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6" r:id="rId4"/>
    <p:sldId id="268" r:id="rId5"/>
    <p:sldId id="260" r:id="rId6"/>
    <p:sldId id="269" r:id="rId7"/>
    <p:sldId id="261" r:id="rId8"/>
    <p:sldId id="276" r:id="rId9"/>
    <p:sldId id="262" r:id="rId10"/>
    <p:sldId id="263" r:id="rId11"/>
    <p:sldId id="275" r:id="rId12"/>
    <p:sldId id="265" r:id="rId13"/>
    <p:sldId id="266" r:id="rId14"/>
    <p:sldId id="267" r:id="rId15"/>
    <p:sldId id="272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330"/>
    <a:srgbClr val="618C56"/>
    <a:srgbClr val="3D3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7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 flipH="1" flipV="1">
            <a:off x="604838" y="0"/>
            <a:ext cx="10982325" cy="6858000"/>
          </a:xfrm>
          <a:prstGeom prst="parallelogram">
            <a:avLst>
              <a:gd name="adj" fmla="val 19861"/>
            </a:avLst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3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 userDrawn="1"/>
        </p:nvSpPr>
        <p:spPr>
          <a:xfrm flipV="1">
            <a:off x="604838" y="0"/>
            <a:ext cx="10982325" cy="6858000"/>
          </a:xfrm>
          <a:prstGeom prst="parallelogram">
            <a:avLst>
              <a:gd name="adj" fmla="val 19861"/>
            </a:avLst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55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25884-4031-46F1-9E04-D4218A744D73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5CA9-4ECB-4A08-B596-F5BDCE9264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矩形 110"/>
          <p:cNvSpPr/>
          <p:nvPr/>
        </p:nvSpPr>
        <p:spPr>
          <a:xfrm>
            <a:off x="0" y="4538828"/>
            <a:ext cx="12192000" cy="2319171"/>
          </a:xfrm>
          <a:custGeom>
            <a:avLst/>
            <a:gdLst>
              <a:gd name="connsiteX0" fmla="*/ 0 w 12192000"/>
              <a:gd name="connsiteY0" fmla="*/ 0 h 2625281"/>
              <a:gd name="connsiteX1" fmla="*/ 12192000 w 12192000"/>
              <a:gd name="connsiteY1" fmla="*/ 0 h 2625281"/>
              <a:gd name="connsiteX2" fmla="*/ 12192000 w 12192000"/>
              <a:gd name="connsiteY2" fmla="*/ 2625281 h 2625281"/>
              <a:gd name="connsiteX3" fmla="*/ 0 w 12192000"/>
              <a:gd name="connsiteY3" fmla="*/ 2625281 h 2625281"/>
              <a:gd name="connsiteX4" fmla="*/ 0 w 12192000"/>
              <a:gd name="connsiteY4" fmla="*/ 0 h 2625281"/>
              <a:gd name="connsiteX0" fmla="*/ 0 w 12192000"/>
              <a:gd name="connsiteY0" fmla="*/ 1028700 h 3653981"/>
              <a:gd name="connsiteX1" fmla="*/ 12192000 w 12192000"/>
              <a:gd name="connsiteY1" fmla="*/ 0 h 3653981"/>
              <a:gd name="connsiteX2" fmla="*/ 12192000 w 12192000"/>
              <a:gd name="connsiteY2" fmla="*/ 3653981 h 3653981"/>
              <a:gd name="connsiteX3" fmla="*/ 0 w 12192000"/>
              <a:gd name="connsiteY3" fmla="*/ 3653981 h 3653981"/>
              <a:gd name="connsiteX4" fmla="*/ 0 w 12192000"/>
              <a:gd name="connsiteY4" fmla="*/ 1028700 h 3653981"/>
              <a:gd name="connsiteX0" fmla="*/ 19050 w 12192000"/>
              <a:gd name="connsiteY0" fmla="*/ 1943100 h 3653981"/>
              <a:gd name="connsiteX1" fmla="*/ 12192000 w 12192000"/>
              <a:gd name="connsiteY1" fmla="*/ 0 h 3653981"/>
              <a:gd name="connsiteX2" fmla="*/ 12192000 w 12192000"/>
              <a:gd name="connsiteY2" fmla="*/ 3653981 h 3653981"/>
              <a:gd name="connsiteX3" fmla="*/ 0 w 12192000"/>
              <a:gd name="connsiteY3" fmla="*/ 3653981 h 3653981"/>
              <a:gd name="connsiteX4" fmla="*/ 19050 w 12192000"/>
              <a:gd name="connsiteY4" fmla="*/ 1943100 h 365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653981">
                <a:moveTo>
                  <a:pt x="19050" y="1943100"/>
                </a:moveTo>
                <a:lnTo>
                  <a:pt x="12192000" y="0"/>
                </a:lnTo>
                <a:lnTo>
                  <a:pt x="12192000" y="3653981"/>
                </a:lnTo>
                <a:lnTo>
                  <a:pt x="0" y="3653981"/>
                </a:lnTo>
                <a:lnTo>
                  <a:pt x="19050" y="19431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 rot="21238751">
            <a:off x="1008392" y="2933042"/>
            <a:ext cx="1677998" cy="2235486"/>
          </a:xfrm>
          <a:custGeom>
            <a:avLst/>
            <a:gdLst>
              <a:gd name="T0" fmla="*/ 373 w 806"/>
              <a:gd name="T1" fmla="*/ 52 h 1058"/>
              <a:gd name="T2" fmla="*/ 364 w 806"/>
              <a:gd name="T3" fmla="*/ 108 h 1058"/>
              <a:gd name="T4" fmla="*/ 345 w 806"/>
              <a:gd name="T5" fmla="*/ 186 h 1058"/>
              <a:gd name="T6" fmla="*/ 803 w 806"/>
              <a:gd name="T7" fmla="*/ 211 h 1058"/>
              <a:gd name="T8" fmla="*/ 785 w 806"/>
              <a:gd name="T9" fmla="*/ 342 h 1058"/>
              <a:gd name="T10" fmla="*/ 604 w 806"/>
              <a:gd name="T11" fmla="*/ 345 h 1058"/>
              <a:gd name="T12" fmla="*/ 591 w 806"/>
              <a:gd name="T13" fmla="*/ 597 h 1058"/>
              <a:gd name="T14" fmla="*/ 806 w 806"/>
              <a:gd name="T15" fmla="*/ 611 h 1058"/>
              <a:gd name="T16" fmla="*/ 796 w 806"/>
              <a:gd name="T17" fmla="*/ 751 h 1058"/>
              <a:gd name="T18" fmla="*/ 578 w 806"/>
              <a:gd name="T19" fmla="*/ 735 h 1058"/>
              <a:gd name="T20" fmla="*/ 555 w 806"/>
              <a:gd name="T21" fmla="*/ 1058 h 1058"/>
              <a:gd name="T22" fmla="*/ 411 w 806"/>
              <a:gd name="T23" fmla="*/ 1058 h 1058"/>
              <a:gd name="T24" fmla="*/ 430 w 806"/>
              <a:gd name="T25" fmla="*/ 739 h 1058"/>
              <a:gd name="T26" fmla="*/ 95 w 806"/>
              <a:gd name="T27" fmla="*/ 720 h 1058"/>
              <a:gd name="T28" fmla="*/ 97 w 806"/>
              <a:gd name="T29" fmla="*/ 587 h 1058"/>
              <a:gd name="T30" fmla="*/ 440 w 806"/>
              <a:gd name="T31" fmla="*/ 592 h 1058"/>
              <a:gd name="T32" fmla="*/ 442 w 806"/>
              <a:gd name="T33" fmla="*/ 340 h 1058"/>
              <a:gd name="T34" fmla="*/ 289 w 806"/>
              <a:gd name="T35" fmla="*/ 324 h 1058"/>
              <a:gd name="T36" fmla="*/ 250 w 806"/>
              <a:gd name="T37" fmla="*/ 384 h 1058"/>
              <a:gd name="T38" fmla="*/ 228 w 806"/>
              <a:gd name="T39" fmla="*/ 409 h 1058"/>
              <a:gd name="T40" fmla="*/ 138 w 806"/>
              <a:gd name="T41" fmla="*/ 508 h 1058"/>
              <a:gd name="T42" fmla="*/ 0 w 806"/>
              <a:gd name="T43" fmla="*/ 390 h 1058"/>
              <a:gd name="T44" fmla="*/ 111 w 806"/>
              <a:gd name="T45" fmla="*/ 301 h 1058"/>
              <a:gd name="T46" fmla="*/ 194 w 806"/>
              <a:gd name="T47" fmla="*/ 178 h 1058"/>
              <a:gd name="T48" fmla="*/ 231 w 806"/>
              <a:gd name="T49" fmla="*/ 99 h 1058"/>
              <a:gd name="T50" fmla="*/ 261 w 806"/>
              <a:gd name="T51" fmla="*/ 0 h 1058"/>
              <a:gd name="T52" fmla="*/ 376 w 806"/>
              <a:gd name="T53" fmla="*/ 7 h 1058"/>
              <a:gd name="T54" fmla="*/ 373 w 806"/>
              <a:gd name="T55" fmla="*/ 52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6" h="1058">
                <a:moveTo>
                  <a:pt x="373" y="52"/>
                </a:moveTo>
                <a:cubicBezTo>
                  <a:pt x="371" y="66"/>
                  <a:pt x="369" y="85"/>
                  <a:pt x="364" y="108"/>
                </a:cubicBezTo>
                <a:cubicBezTo>
                  <a:pt x="360" y="131"/>
                  <a:pt x="354" y="157"/>
                  <a:pt x="345" y="186"/>
                </a:cubicBezTo>
                <a:cubicBezTo>
                  <a:pt x="803" y="211"/>
                  <a:pt x="803" y="211"/>
                  <a:pt x="803" y="211"/>
                </a:cubicBezTo>
                <a:cubicBezTo>
                  <a:pt x="785" y="342"/>
                  <a:pt x="785" y="342"/>
                  <a:pt x="785" y="342"/>
                </a:cubicBezTo>
                <a:cubicBezTo>
                  <a:pt x="604" y="345"/>
                  <a:pt x="604" y="345"/>
                  <a:pt x="604" y="345"/>
                </a:cubicBezTo>
                <a:cubicBezTo>
                  <a:pt x="591" y="597"/>
                  <a:pt x="591" y="597"/>
                  <a:pt x="591" y="597"/>
                </a:cubicBezTo>
                <a:cubicBezTo>
                  <a:pt x="806" y="611"/>
                  <a:pt x="806" y="611"/>
                  <a:pt x="806" y="611"/>
                </a:cubicBezTo>
                <a:cubicBezTo>
                  <a:pt x="796" y="751"/>
                  <a:pt x="796" y="751"/>
                  <a:pt x="796" y="751"/>
                </a:cubicBezTo>
                <a:cubicBezTo>
                  <a:pt x="578" y="735"/>
                  <a:pt x="578" y="735"/>
                  <a:pt x="578" y="735"/>
                </a:cubicBezTo>
                <a:cubicBezTo>
                  <a:pt x="555" y="1058"/>
                  <a:pt x="555" y="1058"/>
                  <a:pt x="555" y="1058"/>
                </a:cubicBezTo>
                <a:cubicBezTo>
                  <a:pt x="411" y="1058"/>
                  <a:pt x="411" y="1058"/>
                  <a:pt x="411" y="1058"/>
                </a:cubicBezTo>
                <a:cubicBezTo>
                  <a:pt x="430" y="739"/>
                  <a:pt x="430" y="739"/>
                  <a:pt x="430" y="739"/>
                </a:cubicBezTo>
                <a:cubicBezTo>
                  <a:pt x="95" y="720"/>
                  <a:pt x="95" y="720"/>
                  <a:pt x="95" y="720"/>
                </a:cubicBezTo>
                <a:cubicBezTo>
                  <a:pt x="97" y="587"/>
                  <a:pt x="97" y="587"/>
                  <a:pt x="97" y="587"/>
                </a:cubicBezTo>
                <a:cubicBezTo>
                  <a:pt x="440" y="592"/>
                  <a:pt x="440" y="592"/>
                  <a:pt x="440" y="592"/>
                </a:cubicBezTo>
                <a:cubicBezTo>
                  <a:pt x="442" y="340"/>
                  <a:pt x="442" y="340"/>
                  <a:pt x="442" y="340"/>
                </a:cubicBezTo>
                <a:cubicBezTo>
                  <a:pt x="289" y="324"/>
                  <a:pt x="289" y="324"/>
                  <a:pt x="289" y="324"/>
                </a:cubicBezTo>
                <a:cubicBezTo>
                  <a:pt x="273" y="350"/>
                  <a:pt x="260" y="370"/>
                  <a:pt x="250" y="384"/>
                </a:cubicBezTo>
                <a:cubicBezTo>
                  <a:pt x="240" y="398"/>
                  <a:pt x="233" y="406"/>
                  <a:pt x="228" y="409"/>
                </a:cubicBezTo>
                <a:cubicBezTo>
                  <a:pt x="138" y="508"/>
                  <a:pt x="138" y="508"/>
                  <a:pt x="138" y="508"/>
                </a:cubicBezTo>
                <a:cubicBezTo>
                  <a:pt x="0" y="390"/>
                  <a:pt x="0" y="390"/>
                  <a:pt x="0" y="390"/>
                </a:cubicBezTo>
                <a:cubicBezTo>
                  <a:pt x="42" y="366"/>
                  <a:pt x="79" y="337"/>
                  <a:pt x="111" y="301"/>
                </a:cubicBezTo>
                <a:cubicBezTo>
                  <a:pt x="144" y="266"/>
                  <a:pt x="171" y="225"/>
                  <a:pt x="194" y="178"/>
                </a:cubicBezTo>
                <a:cubicBezTo>
                  <a:pt x="208" y="155"/>
                  <a:pt x="221" y="129"/>
                  <a:pt x="231" y="99"/>
                </a:cubicBezTo>
                <a:cubicBezTo>
                  <a:pt x="242" y="70"/>
                  <a:pt x="252" y="36"/>
                  <a:pt x="261" y="0"/>
                </a:cubicBezTo>
                <a:cubicBezTo>
                  <a:pt x="376" y="7"/>
                  <a:pt x="376" y="7"/>
                  <a:pt x="376" y="7"/>
                </a:cubicBezTo>
                <a:lnTo>
                  <a:pt x="373" y="52"/>
                </a:lnTo>
                <a:close/>
              </a:path>
            </a:pathLst>
          </a:custGeom>
          <a:solidFill>
            <a:srgbClr val="C3D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 rot="21238751">
            <a:off x="2854194" y="2763557"/>
            <a:ext cx="2151936" cy="2170554"/>
          </a:xfrm>
          <a:custGeom>
            <a:avLst/>
            <a:gdLst>
              <a:gd name="T0" fmla="*/ 343 w 1176"/>
              <a:gd name="T1" fmla="*/ 1125 h 1170"/>
              <a:gd name="T2" fmla="*/ 175 w 1176"/>
              <a:gd name="T3" fmla="*/ 1125 h 1170"/>
              <a:gd name="T4" fmla="*/ 175 w 1176"/>
              <a:gd name="T5" fmla="*/ 454 h 1170"/>
              <a:gd name="T6" fmla="*/ 26 w 1176"/>
              <a:gd name="T7" fmla="*/ 544 h 1170"/>
              <a:gd name="T8" fmla="*/ 0 w 1176"/>
              <a:gd name="T9" fmla="*/ 398 h 1170"/>
              <a:gd name="T10" fmla="*/ 416 w 1176"/>
              <a:gd name="T11" fmla="*/ 0 h 1170"/>
              <a:gd name="T12" fmla="*/ 526 w 1176"/>
              <a:gd name="T13" fmla="*/ 143 h 1170"/>
              <a:gd name="T14" fmla="*/ 358 w 1176"/>
              <a:gd name="T15" fmla="*/ 297 h 1170"/>
              <a:gd name="T16" fmla="*/ 343 w 1176"/>
              <a:gd name="T17" fmla="*/ 1125 h 1170"/>
              <a:gd name="T18" fmla="*/ 715 w 1176"/>
              <a:gd name="T19" fmla="*/ 265 h 1170"/>
              <a:gd name="T20" fmla="*/ 715 w 1176"/>
              <a:gd name="T21" fmla="*/ 17 h 1170"/>
              <a:gd name="T22" fmla="*/ 872 w 1176"/>
              <a:gd name="T23" fmla="*/ 17 h 1170"/>
              <a:gd name="T24" fmla="*/ 884 w 1176"/>
              <a:gd name="T25" fmla="*/ 265 h 1170"/>
              <a:gd name="T26" fmla="*/ 1162 w 1176"/>
              <a:gd name="T27" fmla="*/ 255 h 1170"/>
              <a:gd name="T28" fmla="*/ 1158 w 1176"/>
              <a:gd name="T29" fmla="*/ 419 h 1170"/>
              <a:gd name="T30" fmla="*/ 887 w 1176"/>
              <a:gd name="T31" fmla="*/ 419 h 1170"/>
              <a:gd name="T32" fmla="*/ 884 w 1176"/>
              <a:gd name="T33" fmla="*/ 925 h 1170"/>
              <a:gd name="T34" fmla="*/ 872 w 1176"/>
              <a:gd name="T35" fmla="*/ 1170 h 1170"/>
              <a:gd name="T36" fmla="*/ 710 w 1176"/>
              <a:gd name="T37" fmla="*/ 1170 h 1170"/>
              <a:gd name="T38" fmla="*/ 715 w 1176"/>
              <a:gd name="T39" fmla="*/ 419 h 1170"/>
              <a:gd name="T40" fmla="*/ 440 w 1176"/>
              <a:gd name="T41" fmla="*/ 398 h 1170"/>
              <a:gd name="T42" fmla="*/ 440 w 1176"/>
              <a:gd name="T43" fmla="*/ 265 h 1170"/>
              <a:gd name="T44" fmla="*/ 715 w 1176"/>
              <a:gd name="T45" fmla="*/ 265 h 1170"/>
              <a:gd name="T46" fmla="*/ 593 w 1176"/>
              <a:gd name="T47" fmla="*/ 1042 h 1170"/>
              <a:gd name="T48" fmla="*/ 440 w 1176"/>
              <a:gd name="T49" fmla="*/ 1037 h 1170"/>
              <a:gd name="T50" fmla="*/ 467 w 1176"/>
              <a:gd name="T51" fmla="*/ 508 h 1170"/>
              <a:gd name="T52" fmla="*/ 642 w 1176"/>
              <a:gd name="T53" fmla="*/ 508 h 1170"/>
              <a:gd name="T54" fmla="*/ 593 w 1176"/>
              <a:gd name="T55" fmla="*/ 1042 h 1170"/>
              <a:gd name="T56" fmla="*/ 1176 w 1176"/>
              <a:gd name="T57" fmla="*/ 1067 h 1170"/>
              <a:gd name="T58" fmla="*/ 1001 w 1176"/>
              <a:gd name="T59" fmla="*/ 1067 h 1170"/>
              <a:gd name="T60" fmla="*/ 948 w 1176"/>
              <a:gd name="T61" fmla="*/ 518 h 1170"/>
              <a:gd name="T62" fmla="*/ 1102 w 1176"/>
              <a:gd name="T63" fmla="*/ 512 h 1170"/>
              <a:gd name="T64" fmla="*/ 1176 w 1176"/>
              <a:gd name="T65" fmla="*/ 1067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6" h="1170">
                <a:moveTo>
                  <a:pt x="343" y="1125"/>
                </a:moveTo>
                <a:lnTo>
                  <a:pt x="175" y="1125"/>
                </a:lnTo>
                <a:lnTo>
                  <a:pt x="175" y="454"/>
                </a:lnTo>
                <a:lnTo>
                  <a:pt x="26" y="544"/>
                </a:lnTo>
                <a:lnTo>
                  <a:pt x="0" y="398"/>
                </a:lnTo>
                <a:lnTo>
                  <a:pt x="416" y="0"/>
                </a:lnTo>
                <a:lnTo>
                  <a:pt x="526" y="143"/>
                </a:lnTo>
                <a:lnTo>
                  <a:pt x="358" y="297"/>
                </a:lnTo>
                <a:lnTo>
                  <a:pt x="343" y="1125"/>
                </a:lnTo>
                <a:close/>
                <a:moveTo>
                  <a:pt x="715" y="265"/>
                </a:moveTo>
                <a:lnTo>
                  <a:pt x="715" y="17"/>
                </a:lnTo>
                <a:lnTo>
                  <a:pt x="872" y="17"/>
                </a:lnTo>
                <a:lnTo>
                  <a:pt x="884" y="265"/>
                </a:lnTo>
                <a:lnTo>
                  <a:pt x="1162" y="255"/>
                </a:lnTo>
                <a:lnTo>
                  <a:pt x="1158" y="419"/>
                </a:lnTo>
                <a:lnTo>
                  <a:pt x="887" y="419"/>
                </a:lnTo>
                <a:lnTo>
                  <a:pt x="884" y="925"/>
                </a:lnTo>
                <a:lnTo>
                  <a:pt x="872" y="1170"/>
                </a:lnTo>
                <a:lnTo>
                  <a:pt x="710" y="1170"/>
                </a:lnTo>
                <a:lnTo>
                  <a:pt x="715" y="419"/>
                </a:lnTo>
                <a:lnTo>
                  <a:pt x="440" y="398"/>
                </a:lnTo>
                <a:lnTo>
                  <a:pt x="440" y="265"/>
                </a:lnTo>
                <a:lnTo>
                  <a:pt x="715" y="265"/>
                </a:lnTo>
                <a:close/>
                <a:moveTo>
                  <a:pt x="593" y="1042"/>
                </a:moveTo>
                <a:lnTo>
                  <a:pt x="440" y="1037"/>
                </a:lnTo>
                <a:lnTo>
                  <a:pt x="467" y="508"/>
                </a:lnTo>
                <a:lnTo>
                  <a:pt x="642" y="508"/>
                </a:lnTo>
                <a:lnTo>
                  <a:pt x="593" y="1042"/>
                </a:lnTo>
                <a:close/>
                <a:moveTo>
                  <a:pt x="1176" y="1067"/>
                </a:moveTo>
                <a:lnTo>
                  <a:pt x="1001" y="1067"/>
                </a:lnTo>
                <a:lnTo>
                  <a:pt x="948" y="518"/>
                </a:lnTo>
                <a:lnTo>
                  <a:pt x="1102" y="512"/>
                </a:lnTo>
                <a:lnTo>
                  <a:pt x="1176" y="1067"/>
                </a:lnTo>
                <a:close/>
              </a:path>
            </a:pathLst>
          </a:custGeom>
          <a:solidFill>
            <a:srgbClr val="C3D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 rot="21238751">
            <a:off x="5075014" y="2511775"/>
            <a:ext cx="1882944" cy="2163134"/>
          </a:xfrm>
          <a:custGeom>
            <a:avLst/>
            <a:gdLst>
              <a:gd name="T0" fmla="*/ 131 w 905"/>
              <a:gd name="T1" fmla="*/ 704 h 1025"/>
              <a:gd name="T2" fmla="*/ 0 w 905"/>
              <a:gd name="T3" fmla="*/ 619 h 1025"/>
              <a:gd name="T4" fmla="*/ 143 w 905"/>
              <a:gd name="T5" fmla="*/ 276 h 1025"/>
              <a:gd name="T6" fmla="*/ 284 w 905"/>
              <a:gd name="T7" fmla="*/ 300 h 1025"/>
              <a:gd name="T8" fmla="*/ 131 w 905"/>
              <a:gd name="T9" fmla="*/ 704 h 1025"/>
              <a:gd name="T10" fmla="*/ 529 w 905"/>
              <a:gd name="T11" fmla="*/ 1025 h 1025"/>
              <a:gd name="T12" fmla="*/ 401 w 905"/>
              <a:gd name="T13" fmla="*/ 1025 h 1025"/>
              <a:gd name="T14" fmla="*/ 310 w 905"/>
              <a:gd name="T15" fmla="*/ 922 h 1025"/>
              <a:gd name="T16" fmla="*/ 258 w 905"/>
              <a:gd name="T17" fmla="*/ 859 h 1025"/>
              <a:gd name="T18" fmla="*/ 245 w 905"/>
              <a:gd name="T19" fmla="*/ 849 h 1025"/>
              <a:gd name="T20" fmla="*/ 245 w 905"/>
              <a:gd name="T21" fmla="*/ 780 h 1025"/>
              <a:gd name="T22" fmla="*/ 379 w 905"/>
              <a:gd name="T23" fmla="*/ 831 h 1025"/>
              <a:gd name="T24" fmla="*/ 379 w 905"/>
              <a:gd name="T25" fmla="*/ 5 h 1025"/>
              <a:gd name="T26" fmla="*/ 526 w 905"/>
              <a:gd name="T27" fmla="*/ 0 h 1025"/>
              <a:gd name="T28" fmla="*/ 529 w 905"/>
              <a:gd name="T29" fmla="*/ 1025 h 1025"/>
              <a:gd name="T30" fmla="*/ 616 w 905"/>
              <a:gd name="T31" fmla="*/ 314 h 1025"/>
              <a:gd name="T32" fmla="*/ 729 w 905"/>
              <a:gd name="T33" fmla="*/ 286 h 1025"/>
              <a:gd name="T34" fmla="*/ 905 w 905"/>
              <a:gd name="T35" fmla="*/ 673 h 1025"/>
              <a:gd name="T36" fmla="*/ 783 w 905"/>
              <a:gd name="T37" fmla="*/ 737 h 1025"/>
              <a:gd name="T38" fmla="*/ 616 w 905"/>
              <a:gd name="T39" fmla="*/ 314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5" h="1025">
                <a:moveTo>
                  <a:pt x="131" y="704"/>
                </a:moveTo>
                <a:cubicBezTo>
                  <a:pt x="0" y="619"/>
                  <a:pt x="0" y="619"/>
                  <a:pt x="0" y="619"/>
                </a:cubicBezTo>
                <a:cubicBezTo>
                  <a:pt x="143" y="276"/>
                  <a:pt x="143" y="276"/>
                  <a:pt x="143" y="276"/>
                </a:cubicBezTo>
                <a:cubicBezTo>
                  <a:pt x="284" y="300"/>
                  <a:pt x="284" y="300"/>
                  <a:pt x="284" y="300"/>
                </a:cubicBezTo>
                <a:lnTo>
                  <a:pt x="131" y="704"/>
                </a:lnTo>
                <a:close/>
                <a:moveTo>
                  <a:pt x="529" y="1025"/>
                </a:moveTo>
                <a:cubicBezTo>
                  <a:pt x="401" y="1025"/>
                  <a:pt x="401" y="1025"/>
                  <a:pt x="401" y="1025"/>
                </a:cubicBezTo>
                <a:cubicBezTo>
                  <a:pt x="364" y="984"/>
                  <a:pt x="334" y="950"/>
                  <a:pt x="310" y="922"/>
                </a:cubicBezTo>
                <a:cubicBezTo>
                  <a:pt x="287" y="894"/>
                  <a:pt x="269" y="873"/>
                  <a:pt x="258" y="859"/>
                </a:cubicBezTo>
                <a:cubicBezTo>
                  <a:pt x="254" y="852"/>
                  <a:pt x="250" y="849"/>
                  <a:pt x="245" y="849"/>
                </a:cubicBezTo>
                <a:cubicBezTo>
                  <a:pt x="245" y="780"/>
                  <a:pt x="245" y="780"/>
                  <a:pt x="245" y="780"/>
                </a:cubicBezTo>
                <a:cubicBezTo>
                  <a:pt x="379" y="831"/>
                  <a:pt x="379" y="831"/>
                  <a:pt x="379" y="831"/>
                </a:cubicBezTo>
                <a:cubicBezTo>
                  <a:pt x="379" y="5"/>
                  <a:pt x="379" y="5"/>
                  <a:pt x="379" y="5"/>
                </a:cubicBezTo>
                <a:cubicBezTo>
                  <a:pt x="526" y="0"/>
                  <a:pt x="526" y="0"/>
                  <a:pt x="526" y="0"/>
                </a:cubicBezTo>
                <a:lnTo>
                  <a:pt x="529" y="1025"/>
                </a:lnTo>
                <a:close/>
                <a:moveTo>
                  <a:pt x="616" y="314"/>
                </a:moveTo>
                <a:cubicBezTo>
                  <a:pt x="729" y="286"/>
                  <a:pt x="729" y="286"/>
                  <a:pt x="729" y="286"/>
                </a:cubicBezTo>
                <a:cubicBezTo>
                  <a:pt x="905" y="673"/>
                  <a:pt x="905" y="673"/>
                  <a:pt x="905" y="673"/>
                </a:cubicBezTo>
                <a:cubicBezTo>
                  <a:pt x="783" y="737"/>
                  <a:pt x="783" y="737"/>
                  <a:pt x="783" y="737"/>
                </a:cubicBezTo>
                <a:lnTo>
                  <a:pt x="616" y="314"/>
                </a:lnTo>
                <a:close/>
              </a:path>
            </a:pathLst>
          </a:custGeom>
          <a:solidFill>
            <a:srgbClr val="C3D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 rot="21238751">
            <a:off x="6983184" y="2326168"/>
            <a:ext cx="1976268" cy="2181685"/>
          </a:xfrm>
          <a:custGeom>
            <a:avLst/>
            <a:gdLst>
              <a:gd name="T0" fmla="*/ 101 w 949"/>
              <a:gd name="T1" fmla="*/ 899 h 1033"/>
              <a:gd name="T2" fmla="*/ 82 w 949"/>
              <a:gd name="T3" fmla="*/ 949 h 1033"/>
              <a:gd name="T4" fmla="*/ 0 w 949"/>
              <a:gd name="T5" fmla="*/ 925 h 1033"/>
              <a:gd name="T6" fmla="*/ 49 w 949"/>
              <a:gd name="T7" fmla="*/ 552 h 1033"/>
              <a:gd name="T8" fmla="*/ 151 w 949"/>
              <a:gd name="T9" fmla="*/ 563 h 1033"/>
              <a:gd name="T10" fmla="*/ 118 w 949"/>
              <a:gd name="T11" fmla="*/ 759 h 1033"/>
              <a:gd name="T12" fmla="*/ 172 w 949"/>
              <a:gd name="T13" fmla="*/ 256 h 1033"/>
              <a:gd name="T14" fmla="*/ 74 w 949"/>
              <a:gd name="T15" fmla="*/ 223 h 1033"/>
              <a:gd name="T16" fmla="*/ 137 w 949"/>
              <a:gd name="T17" fmla="*/ 171 h 1033"/>
              <a:gd name="T18" fmla="*/ 243 w 949"/>
              <a:gd name="T19" fmla="*/ 74 h 1033"/>
              <a:gd name="T20" fmla="*/ 304 w 949"/>
              <a:gd name="T21" fmla="*/ 10 h 1033"/>
              <a:gd name="T22" fmla="*/ 382 w 949"/>
              <a:gd name="T23" fmla="*/ 102 h 1033"/>
              <a:gd name="T24" fmla="*/ 273 w 949"/>
              <a:gd name="T25" fmla="*/ 364 h 1033"/>
              <a:gd name="T26" fmla="*/ 422 w 949"/>
              <a:gd name="T27" fmla="*/ 302 h 1033"/>
              <a:gd name="T28" fmla="*/ 485 w 949"/>
              <a:gd name="T29" fmla="*/ 642 h 1033"/>
              <a:gd name="T30" fmla="*/ 415 w 949"/>
              <a:gd name="T31" fmla="*/ 471 h 1033"/>
              <a:gd name="T32" fmla="*/ 268 w 949"/>
              <a:gd name="T33" fmla="*/ 1033 h 1033"/>
              <a:gd name="T34" fmla="*/ 177 w 949"/>
              <a:gd name="T35" fmla="*/ 473 h 1033"/>
              <a:gd name="T36" fmla="*/ 26 w 949"/>
              <a:gd name="T37" fmla="*/ 371 h 1033"/>
              <a:gd name="T38" fmla="*/ 875 w 949"/>
              <a:gd name="T39" fmla="*/ 128 h 1033"/>
              <a:gd name="T40" fmla="*/ 787 w 949"/>
              <a:gd name="T41" fmla="*/ 433 h 1033"/>
              <a:gd name="T42" fmla="*/ 689 w 949"/>
              <a:gd name="T43" fmla="*/ 680 h 1033"/>
              <a:gd name="T44" fmla="*/ 660 w 949"/>
              <a:gd name="T45" fmla="*/ 734 h 1033"/>
              <a:gd name="T46" fmla="*/ 750 w 949"/>
              <a:gd name="T47" fmla="*/ 849 h 1033"/>
              <a:gd name="T48" fmla="*/ 844 w 949"/>
              <a:gd name="T49" fmla="*/ 768 h 1033"/>
              <a:gd name="T50" fmla="*/ 559 w 949"/>
              <a:gd name="T51" fmla="*/ 959 h 1033"/>
              <a:gd name="T52" fmla="*/ 531 w 949"/>
              <a:gd name="T53" fmla="*/ 887 h 1033"/>
              <a:gd name="T54" fmla="*/ 494 w 949"/>
              <a:gd name="T55" fmla="*/ 922 h 1033"/>
              <a:gd name="T56" fmla="*/ 415 w 949"/>
              <a:gd name="T57" fmla="*/ 977 h 1033"/>
              <a:gd name="T58" fmla="*/ 366 w 949"/>
              <a:gd name="T59" fmla="*/ 921 h 1033"/>
              <a:gd name="T60" fmla="*/ 368 w 949"/>
              <a:gd name="T61" fmla="*/ 521 h 1033"/>
              <a:gd name="T62" fmla="*/ 446 w 949"/>
              <a:gd name="T63" fmla="*/ 823 h 1033"/>
              <a:gd name="T64" fmla="*/ 496 w 949"/>
              <a:gd name="T65" fmla="*/ 766 h 1033"/>
              <a:gd name="T66" fmla="*/ 535 w 949"/>
              <a:gd name="T67" fmla="*/ 716 h 1033"/>
              <a:gd name="T68" fmla="*/ 539 w 949"/>
              <a:gd name="T69" fmla="*/ 711 h 1033"/>
              <a:gd name="T70" fmla="*/ 559 w 949"/>
              <a:gd name="T71" fmla="*/ 683 h 1033"/>
              <a:gd name="T72" fmla="*/ 533 w 949"/>
              <a:gd name="T73" fmla="*/ 630 h 1033"/>
              <a:gd name="T74" fmla="*/ 525 w 949"/>
              <a:gd name="T75" fmla="*/ 367 h 1033"/>
              <a:gd name="T76" fmla="*/ 526 w 949"/>
              <a:gd name="T77" fmla="*/ 102 h 1033"/>
              <a:gd name="T78" fmla="*/ 632 w 949"/>
              <a:gd name="T79" fmla="*/ 563 h 1033"/>
              <a:gd name="T80" fmla="*/ 759 w 949"/>
              <a:gd name="T81" fmla="*/ 216 h 1033"/>
              <a:gd name="T82" fmla="*/ 875 w 949"/>
              <a:gd name="T83" fmla="*/ 128 h 1033"/>
              <a:gd name="T84" fmla="*/ 714 w 949"/>
              <a:gd name="T85" fmla="*/ 243 h 1033"/>
              <a:gd name="T86" fmla="*/ 634 w 949"/>
              <a:gd name="T87" fmla="*/ 23 h 1033"/>
              <a:gd name="T88" fmla="*/ 949 w 949"/>
              <a:gd name="T89" fmla="*/ 713 h 1033"/>
              <a:gd name="T90" fmla="*/ 835 w 949"/>
              <a:gd name="T91" fmla="*/ 340 h 1033"/>
              <a:gd name="T92" fmla="*/ 949 w 949"/>
              <a:gd name="T93" fmla="*/ 713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9" h="1033">
                <a:moveTo>
                  <a:pt x="118" y="759"/>
                </a:moveTo>
                <a:cubicBezTo>
                  <a:pt x="111" y="820"/>
                  <a:pt x="105" y="867"/>
                  <a:pt x="101" y="899"/>
                </a:cubicBezTo>
                <a:cubicBezTo>
                  <a:pt x="97" y="931"/>
                  <a:pt x="95" y="950"/>
                  <a:pt x="95" y="954"/>
                </a:cubicBezTo>
                <a:cubicBezTo>
                  <a:pt x="82" y="949"/>
                  <a:pt x="82" y="949"/>
                  <a:pt x="82" y="949"/>
                </a:cubicBezTo>
                <a:cubicBezTo>
                  <a:pt x="82" y="954"/>
                  <a:pt x="82" y="954"/>
                  <a:pt x="82" y="954"/>
                </a:cubicBezTo>
                <a:cubicBezTo>
                  <a:pt x="0" y="925"/>
                  <a:pt x="0" y="925"/>
                  <a:pt x="0" y="925"/>
                </a:cubicBezTo>
                <a:cubicBezTo>
                  <a:pt x="11" y="841"/>
                  <a:pt x="21" y="768"/>
                  <a:pt x="30" y="705"/>
                </a:cubicBezTo>
                <a:cubicBezTo>
                  <a:pt x="39" y="643"/>
                  <a:pt x="45" y="592"/>
                  <a:pt x="49" y="552"/>
                </a:cubicBezTo>
                <a:cubicBezTo>
                  <a:pt x="65" y="554"/>
                  <a:pt x="81" y="556"/>
                  <a:pt x="98" y="558"/>
                </a:cubicBezTo>
                <a:cubicBezTo>
                  <a:pt x="115" y="560"/>
                  <a:pt x="132" y="562"/>
                  <a:pt x="151" y="563"/>
                </a:cubicBezTo>
                <a:cubicBezTo>
                  <a:pt x="147" y="584"/>
                  <a:pt x="143" y="610"/>
                  <a:pt x="138" y="642"/>
                </a:cubicBezTo>
                <a:cubicBezTo>
                  <a:pt x="133" y="674"/>
                  <a:pt x="126" y="713"/>
                  <a:pt x="118" y="759"/>
                </a:cubicBezTo>
                <a:close/>
                <a:moveTo>
                  <a:pt x="177" y="368"/>
                </a:moveTo>
                <a:cubicBezTo>
                  <a:pt x="172" y="256"/>
                  <a:pt x="172" y="256"/>
                  <a:pt x="172" y="256"/>
                </a:cubicBezTo>
                <a:cubicBezTo>
                  <a:pt x="87" y="297"/>
                  <a:pt x="87" y="297"/>
                  <a:pt x="87" y="297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108" y="195"/>
                  <a:pt x="108" y="195"/>
                  <a:pt x="108" y="195"/>
                </a:cubicBezTo>
                <a:cubicBezTo>
                  <a:pt x="114" y="186"/>
                  <a:pt x="123" y="179"/>
                  <a:pt x="137" y="171"/>
                </a:cubicBezTo>
                <a:cubicBezTo>
                  <a:pt x="157" y="156"/>
                  <a:pt x="176" y="140"/>
                  <a:pt x="194" y="123"/>
                </a:cubicBezTo>
                <a:cubicBezTo>
                  <a:pt x="213" y="107"/>
                  <a:pt x="229" y="90"/>
                  <a:pt x="243" y="74"/>
                </a:cubicBezTo>
                <a:cubicBezTo>
                  <a:pt x="252" y="67"/>
                  <a:pt x="261" y="57"/>
                  <a:pt x="271" y="46"/>
                </a:cubicBezTo>
                <a:cubicBezTo>
                  <a:pt x="282" y="35"/>
                  <a:pt x="293" y="23"/>
                  <a:pt x="304" y="10"/>
                </a:cubicBezTo>
                <a:cubicBezTo>
                  <a:pt x="309" y="0"/>
                  <a:pt x="309" y="0"/>
                  <a:pt x="309" y="0"/>
                </a:cubicBezTo>
                <a:cubicBezTo>
                  <a:pt x="382" y="102"/>
                  <a:pt x="382" y="102"/>
                  <a:pt x="382" y="102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364"/>
                  <a:pt x="273" y="364"/>
                  <a:pt x="273" y="364"/>
                </a:cubicBezTo>
                <a:cubicBezTo>
                  <a:pt x="415" y="368"/>
                  <a:pt x="415" y="368"/>
                  <a:pt x="415" y="368"/>
                </a:cubicBezTo>
                <a:cubicBezTo>
                  <a:pt x="422" y="302"/>
                  <a:pt x="422" y="302"/>
                  <a:pt x="422" y="302"/>
                </a:cubicBezTo>
                <a:cubicBezTo>
                  <a:pt x="510" y="307"/>
                  <a:pt x="510" y="307"/>
                  <a:pt x="510" y="307"/>
                </a:cubicBezTo>
                <a:cubicBezTo>
                  <a:pt x="485" y="642"/>
                  <a:pt x="485" y="642"/>
                  <a:pt x="485" y="642"/>
                </a:cubicBezTo>
                <a:cubicBezTo>
                  <a:pt x="408" y="635"/>
                  <a:pt x="408" y="635"/>
                  <a:pt x="408" y="635"/>
                </a:cubicBezTo>
                <a:cubicBezTo>
                  <a:pt x="415" y="471"/>
                  <a:pt x="415" y="471"/>
                  <a:pt x="415" y="471"/>
                </a:cubicBezTo>
                <a:cubicBezTo>
                  <a:pt x="273" y="471"/>
                  <a:pt x="273" y="471"/>
                  <a:pt x="273" y="471"/>
                </a:cubicBezTo>
                <a:cubicBezTo>
                  <a:pt x="268" y="1033"/>
                  <a:pt x="268" y="1033"/>
                  <a:pt x="268" y="1033"/>
                </a:cubicBezTo>
                <a:cubicBezTo>
                  <a:pt x="167" y="1033"/>
                  <a:pt x="167" y="1033"/>
                  <a:pt x="167" y="1033"/>
                </a:cubicBezTo>
                <a:cubicBezTo>
                  <a:pt x="177" y="473"/>
                  <a:pt x="177" y="473"/>
                  <a:pt x="177" y="473"/>
                </a:cubicBezTo>
                <a:cubicBezTo>
                  <a:pt x="31" y="483"/>
                  <a:pt x="31" y="483"/>
                  <a:pt x="31" y="483"/>
                </a:cubicBezTo>
                <a:cubicBezTo>
                  <a:pt x="26" y="371"/>
                  <a:pt x="26" y="371"/>
                  <a:pt x="26" y="371"/>
                </a:cubicBezTo>
                <a:lnTo>
                  <a:pt x="177" y="368"/>
                </a:lnTo>
                <a:close/>
                <a:moveTo>
                  <a:pt x="875" y="128"/>
                </a:moveTo>
                <a:cubicBezTo>
                  <a:pt x="850" y="214"/>
                  <a:pt x="830" y="283"/>
                  <a:pt x="816" y="333"/>
                </a:cubicBezTo>
                <a:cubicBezTo>
                  <a:pt x="801" y="384"/>
                  <a:pt x="791" y="417"/>
                  <a:pt x="787" y="433"/>
                </a:cubicBezTo>
                <a:cubicBezTo>
                  <a:pt x="774" y="474"/>
                  <a:pt x="759" y="516"/>
                  <a:pt x="742" y="557"/>
                </a:cubicBezTo>
                <a:cubicBezTo>
                  <a:pt x="725" y="598"/>
                  <a:pt x="707" y="639"/>
                  <a:pt x="689" y="680"/>
                </a:cubicBezTo>
                <a:cubicBezTo>
                  <a:pt x="684" y="685"/>
                  <a:pt x="680" y="692"/>
                  <a:pt x="676" y="701"/>
                </a:cubicBezTo>
                <a:cubicBezTo>
                  <a:pt x="672" y="710"/>
                  <a:pt x="667" y="721"/>
                  <a:pt x="660" y="734"/>
                </a:cubicBezTo>
                <a:cubicBezTo>
                  <a:pt x="665" y="856"/>
                  <a:pt x="665" y="856"/>
                  <a:pt x="665" y="856"/>
                </a:cubicBezTo>
                <a:cubicBezTo>
                  <a:pt x="750" y="849"/>
                  <a:pt x="750" y="849"/>
                  <a:pt x="750" y="849"/>
                </a:cubicBezTo>
                <a:cubicBezTo>
                  <a:pt x="753" y="762"/>
                  <a:pt x="753" y="762"/>
                  <a:pt x="753" y="762"/>
                </a:cubicBezTo>
                <a:cubicBezTo>
                  <a:pt x="844" y="768"/>
                  <a:pt x="844" y="768"/>
                  <a:pt x="844" y="768"/>
                </a:cubicBezTo>
                <a:cubicBezTo>
                  <a:pt x="851" y="959"/>
                  <a:pt x="851" y="959"/>
                  <a:pt x="851" y="959"/>
                </a:cubicBezTo>
                <a:cubicBezTo>
                  <a:pt x="559" y="959"/>
                  <a:pt x="559" y="959"/>
                  <a:pt x="559" y="959"/>
                </a:cubicBezTo>
                <a:cubicBezTo>
                  <a:pt x="547" y="875"/>
                  <a:pt x="547" y="875"/>
                  <a:pt x="547" y="875"/>
                </a:cubicBezTo>
                <a:cubicBezTo>
                  <a:pt x="543" y="877"/>
                  <a:pt x="538" y="881"/>
                  <a:pt x="531" y="887"/>
                </a:cubicBezTo>
                <a:cubicBezTo>
                  <a:pt x="525" y="892"/>
                  <a:pt x="518" y="899"/>
                  <a:pt x="510" y="908"/>
                </a:cubicBezTo>
                <a:cubicBezTo>
                  <a:pt x="505" y="912"/>
                  <a:pt x="500" y="917"/>
                  <a:pt x="494" y="922"/>
                </a:cubicBezTo>
                <a:cubicBezTo>
                  <a:pt x="488" y="927"/>
                  <a:pt x="481" y="932"/>
                  <a:pt x="472" y="939"/>
                </a:cubicBezTo>
                <a:cubicBezTo>
                  <a:pt x="464" y="949"/>
                  <a:pt x="445" y="962"/>
                  <a:pt x="415" y="977"/>
                </a:cubicBezTo>
                <a:cubicBezTo>
                  <a:pt x="408" y="913"/>
                  <a:pt x="408" y="913"/>
                  <a:pt x="408" y="913"/>
                </a:cubicBezTo>
                <a:cubicBezTo>
                  <a:pt x="366" y="921"/>
                  <a:pt x="366" y="921"/>
                  <a:pt x="366" y="921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368" y="521"/>
                  <a:pt x="368" y="521"/>
                  <a:pt x="368" y="521"/>
                </a:cubicBezTo>
                <a:cubicBezTo>
                  <a:pt x="382" y="521"/>
                  <a:pt x="382" y="521"/>
                  <a:pt x="382" y="521"/>
                </a:cubicBezTo>
                <a:cubicBezTo>
                  <a:pt x="446" y="823"/>
                  <a:pt x="446" y="823"/>
                  <a:pt x="446" y="823"/>
                </a:cubicBezTo>
                <a:cubicBezTo>
                  <a:pt x="472" y="795"/>
                  <a:pt x="472" y="795"/>
                  <a:pt x="472" y="795"/>
                </a:cubicBezTo>
                <a:cubicBezTo>
                  <a:pt x="478" y="787"/>
                  <a:pt x="486" y="778"/>
                  <a:pt x="496" y="766"/>
                </a:cubicBezTo>
                <a:cubicBezTo>
                  <a:pt x="506" y="754"/>
                  <a:pt x="518" y="739"/>
                  <a:pt x="531" y="721"/>
                </a:cubicBezTo>
                <a:cubicBezTo>
                  <a:pt x="532" y="719"/>
                  <a:pt x="534" y="718"/>
                  <a:pt x="535" y="716"/>
                </a:cubicBezTo>
                <a:cubicBezTo>
                  <a:pt x="536" y="714"/>
                  <a:pt x="538" y="713"/>
                  <a:pt x="539" y="713"/>
                </a:cubicBezTo>
                <a:cubicBezTo>
                  <a:pt x="539" y="711"/>
                  <a:pt x="539" y="711"/>
                  <a:pt x="539" y="711"/>
                </a:cubicBezTo>
                <a:cubicBezTo>
                  <a:pt x="544" y="707"/>
                  <a:pt x="547" y="702"/>
                  <a:pt x="549" y="697"/>
                </a:cubicBezTo>
                <a:cubicBezTo>
                  <a:pt x="552" y="693"/>
                  <a:pt x="555" y="688"/>
                  <a:pt x="559" y="683"/>
                </a:cubicBezTo>
                <a:cubicBezTo>
                  <a:pt x="539" y="711"/>
                  <a:pt x="539" y="711"/>
                  <a:pt x="539" y="711"/>
                </a:cubicBezTo>
                <a:cubicBezTo>
                  <a:pt x="536" y="679"/>
                  <a:pt x="534" y="652"/>
                  <a:pt x="533" y="630"/>
                </a:cubicBezTo>
                <a:cubicBezTo>
                  <a:pt x="531" y="609"/>
                  <a:pt x="531" y="591"/>
                  <a:pt x="531" y="578"/>
                </a:cubicBezTo>
                <a:cubicBezTo>
                  <a:pt x="528" y="494"/>
                  <a:pt x="527" y="424"/>
                  <a:pt x="525" y="367"/>
                </a:cubicBezTo>
                <a:cubicBezTo>
                  <a:pt x="524" y="310"/>
                  <a:pt x="524" y="265"/>
                  <a:pt x="526" y="233"/>
                </a:cubicBezTo>
                <a:cubicBezTo>
                  <a:pt x="526" y="102"/>
                  <a:pt x="526" y="102"/>
                  <a:pt x="526" y="102"/>
                </a:cubicBezTo>
                <a:cubicBezTo>
                  <a:pt x="604" y="102"/>
                  <a:pt x="604" y="102"/>
                  <a:pt x="604" y="102"/>
                </a:cubicBezTo>
                <a:cubicBezTo>
                  <a:pt x="632" y="563"/>
                  <a:pt x="632" y="563"/>
                  <a:pt x="632" y="563"/>
                </a:cubicBezTo>
                <a:cubicBezTo>
                  <a:pt x="712" y="373"/>
                  <a:pt x="712" y="373"/>
                  <a:pt x="712" y="373"/>
                </a:cubicBezTo>
                <a:cubicBezTo>
                  <a:pt x="730" y="313"/>
                  <a:pt x="746" y="261"/>
                  <a:pt x="759" y="216"/>
                </a:cubicBezTo>
                <a:cubicBezTo>
                  <a:pt x="773" y="171"/>
                  <a:pt x="784" y="133"/>
                  <a:pt x="792" y="102"/>
                </a:cubicBezTo>
                <a:lnTo>
                  <a:pt x="875" y="128"/>
                </a:lnTo>
                <a:close/>
                <a:moveTo>
                  <a:pt x="714" y="28"/>
                </a:moveTo>
                <a:cubicBezTo>
                  <a:pt x="714" y="243"/>
                  <a:pt x="714" y="243"/>
                  <a:pt x="714" y="243"/>
                </a:cubicBezTo>
                <a:cubicBezTo>
                  <a:pt x="634" y="256"/>
                  <a:pt x="634" y="256"/>
                  <a:pt x="634" y="256"/>
                </a:cubicBezTo>
                <a:cubicBezTo>
                  <a:pt x="634" y="23"/>
                  <a:pt x="634" y="23"/>
                  <a:pt x="634" y="23"/>
                </a:cubicBezTo>
                <a:lnTo>
                  <a:pt x="714" y="28"/>
                </a:lnTo>
                <a:close/>
                <a:moveTo>
                  <a:pt x="949" y="713"/>
                </a:moveTo>
                <a:cubicBezTo>
                  <a:pt x="841" y="711"/>
                  <a:pt x="841" y="711"/>
                  <a:pt x="841" y="711"/>
                </a:cubicBezTo>
                <a:cubicBezTo>
                  <a:pt x="835" y="340"/>
                  <a:pt x="835" y="340"/>
                  <a:pt x="835" y="340"/>
                </a:cubicBezTo>
                <a:cubicBezTo>
                  <a:pt x="931" y="345"/>
                  <a:pt x="931" y="345"/>
                  <a:pt x="931" y="345"/>
                </a:cubicBezTo>
                <a:lnTo>
                  <a:pt x="949" y="713"/>
                </a:lnTo>
                <a:close/>
              </a:path>
            </a:pathLst>
          </a:custGeom>
          <a:solidFill>
            <a:srgbClr val="C3D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 rot="21238751">
            <a:off x="9108054" y="2062501"/>
            <a:ext cx="1879285" cy="2218789"/>
          </a:xfrm>
          <a:custGeom>
            <a:avLst/>
            <a:gdLst>
              <a:gd name="T0" fmla="*/ 903 w 903"/>
              <a:gd name="T1" fmla="*/ 484 h 1051"/>
              <a:gd name="T2" fmla="*/ 790 w 903"/>
              <a:gd name="T3" fmla="*/ 318 h 1051"/>
              <a:gd name="T4" fmla="*/ 108 w 903"/>
              <a:gd name="T5" fmla="*/ 523 h 1051"/>
              <a:gd name="T6" fmla="*/ 5 w 903"/>
              <a:gd name="T7" fmla="*/ 208 h 1051"/>
              <a:gd name="T8" fmla="*/ 166 w 903"/>
              <a:gd name="T9" fmla="*/ 680 h 1051"/>
              <a:gd name="T10" fmla="*/ 143 w 903"/>
              <a:gd name="T11" fmla="*/ 461 h 1051"/>
              <a:gd name="T12" fmla="*/ 166 w 903"/>
              <a:gd name="T13" fmla="*/ 680 h 1051"/>
              <a:gd name="T14" fmla="*/ 445 w 903"/>
              <a:gd name="T15" fmla="*/ 601 h 1051"/>
              <a:gd name="T16" fmla="*/ 403 w 903"/>
              <a:gd name="T17" fmla="*/ 563 h 1051"/>
              <a:gd name="T18" fmla="*/ 491 w 903"/>
              <a:gd name="T19" fmla="*/ 420 h 1051"/>
              <a:gd name="T20" fmla="*/ 553 w 903"/>
              <a:gd name="T21" fmla="*/ 394 h 1051"/>
              <a:gd name="T22" fmla="*/ 586 w 903"/>
              <a:gd name="T23" fmla="*/ 601 h 1051"/>
              <a:gd name="T24" fmla="*/ 626 w 903"/>
              <a:gd name="T25" fmla="*/ 513 h 1051"/>
              <a:gd name="T26" fmla="*/ 719 w 903"/>
              <a:gd name="T27" fmla="*/ 711 h 1051"/>
              <a:gd name="T28" fmla="*/ 469 w 903"/>
              <a:gd name="T29" fmla="*/ 720 h 1051"/>
              <a:gd name="T30" fmla="*/ 437 w 903"/>
              <a:gd name="T31" fmla="*/ 737 h 1051"/>
              <a:gd name="T32" fmla="*/ 391 w 903"/>
              <a:gd name="T33" fmla="*/ 758 h 1051"/>
              <a:gd name="T34" fmla="*/ 353 w 903"/>
              <a:gd name="T35" fmla="*/ 769 h 1051"/>
              <a:gd name="T36" fmla="*/ 336 w 903"/>
              <a:gd name="T37" fmla="*/ 773 h 1051"/>
              <a:gd name="T38" fmla="*/ 301 w 903"/>
              <a:gd name="T39" fmla="*/ 778 h 1051"/>
              <a:gd name="T40" fmla="*/ 279 w 903"/>
              <a:gd name="T41" fmla="*/ 783 h 1051"/>
              <a:gd name="T42" fmla="*/ 260 w 903"/>
              <a:gd name="T43" fmla="*/ 786 h 1051"/>
              <a:gd name="T44" fmla="*/ 172 w 903"/>
              <a:gd name="T45" fmla="*/ 711 h 1051"/>
              <a:gd name="T46" fmla="*/ 199 w 903"/>
              <a:gd name="T47" fmla="*/ 701 h 1051"/>
              <a:gd name="T48" fmla="*/ 225 w 903"/>
              <a:gd name="T49" fmla="*/ 699 h 1051"/>
              <a:gd name="T50" fmla="*/ 251 w 903"/>
              <a:gd name="T51" fmla="*/ 694 h 1051"/>
              <a:gd name="T52" fmla="*/ 291 w 903"/>
              <a:gd name="T53" fmla="*/ 686 h 1051"/>
              <a:gd name="T54" fmla="*/ 307 w 903"/>
              <a:gd name="T55" fmla="*/ 680 h 1051"/>
              <a:gd name="T56" fmla="*/ 260 w 903"/>
              <a:gd name="T57" fmla="*/ 663 h 1051"/>
              <a:gd name="T58" fmla="*/ 350 w 903"/>
              <a:gd name="T59" fmla="*/ 397 h 1051"/>
              <a:gd name="T60" fmla="*/ 184 w 903"/>
              <a:gd name="T61" fmla="*/ 1051 h 1051"/>
              <a:gd name="T62" fmla="*/ 315 w 903"/>
              <a:gd name="T63" fmla="*/ 824 h 1051"/>
              <a:gd name="T64" fmla="*/ 410 w 903"/>
              <a:gd name="T65" fmla="*/ 939 h 1051"/>
              <a:gd name="T66" fmla="*/ 517 w 903"/>
              <a:gd name="T67" fmla="*/ 763 h 1051"/>
              <a:gd name="T68" fmla="*/ 626 w 903"/>
              <a:gd name="T69" fmla="*/ 951 h 1051"/>
              <a:gd name="T70" fmla="*/ 734 w 903"/>
              <a:gd name="T71" fmla="*/ 799 h 1051"/>
              <a:gd name="T72" fmla="*/ 184 w 903"/>
              <a:gd name="T73" fmla="*/ 1051 h 1051"/>
              <a:gd name="T74" fmla="*/ 562 w 903"/>
              <a:gd name="T75" fmla="*/ 128 h 1051"/>
              <a:gd name="T76" fmla="*/ 291 w 903"/>
              <a:gd name="T77" fmla="*/ 88 h 1051"/>
              <a:gd name="T78" fmla="*/ 396 w 903"/>
              <a:gd name="T79" fmla="*/ 0 h 1051"/>
              <a:gd name="T80" fmla="*/ 862 w 903"/>
              <a:gd name="T81" fmla="*/ 642 h 1051"/>
              <a:gd name="T82" fmla="*/ 698 w 903"/>
              <a:gd name="T83" fmla="*/ 499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3" h="1051">
                <a:moveTo>
                  <a:pt x="903" y="202"/>
                </a:moveTo>
                <a:cubicBezTo>
                  <a:pt x="903" y="484"/>
                  <a:pt x="903" y="484"/>
                  <a:pt x="903" y="484"/>
                </a:cubicBezTo>
                <a:cubicBezTo>
                  <a:pt x="795" y="492"/>
                  <a:pt x="795" y="492"/>
                  <a:pt x="795" y="492"/>
                </a:cubicBezTo>
                <a:cubicBezTo>
                  <a:pt x="790" y="318"/>
                  <a:pt x="790" y="318"/>
                  <a:pt x="790" y="318"/>
                </a:cubicBezTo>
                <a:cubicBezTo>
                  <a:pt x="127" y="335"/>
                  <a:pt x="127" y="335"/>
                  <a:pt x="127" y="335"/>
                </a:cubicBezTo>
                <a:cubicBezTo>
                  <a:pt x="108" y="523"/>
                  <a:pt x="108" y="523"/>
                  <a:pt x="108" y="523"/>
                </a:cubicBezTo>
                <a:cubicBezTo>
                  <a:pt x="0" y="523"/>
                  <a:pt x="0" y="523"/>
                  <a:pt x="0" y="523"/>
                </a:cubicBezTo>
                <a:cubicBezTo>
                  <a:pt x="5" y="208"/>
                  <a:pt x="5" y="208"/>
                  <a:pt x="5" y="208"/>
                </a:cubicBezTo>
                <a:lnTo>
                  <a:pt x="903" y="202"/>
                </a:lnTo>
                <a:close/>
                <a:moveTo>
                  <a:pt x="166" y="680"/>
                </a:moveTo>
                <a:cubicBezTo>
                  <a:pt x="77" y="642"/>
                  <a:pt x="77" y="642"/>
                  <a:pt x="77" y="642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243" y="492"/>
                  <a:pt x="243" y="492"/>
                  <a:pt x="243" y="492"/>
                </a:cubicBezTo>
                <a:lnTo>
                  <a:pt x="166" y="680"/>
                </a:lnTo>
                <a:close/>
                <a:moveTo>
                  <a:pt x="360" y="592"/>
                </a:moveTo>
                <a:cubicBezTo>
                  <a:pt x="445" y="601"/>
                  <a:pt x="445" y="601"/>
                  <a:pt x="445" y="601"/>
                </a:cubicBezTo>
                <a:cubicBezTo>
                  <a:pt x="468" y="576"/>
                  <a:pt x="468" y="576"/>
                  <a:pt x="468" y="576"/>
                </a:cubicBezTo>
                <a:cubicBezTo>
                  <a:pt x="403" y="563"/>
                  <a:pt x="403" y="563"/>
                  <a:pt x="403" y="563"/>
                </a:cubicBezTo>
                <a:cubicBezTo>
                  <a:pt x="410" y="415"/>
                  <a:pt x="410" y="415"/>
                  <a:pt x="410" y="415"/>
                </a:cubicBezTo>
                <a:cubicBezTo>
                  <a:pt x="491" y="420"/>
                  <a:pt x="491" y="420"/>
                  <a:pt x="491" y="420"/>
                </a:cubicBezTo>
                <a:cubicBezTo>
                  <a:pt x="503" y="530"/>
                  <a:pt x="503" y="530"/>
                  <a:pt x="503" y="530"/>
                </a:cubicBezTo>
                <a:cubicBezTo>
                  <a:pt x="553" y="394"/>
                  <a:pt x="553" y="394"/>
                  <a:pt x="553" y="394"/>
                </a:cubicBezTo>
                <a:cubicBezTo>
                  <a:pt x="639" y="402"/>
                  <a:pt x="639" y="402"/>
                  <a:pt x="639" y="402"/>
                </a:cubicBezTo>
                <a:cubicBezTo>
                  <a:pt x="586" y="601"/>
                  <a:pt x="586" y="601"/>
                  <a:pt x="586" y="601"/>
                </a:cubicBezTo>
                <a:cubicBezTo>
                  <a:pt x="610" y="601"/>
                  <a:pt x="610" y="601"/>
                  <a:pt x="610" y="601"/>
                </a:cubicBezTo>
                <a:cubicBezTo>
                  <a:pt x="626" y="513"/>
                  <a:pt x="626" y="513"/>
                  <a:pt x="626" y="513"/>
                </a:cubicBezTo>
                <a:cubicBezTo>
                  <a:pt x="683" y="523"/>
                  <a:pt x="683" y="523"/>
                  <a:pt x="683" y="523"/>
                </a:cubicBezTo>
                <a:cubicBezTo>
                  <a:pt x="719" y="711"/>
                  <a:pt x="719" y="711"/>
                  <a:pt x="719" y="711"/>
                </a:cubicBezTo>
                <a:cubicBezTo>
                  <a:pt x="481" y="711"/>
                  <a:pt x="481" y="711"/>
                  <a:pt x="481" y="711"/>
                </a:cubicBezTo>
                <a:cubicBezTo>
                  <a:pt x="477" y="715"/>
                  <a:pt x="473" y="718"/>
                  <a:pt x="469" y="720"/>
                </a:cubicBezTo>
                <a:cubicBezTo>
                  <a:pt x="466" y="721"/>
                  <a:pt x="462" y="723"/>
                  <a:pt x="458" y="725"/>
                </a:cubicBezTo>
                <a:cubicBezTo>
                  <a:pt x="447" y="733"/>
                  <a:pt x="440" y="737"/>
                  <a:pt x="437" y="737"/>
                </a:cubicBezTo>
                <a:cubicBezTo>
                  <a:pt x="428" y="739"/>
                  <a:pt x="420" y="744"/>
                  <a:pt x="415" y="749"/>
                </a:cubicBezTo>
                <a:cubicBezTo>
                  <a:pt x="405" y="749"/>
                  <a:pt x="397" y="752"/>
                  <a:pt x="391" y="758"/>
                </a:cubicBezTo>
                <a:cubicBezTo>
                  <a:pt x="384" y="758"/>
                  <a:pt x="376" y="760"/>
                  <a:pt x="368" y="765"/>
                </a:cubicBezTo>
                <a:cubicBezTo>
                  <a:pt x="361" y="767"/>
                  <a:pt x="356" y="768"/>
                  <a:pt x="353" y="769"/>
                </a:cubicBezTo>
                <a:cubicBezTo>
                  <a:pt x="350" y="770"/>
                  <a:pt x="349" y="770"/>
                  <a:pt x="348" y="770"/>
                </a:cubicBezTo>
                <a:cubicBezTo>
                  <a:pt x="344" y="772"/>
                  <a:pt x="340" y="773"/>
                  <a:pt x="336" y="773"/>
                </a:cubicBezTo>
                <a:cubicBezTo>
                  <a:pt x="333" y="773"/>
                  <a:pt x="329" y="773"/>
                  <a:pt x="325" y="773"/>
                </a:cubicBezTo>
                <a:cubicBezTo>
                  <a:pt x="321" y="776"/>
                  <a:pt x="313" y="778"/>
                  <a:pt x="301" y="778"/>
                </a:cubicBezTo>
                <a:cubicBezTo>
                  <a:pt x="296" y="779"/>
                  <a:pt x="292" y="781"/>
                  <a:pt x="288" y="781"/>
                </a:cubicBezTo>
                <a:cubicBezTo>
                  <a:pt x="285" y="782"/>
                  <a:pt x="281" y="783"/>
                  <a:pt x="279" y="783"/>
                </a:cubicBezTo>
                <a:cubicBezTo>
                  <a:pt x="277" y="783"/>
                  <a:pt x="274" y="783"/>
                  <a:pt x="271" y="783"/>
                </a:cubicBezTo>
                <a:cubicBezTo>
                  <a:pt x="268" y="784"/>
                  <a:pt x="265" y="785"/>
                  <a:pt x="260" y="786"/>
                </a:cubicBezTo>
                <a:cubicBezTo>
                  <a:pt x="172" y="786"/>
                  <a:pt x="172" y="786"/>
                  <a:pt x="172" y="786"/>
                </a:cubicBezTo>
                <a:cubicBezTo>
                  <a:pt x="172" y="711"/>
                  <a:pt x="172" y="711"/>
                  <a:pt x="172" y="711"/>
                </a:cubicBezTo>
                <a:cubicBezTo>
                  <a:pt x="174" y="709"/>
                  <a:pt x="178" y="707"/>
                  <a:pt x="182" y="706"/>
                </a:cubicBezTo>
                <a:cubicBezTo>
                  <a:pt x="187" y="704"/>
                  <a:pt x="192" y="703"/>
                  <a:pt x="199" y="701"/>
                </a:cubicBezTo>
                <a:cubicBezTo>
                  <a:pt x="202" y="701"/>
                  <a:pt x="206" y="701"/>
                  <a:pt x="209" y="701"/>
                </a:cubicBezTo>
                <a:cubicBezTo>
                  <a:pt x="213" y="701"/>
                  <a:pt x="218" y="700"/>
                  <a:pt x="225" y="699"/>
                </a:cubicBezTo>
                <a:cubicBezTo>
                  <a:pt x="229" y="699"/>
                  <a:pt x="233" y="698"/>
                  <a:pt x="237" y="698"/>
                </a:cubicBezTo>
                <a:cubicBezTo>
                  <a:pt x="241" y="697"/>
                  <a:pt x="246" y="695"/>
                  <a:pt x="251" y="694"/>
                </a:cubicBezTo>
                <a:cubicBezTo>
                  <a:pt x="279" y="686"/>
                  <a:pt x="279" y="686"/>
                  <a:pt x="279" y="686"/>
                </a:cubicBezTo>
                <a:cubicBezTo>
                  <a:pt x="291" y="686"/>
                  <a:pt x="291" y="686"/>
                  <a:pt x="291" y="686"/>
                </a:cubicBezTo>
                <a:cubicBezTo>
                  <a:pt x="294" y="685"/>
                  <a:pt x="296" y="683"/>
                  <a:pt x="298" y="682"/>
                </a:cubicBezTo>
                <a:cubicBezTo>
                  <a:pt x="300" y="681"/>
                  <a:pt x="303" y="680"/>
                  <a:pt x="307" y="680"/>
                </a:cubicBezTo>
                <a:cubicBezTo>
                  <a:pt x="312" y="675"/>
                  <a:pt x="318" y="673"/>
                  <a:pt x="325" y="673"/>
                </a:cubicBezTo>
                <a:cubicBezTo>
                  <a:pt x="260" y="663"/>
                  <a:pt x="260" y="663"/>
                  <a:pt x="260" y="663"/>
                </a:cubicBezTo>
                <a:cubicBezTo>
                  <a:pt x="256" y="409"/>
                  <a:pt x="256" y="409"/>
                  <a:pt x="256" y="409"/>
                </a:cubicBezTo>
                <a:cubicBezTo>
                  <a:pt x="350" y="397"/>
                  <a:pt x="350" y="397"/>
                  <a:pt x="350" y="397"/>
                </a:cubicBezTo>
                <a:lnTo>
                  <a:pt x="360" y="592"/>
                </a:lnTo>
                <a:close/>
                <a:moveTo>
                  <a:pt x="184" y="1051"/>
                </a:moveTo>
                <a:cubicBezTo>
                  <a:pt x="208" y="829"/>
                  <a:pt x="208" y="829"/>
                  <a:pt x="208" y="829"/>
                </a:cubicBezTo>
                <a:cubicBezTo>
                  <a:pt x="315" y="824"/>
                  <a:pt x="315" y="824"/>
                  <a:pt x="315" y="824"/>
                </a:cubicBezTo>
                <a:cubicBezTo>
                  <a:pt x="315" y="939"/>
                  <a:pt x="315" y="939"/>
                  <a:pt x="315" y="939"/>
                </a:cubicBezTo>
                <a:cubicBezTo>
                  <a:pt x="410" y="939"/>
                  <a:pt x="410" y="939"/>
                  <a:pt x="410" y="939"/>
                </a:cubicBezTo>
                <a:cubicBezTo>
                  <a:pt x="410" y="765"/>
                  <a:pt x="410" y="765"/>
                  <a:pt x="410" y="765"/>
                </a:cubicBezTo>
                <a:cubicBezTo>
                  <a:pt x="517" y="763"/>
                  <a:pt x="517" y="763"/>
                  <a:pt x="517" y="763"/>
                </a:cubicBezTo>
                <a:cubicBezTo>
                  <a:pt x="527" y="944"/>
                  <a:pt x="527" y="944"/>
                  <a:pt x="527" y="944"/>
                </a:cubicBezTo>
                <a:cubicBezTo>
                  <a:pt x="626" y="951"/>
                  <a:pt x="626" y="951"/>
                  <a:pt x="626" y="951"/>
                </a:cubicBezTo>
                <a:cubicBezTo>
                  <a:pt x="626" y="796"/>
                  <a:pt x="626" y="796"/>
                  <a:pt x="626" y="796"/>
                </a:cubicBezTo>
                <a:cubicBezTo>
                  <a:pt x="734" y="799"/>
                  <a:pt x="734" y="799"/>
                  <a:pt x="734" y="799"/>
                </a:cubicBezTo>
                <a:cubicBezTo>
                  <a:pt x="750" y="1051"/>
                  <a:pt x="750" y="1051"/>
                  <a:pt x="750" y="1051"/>
                </a:cubicBezTo>
                <a:lnTo>
                  <a:pt x="184" y="1051"/>
                </a:lnTo>
                <a:close/>
                <a:moveTo>
                  <a:pt x="396" y="0"/>
                </a:moveTo>
                <a:cubicBezTo>
                  <a:pt x="562" y="128"/>
                  <a:pt x="562" y="128"/>
                  <a:pt x="562" y="128"/>
                </a:cubicBezTo>
                <a:cubicBezTo>
                  <a:pt x="481" y="202"/>
                  <a:pt x="481" y="202"/>
                  <a:pt x="481" y="202"/>
                </a:cubicBezTo>
                <a:cubicBezTo>
                  <a:pt x="291" y="88"/>
                  <a:pt x="291" y="88"/>
                  <a:pt x="291" y="88"/>
                </a:cubicBezTo>
                <a:cubicBezTo>
                  <a:pt x="384" y="0"/>
                  <a:pt x="384" y="0"/>
                  <a:pt x="384" y="0"/>
                </a:cubicBezTo>
                <a:lnTo>
                  <a:pt x="396" y="0"/>
                </a:lnTo>
                <a:close/>
                <a:moveTo>
                  <a:pt x="774" y="487"/>
                </a:moveTo>
                <a:cubicBezTo>
                  <a:pt x="792" y="511"/>
                  <a:pt x="821" y="562"/>
                  <a:pt x="862" y="642"/>
                </a:cubicBezTo>
                <a:cubicBezTo>
                  <a:pt x="750" y="656"/>
                  <a:pt x="750" y="656"/>
                  <a:pt x="750" y="656"/>
                </a:cubicBezTo>
                <a:cubicBezTo>
                  <a:pt x="698" y="499"/>
                  <a:pt x="698" y="499"/>
                  <a:pt x="698" y="499"/>
                </a:cubicBezTo>
                <a:lnTo>
                  <a:pt x="774" y="487"/>
                </a:lnTo>
                <a:close/>
              </a:path>
            </a:pathLst>
          </a:custGeom>
          <a:solidFill>
            <a:srgbClr val="C3D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 rot="21238751">
            <a:off x="1139830" y="2941463"/>
            <a:ext cx="1679827" cy="2233630"/>
          </a:xfrm>
          <a:custGeom>
            <a:avLst/>
            <a:gdLst>
              <a:gd name="T0" fmla="*/ 373 w 806"/>
              <a:gd name="T1" fmla="*/ 53 h 1058"/>
              <a:gd name="T2" fmla="*/ 365 w 806"/>
              <a:gd name="T3" fmla="*/ 108 h 1058"/>
              <a:gd name="T4" fmla="*/ 345 w 806"/>
              <a:gd name="T5" fmla="*/ 186 h 1058"/>
              <a:gd name="T6" fmla="*/ 803 w 806"/>
              <a:gd name="T7" fmla="*/ 212 h 1058"/>
              <a:gd name="T8" fmla="*/ 785 w 806"/>
              <a:gd name="T9" fmla="*/ 342 h 1058"/>
              <a:gd name="T10" fmla="*/ 604 w 806"/>
              <a:gd name="T11" fmla="*/ 345 h 1058"/>
              <a:gd name="T12" fmla="*/ 591 w 806"/>
              <a:gd name="T13" fmla="*/ 598 h 1058"/>
              <a:gd name="T14" fmla="*/ 806 w 806"/>
              <a:gd name="T15" fmla="*/ 611 h 1058"/>
              <a:gd name="T16" fmla="*/ 796 w 806"/>
              <a:gd name="T17" fmla="*/ 752 h 1058"/>
              <a:gd name="T18" fmla="*/ 578 w 806"/>
              <a:gd name="T19" fmla="*/ 736 h 1058"/>
              <a:gd name="T20" fmla="*/ 556 w 806"/>
              <a:gd name="T21" fmla="*/ 1058 h 1058"/>
              <a:gd name="T22" fmla="*/ 411 w 806"/>
              <a:gd name="T23" fmla="*/ 1058 h 1058"/>
              <a:gd name="T24" fmla="*/ 430 w 806"/>
              <a:gd name="T25" fmla="*/ 739 h 1058"/>
              <a:gd name="T26" fmla="*/ 95 w 806"/>
              <a:gd name="T27" fmla="*/ 721 h 1058"/>
              <a:gd name="T28" fmla="*/ 97 w 806"/>
              <a:gd name="T29" fmla="*/ 588 h 1058"/>
              <a:gd name="T30" fmla="*/ 440 w 806"/>
              <a:gd name="T31" fmla="*/ 593 h 1058"/>
              <a:gd name="T32" fmla="*/ 442 w 806"/>
              <a:gd name="T33" fmla="*/ 340 h 1058"/>
              <a:gd name="T34" fmla="*/ 289 w 806"/>
              <a:gd name="T35" fmla="*/ 324 h 1058"/>
              <a:gd name="T36" fmla="*/ 250 w 806"/>
              <a:gd name="T37" fmla="*/ 384 h 1058"/>
              <a:gd name="T38" fmla="*/ 228 w 806"/>
              <a:gd name="T39" fmla="*/ 409 h 1058"/>
              <a:gd name="T40" fmla="*/ 138 w 806"/>
              <a:gd name="T41" fmla="*/ 509 h 1058"/>
              <a:gd name="T42" fmla="*/ 0 w 806"/>
              <a:gd name="T43" fmla="*/ 390 h 1058"/>
              <a:gd name="T44" fmla="*/ 111 w 806"/>
              <a:gd name="T45" fmla="*/ 302 h 1058"/>
              <a:gd name="T46" fmla="*/ 195 w 806"/>
              <a:gd name="T47" fmla="*/ 179 h 1058"/>
              <a:gd name="T48" fmla="*/ 232 w 806"/>
              <a:gd name="T49" fmla="*/ 100 h 1058"/>
              <a:gd name="T50" fmla="*/ 261 w 806"/>
              <a:gd name="T51" fmla="*/ 0 h 1058"/>
              <a:gd name="T52" fmla="*/ 376 w 806"/>
              <a:gd name="T53" fmla="*/ 7 h 1058"/>
              <a:gd name="T54" fmla="*/ 373 w 806"/>
              <a:gd name="T55" fmla="*/ 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6" h="1058">
                <a:moveTo>
                  <a:pt x="373" y="53"/>
                </a:moveTo>
                <a:cubicBezTo>
                  <a:pt x="372" y="67"/>
                  <a:pt x="369" y="85"/>
                  <a:pt x="365" y="108"/>
                </a:cubicBezTo>
                <a:cubicBezTo>
                  <a:pt x="360" y="131"/>
                  <a:pt x="354" y="157"/>
                  <a:pt x="345" y="186"/>
                </a:cubicBezTo>
                <a:cubicBezTo>
                  <a:pt x="803" y="212"/>
                  <a:pt x="803" y="212"/>
                  <a:pt x="803" y="212"/>
                </a:cubicBezTo>
                <a:cubicBezTo>
                  <a:pt x="785" y="342"/>
                  <a:pt x="785" y="342"/>
                  <a:pt x="785" y="342"/>
                </a:cubicBezTo>
                <a:cubicBezTo>
                  <a:pt x="604" y="345"/>
                  <a:pt x="604" y="345"/>
                  <a:pt x="604" y="345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806" y="611"/>
                  <a:pt x="806" y="611"/>
                  <a:pt x="806" y="611"/>
                </a:cubicBezTo>
                <a:cubicBezTo>
                  <a:pt x="796" y="752"/>
                  <a:pt x="796" y="752"/>
                  <a:pt x="796" y="752"/>
                </a:cubicBezTo>
                <a:cubicBezTo>
                  <a:pt x="578" y="736"/>
                  <a:pt x="578" y="736"/>
                  <a:pt x="578" y="736"/>
                </a:cubicBezTo>
                <a:cubicBezTo>
                  <a:pt x="556" y="1058"/>
                  <a:pt x="556" y="1058"/>
                  <a:pt x="556" y="1058"/>
                </a:cubicBezTo>
                <a:cubicBezTo>
                  <a:pt x="411" y="1058"/>
                  <a:pt x="411" y="1058"/>
                  <a:pt x="411" y="1058"/>
                </a:cubicBezTo>
                <a:cubicBezTo>
                  <a:pt x="430" y="739"/>
                  <a:pt x="430" y="739"/>
                  <a:pt x="430" y="739"/>
                </a:cubicBezTo>
                <a:cubicBezTo>
                  <a:pt x="95" y="721"/>
                  <a:pt x="95" y="721"/>
                  <a:pt x="95" y="721"/>
                </a:cubicBezTo>
                <a:cubicBezTo>
                  <a:pt x="97" y="588"/>
                  <a:pt x="97" y="588"/>
                  <a:pt x="97" y="588"/>
                </a:cubicBezTo>
                <a:cubicBezTo>
                  <a:pt x="440" y="593"/>
                  <a:pt x="440" y="593"/>
                  <a:pt x="440" y="593"/>
                </a:cubicBezTo>
                <a:cubicBezTo>
                  <a:pt x="442" y="340"/>
                  <a:pt x="442" y="340"/>
                  <a:pt x="442" y="340"/>
                </a:cubicBezTo>
                <a:cubicBezTo>
                  <a:pt x="289" y="324"/>
                  <a:pt x="289" y="324"/>
                  <a:pt x="289" y="324"/>
                </a:cubicBezTo>
                <a:cubicBezTo>
                  <a:pt x="273" y="350"/>
                  <a:pt x="260" y="370"/>
                  <a:pt x="250" y="384"/>
                </a:cubicBezTo>
                <a:cubicBezTo>
                  <a:pt x="240" y="398"/>
                  <a:pt x="233" y="406"/>
                  <a:pt x="228" y="409"/>
                </a:cubicBezTo>
                <a:cubicBezTo>
                  <a:pt x="138" y="509"/>
                  <a:pt x="138" y="509"/>
                  <a:pt x="138" y="509"/>
                </a:cubicBezTo>
                <a:cubicBezTo>
                  <a:pt x="0" y="390"/>
                  <a:pt x="0" y="390"/>
                  <a:pt x="0" y="390"/>
                </a:cubicBezTo>
                <a:cubicBezTo>
                  <a:pt x="42" y="367"/>
                  <a:pt x="79" y="337"/>
                  <a:pt x="111" y="302"/>
                </a:cubicBezTo>
                <a:cubicBezTo>
                  <a:pt x="144" y="266"/>
                  <a:pt x="172" y="225"/>
                  <a:pt x="195" y="179"/>
                </a:cubicBezTo>
                <a:cubicBezTo>
                  <a:pt x="208" y="156"/>
                  <a:pt x="221" y="129"/>
                  <a:pt x="232" y="100"/>
                </a:cubicBezTo>
                <a:cubicBezTo>
                  <a:pt x="242" y="70"/>
                  <a:pt x="252" y="37"/>
                  <a:pt x="261" y="0"/>
                </a:cubicBezTo>
                <a:cubicBezTo>
                  <a:pt x="376" y="7"/>
                  <a:pt x="376" y="7"/>
                  <a:pt x="376" y="7"/>
                </a:cubicBezTo>
                <a:lnTo>
                  <a:pt x="373" y="53"/>
                </a:lnTo>
                <a:close/>
              </a:path>
            </a:pathLst>
          </a:custGeom>
          <a:solidFill>
            <a:srgbClr val="4B6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 rot="21238751">
            <a:off x="2985535" y="2770127"/>
            <a:ext cx="2153766" cy="2170554"/>
          </a:xfrm>
          <a:custGeom>
            <a:avLst/>
            <a:gdLst>
              <a:gd name="T0" fmla="*/ 344 w 1177"/>
              <a:gd name="T1" fmla="*/ 1127 h 1170"/>
              <a:gd name="T2" fmla="*/ 175 w 1177"/>
              <a:gd name="T3" fmla="*/ 1127 h 1170"/>
              <a:gd name="T4" fmla="*/ 175 w 1177"/>
              <a:gd name="T5" fmla="*/ 455 h 1170"/>
              <a:gd name="T6" fmla="*/ 26 w 1177"/>
              <a:gd name="T7" fmla="*/ 544 h 1170"/>
              <a:gd name="T8" fmla="*/ 0 w 1177"/>
              <a:gd name="T9" fmla="*/ 398 h 1170"/>
              <a:gd name="T10" fmla="*/ 417 w 1177"/>
              <a:gd name="T11" fmla="*/ 0 h 1170"/>
              <a:gd name="T12" fmla="*/ 527 w 1177"/>
              <a:gd name="T13" fmla="*/ 143 h 1170"/>
              <a:gd name="T14" fmla="*/ 359 w 1177"/>
              <a:gd name="T15" fmla="*/ 297 h 1170"/>
              <a:gd name="T16" fmla="*/ 344 w 1177"/>
              <a:gd name="T17" fmla="*/ 1127 h 1170"/>
              <a:gd name="T18" fmla="*/ 716 w 1177"/>
              <a:gd name="T19" fmla="*/ 265 h 1170"/>
              <a:gd name="T20" fmla="*/ 716 w 1177"/>
              <a:gd name="T21" fmla="*/ 17 h 1170"/>
              <a:gd name="T22" fmla="*/ 874 w 1177"/>
              <a:gd name="T23" fmla="*/ 17 h 1170"/>
              <a:gd name="T24" fmla="*/ 884 w 1177"/>
              <a:gd name="T25" fmla="*/ 265 h 1170"/>
              <a:gd name="T26" fmla="*/ 1164 w 1177"/>
              <a:gd name="T27" fmla="*/ 256 h 1170"/>
              <a:gd name="T28" fmla="*/ 1158 w 1177"/>
              <a:gd name="T29" fmla="*/ 420 h 1170"/>
              <a:gd name="T30" fmla="*/ 888 w 1177"/>
              <a:gd name="T31" fmla="*/ 420 h 1170"/>
              <a:gd name="T32" fmla="*/ 884 w 1177"/>
              <a:gd name="T33" fmla="*/ 927 h 1170"/>
              <a:gd name="T34" fmla="*/ 874 w 1177"/>
              <a:gd name="T35" fmla="*/ 1170 h 1170"/>
              <a:gd name="T36" fmla="*/ 711 w 1177"/>
              <a:gd name="T37" fmla="*/ 1170 h 1170"/>
              <a:gd name="T38" fmla="*/ 716 w 1177"/>
              <a:gd name="T39" fmla="*/ 420 h 1170"/>
              <a:gd name="T40" fmla="*/ 441 w 1177"/>
              <a:gd name="T41" fmla="*/ 398 h 1170"/>
              <a:gd name="T42" fmla="*/ 441 w 1177"/>
              <a:gd name="T43" fmla="*/ 265 h 1170"/>
              <a:gd name="T44" fmla="*/ 716 w 1177"/>
              <a:gd name="T45" fmla="*/ 265 h 1170"/>
              <a:gd name="T46" fmla="*/ 594 w 1177"/>
              <a:gd name="T47" fmla="*/ 1043 h 1170"/>
              <a:gd name="T48" fmla="*/ 441 w 1177"/>
              <a:gd name="T49" fmla="*/ 1037 h 1170"/>
              <a:gd name="T50" fmla="*/ 468 w 1177"/>
              <a:gd name="T51" fmla="*/ 510 h 1170"/>
              <a:gd name="T52" fmla="*/ 643 w 1177"/>
              <a:gd name="T53" fmla="*/ 510 h 1170"/>
              <a:gd name="T54" fmla="*/ 594 w 1177"/>
              <a:gd name="T55" fmla="*/ 1043 h 1170"/>
              <a:gd name="T56" fmla="*/ 1177 w 1177"/>
              <a:gd name="T57" fmla="*/ 1068 h 1170"/>
              <a:gd name="T58" fmla="*/ 1001 w 1177"/>
              <a:gd name="T59" fmla="*/ 1068 h 1170"/>
              <a:gd name="T60" fmla="*/ 949 w 1177"/>
              <a:gd name="T61" fmla="*/ 518 h 1170"/>
              <a:gd name="T62" fmla="*/ 1104 w 1177"/>
              <a:gd name="T63" fmla="*/ 512 h 1170"/>
              <a:gd name="T64" fmla="*/ 1177 w 1177"/>
              <a:gd name="T65" fmla="*/ 1068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77" h="1170">
                <a:moveTo>
                  <a:pt x="344" y="1127"/>
                </a:moveTo>
                <a:lnTo>
                  <a:pt x="175" y="1127"/>
                </a:lnTo>
                <a:lnTo>
                  <a:pt x="175" y="455"/>
                </a:lnTo>
                <a:lnTo>
                  <a:pt x="26" y="544"/>
                </a:lnTo>
                <a:lnTo>
                  <a:pt x="0" y="398"/>
                </a:lnTo>
                <a:lnTo>
                  <a:pt x="417" y="0"/>
                </a:lnTo>
                <a:lnTo>
                  <a:pt x="527" y="143"/>
                </a:lnTo>
                <a:lnTo>
                  <a:pt x="359" y="297"/>
                </a:lnTo>
                <a:lnTo>
                  <a:pt x="344" y="1127"/>
                </a:lnTo>
                <a:close/>
                <a:moveTo>
                  <a:pt x="716" y="265"/>
                </a:moveTo>
                <a:lnTo>
                  <a:pt x="716" y="17"/>
                </a:lnTo>
                <a:lnTo>
                  <a:pt x="874" y="17"/>
                </a:lnTo>
                <a:lnTo>
                  <a:pt x="884" y="265"/>
                </a:lnTo>
                <a:lnTo>
                  <a:pt x="1164" y="256"/>
                </a:lnTo>
                <a:lnTo>
                  <a:pt x="1158" y="420"/>
                </a:lnTo>
                <a:lnTo>
                  <a:pt x="888" y="420"/>
                </a:lnTo>
                <a:lnTo>
                  <a:pt x="884" y="927"/>
                </a:lnTo>
                <a:lnTo>
                  <a:pt x="874" y="1170"/>
                </a:lnTo>
                <a:lnTo>
                  <a:pt x="711" y="1170"/>
                </a:lnTo>
                <a:lnTo>
                  <a:pt x="716" y="420"/>
                </a:lnTo>
                <a:lnTo>
                  <a:pt x="441" y="398"/>
                </a:lnTo>
                <a:lnTo>
                  <a:pt x="441" y="265"/>
                </a:lnTo>
                <a:lnTo>
                  <a:pt x="716" y="265"/>
                </a:lnTo>
                <a:close/>
                <a:moveTo>
                  <a:pt x="594" y="1043"/>
                </a:moveTo>
                <a:lnTo>
                  <a:pt x="441" y="1037"/>
                </a:lnTo>
                <a:lnTo>
                  <a:pt x="468" y="510"/>
                </a:lnTo>
                <a:lnTo>
                  <a:pt x="643" y="510"/>
                </a:lnTo>
                <a:lnTo>
                  <a:pt x="594" y="1043"/>
                </a:lnTo>
                <a:close/>
                <a:moveTo>
                  <a:pt x="1177" y="1068"/>
                </a:moveTo>
                <a:lnTo>
                  <a:pt x="1001" y="1068"/>
                </a:lnTo>
                <a:lnTo>
                  <a:pt x="949" y="518"/>
                </a:lnTo>
                <a:lnTo>
                  <a:pt x="1104" y="512"/>
                </a:lnTo>
                <a:lnTo>
                  <a:pt x="1177" y="1068"/>
                </a:lnTo>
                <a:close/>
              </a:path>
            </a:pathLst>
          </a:custGeom>
          <a:solidFill>
            <a:srgbClr val="4B6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 rot="21238751">
            <a:off x="5206549" y="2518336"/>
            <a:ext cx="1884774" cy="2166844"/>
          </a:xfrm>
          <a:custGeom>
            <a:avLst/>
            <a:gdLst>
              <a:gd name="T0" fmla="*/ 131 w 905"/>
              <a:gd name="T1" fmla="*/ 704 h 1026"/>
              <a:gd name="T2" fmla="*/ 0 w 905"/>
              <a:gd name="T3" fmla="*/ 619 h 1026"/>
              <a:gd name="T4" fmla="*/ 143 w 905"/>
              <a:gd name="T5" fmla="*/ 276 h 1026"/>
              <a:gd name="T6" fmla="*/ 284 w 905"/>
              <a:gd name="T7" fmla="*/ 300 h 1026"/>
              <a:gd name="T8" fmla="*/ 131 w 905"/>
              <a:gd name="T9" fmla="*/ 704 h 1026"/>
              <a:gd name="T10" fmla="*/ 529 w 905"/>
              <a:gd name="T11" fmla="*/ 1026 h 1026"/>
              <a:gd name="T12" fmla="*/ 401 w 905"/>
              <a:gd name="T13" fmla="*/ 1026 h 1026"/>
              <a:gd name="T14" fmla="*/ 310 w 905"/>
              <a:gd name="T15" fmla="*/ 922 h 1026"/>
              <a:gd name="T16" fmla="*/ 258 w 905"/>
              <a:gd name="T17" fmla="*/ 859 h 1026"/>
              <a:gd name="T18" fmla="*/ 246 w 905"/>
              <a:gd name="T19" fmla="*/ 850 h 1026"/>
              <a:gd name="T20" fmla="*/ 246 w 905"/>
              <a:gd name="T21" fmla="*/ 781 h 1026"/>
              <a:gd name="T22" fmla="*/ 379 w 905"/>
              <a:gd name="T23" fmla="*/ 831 h 1026"/>
              <a:gd name="T24" fmla="*/ 379 w 905"/>
              <a:gd name="T25" fmla="*/ 5 h 1026"/>
              <a:gd name="T26" fmla="*/ 527 w 905"/>
              <a:gd name="T27" fmla="*/ 0 h 1026"/>
              <a:gd name="T28" fmla="*/ 529 w 905"/>
              <a:gd name="T29" fmla="*/ 1026 h 1026"/>
              <a:gd name="T30" fmla="*/ 617 w 905"/>
              <a:gd name="T31" fmla="*/ 315 h 1026"/>
              <a:gd name="T32" fmla="*/ 729 w 905"/>
              <a:gd name="T33" fmla="*/ 286 h 1026"/>
              <a:gd name="T34" fmla="*/ 905 w 905"/>
              <a:gd name="T35" fmla="*/ 673 h 1026"/>
              <a:gd name="T36" fmla="*/ 783 w 905"/>
              <a:gd name="T37" fmla="*/ 737 h 1026"/>
              <a:gd name="T38" fmla="*/ 617 w 905"/>
              <a:gd name="T39" fmla="*/ 315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5" h="1026">
                <a:moveTo>
                  <a:pt x="131" y="704"/>
                </a:moveTo>
                <a:cubicBezTo>
                  <a:pt x="0" y="619"/>
                  <a:pt x="0" y="619"/>
                  <a:pt x="0" y="619"/>
                </a:cubicBezTo>
                <a:cubicBezTo>
                  <a:pt x="143" y="276"/>
                  <a:pt x="143" y="276"/>
                  <a:pt x="143" y="276"/>
                </a:cubicBezTo>
                <a:cubicBezTo>
                  <a:pt x="284" y="300"/>
                  <a:pt x="284" y="300"/>
                  <a:pt x="284" y="300"/>
                </a:cubicBezTo>
                <a:lnTo>
                  <a:pt x="131" y="704"/>
                </a:lnTo>
                <a:close/>
                <a:moveTo>
                  <a:pt x="529" y="1026"/>
                </a:moveTo>
                <a:cubicBezTo>
                  <a:pt x="401" y="1026"/>
                  <a:pt x="401" y="1026"/>
                  <a:pt x="401" y="1026"/>
                </a:cubicBezTo>
                <a:cubicBezTo>
                  <a:pt x="364" y="985"/>
                  <a:pt x="334" y="950"/>
                  <a:pt x="310" y="922"/>
                </a:cubicBezTo>
                <a:cubicBezTo>
                  <a:pt x="287" y="894"/>
                  <a:pt x="269" y="873"/>
                  <a:pt x="258" y="859"/>
                </a:cubicBezTo>
                <a:cubicBezTo>
                  <a:pt x="254" y="853"/>
                  <a:pt x="250" y="850"/>
                  <a:pt x="246" y="850"/>
                </a:cubicBezTo>
                <a:cubicBezTo>
                  <a:pt x="246" y="781"/>
                  <a:pt x="246" y="781"/>
                  <a:pt x="246" y="781"/>
                </a:cubicBezTo>
                <a:cubicBezTo>
                  <a:pt x="379" y="831"/>
                  <a:pt x="379" y="831"/>
                  <a:pt x="379" y="831"/>
                </a:cubicBezTo>
                <a:cubicBezTo>
                  <a:pt x="379" y="5"/>
                  <a:pt x="379" y="5"/>
                  <a:pt x="379" y="5"/>
                </a:cubicBezTo>
                <a:cubicBezTo>
                  <a:pt x="527" y="0"/>
                  <a:pt x="527" y="0"/>
                  <a:pt x="527" y="0"/>
                </a:cubicBezTo>
                <a:lnTo>
                  <a:pt x="529" y="1026"/>
                </a:lnTo>
                <a:close/>
                <a:moveTo>
                  <a:pt x="617" y="315"/>
                </a:moveTo>
                <a:cubicBezTo>
                  <a:pt x="729" y="286"/>
                  <a:pt x="729" y="286"/>
                  <a:pt x="729" y="286"/>
                </a:cubicBezTo>
                <a:cubicBezTo>
                  <a:pt x="905" y="673"/>
                  <a:pt x="905" y="673"/>
                  <a:pt x="905" y="673"/>
                </a:cubicBezTo>
                <a:cubicBezTo>
                  <a:pt x="783" y="737"/>
                  <a:pt x="783" y="737"/>
                  <a:pt x="783" y="737"/>
                </a:cubicBezTo>
                <a:lnTo>
                  <a:pt x="617" y="315"/>
                </a:lnTo>
                <a:close/>
              </a:path>
            </a:pathLst>
          </a:custGeom>
          <a:solidFill>
            <a:srgbClr val="4B6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 rot="21238751">
            <a:off x="7116349" y="2332642"/>
            <a:ext cx="1976268" cy="2181685"/>
          </a:xfrm>
          <a:custGeom>
            <a:avLst/>
            <a:gdLst>
              <a:gd name="T0" fmla="*/ 101 w 949"/>
              <a:gd name="T1" fmla="*/ 899 h 1033"/>
              <a:gd name="T2" fmla="*/ 82 w 949"/>
              <a:gd name="T3" fmla="*/ 949 h 1033"/>
              <a:gd name="T4" fmla="*/ 0 w 949"/>
              <a:gd name="T5" fmla="*/ 926 h 1033"/>
              <a:gd name="T6" fmla="*/ 49 w 949"/>
              <a:gd name="T7" fmla="*/ 552 h 1033"/>
              <a:gd name="T8" fmla="*/ 151 w 949"/>
              <a:gd name="T9" fmla="*/ 563 h 1033"/>
              <a:gd name="T10" fmla="*/ 118 w 949"/>
              <a:gd name="T11" fmla="*/ 759 h 1033"/>
              <a:gd name="T12" fmla="*/ 172 w 949"/>
              <a:gd name="T13" fmla="*/ 257 h 1033"/>
              <a:gd name="T14" fmla="*/ 74 w 949"/>
              <a:gd name="T15" fmla="*/ 223 h 1033"/>
              <a:gd name="T16" fmla="*/ 137 w 949"/>
              <a:gd name="T17" fmla="*/ 172 h 1033"/>
              <a:gd name="T18" fmla="*/ 243 w 949"/>
              <a:gd name="T19" fmla="*/ 74 h 1033"/>
              <a:gd name="T20" fmla="*/ 304 w 949"/>
              <a:gd name="T21" fmla="*/ 10 h 1033"/>
              <a:gd name="T22" fmla="*/ 382 w 949"/>
              <a:gd name="T23" fmla="*/ 103 h 1033"/>
              <a:gd name="T24" fmla="*/ 273 w 949"/>
              <a:gd name="T25" fmla="*/ 364 h 1033"/>
              <a:gd name="T26" fmla="*/ 423 w 949"/>
              <a:gd name="T27" fmla="*/ 302 h 1033"/>
              <a:gd name="T28" fmla="*/ 485 w 949"/>
              <a:gd name="T29" fmla="*/ 642 h 1033"/>
              <a:gd name="T30" fmla="*/ 415 w 949"/>
              <a:gd name="T31" fmla="*/ 471 h 1033"/>
              <a:gd name="T32" fmla="*/ 269 w 949"/>
              <a:gd name="T33" fmla="*/ 1033 h 1033"/>
              <a:gd name="T34" fmla="*/ 177 w 949"/>
              <a:gd name="T35" fmla="*/ 474 h 1033"/>
              <a:gd name="T36" fmla="*/ 26 w 949"/>
              <a:gd name="T37" fmla="*/ 371 h 1033"/>
              <a:gd name="T38" fmla="*/ 875 w 949"/>
              <a:gd name="T39" fmla="*/ 128 h 1033"/>
              <a:gd name="T40" fmla="*/ 787 w 949"/>
              <a:gd name="T41" fmla="*/ 433 h 1033"/>
              <a:gd name="T42" fmla="*/ 689 w 949"/>
              <a:gd name="T43" fmla="*/ 681 h 1033"/>
              <a:gd name="T44" fmla="*/ 660 w 949"/>
              <a:gd name="T45" fmla="*/ 735 h 1033"/>
              <a:gd name="T46" fmla="*/ 750 w 949"/>
              <a:gd name="T47" fmla="*/ 849 h 1033"/>
              <a:gd name="T48" fmla="*/ 844 w 949"/>
              <a:gd name="T49" fmla="*/ 768 h 1033"/>
              <a:gd name="T50" fmla="*/ 559 w 949"/>
              <a:gd name="T51" fmla="*/ 959 h 1033"/>
              <a:gd name="T52" fmla="*/ 532 w 949"/>
              <a:gd name="T53" fmla="*/ 887 h 1033"/>
              <a:gd name="T54" fmla="*/ 494 w 949"/>
              <a:gd name="T55" fmla="*/ 922 h 1033"/>
              <a:gd name="T56" fmla="*/ 415 w 949"/>
              <a:gd name="T57" fmla="*/ 978 h 1033"/>
              <a:gd name="T58" fmla="*/ 366 w 949"/>
              <a:gd name="T59" fmla="*/ 921 h 1033"/>
              <a:gd name="T60" fmla="*/ 368 w 949"/>
              <a:gd name="T61" fmla="*/ 522 h 1033"/>
              <a:gd name="T62" fmla="*/ 446 w 949"/>
              <a:gd name="T63" fmla="*/ 823 h 1033"/>
              <a:gd name="T64" fmla="*/ 496 w 949"/>
              <a:gd name="T65" fmla="*/ 766 h 1033"/>
              <a:gd name="T66" fmla="*/ 535 w 949"/>
              <a:gd name="T67" fmla="*/ 716 h 1033"/>
              <a:gd name="T68" fmla="*/ 540 w 949"/>
              <a:gd name="T69" fmla="*/ 711 h 1033"/>
              <a:gd name="T70" fmla="*/ 559 w 949"/>
              <a:gd name="T71" fmla="*/ 683 h 1033"/>
              <a:gd name="T72" fmla="*/ 533 w 949"/>
              <a:gd name="T73" fmla="*/ 631 h 1033"/>
              <a:gd name="T74" fmla="*/ 525 w 949"/>
              <a:gd name="T75" fmla="*/ 367 h 1033"/>
              <a:gd name="T76" fmla="*/ 526 w 949"/>
              <a:gd name="T77" fmla="*/ 103 h 1033"/>
              <a:gd name="T78" fmla="*/ 632 w 949"/>
              <a:gd name="T79" fmla="*/ 563 h 1033"/>
              <a:gd name="T80" fmla="*/ 760 w 949"/>
              <a:gd name="T81" fmla="*/ 217 h 1033"/>
              <a:gd name="T82" fmla="*/ 875 w 949"/>
              <a:gd name="T83" fmla="*/ 128 h 1033"/>
              <a:gd name="T84" fmla="*/ 715 w 949"/>
              <a:gd name="T85" fmla="*/ 243 h 1033"/>
              <a:gd name="T86" fmla="*/ 635 w 949"/>
              <a:gd name="T87" fmla="*/ 24 h 1033"/>
              <a:gd name="T88" fmla="*/ 949 w 949"/>
              <a:gd name="T89" fmla="*/ 714 h 1033"/>
              <a:gd name="T90" fmla="*/ 835 w 949"/>
              <a:gd name="T91" fmla="*/ 340 h 1033"/>
              <a:gd name="T92" fmla="*/ 949 w 949"/>
              <a:gd name="T93" fmla="*/ 714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9" h="1033">
                <a:moveTo>
                  <a:pt x="118" y="759"/>
                </a:moveTo>
                <a:cubicBezTo>
                  <a:pt x="111" y="820"/>
                  <a:pt x="105" y="867"/>
                  <a:pt x="101" y="899"/>
                </a:cubicBezTo>
                <a:cubicBezTo>
                  <a:pt x="97" y="932"/>
                  <a:pt x="95" y="950"/>
                  <a:pt x="95" y="954"/>
                </a:cubicBezTo>
                <a:cubicBezTo>
                  <a:pt x="82" y="949"/>
                  <a:pt x="82" y="949"/>
                  <a:pt x="82" y="949"/>
                </a:cubicBezTo>
                <a:cubicBezTo>
                  <a:pt x="82" y="954"/>
                  <a:pt x="82" y="954"/>
                  <a:pt x="82" y="954"/>
                </a:cubicBezTo>
                <a:cubicBezTo>
                  <a:pt x="0" y="926"/>
                  <a:pt x="0" y="926"/>
                  <a:pt x="0" y="926"/>
                </a:cubicBezTo>
                <a:cubicBezTo>
                  <a:pt x="11" y="841"/>
                  <a:pt x="21" y="768"/>
                  <a:pt x="30" y="706"/>
                </a:cubicBezTo>
                <a:cubicBezTo>
                  <a:pt x="39" y="644"/>
                  <a:pt x="45" y="593"/>
                  <a:pt x="49" y="552"/>
                </a:cubicBezTo>
                <a:cubicBezTo>
                  <a:pt x="65" y="554"/>
                  <a:pt x="81" y="556"/>
                  <a:pt x="98" y="558"/>
                </a:cubicBezTo>
                <a:cubicBezTo>
                  <a:pt x="115" y="560"/>
                  <a:pt x="133" y="562"/>
                  <a:pt x="151" y="563"/>
                </a:cubicBezTo>
                <a:cubicBezTo>
                  <a:pt x="147" y="584"/>
                  <a:pt x="143" y="610"/>
                  <a:pt x="138" y="642"/>
                </a:cubicBezTo>
                <a:cubicBezTo>
                  <a:pt x="133" y="674"/>
                  <a:pt x="126" y="713"/>
                  <a:pt x="118" y="759"/>
                </a:cubicBezTo>
                <a:close/>
                <a:moveTo>
                  <a:pt x="177" y="369"/>
                </a:moveTo>
                <a:cubicBezTo>
                  <a:pt x="172" y="257"/>
                  <a:pt x="172" y="257"/>
                  <a:pt x="172" y="257"/>
                </a:cubicBezTo>
                <a:cubicBezTo>
                  <a:pt x="87" y="297"/>
                  <a:pt x="87" y="297"/>
                  <a:pt x="87" y="297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108" y="195"/>
                  <a:pt x="108" y="195"/>
                  <a:pt x="108" y="195"/>
                </a:cubicBezTo>
                <a:cubicBezTo>
                  <a:pt x="114" y="187"/>
                  <a:pt x="124" y="179"/>
                  <a:pt x="137" y="172"/>
                </a:cubicBezTo>
                <a:cubicBezTo>
                  <a:pt x="157" y="156"/>
                  <a:pt x="177" y="140"/>
                  <a:pt x="195" y="124"/>
                </a:cubicBezTo>
                <a:cubicBezTo>
                  <a:pt x="213" y="107"/>
                  <a:pt x="229" y="91"/>
                  <a:pt x="243" y="74"/>
                </a:cubicBezTo>
                <a:cubicBezTo>
                  <a:pt x="252" y="67"/>
                  <a:pt x="261" y="58"/>
                  <a:pt x="272" y="47"/>
                </a:cubicBezTo>
                <a:cubicBezTo>
                  <a:pt x="282" y="35"/>
                  <a:pt x="293" y="23"/>
                  <a:pt x="304" y="10"/>
                </a:cubicBezTo>
                <a:cubicBezTo>
                  <a:pt x="309" y="0"/>
                  <a:pt x="309" y="0"/>
                  <a:pt x="309" y="0"/>
                </a:cubicBezTo>
                <a:cubicBezTo>
                  <a:pt x="382" y="103"/>
                  <a:pt x="382" y="103"/>
                  <a:pt x="382" y="103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3" y="364"/>
                  <a:pt x="273" y="364"/>
                  <a:pt x="273" y="364"/>
                </a:cubicBezTo>
                <a:cubicBezTo>
                  <a:pt x="415" y="369"/>
                  <a:pt x="415" y="369"/>
                  <a:pt x="415" y="369"/>
                </a:cubicBezTo>
                <a:cubicBezTo>
                  <a:pt x="423" y="302"/>
                  <a:pt x="423" y="302"/>
                  <a:pt x="423" y="302"/>
                </a:cubicBezTo>
                <a:cubicBezTo>
                  <a:pt x="510" y="307"/>
                  <a:pt x="510" y="307"/>
                  <a:pt x="510" y="307"/>
                </a:cubicBezTo>
                <a:cubicBezTo>
                  <a:pt x="485" y="642"/>
                  <a:pt x="485" y="642"/>
                  <a:pt x="485" y="642"/>
                </a:cubicBezTo>
                <a:cubicBezTo>
                  <a:pt x="408" y="635"/>
                  <a:pt x="408" y="635"/>
                  <a:pt x="408" y="635"/>
                </a:cubicBezTo>
                <a:cubicBezTo>
                  <a:pt x="415" y="471"/>
                  <a:pt x="415" y="471"/>
                  <a:pt x="415" y="471"/>
                </a:cubicBezTo>
                <a:cubicBezTo>
                  <a:pt x="273" y="471"/>
                  <a:pt x="273" y="471"/>
                  <a:pt x="273" y="471"/>
                </a:cubicBezTo>
                <a:cubicBezTo>
                  <a:pt x="269" y="1033"/>
                  <a:pt x="269" y="1033"/>
                  <a:pt x="269" y="1033"/>
                </a:cubicBezTo>
                <a:cubicBezTo>
                  <a:pt x="167" y="1033"/>
                  <a:pt x="167" y="1033"/>
                  <a:pt x="167" y="1033"/>
                </a:cubicBezTo>
                <a:cubicBezTo>
                  <a:pt x="177" y="474"/>
                  <a:pt x="177" y="474"/>
                  <a:pt x="177" y="474"/>
                </a:cubicBezTo>
                <a:cubicBezTo>
                  <a:pt x="31" y="483"/>
                  <a:pt x="31" y="483"/>
                  <a:pt x="31" y="483"/>
                </a:cubicBezTo>
                <a:cubicBezTo>
                  <a:pt x="26" y="371"/>
                  <a:pt x="26" y="371"/>
                  <a:pt x="26" y="371"/>
                </a:cubicBezTo>
                <a:lnTo>
                  <a:pt x="177" y="369"/>
                </a:lnTo>
                <a:close/>
                <a:moveTo>
                  <a:pt x="875" y="128"/>
                </a:moveTo>
                <a:cubicBezTo>
                  <a:pt x="850" y="215"/>
                  <a:pt x="830" y="283"/>
                  <a:pt x="816" y="334"/>
                </a:cubicBezTo>
                <a:cubicBezTo>
                  <a:pt x="801" y="384"/>
                  <a:pt x="791" y="417"/>
                  <a:pt x="787" y="433"/>
                </a:cubicBezTo>
                <a:cubicBezTo>
                  <a:pt x="774" y="475"/>
                  <a:pt x="759" y="516"/>
                  <a:pt x="742" y="557"/>
                </a:cubicBezTo>
                <a:cubicBezTo>
                  <a:pt x="725" y="598"/>
                  <a:pt x="708" y="639"/>
                  <a:pt x="689" y="681"/>
                </a:cubicBezTo>
                <a:cubicBezTo>
                  <a:pt x="685" y="685"/>
                  <a:pt x="681" y="692"/>
                  <a:pt x="676" y="702"/>
                </a:cubicBezTo>
                <a:cubicBezTo>
                  <a:pt x="672" y="711"/>
                  <a:pt x="667" y="722"/>
                  <a:pt x="660" y="735"/>
                </a:cubicBezTo>
                <a:cubicBezTo>
                  <a:pt x="665" y="857"/>
                  <a:pt x="665" y="857"/>
                  <a:pt x="665" y="857"/>
                </a:cubicBezTo>
                <a:cubicBezTo>
                  <a:pt x="750" y="849"/>
                  <a:pt x="750" y="849"/>
                  <a:pt x="750" y="849"/>
                </a:cubicBezTo>
                <a:cubicBezTo>
                  <a:pt x="753" y="762"/>
                  <a:pt x="753" y="762"/>
                  <a:pt x="753" y="762"/>
                </a:cubicBezTo>
                <a:cubicBezTo>
                  <a:pt x="844" y="768"/>
                  <a:pt x="844" y="768"/>
                  <a:pt x="844" y="768"/>
                </a:cubicBezTo>
                <a:cubicBezTo>
                  <a:pt x="851" y="959"/>
                  <a:pt x="851" y="959"/>
                  <a:pt x="851" y="959"/>
                </a:cubicBezTo>
                <a:cubicBezTo>
                  <a:pt x="559" y="959"/>
                  <a:pt x="559" y="959"/>
                  <a:pt x="559" y="959"/>
                </a:cubicBezTo>
                <a:cubicBezTo>
                  <a:pt x="547" y="875"/>
                  <a:pt x="547" y="875"/>
                  <a:pt x="547" y="875"/>
                </a:cubicBezTo>
                <a:cubicBezTo>
                  <a:pt x="543" y="878"/>
                  <a:pt x="538" y="882"/>
                  <a:pt x="532" y="887"/>
                </a:cubicBezTo>
                <a:cubicBezTo>
                  <a:pt x="525" y="892"/>
                  <a:pt x="518" y="899"/>
                  <a:pt x="510" y="909"/>
                </a:cubicBezTo>
                <a:cubicBezTo>
                  <a:pt x="505" y="913"/>
                  <a:pt x="500" y="917"/>
                  <a:pt x="494" y="922"/>
                </a:cubicBezTo>
                <a:cubicBezTo>
                  <a:pt x="488" y="927"/>
                  <a:pt x="481" y="933"/>
                  <a:pt x="472" y="939"/>
                </a:cubicBezTo>
                <a:cubicBezTo>
                  <a:pt x="464" y="949"/>
                  <a:pt x="446" y="962"/>
                  <a:pt x="415" y="978"/>
                </a:cubicBezTo>
                <a:cubicBezTo>
                  <a:pt x="408" y="913"/>
                  <a:pt x="408" y="913"/>
                  <a:pt x="408" y="913"/>
                </a:cubicBezTo>
                <a:cubicBezTo>
                  <a:pt x="366" y="921"/>
                  <a:pt x="366" y="921"/>
                  <a:pt x="366" y="921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368" y="522"/>
                  <a:pt x="368" y="522"/>
                  <a:pt x="368" y="522"/>
                </a:cubicBezTo>
                <a:cubicBezTo>
                  <a:pt x="382" y="522"/>
                  <a:pt x="382" y="522"/>
                  <a:pt x="382" y="522"/>
                </a:cubicBezTo>
                <a:cubicBezTo>
                  <a:pt x="446" y="823"/>
                  <a:pt x="446" y="823"/>
                  <a:pt x="446" y="823"/>
                </a:cubicBezTo>
                <a:cubicBezTo>
                  <a:pt x="472" y="795"/>
                  <a:pt x="472" y="795"/>
                  <a:pt x="472" y="795"/>
                </a:cubicBezTo>
                <a:cubicBezTo>
                  <a:pt x="478" y="788"/>
                  <a:pt x="487" y="778"/>
                  <a:pt x="496" y="766"/>
                </a:cubicBezTo>
                <a:cubicBezTo>
                  <a:pt x="506" y="754"/>
                  <a:pt x="518" y="739"/>
                  <a:pt x="531" y="721"/>
                </a:cubicBezTo>
                <a:cubicBezTo>
                  <a:pt x="533" y="720"/>
                  <a:pt x="534" y="718"/>
                  <a:pt x="535" y="716"/>
                </a:cubicBezTo>
                <a:cubicBezTo>
                  <a:pt x="537" y="715"/>
                  <a:pt x="538" y="714"/>
                  <a:pt x="540" y="714"/>
                </a:cubicBezTo>
                <a:cubicBezTo>
                  <a:pt x="540" y="711"/>
                  <a:pt x="540" y="711"/>
                  <a:pt x="540" y="711"/>
                </a:cubicBezTo>
                <a:cubicBezTo>
                  <a:pt x="544" y="707"/>
                  <a:pt x="547" y="703"/>
                  <a:pt x="549" y="698"/>
                </a:cubicBezTo>
                <a:cubicBezTo>
                  <a:pt x="552" y="693"/>
                  <a:pt x="555" y="688"/>
                  <a:pt x="559" y="683"/>
                </a:cubicBezTo>
                <a:cubicBezTo>
                  <a:pt x="540" y="711"/>
                  <a:pt x="540" y="711"/>
                  <a:pt x="540" y="711"/>
                </a:cubicBezTo>
                <a:cubicBezTo>
                  <a:pt x="536" y="679"/>
                  <a:pt x="534" y="652"/>
                  <a:pt x="533" y="631"/>
                </a:cubicBezTo>
                <a:cubicBezTo>
                  <a:pt x="532" y="609"/>
                  <a:pt x="531" y="591"/>
                  <a:pt x="531" y="578"/>
                </a:cubicBezTo>
                <a:cubicBezTo>
                  <a:pt x="529" y="494"/>
                  <a:pt x="527" y="424"/>
                  <a:pt x="525" y="367"/>
                </a:cubicBezTo>
                <a:cubicBezTo>
                  <a:pt x="524" y="310"/>
                  <a:pt x="524" y="265"/>
                  <a:pt x="526" y="233"/>
                </a:cubicBezTo>
                <a:cubicBezTo>
                  <a:pt x="526" y="103"/>
                  <a:pt x="526" y="103"/>
                  <a:pt x="526" y="103"/>
                </a:cubicBezTo>
                <a:cubicBezTo>
                  <a:pt x="604" y="103"/>
                  <a:pt x="604" y="103"/>
                  <a:pt x="604" y="103"/>
                </a:cubicBezTo>
                <a:cubicBezTo>
                  <a:pt x="632" y="563"/>
                  <a:pt x="632" y="563"/>
                  <a:pt x="632" y="563"/>
                </a:cubicBezTo>
                <a:cubicBezTo>
                  <a:pt x="712" y="374"/>
                  <a:pt x="712" y="374"/>
                  <a:pt x="712" y="374"/>
                </a:cubicBezTo>
                <a:cubicBezTo>
                  <a:pt x="730" y="314"/>
                  <a:pt x="746" y="261"/>
                  <a:pt x="760" y="217"/>
                </a:cubicBezTo>
                <a:cubicBezTo>
                  <a:pt x="773" y="172"/>
                  <a:pt x="784" y="134"/>
                  <a:pt x="792" y="103"/>
                </a:cubicBezTo>
                <a:lnTo>
                  <a:pt x="875" y="128"/>
                </a:lnTo>
                <a:close/>
                <a:moveTo>
                  <a:pt x="715" y="29"/>
                </a:moveTo>
                <a:cubicBezTo>
                  <a:pt x="715" y="243"/>
                  <a:pt x="715" y="243"/>
                  <a:pt x="715" y="243"/>
                </a:cubicBezTo>
                <a:cubicBezTo>
                  <a:pt x="635" y="257"/>
                  <a:pt x="635" y="257"/>
                  <a:pt x="635" y="257"/>
                </a:cubicBezTo>
                <a:cubicBezTo>
                  <a:pt x="635" y="24"/>
                  <a:pt x="635" y="24"/>
                  <a:pt x="635" y="24"/>
                </a:cubicBezTo>
                <a:lnTo>
                  <a:pt x="715" y="29"/>
                </a:lnTo>
                <a:close/>
                <a:moveTo>
                  <a:pt x="949" y="714"/>
                </a:moveTo>
                <a:cubicBezTo>
                  <a:pt x="842" y="711"/>
                  <a:pt x="842" y="711"/>
                  <a:pt x="842" y="711"/>
                </a:cubicBezTo>
                <a:cubicBezTo>
                  <a:pt x="835" y="340"/>
                  <a:pt x="835" y="340"/>
                  <a:pt x="835" y="340"/>
                </a:cubicBezTo>
                <a:cubicBezTo>
                  <a:pt x="931" y="345"/>
                  <a:pt x="931" y="345"/>
                  <a:pt x="931" y="345"/>
                </a:cubicBezTo>
                <a:lnTo>
                  <a:pt x="949" y="714"/>
                </a:lnTo>
                <a:close/>
              </a:path>
            </a:pathLst>
          </a:custGeom>
          <a:solidFill>
            <a:srgbClr val="4B6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5"/>
          <p:cNvSpPr>
            <a:spLocks noEditPoints="1"/>
          </p:cNvSpPr>
          <p:nvPr/>
        </p:nvSpPr>
        <p:spPr bwMode="auto">
          <a:xfrm rot="21238751">
            <a:off x="9243239" y="2068869"/>
            <a:ext cx="1877454" cy="2222499"/>
          </a:xfrm>
          <a:custGeom>
            <a:avLst/>
            <a:gdLst>
              <a:gd name="T0" fmla="*/ 902 w 902"/>
              <a:gd name="T1" fmla="*/ 485 h 1052"/>
              <a:gd name="T2" fmla="*/ 790 w 902"/>
              <a:gd name="T3" fmla="*/ 318 h 1052"/>
              <a:gd name="T4" fmla="*/ 107 w 902"/>
              <a:gd name="T5" fmla="*/ 523 h 1052"/>
              <a:gd name="T6" fmla="*/ 5 w 902"/>
              <a:gd name="T7" fmla="*/ 209 h 1052"/>
              <a:gd name="T8" fmla="*/ 165 w 902"/>
              <a:gd name="T9" fmla="*/ 681 h 1052"/>
              <a:gd name="T10" fmla="*/ 143 w 902"/>
              <a:gd name="T11" fmla="*/ 461 h 1052"/>
              <a:gd name="T12" fmla="*/ 165 w 902"/>
              <a:gd name="T13" fmla="*/ 681 h 1052"/>
              <a:gd name="T14" fmla="*/ 444 w 902"/>
              <a:gd name="T15" fmla="*/ 602 h 1052"/>
              <a:gd name="T16" fmla="*/ 403 w 902"/>
              <a:gd name="T17" fmla="*/ 564 h 1052"/>
              <a:gd name="T18" fmla="*/ 490 w 902"/>
              <a:gd name="T19" fmla="*/ 421 h 1052"/>
              <a:gd name="T20" fmla="*/ 552 w 902"/>
              <a:gd name="T21" fmla="*/ 395 h 1052"/>
              <a:gd name="T22" fmla="*/ 585 w 902"/>
              <a:gd name="T23" fmla="*/ 602 h 1052"/>
              <a:gd name="T24" fmla="*/ 626 w 902"/>
              <a:gd name="T25" fmla="*/ 513 h 1052"/>
              <a:gd name="T26" fmla="*/ 718 w 902"/>
              <a:gd name="T27" fmla="*/ 711 h 1052"/>
              <a:gd name="T28" fmla="*/ 469 w 902"/>
              <a:gd name="T29" fmla="*/ 720 h 1052"/>
              <a:gd name="T30" fmla="*/ 436 w 902"/>
              <a:gd name="T31" fmla="*/ 737 h 1052"/>
              <a:gd name="T32" fmla="*/ 390 w 902"/>
              <a:gd name="T33" fmla="*/ 758 h 1052"/>
              <a:gd name="T34" fmla="*/ 352 w 902"/>
              <a:gd name="T35" fmla="*/ 769 h 1052"/>
              <a:gd name="T36" fmla="*/ 335 w 902"/>
              <a:gd name="T37" fmla="*/ 773 h 1052"/>
              <a:gd name="T38" fmla="*/ 300 w 902"/>
              <a:gd name="T39" fmla="*/ 778 h 1052"/>
              <a:gd name="T40" fmla="*/ 278 w 902"/>
              <a:gd name="T41" fmla="*/ 783 h 1052"/>
              <a:gd name="T42" fmla="*/ 260 w 902"/>
              <a:gd name="T43" fmla="*/ 787 h 1052"/>
              <a:gd name="T44" fmla="*/ 171 w 902"/>
              <a:gd name="T45" fmla="*/ 711 h 1052"/>
              <a:gd name="T46" fmla="*/ 198 w 902"/>
              <a:gd name="T47" fmla="*/ 702 h 1052"/>
              <a:gd name="T48" fmla="*/ 224 w 902"/>
              <a:gd name="T49" fmla="*/ 699 h 1052"/>
              <a:gd name="T50" fmla="*/ 250 w 902"/>
              <a:gd name="T51" fmla="*/ 694 h 1052"/>
              <a:gd name="T52" fmla="*/ 290 w 902"/>
              <a:gd name="T53" fmla="*/ 687 h 1052"/>
              <a:gd name="T54" fmla="*/ 306 w 902"/>
              <a:gd name="T55" fmla="*/ 681 h 1052"/>
              <a:gd name="T56" fmla="*/ 260 w 902"/>
              <a:gd name="T57" fmla="*/ 663 h 1052"/>
              <a:gd name="T58" fmla="*/ 350 w 902"/>
              <a:gd name="T59" fmla="*/ 397 h 1052"/>
              <a:gd name="T60" fmla="*/ 183 w 902"/>
              <a:gd name="T61" fmla="*/ 1052 h 1052"/>
              <a:gd name="T62" fmla="*/ 314 w 902"/>
              <a:gd name="T63" fmla="*/ 825 h 1052"/>
              <a:gd name="T64" fmla="*/ 409 w 902"/>
              <a:gd name="T65" fmla="*/ 939 h 1052"/>
              <a:gd name="T66" fmla="*/ 516 w 902"/>
              <a:gd name="T67" fmla="*/ 763 h 1052"/>
              <a:gd name="T68" fmla="*/ 626 w 902"/>
              <a:gd name="T69" fmla="*/ 952 h 1052"/>
              <a:gd name="T70" fmla="*/ 733 w 902"/>
              <a:gd name="T71" fmla="*/ 799 h 1052"/>
              <a:gd name="T72" fmla="*/ 183 w 902"/>
              <a:gd name="T73" fmla="*/ 1052 h 1052"/>
              <a:gd name="T74" fmla="*/ 562 w 902"/>
              <a:gd name="T75" fmla="*/ 129 h 1052"/>
              <a:gd name="T76" fmla="*/ 290 w 902"/>
              <a:gd name="T77" fmla="*/ 88 h 1052"/>
              <a:gd name="T78" fmla="*/ 395 w 902"/>
              <a:gd name="T79" fmla="*/ 0 h 1052"/>
              <a:gd name="T80" fmla="*/ 861 w 902"/>
              <a:gd name="T81" fmla="*/ 642 h 1052"/>
              <a:gd name="T82" fmla="*/ 697 w 902"/>
              <a:gd name="T83" fmla="*/ 49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2" h="1052">
                <a:moveTo>
                  <a:pt x="902" y="202"/>
                </a:moveTo>
                <a:cubicBezTo>
                  <a:pt x="902" y="485"/>
                  <a:pt x="902" y="485"/>
                  <a:pt x="902" y="485"/>
                </a:cubicBezTo>
                <a:cubicBezTo>
                  <a:pt x="794" y="492"/>
                  <a:pt x="794" y="492"/>
                  <a:pt x="794" y="492"/>
                </a:cubicBezTo>
                <a:cubicBezTo>
                  <a:pt x="790" y="318"/>
                  <a:pt x="790" y="318"/>
                  <a:pt x="790" y="318"/>
                </a:cubicBezTo>
                <a:cubicBezTo>
                  <a:pt x="127" y="336"/>
                  <a:pt x="127" y="336"/>
                  <a:pt x="127" y="336"/>
                </a:cubicBezTo>
                <a:cubicBezTo>
                  <a:pt x="107" y="523"/>
                  <a:pt x="107" y="523"/>
                  <a:pt x="107" y="523"/>
                </a:cubicBezTo>
                <a:cubicBezTo>
                  <a:pt x="0" y="523"/>
                  <a:pt x="0" y="523"/>
                  <a:pt x="0" y="523"/>
                </a:cubicBezTo>
                <a:cubicBezTo>
                  <a:pt x="5" y="209"/>
                  <a:pt x="5" y="209"/>
                  <a:pt x="5" y="209"/>
                </a:cubicBezTo>
                <a:lnTo>
                  <a:pt x="902" y="202"/>
                </a:lnTo>
                <a:close/>
                <a:moveTo>
                  <a:pt x="165" y="681"/>
                </a:moveTo>
                <a:cubicBezTo>
                  <a:pt x="76" y="642"/>
                  <a:pt x="76" y="642"/>
                  <a:pt x="76" y="642"/>
                </a:cubicBezTo>
                <a:cubicBezTo>
                  <a:pt x="143" y="461"/>
                  <a:pt x="143" y="461"/>
                  <a:pt x="143" y="461"/>
                </a:cubicBezTo>
                <a:cubicBezTo>
                  <a:pt x="242" y="492"/>
                  <a:pt x="242" y="492"/>
                  <a:pt x="242" y="492"/>
                </a:cubicBezTo>
                <a:lnTo>
                  <a:pt x="165" y="681"/>
                </a:lnTo>
                <a:close/>
                <a:moveTo>
                  <a:pt x="359" y="592"/>
                </a:moveTo>
                <a:cubicBezTo>
                  <a:pt x="444" y="602"/>
                  <a:pt x="444" y="602"/>
                  <a:pt x="444" y="602"/>
                </a:cubicBezTo>
                <a:cubicBezTo>
                  <a:pt x="467" y="576"/>
                  <a:pt x="467" y="576"/>
                  <a:pt x="467" y="576"/>
                </a:cubicBezTo>
                <a:cubicBezTo>
                  <a:pt x="403" y="564"/>
                  <a:pt x="403" y="564"/>
                  <a:pt x="403" y="564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90" y="421"/>
                  <a:pt x="490" y="421"/>
                  <a:pt x="490" y="421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52" y="395"/>
                  <a:pt x="552" y="395"/>
                  <a:pt x="552" y="395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585" y="602"/>
                  <a:pt x="585" y="602"/>
                  <a:pt x="585" y="602"/>
                </a:cubicBezTo>
                <a:cubicBezTo>
                  <a:pt x="610" y="602"/>
                  <a:pt x="610" y="602"/>
                  <a:pt x="610" y="602"/>
                </a:cubicBezTo>
                <a:cubicBezTo>
                  <a:pt x="626" y="513"/>
                  <a:pt x="626" y="513"/>
                  <a:pt x="626" y="513"/>
                </a:cubicBezTo>
                <a:cubicBezTo>
                  <a:pt x="682" y="523"/>
                  <a:pt x="682" y="523"/>
                  <a:pt x="682" y="523"/>
                </a:cubicBezTo>
                <a:cubicBezTo>
                  <a:pt x="718" y="711"/>
                  <a:pt x="718" y="711"/>
                  <a:pt x="718" y="711"/>
                </a:cubicBezTo>
                <a:cubicBezTo>
                  <a:pt x="480" y="711"/>
                  <a:pt x="480" y="711"/>
                  <a:pt x="480" y="711"/>
                </a:cubicBezTo>
                <a:cubicBezTo>
                  <a:pt x="476" y="716"/>
                  <a:pt x="472" y="718"/>
                  <a:pt x="469" y="720"/>
                </a:cubicBezTo>
                <a:cubicBezTo>
                  <a:pt x="465" y="722"/>
                  <a:pt x="461" y="723"/>
                  <a:pt x="457" y="725"/>
                </a:cubicBezTo>
                <a:cubicBezTo>
                  <a:pt x="446" y="733"/>
                  <a:pt x="439" y="737"/>
                  <a:pt x="436" y="737"/>
                </a:cubicBezTo>
                <a:cubicBezTo>
                  <a:pt x="427" y="740"/>
                  <a:pt x="419" y="744"/>
                  <a:pt x="414" y="750"/>
                </a:cubicBezTo>
                <a:cubicBezTo>
                  <a:pt x="404" y="750"/>
                  <a:pt x="396" y="752"/>
                  <a:pt x="390" y="758"/>
                </a:cubicBezTo>
                <a:cubicBezTo>
                  <a:pt x="383" y="758"/>
                  <a:pt x="375" y="761"/>
                  <a:pt x="367" y="766"/>
                </a:cubicBezTo>
                <a:cubicBezTo>
                  <a:pt x="360" y="767"/>
                  <a:pt x="355" y="769"/>
                  <a:pt x="352" y="769"/>
                </a:cubicBezTo>
                <a:cubicBezTo>
                  <a:pt x="350" y="770"/>
                  <a:pt x="348" y="771"/>
                  <a:pt x="347" y="771"/>
                </a:cubicBezTo>
                <a:cubicBezTo>
                  <a:pt x="343" y="772"/>
                  <a:pt x="339" y="773"/>
                  <a:pt x="335" y="773"/>
                </a:cubicBezTo>
                <a:cubicBezTo>
                  <a:pt x="332" y="773"/>
                  <a:pt x="328" y="773"/>
                  <a:pt x="324" y="773"/>
                </a:cubicBezTo>
                <a:cubicBezTo>
                  <a:pt x="320" y="776"/>
                  <a:pt x="313" y="778"/>
                  <a:pt x="300" y="778"/>
                </a:cubicBezTo>
                <a:cubicBezTo>
                  <a:pt x="295" y="780"/>
                  <a:pt x="291" y="781"/>
                  <a:pt x="287" y="782"/>
                </a:cubicBezTo>
                <a:cubicBezTo>
                  <a:pt x="284" y="782"/>
                  <a:pt x="281" y="783"/>
                  <a:pt x="278" y="783"/>
                </a:cubicBezTo>
                <a:cubicBezTo>
                  <a:pt x="276" y="783"/>
                  <a:pt x="273" y="783"/>
                  <a:pt x="270" y="783"/>
                </a:cubicBezTo>
                <a:cubicBezTo>
                  <a:pt x="267" y="784"/>
                  <a:pt x="264" y="785"/>
                  <a:pt x="260" y="787"/>
                </a:cubicBezTo>
                <a:cubicBezTo>
                  <a:pt x="171" y="787"/>
                  <a:pt x="171" y="787"/>
                  <a:pt x="171" y="787"/>
                </a:cubicBezTo>
                <a:cubicBezTo>
                  <a:pt x="171" y="711"/>
                  <a:pt x="171" y="711"/>
                  <a:pt x="171" y="711"/>
                </a:cubicBezTo>
                <a:cubicBezTo>
                  <a:pt x="173" y="709"/>
                  <a:pt x="177" y="707"/>
                  <a:pt x="181" y="706"/>
                </a:cubicBezTo>
                <a:cubicBezTo>
                  <a:pt x="186" y="705"/>
                  <a:pt x="191" y="703"/>
                  <a:pt x="198" y="702"/>
                </a:cubicBezTo>
                <a:cubicBezTo>
                  <a:pt x="201" y="702"/>
                  <a:pt x="205" y="702"/>
                  <a:pt x="208" y="702"/>
                </a:cubicBezTo>
                <a:cubicBezTo>
                  <a:pt x="212" y="702"/>
                  <a:pt x="217" y="701"/>
                  <a:pt x="224" y="699"/>
                </a:cubicBezTo>
                <a:cubicBezTo>
                  <a:pt x="228" y="699"/>
                  <a:pt x="232" y="699"/>
                  <a:pt x="236" y="698"/>
                </a:cubicBezTo>
                <a:cubicBezTo>
                  <a:pt x="240" y="697"/>
                  <a:pt x="245" y="696"/>
                  <a:pt x="250" y="694"/>
                </a:cubicBezTo>
                <a:cubicBezTo>
                  <a:pt x="278" y="687"/>
                  <a:pt x="278" y="687"/>
                  <a:pt x="278" y="687"/>
                </a:cubicBezTo>
                <a:cubicBezTo>
                  <a:pt x="290" y="687"/>
                  <a:pt x="290" y="687"/>
                  <a:pt x="290" y="687"/>
                </a:cubicBezTo>
                <a:cubicBezTo>
                  <a:pt x="293" y="685"/>
                  <a:pt x="295" y="684"/>
                  <a:pt x="297" y="682"/>
                </a:cubicBezTo>
                <a:cubicBezTo>
                  <a:pt x="299" y="681"/>
                  <a:pt x="302" y="681"/>
                  <a:pt x="306" y="681"/>
                </a:cubicBezTo>
                <a:cubicBezTo>
                  <a:pt x="311" y="676"/>
                  <a:pt x="317" y="673"/>
                  <a:pt x="324" y="673"/>
                </a:cubicBezTo>
                <a:cubicBezTo>
                  <a:pt x="260" y="663"/>
                  <a:pt x="260" y="663"/>
                  <a:pt x="260" y="663"/>
                </a:cubicBezTo>
                <a:cubicBezTo>
                  <a:pt x="255" y="409"/>
                  <a:pt x="255" y="409"/>
                  <a:pt x="255" y="409"/>
                </a:cubicBezTo>
                <a:cubicBezTo>
                  <a:pt x="350" y="397"/>
                  <a:pt x="350" y="397"/>
                  <a:pt x="350" y="397"/>
                </a:cubicBezTo>
                <a:lnTo>
                  <a:pt x="359" y="592"/>
                </a:lnTo>
                <a:close/>
                <a:moveTo>
                  <a:pt x="183" y="1052"/>
                </a:moveTo>
                <a:cubicBezTo>
                  <a:pt x="207" y="830"/>
                  <a:pt x="207" y="830"/>
                  <a:pt x="207" y="830"/>
                </a:cubicBezTo>
                <a:cubicBezTo>
                  <a:pt x="314" y="825"/>
                  <a:pt x="314" y="825"/>
                  <a:pt x="314" y="825"/>
                </a:cubicBezTo>
                <a:cubicBezTo>
                  <a:pt x="314" y="939"/>
                  <a:pt x="314" y="939"/>
                  <a:pt x="314" y="939"/>
                </a:cubicBezTo>
                <a:cubicBezTo>
                  <a:pt x="409" y="939"/>
                  <a:pt x="409" y="939"/>
                  <a:pt x="409" y="939"/>
                </a:cubicBezTo>
                <a:cubicBezTo>
                  <a:pt x="409" y="766"/>
                  <a:pt x="409" y="766"/>
                  <a:pt x="409" y="766"/>
                </a:cubicBezTo>
                <a:cubicBezTo>
                  <a:pt x="516" y="763"/>
                  <a:pt x="516" y="763"/>
                  <a:pt x="516" y="763"/>
                </a:cubicBezTo>
                <a:cubicBezTo>
                  <a:pt x="526" y="944"/>
                  <a:pt x="526" y="944"/>
                  <a:pt x="526" y="944"/>
                </a:cubicBezTo>
                <a:cubicBezTo>
                  <a:pt x="626" y="952"/>
                  <a:pt x="626" y="952"/>
                  <a:pt x="626" y="952"/>
                </a:cubicBezTo>
                <a:cubicBezTo>
                  <a:pt x="626" y="796"/>
                  <a:pt x="626" y="796"/>
                  <a:pt x="626" y="796"/>
                </a:cubicBezTo>
                <a:cubicBezTo>
                  <a:pt x="733" y="799"/>
                  <a:pt x="733" y="799"/>
                  <a:pt x="733" y="799"/>
                </a:cubicBezTo>
                <a:cubicBezTo>
                  <a:pt x="749" y="1052"/>
                  <a:pt x="749" y="1052"/>
                  <a:pt x="749" y="1052"/>
                </a:cubicBezTo>
                <a:lnTo>
                  <a:pt x="183" y="1052"/>
                </a:lnTo>
                <a:close/>
                <a:moveTo>
                  <a:pt x="395" y="0"/>
                </a:moveTo>
                <a:cubicBezTo>
                  <a:pt x="562" y="129"/>
                  <a:pt x="562" y="129"/>
                  <a:pt x="562" y="129"/>
                </a:cubicBezTo>
                <a:cubicBezTo>
                  <a:pt x="480" y="202"/>
                  <a:pt x="480" y="202"/>
                  <a:pt x="480" y="202"/>
                </a:cubicBezTo>
                <a:cubicBezTo>
                  <a:pt x="290" y="88"/>
                  <a:pt x="290" y="88"/>
                  <a:pt x="290" y="88"/>
                </a:cubicBezTo>
                <a:cubicBezTo>
                  <a:pt x="383" y="0"/>
                  <a:pt x="383" y="0"/>
                  <a:pt x="383" y="0"/>
                </a:cubicBezTo>
                <a:lnTo>
                  <a:pt x="395" y="0"/>
                </a:lnTo>
                <a:close/>
                <a:moveTo>
                  <a:pt x="773" y="487"/>
                </a:moveTo>
                <a:cubicBezTo>
                  <a:pt x="791" y="511"/>
                  <a:pt x="820" y="563"/>
                  <a:pt x="861" y="642"/>
                </a:cubicBezTo>
                <a:cubicBezTo>
                  <a:pt x="749" y="656"/>
                  <a:pt x="749" y="656"/>
                  <a:pt x="749" y="656"/>
                </a:cubicBezTo>
                <a:cubicBezTo>
                  <a:pt x="697" y="499"/>
                  <a:pt x="697" y="499"/>
                  <a:pt x="697" y="499"/>
                </a:cubicBezTo>
                <a:lnTo>
                  <a:pt x="773" y="487"/>
                </a:lnTo>
                <a:close/>
              </a:path>
            </a:pathLst>
          </a:custGeom>
          <a:solidFill>
            <a:srgbClr val="4B6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2976824" y="3901549"/>
            <a:ext cx="5961345" cy="2156869"/>
            <a:chOff x="2958684" y="3789831"/>
            <a:chExt cx="6320815" cy="2286929"/>
          </a:xfrm>
          <a:solidFill>
            <a:schemeClr val="accent4">
              <a:lumMod val="75000"/>
            </a:schemeClr>
          </a:solidFill>
        </p:grpSpPr>
        <p:sp>
          <p:nvSpPr>
            <p:cNvPr id="66" name="Freeform 66"/>
            <p:cNvSpPr>
              <a:spLocks/>
            </p:cNvSpPr>
            <p:nvPr/>
          </p:nvSpPr>
          <p:spPr bwMode="auto">
            <a:xfrm rot="21238751">
              <a:off x="2958684" y="4811531"/>
              <a:ext cx="1052180" cy="1265229"/>
            </a:xfrm>
            <a:custGeom>
              <a:avLst/>
              <a:gdLst>
                <a:gd name="T0" fmla="*/ 0 w 575"/>
                <a:gd name="T1" fmla="*/ 67 h 682"/>
                <a:gd name="T2" fmla="*/ 563 w 575"/>
                <a:gd name="T3" fmla="*/ 0 h 682"/>
                <a:gd name="T4" fmla="*/ 575 w 575"/>
                <a:gd name="T5" fmla="*/ 100 h 682"/>
                <a:gd name="T6" fmla="*/ 350 w 575"/>
                <a:gd name="T7" fmla="*/ 133 h 682"/>
                <a:gd name="T8" fmla="*/ 414 w 575"/>
                <a:gd name="T9" fmla="*/ 675 h 682"/>
                <a:gd name="T10" fmla="*/ 291 w 575"/>
                <a:gd name="T11" fmla="*/ 682 h 682"/>
                <a:gd name="T12" fmla="*/ 221 w 575"/>
                <a:gd name="T13" fmla="*/ 146 h 682"/>
                <a:gd name="T14" fmla="*/ 11 w 575"/>
                <a:gd name="T15" fmla="*/ 166 h 682"/>
                <a:gd name="T16" fmla="*/ 0 w 575"/>
                <a:gd name="T17" fmla="*/ 6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682">
                  <a:moveTo>
                    <a:pt x="0" y="67"/>
                  </a:moveTo>
                  <a:lnTo>
                    <a:pt x="563" y="0"/>
                  </a:lnTo>
                  <a:lnTo>
                    <a:pt x="575" y="100"/>
                  </a:lnTo>
                  <a:lnTo>
                    <a:pt x="350" y="133"/>
                  </a:lnTo>
                  <a:lnTo>
                    <a:pt x="414" y="675"/>
                  </a:lnTo>
                  <a:lnTo>
                    <a:pt x="291" y="682"/>
                  </a:lnTo>
                  <a:lnTo>
                    <a:pt x="221" y="146"/>
                  </a:lnTo>
                  <a:lnTo>
                    <a:pt x="11" y="166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 rot="21238751">
              <a:off x="3919782" y="4686684"/>
              <a:ext cx="717312" cy="1229981"/>
            </a:xfrm>
            <a:custGeom>
              <a:avLst/>
              <a:gdLst>
                <a:gd name="T0" fmla="*/ 152 w 345"/>
                <a:gd name="T1" fmla="*/ 537 h 582"/>
                <a:gd name="T2" fmla="*/ 155 w 345"/>
                <a:gd name="T3" fmla="*/ 571 h 582"/>
                <a:gd name="T4" fmla="*/ 63 w 345"/>
                <a:gd name="T5" fmla="*/ 582 h 582"/>
                <a:gd name="T6" fmla="*/ 0 w 345"/>
                <a:gd name="T7" fmla="*/ 7 h 582"/>
                <a:gd name="T8" fmla="*/ 80 w 345"/>
                <a:gd name="T9" fmla="*/ 0 h 582"/>
                <a:gd name="T10" fmla="*/ 106 w 345"/>
                <a:gd name="T11" fmla="*/ 218 h 582"/>
                <a:gd name="T12" fmla="*/ 295 w 345"/>
                <a:gd name="T13" fmla="*/ 227 h 582"/>
                <a:gd name="T14" fmla="*/ 345 w 345"/>
                <a:gd name="T15" fmla="*/ 548 h 582"/>
                <a:gd name="T16" fmla="*/ 269 w 345"/>
                <a:gd name="T17" fmla="*/ 557 h 582"/>
                <a:gd name="T18" fmla="*/ 210 w 345"/>
                <a:gd name="T19" fmla="*/ 281 h 582"/>
                <a:gd name="T20" fmla="*/ 204 w 345"/>
                <a:gd name="T21" fmla="*/ 277 h 582"/>
                <a:gd name="T22" fmla="*/ 130 w 345"/>
                <a:gd name="T23" fmla="*/ 297 h 582"/>
                <a:gd name="T24" fmla="*/ 126 w 345"/>
                <a:gd name="T25" fmla="*/ 299 h 582"/>
                <a:gd name="T26" fmla="*/ 124 w 345"/>
                <a:gd name="T27" fmla="*/ 303 h 582"/>
                <a:gd name="T28" fmla="*/ 146 w 345"/>
                <a:gd name="T29" fmla="*/ 492 h 582"/>
                <a:gd name="T30" fmla="*/ 152 w 345"/>
                <a:gd name="T31" fmla="*/ 53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5" h="582">
                  <a:moveTo>
                    <a:pt x="152" y="537"/>
                  </a:moveTo>
                  <a:cubicBezTo>
                    <a:pt x="155" y="571"/>
                    <a:pt x="155" y="571"/>
                    <a:pt x="155" y="571"/>
                  </a:cubicBezTo>
                  <a:cubicBezTo>
                    <a:pt x="63" y="582"/>
                    <a:pt x="63" y="582"/>
                    <a:pt x="63" y="58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63" y="159"/>
                    <a:pt x="226" y="162"/>
                    <a:pt x="295" y="227"/>
                  </a:cubicBezTo>
                  <a:cubicBezTo>
                    <a:pt x="345" y="548"/>
                    <a:pt x="345" y="548"/>
                    <a:pt x="345" y="548"/>
                  </a:cubicBezTo>
                  <a:cubicBezTo>
                    <a:pt x="269" y="557"/>
                    <a:pt x="269" y="557"/>
                    <a:pt x="269" y="557"/>
                  </a:cubicBezTo>
                  <a:cubicBezTo>
                    <a:pt x="210" y="281"/>
                    <a:pt x="210" y="281"/>
                    <a:pt x="210" y="281"/>
                  </a:cubicBezTo>
                  <a:cubicBezTo>
                    <a:pt x="204" y="277"/>
                    <a:pt x="204" y="277"/>
                    <a:pt x="204" y="277"/>
                  </a:cubicBezTo>
                  <a:cubicBezTo>
                    <a:pt x="178" y="264"/>
                    <a:pt x="153" y="271"/>
                    <a:pt x="130" y="297"/>
                  </a:cubicBezTo>
                  <a:cubicBezTo>
                    <a:pt x="129" y="297"/>
                    <a:pt x="127" y="298"/>
                    <a:pt x="126" y="299"/>
                  </a:cubicBezTo>
                  <a:cubicBezTo>
                    <a:pt x="124" y="301"/>
                    <a:pt x="124" y="302"/>
                    <a:pt x="124" y="303"/>
                  </a:cubicBezTo>
                  <a:cubicBezTo>
                    <a:pt x="146" y="492"/>
                    <a:pt x="146" y="492"/>
                    <a:pt x="146" y="492"/>
                  </a:cubicBezTo>
                  <a:lnTo>
                    <a:pt x="152" y="5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 rot="21238751">
              <a:off x="4547447" y="4882289"/>
              <a:ext cx="651436" cy="881209"/>
            </a:xfrm>
            <a:custGeom>
              <a:avLst/>
              <a:gdLst>
                <a:gd name="T0" fmla="*/ 147 w 313"/>
                <a:gd name="T1" fmla="*/ 5 h 417"/>
                <a:gd name="T2" fmla="*/ 254 w 313"/>
                <a:gd name="T3" fmla="*/ 41 h 417"/>
                <a:gd name="T4" fmla="*/ 254 w 313"/>
                <a:gd name="T5" fmla="*/ 41 h 417"/>
                <a:gd name="T6" fmla="*/ 256 w 313"/>
                <a:gd name="T7" fmla="*/ 45 h 417"/>
                <a:gd name="T8" fmla="*/ 283 w 313"/>
                <a:gd name="T9" fmla="*/ 87 h 417"/>
                <a:gd name="T10" fmla="*/ 294 w 313"/>
                <a:gd name="T11" fmla="*/ 126 h 417"/>
                <a:gd name="T12" fmla="*/ 305 w 313"/>
                <a:gd name="T13" fmla="*/ 197 h 417"/>
                <a:gd name="T14" fmla="*/ 73 w 313"/>
                <a:gd name="T15" fmla="*/ 229 h 417"/>
                <a:gd name="T16" fmla="*/ 74 w 313"/>
                <a:gd name="T17" fmla="*/ 233 h 417"/>
                <a:gd name="T18" fmla="*/ 110 w 313"/>
                <a:gd name="T19" fmla="*/ 318 h 417"/>
                <a:gd name="T20" fmla="*/ 110 w 313"/>
                <a:gd name="T21" fmla="*/ 321 h 417"/>
                <a:gd name="T22" fmla="*/ 307 w 313"/>
                <a:gd name="T23" fmla="*/ 319 h 417"/>
                <a:gd name="T24" fmla="*/ 313 w 313"/>
                <a:gd name="T25" fmla="*/ 387 h 417"/>
                <a:gd name="T26" fmla="*/ 239 w 313"/>
                <a:gd name="T27" fmla="*/ 412 h 417"/>
                <a:gd name="T28" fmla="*/ 162 w 313"/>
                <a:gd name="T29" fmla="*/ 414 h 417"/>
                <a:gd name="T30" fmla="*/ 27 w 313"/>
                <a:gd name="T31" fmla="*/ 335 h 417"/>
                <a:gd name="T32" fmla="*/ 16 w 313"/>
                <a:gd name="T33" fmla="*/ 311 h 417"/>
                <a:gd name="T34" fmla="*/ 8 w 313"/>
                <a:gd name="T35" fmla="*/ 285 h 417"/>
                <a:gd name="T36" fmla="*/ 1 w 313"/>
                <a:gd name="T37" fmla="*/ 227 h 417"/>
                <a:gd name="T38" fmla="*/ 0 w 313"/>
                <a:gd name="T39" fmla="*/ 202 h 417"/>
                <a:gd name="T40" fmla="*/ 1 w 313"/>
                <a:gd name="T41" fmla="*/ 177 h 417"/>
                <a:gd name="T42" fmla="*/ 4 w 313"/>
                <a:gd name="T43" fmla="*/ 150 h 417"/>
                <a:gd name="T44" fmla="*/ 9 w 313"/>
                <a:gd name="T45" fmla="*/ 124 h 417"/>
                <a:gd name="T46" fmla="*/ 11 w 313"/>
                <a:gd name="T47" fmla="*/ 116 h 417"/>
                <a:gd name="T48" fmla="*/ 15 w 313"/>
                <a:gd name="T49" fmla="*/ 109 h 417"/>
                <a:gd name="T50" fmla="*/ 21 w 313"/>
                <a:gd name="T51" fmla="*/ 97 h 417"/>
                <a:gd name="T52" fmla="*/ 27 w 313"/>
                <a:gd name="T53" fmla="*/ 85 h 417"/>
                <a:gd name="T54" fmla="*/ 37 w 313"/>
                <a:gd name="T55" fmla="*/ 72 h 417"/>
                <a:gd name="T56" fmla="*/ 49 w 313"/>
                <a:gd name="T57" fmla="*/ 59 h 417"/>
                <a:gd name="T58" fmla="*/ 73 w 313"/>
                <a:gd name="T59" fmla="*/ 35 h 417"/>
                <a:gd name="T60" fmla="*/ 102 w 313"/>
                <a:gd name="T61" fmla="*/ 16 h 417"/>
                <a:gd name="T62" fmla="*/ 114 w 313"/>
                <a:gd name="T63" fmla="*/ 12 h 417"/>
                <a:gd name="T64" fmla="*/ 126 w 313"/>
                <a:gd name="T65" fmla="*/ 9 h 417"/>
                <a:gd name="T66" fmla="*/ 136 w 313"/>
                <a:gd name="T67" fmla="*/ 6 h 417"/>
                <a:gd name="T68" fmla="*/ 147 w 313"/>
                <a:gd name="T69" fmla="*/ 5 h 417"/>
                <a:gd name="T70" fmla="*/ 87 w 313"/>
                <a:gd name="T71" fmla="*/ 163 h 417"/>
                <a:gd name="T72" fmla="*/ 217 w 313"/>
                <a:gd name="T73" fmla="*/ 149 h 417"/>
                <a:gd name="T74" fmla="*/ 214 w 313"/>
                <a:gd name="T75" fmla="*/ 130 h 417"/>
                <a:gd name="T76" fmla="*/ 209 w 313"/>
                <a:gd name="T77" fmla="*/ 118 h 417"/>
                <a:gd name="T78" fmla="*/ 203 w 313"/>
                <a:gd name="T79" fmla="*/ 108 h 417"/>
                <a:gd name="T80" fmla="*/ 196 w 313"/>
                <a:gd name="T81" fmla="*/ 97 h 417"/>
                <a:gd name="T82" fmla="*/ 180 w 313"/>
                <a:gd name="T83" fmla="*/ 87 h 417"/>
                <a:gd name="T84" fmla="*/ 163 w 313"/>
                <a:gd name="T85" fmla="*/ 84 h 417"/>
                <a:gd name="T86" fmla="*/ 117 w 313"/>
                <a:gd name="T87" fmla="*/ 95 h 417"/>
                <a:gd name="T88" fmla="*/ 100 w 313"/>
                <a:gd name="T89" fmla="*/ 113 h 417"/>
                <a:gd name="T90" fmla="*/ 88 w 313"/>
                <a:gd name="T91" fmla="*/ 145 h 417"/>
                <a:gd name="T92" fmla="*/ 87 w 313"/>
                <a:gd name="T93" fmla="*/ 16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417">
                  <a:moveTo>
                    <a:pt x="147" y="5"/>
                  </a:moveTo>
                  <a:cubicBezTo>
                    <a:pt x="188" y="0"/>
                    <a:pt x="224" y="12"/>
                    <a:pt x="254" y="41"/>
                  </a:cubicBezTo>
                  <a:cubicBezTo>
                    <a:pt x="254" y="41"/>
                    <a:pt x="254" y="41"/>
                    <a:pt x="254" y="41"/>
                  </a:cubicBezTo>
                  <a:cubicBezTo>
                    <a:pt x="254" y="43"/>
                    <a:pt x="255" y="44"/>
                    <a:pt x="256" y="45"/>
                  </a:cubicBezTo>
                  <a:cubicBezTo>
                    <a:pt x="269" y="56"/>
                    <a:pt x="278" y="70"/>
                    <a:pt x="283" y="87"/>
                  </a:cubicBezTo>
                  <a:cubicBezTo>
                    <a:pt x="288" y="98"/>
                    <a:pt x="292" y="111"/>
                    <a:pt x="294" y="126"/>
                  </a:cubicBezTo>
                  <a:cubicBezTo>
                    <a:pt x="305" y="197"/>
                    <a:pt x="305" y="197"/>
                    <a:pt x="305" y="197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77" y="274"/>
                    <a:pt x="89" y="302"/>
                    <a:pt x="110" y="318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173" y="348"/>
                    <a:pt x="239" y="347"/>
                    <a:pt x="307" y="319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289" y="399"/>
                    <a:pt x="264" y="407"/>
                    <a:pt x="239" y="412"/>
                  </a:cubicBezTo>
                  <a:cubicBezTo>
                    <a:pt x="214" y="417"/>
                    <a:pt x="188" y="417"/>
                    <a:pt x="162" y="414"/>
                  </a:cubicBezTo>
                  <a:cubicBezTo>
                    <a:pt x="101" y="410"/>
                    <a:pt x="56" y="383"/>
                    <a:pt x="27" y="335"/>
                  </a:cubicBezTo>
                  <a:cubicBezTo>
                    <a:pt x="23" y="327"/>
                    <a:pt x="19" y="319"/>
                    <a:pt x="16" y="311"/>
                  </a:cubicBezTo>
                  <a:cubicBezTo>
                    <a:pt x="13" y="302"/>
                    <a:pt x="10" y="293"/>
                    <a:pt x="8" y="285"/>
                  </a:cubicBezTo>
                  <a:cubicBezTo>
                    <a:pt x="3" y="266"/>
                    <a:pt x="1" y="247"/>
                    <a:pt x="1" y="227"/>
                  </a:cubicBezTo>
                  <a:cubicBezTo>
                    <a:pt x="0" y="219"/>
                    <a:pt x="0" y="211"/>
                    <a:pt x="0" y="202"/>
                  </a:cubicBezTo>
                  <a:cubicBezTo>
                    <a:pt x="1" y="193"/>
                    <a:pt x="1" y="185"/>
                    <a:pt x="1" y="177"/>
                  </a:cubicBezTo>
                  <a:cubicBezTo>
                    <a:pt x="2" y="167"/>
                    <a:pt x="3" y="158"/>
                    <a:pt x="4" y="150"/>
                  </a:cubicBezTo>
                  <a:cubicBezTo>
                    <a:pt x="5" y="142"/>
                    <a:pt x="7" y="133"/>
                    <a:pt x="9" y="124"/>
                  </a:cubicBezTo>
                  <a:cubicBezTo>
                    <a:pt x="10" y="121"/>
                    <a:pt x="11" y="119"/>
                    <a:pt x="11" y="116"/>
                  </a:cubicBezTo>
                  <a:cubicBezTo>
                    <a:pt x="12" y="114"/>
                    <a:pt x="13" y="111"/>
                    <a:pt x="15" y="109"/>
                  </a:cubicBezTo>
                  <a:cubicBezTo>
                    <a:pt x="17" y="104"/>
                    <a:pt x="19" y="101"/>
                    <a:pt x="21" y="97"/>
                  </a:cubicBezTo>
                  <a:cubicBezTo>
                    <a:pt x="23" y="94"/>
                    <a:pt x="25" y="90"/>
                    <a:pt x="27" y="85"/>
                  </a:cubicBezTo>
                  <a:cubicBezTo>
                    <a:pt x="30" y="81"/>
                    <a:pt x="34" y="77"/>
                    <a:pt x="37" y="72"/>
                  </a:cubicBezTo>
                  <a:cubicBezTo>
                    <a:pt x="41" y="68"/>
                    <a:pt x="45" y="63"/>
                    <a:pt x="49" y="59"/>
                  </a:cubicBezTo>
                  <a:cubicBezTo>
                    <a:pt x="56" y="50"/>
                    <a:pt x="64" y="42"/>
                    <a:pt x="73" y="35"/>
                  </a:cubicBezTo>
                  <a:cubicBezTo>
                    <a:pt x="82" y="28"/>
                    <a:pt x="92" y="22"/>
                    <a:pt x="102" y="16"/>
                  </a:cubicBezTo>
                  <a:cubicBezTo>
                    <a:pt x="106" y="15"/>
                    <a:pt x="110" y="13"/>
                    <a:pt x="114" y="12"/>
                  </a:cubicBezTo>
                  <a:cubicBezTo>
                    <a:pt x="117" y="11"/>
                    <a:pt x="121" y="10"/>
                    <a:pt x="126" y="9"/>
                  </a:cubicBezTo>
                  <a:cubicBezTo>
                    <a:pt x="127" y="8"/>
                    <a:pt x="130" y="7"/>
                    <a:pt x="136" y="6"/>
                  </a:cubicBezTo>
                  <a:lnTo>
                    <a:pt x="147" y="5"/>
                  </a:lnTo>
                  <a:close/>
                  <a:moveTo>
                    <a:pt x="87" y="163"/>
                  </a:moveTo>
                  <a:cubicBezTo>
                    <a:pt x="217" y="149"/>
                    <a:pt x="217" y="149"/>
                    <a:pt x="217" y="149"/>
                  </a:cubicBezTo>
                  <a:cubicBezTo>
                    <a:pt x="216" y="142"/>
                    <a:pt x="215" y="136"/>
                    <a:pt x="214" y="130"/>
                  </a:cubicBezTo>
                  <a:cubicBezTo>
                    <a:pt x="213" y="124"/>
                    <a:pt x="211" y="120"/>
                    <a:pt x="209" y="118"/>
                  </a:cubicBezTo>
                  <a:cubicBezTo>
                    <a:pt x="207" y="114"/>
                    <a:pt x="206" y="111"/>
                    <a:pt x="203" y="108"/>
                  </a:cubicBezTo>
                  <a:cubicBezTo>
                    <a:pt x="201" y="105"/>
                    <a:pt x="199" y="101"/>
                    <a:pt x="196" y="97"/>
                  </a:cubicBezTo>
                  <a:cubicBezTo>
                    <a:pt x="191" y="93"/>
                    <a:pt x="185" y="89"/>
                    <a:pt x="180" y="87"/>
                  </a:cubicBezTo>
                  <a:cubicBezTo>
                    <a:pt x="174" y="84"/>
                    <a:pt x="169" y="83"/>
                    <a:pt x="163" y="84"/>
                  </a:cubicBezTo>
                  <a:cubicBezTo>
                    <a:pt x="147" y="84"/>
                    <a:pt x="132" y="87"/>
                    <a:pt x="117" y="95"/>
                  </a:cubicBezTo>
                  <a:cubicBezTo>
                    <a:pt x="111" y="98"/>
                    <a:pt x="105" y="104"/>
                    <a:pt x="100" y="113"/>
                  </a:cubicBezTo>
                  <a:cubicBezTo>
                    <a:pt x="94" y="122"/>
                    <a:pt x="90" y="132"/>
                    <a:pt x="88" y="145"/>
                  </a:cubicBezTo>
                  <a:lnTo>
                    <a:pt x="87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 rot="21238751">
              <a:off x="5687936" y="4577664"/>
              <a:ext cx="684374" cy="959126"/>
            </a:xfrm>
            <a:custGeom>
              <a:avLst/>
              <a:gdLst>
                <a:gd name="T0" fmla="*/ 107 w 329"/>
                <a:gd name="T1" fmla="*/ 23 h 454"/>
                <a:gd name="T2" fmla="*/ 268 w 329"/>
                <a:gd name="T3" fmla="*/ 4 h 454"/>
                <a:gd name="T4" fmla="*/ 276 w 329"/>
                <a:gd name="T5" fmla="*/ 82 h 454"/>
                <a:gd name="T6" fmla="*/ 185 w 329"/>
                <a:gd name="T7" fmla="*/ 82 h 454"/>
                <a:gd name="T8" fmla="*/ 127 w 329"/>
                <a:gd name="T9" fmla="*/ 104 h 454"/>
                <a:gd name="T10" fmla="*/ 88 w 329"/>
                <a:gd name="T11" fmla="*/ 150 h 454"/>
                <a:gd name="T12" fmla="*/ 120 w 329"/>
                <a:gd name="T13" fmla="*/ 197 h 454"/>
                <a:gd name="T14" fmla="*/ 134 w 329"/>
                <a:gd name="T15" fmla="*/ 196 h 454"/>
                <a:gd name="T16" fmla="*/ 147 w 329"/>
                <a:gd name="T17" fmla="*/ 197 h 454"/>
                <a:gd name="T18" fmla="*/ 161 w 329"/>
                <a:gd name="T19" fmla="*/ 197 h 454"/>
                <a:gd name="T20" fmla="*/ 196 w 329"/>
                <a:gd name="T21" fmla="*/ 196 h 454"/>
                <a:gd name="T22" fmla="*/ 230 w 329"/>
                <a:gd name="T23" fmla="*/ 199 h 454"/>
                <a:gd name="T24" fmla="*/ 257 w 329"/>
                <a:gd name="T25" fmla="*/ 207 h 454"/>
                <a:gd name="T26" fmla="*/ 284 w 329"/>
                <a:gd name="T27" fmla="*/ 223 h 454"/>
                <a:gd name="T28" fmla="*/ 296 w 329"/>
                <a:gd name="T29" fmla="*/ 234 h 454"/>
                <a:gd name="T30" fmla="*/ 305 w 329"/>
                <a:gd name="T31" fmla="*/ 243 h 454"/>
                <a:gd name="T32" fmla="*/ 313 w 329"/>
                <a:gd name="T33" fmla="*/ 253 h 454"/>
                <a:gd name="T34" fmla="*/ 323 w 329"/>
                <a:gd name="T35" fmla="*/ 279 h 454"/>
                <a:gd name="T36" fmla="*/ 329 w 329"/>
                <a:gd name="T37" fmla="*/ 313 h 454"/>
                <a:gd name="T38" fmla="*/ 327 w 329"/>
                <a:gd name="T39" fmla="*/ 313 h 454"/>
                <a:gd name="T40" fmla="*/ 326 w 329"/>
                <a:gd name="T41" fmla="*/ 323 h 454"/>
                <a:gd name="T42" fmla="*/ 327 w 329"/>
                <a:gd name="T43" fmla="*/ 333 h 454"/>
                <a:gd name="T44" fmla="*/ 310 w 329"/>
                <a:gd name="T45" fmla="*/ 386 h 454"/>
                <a:gd name="T46" fmla="*/ 263 w 329"/>
                <a:gd name="T47" fmla="*/ 423 h 454"/>
                <a:gd name="T48" fmla="*/ 57 w 329"/>
                <a:gd name="T49" fmla="*/ 454 h 454"/>
                <a:gd name="T50" fmla="*/ 41 w 329"/>
                <a:gd name="T51" fmla="*/ 372 h 454"/>
                <a:gd name="T52" fmla="*/ 54 w 329"/>
                <a:gd name="T53" fmla="*/ 371 h 454"/>
                <a:gd name="T54" fmla="*/ 81 w 329"/>
                <a:gd name="T55" fmla="*/ 371 h 454"/>
                <a:gd name="T56" fmla="*/ 107 w 329"/>
                <a:gd name="T57" fmla="*/ 369 h 454"/>
                <a:gd name="T58" fmla="*/ 159 w 329"/>
                <a:gd name="T59" fmla="*/ 362 h 454"/>
                <a:gd name="T60" fmla="*/ 195 w 329"/>
                <a:gd name="T61" fmla="*/ 354 h 454"/>
                <a:gd name="T62" fmla="*/ 201 w 329"/>
                <a:gd name="T63" fmla="*/ 353 h 454"/>
                <a:gd name="T64" fmla="*/ 207 w 329"/>
                <a:gd name="T65" fmla="*/ 351 h 454"/>
                <a:gd name="T66" fmla="*/ 217 w 329"/>
                <a:gd name="T67" fmla="*/ 344 h 454"/>
                <a:gd name="T68" fmla="*/ 225 w 329"/>
                <a:gd name="T69" fmla="*/ 338 h 454"/>
                <a:gd name="T70" fmla="*/ 234 w 329"/>
                <a:gd name="T71" fmla="*/ 318 h 454"/>
                <a:gd name="T72" fmla="*/ 235 w 329"/>
                <a:gd name="T73" fmla="*/ 314 h 454"/>
                <a:gd name="T74" fmla="*/ 227 w 329"/>
                <a:gd name="T75" fmla="*/ 299 h 454"/>
                <a:gd name="T76" fmla="*/ 210 w 329"/>
                <a:gd name="T77" fmla="*/ 286 h 454"/>
                <a:gd name="T78" fmla="*/ 182 w 329"/>
                <a:gd name="T79" fmla="*/ 282 h 454"/>
                <a:gd name="T80" fmla="*/ 136 w 329"/>
                <a:gd name="T81" fmla="*/ 283 h 454"/>
                <a:gd name="T82" fmla="*/ 133 w 329"/>
                <a:gd name="T83" fmla="*/ 281 h 454"/>
                <a:gd name="T84" fmla="*/ 131 w 329"/>
                <a:gd name="T85" fmla="*/ 281 h 454"/>
                <a:gd name="T86" fmla="*/ 129 w 329"/>
                <a:gd name="T87" fmla="*/ 281 h 454"/>
                <a:gd name="T88" fmla="*/ 110 w 329"/>
                <a:gd name="T89" fmla="*/ 281 h 454"/>
                <a:gd name="T90" fmla="*/ 89 w 329"/>
                <a:gd name="T91" fmla="*/ 277 h 454"/>
                <a:gd name="T92" fmla="*/ 79 w 329"/>
                <a:gd name="T93" fmla="*/ 275 h 454"/>
                <a:gd name="T94" fmla="*/ 70 w 329"/>
                <a:gd name="T95" fmla="*/ 271 h 454"/>
                <a:gd name="T96" fmla="*/ 8 w 329"/>
                <a:gd name="T97" fmla="*/ 193 h 454"/>
                <a:gd name="T98" fmla="*/ 25 w 329"/>
                <a:gd name="T99" fmla="*/ 93 h 454"/>
                <a:gd name="T100" fmla="*/ 49 w 329"/>
                <a:gd name="T101" fmla="*/ 60 h 454"/>
                <a:gd name="T102" fmla="*/ 107 w 329"/>
                <a:gd name="T103" fmla="*/ 2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9" h="454">
                  <a:moveTo>
                    <a:pt x="107" y="23"/>
                  </a:moveTo>
                  <a:cubicBezTo>
                    <a:pt x="160" y="6"/>
                    <a:pt x="214" y="0"/>
                    <a:pt x="268" y="4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40" y="79"/>
                    <a:pt x="210" y="79"/>
                    <a:pt x="185" y="82"/>
                  </a:cubicBezTo>
                  <a:cubicBezTo>
                    <a:pt x="160" y="86"/>
                    <a:pt x="140" y="93"/>
                    <a:pt x="127" y="104"/>
                  </a:cubicBezTo>
                  <a:cubicBezTo>
                    <a:pt x="105" y="120"/>
                    <a:pt x="92" y="135"/>
                    <a:pt x="88" y="150"/>
                  </a:cubicBezTo>
                  <a:cubicBezTo>
                    <a:pt x="91" y="178"/>
                    <a:pt x="102" y="194"/>
                    <a:pt x="120" y="197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38" y="196"/>
                    <a:pt x="143" y="197"/>
                    <a:pt x="147" y="197"/>
                  </a:cubicBezTo>
                  <a:cubicBezTo>
                    <a:pt x="152" y="197"/>
                    <a:pt x="156" y="197"/>
                    <a:pt x="161" y="197"/>
                  </a:cubicBezTo>
                  <a:cubicBezTo>
                    <a:pt x="173" y="196"/>
                    <a:pt x="184" y="196"/>
                    <a:pt x="196" y="196"/>
                  </a:cubicBezTo>
                  <a:cubicBezTo>
                    <a:pt x="208" y="196"/>
                    <a:pt x="219" y="197"/>
                    <a:pt x="230" y="199"/>
                  </a:cubicBezTo>
                  <a:cubicBezTo>
                    <a:pt x="238" y="201"/>
                    <a:pt x="247" y="204"/>
                    <a:pt x="257" y="207"/>
                  </a:cubicBezTo>
                  <a:cubicBezTo>
                    <a:pt x="266" y="211"/>
                    <a:pt x="275" y="216"/>
                    <a:pt x="284" y="223"/>
                  </a:cubicBezTo>
                  <a:cubicBezTo>
                    <a:pt x="289" y="224"/>
                    <a:pt x="293" y="228"/>
                    <a:pt x="296" y="234"/>
                  </a:cubicBezTo>
                  <a:cubicBezTo>
                    <a:pt x="299" y="236"/>
                    <a:pt x="302" y="239"/>
                    <a:pt x="305" y="243"/>
                  </a:cubicBezTo>
                  <a:cubicBezTo>
                    <a:pt x="307" y="247"/>
                    <a:pt x="310" y="250"/>
                    <a:pt x="313" y="253"/>
                  </a:cubicBezTo>
                  <a:cubicBezTo>
                    <a:pt x="317" y="260"/>
                    <a:pt x="321" y="269"/>
                    <a:pt x="323" y="279"/>
                  </a:cubicBezTo>
                  <a:cubicBezTo>
                    <a:pt x="325" y="289"/>
                    <a:pt x="327" y="300"/>
                    <a:pt x="329" y="313"/>
                  </a:cubicBezTo>
                  <a:cubicBezTo>
                    <a:pt x="327" y="313"/>
                    <a:pt x="327" y="313"/>
                    <a:pt x="327" y="313"/>
                  </a:cubicBezTo>
                  <a:cubicBezTo>
                    <a:pt x="326" y="317"/>
                    <a:pt x="326" y="320"/>
                    <a:pt x="326" y="323"/>
                  </a:cubicBezTo>
                  <a:cubicBezTo>
                    <a:pt x="326" y="326"/>
                    <a:pt x="326" y="329"/>
                    <a:pt x="327" y="333"/>
                  </a:cubicBezTo>
                  <a:cubicBezTo>
                    <a:pt x="326" y="353"/>
                    <a:pt x="321" y="371"/>
                    <a:pt x="310" y="386"/>
                  </a:cubicBezTo>
                  <a:cubicBezTo>
                    <a:pt x="299" y="401"/>
                    <a:pt x="283" y="413"/>
                    <a:pt x="263" y="423"/>
                  </a:cubicBezTo>
                  <a:cubicBezTo>
                    <a:pt x="220" y="444"/>
                    <a:pt x="151" y="454"/>
                    <a:pt x="57" y="454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63" y="371"/>
                    <a:pt x="73" y="371"/>
                    <a:pt x="81" y="371"/>
                  </a:cubicBezTo>
                  <a:cubicBezTo>
                    <a:pt x="90" y="370"/>
                    <a:pt x="99" y="370"/>
                    <a:pt x="107" y="369"/>
                  </a:cubicBezTo>
                  <a:cubicBezTo>
                    <a:pt x="127" y="366"/>
                    <a:pt x="144" y="364"/>
                    <a:pt x="159" y="362"/>
                  </a:cubicBezTo>
                  <a:cubicBezTo>
                    <a:pt x="174" y="360"/>
                    <a:pt x="186" y="358"/>
                    <a:pt x="195" y="354"/>
                  </a:cubicBezTo>
                  <a:cubicBezTo>
                    <a:pt x="197" y="354"/>
                    <a:pt x="199" y="353"/>
                    <a:pt x="201" y="353"/>
                  </a:cubicBezTo>
                  <a:cubicBezTo>
                    <a:pt x="203" y="352"/>
                    <a:pt x="205" y="351"/>
                    <a:pt x="207" y="351"/>
                  </a:cubicBezTo>
                  <a:cubicBezTo>
                    <a:pt x="211" y="348"/>
                    <a:pt x="215" y="346"/>
                    <a:pt x="217" y="344"/>
                  </a:cubicBezTo>
                  <a:cubicBezTo>
                    <a:pt x="219" y="343"/>
                    <a:pt x="222" y="341"/>
                    <a:pt x="225" y="338"/>
                  </a:cubicBezTo>
                  <a:cubicBezTo>
                    <a:pt x="229" y="331"/>
                    <a:pt x="232" y="324"/>
                    <a:pt x="234" y="318"/>
                  </a:cubicBezTo>
                  <a:cubicBezTo>
                    <a:pt x="235" y="318"/>
                    <a:pt x="235" y="317"/>
                    <a:pt x="235" y="314"/>
                  </a:cubicBezTo>
                  <a:cubicBezTo>
                    <a:pt x="234" y="308"/>
                    <a:pt x="232" y="303"/>
                    <a:pt x="227" y="299"/>
                  </a:cubicBezTo>
                  <a:cubicBezTo>
                    <a:pt x="223" y="294"/>
                    <a:pt x="217" y="290"/>
                    <a:pt x="210" y="286"/>
                  </a:cubicBezTo>
                  <a:cubicBezTo>
                    <a:pt x="204" y="284"/>
                    <a:pt x="194" y="283"/>
                    <a:pt x="182" y="282"/>
                  </a:cubicBezTo>
                  <a:cubicBezTo>
                    <a:pt x="169" y="281"/>
                    <a:pt x="153" y="282"/>
                    <a:pt x="136" y="283"/>
                  </a:cubicBezTo>
                  <a:cubicBezTo>
                    <a:pt x="134" y="282"/>
                    <a:pt x="134" y="282"/>
                    <a:pt x="133" y="281"/>
                  </a:cubicBezTo>
                  <a:cubicBezTo>
                    <a:pt x="133" y="281"/>
                    <a:pt x="132" y="280"/>
                    <a:pt x="131" y="281"/>
                  </a:cubicBezTo>
                  <a:cubicBezTo>
                    <a:pt x="129" y="281"/>
                    <a:pt x="129" y="281"/>
                    <a:pt x="129" y="281"/>
                  </a:cubicBezTo>
                  <a:cubicBezTo>
                    <a:pt x="122" y="282"/>
                    <a:pt x="116" y="282"/>
                    <a:pt x="110" y="281"/>
                  </a:cubicBezTo>
                  <a:cubicBezTo>
                    <a:pt x="103" y="281"/>
                    <a:pt x="96" y="280"/>
                    <a:pt x="89" y="277"/>
                  </a:cubicBezTo>
                  <a:cubicBezTo>
                    <a:pt x="86" y="276"/>
                    <a:pt x="83" y="276"/>
                    <a:pt x="79" y="275"/>
                  </a:cubicBezTo>
                  <a:cubicBezTo>
                    <a:pt x="75" y="274"/>
                    <a:pt x="72" y="273"/>
                    <a:pt x="70" y="271"/>
                  </a:cubicBezTo>
                  <a:cubicBezTo>
                    <a:pt x="37" y="248"/>
                    <a:pt x="16" y="222"/>
                    <a:pt x="8" y="193"/>
                  </a:cubicBezTo>
                  <a:cubicBezTo>
                    <a:pt x="0" y="164"/>
                    <a:pt x="6" y="130"/>
                    <a:pt x="25" y="93"/>
                  </a:cubicBezTo>
                  <a:cubicBezTo>
                    <a:pt x="31" y="81"/>
                    <a:pt x="39" y="70"/>
                    <a:pt x="49" y="60"/>
                  </a:cubicBezTo>
                  <a:cubicBezTo>
                    <a:pt x="65" y="40"/>
                    <a:pt x="84" y="28"/>
                    <a:pt x="10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 noEditPoints="1"/>
            </p:cNvSpPr>
            <p:nvPr/>
          </p:nvSpPr>
          <p:spPr bwMode="auto">
            <a:xfrm rot="21238751">
              <a:off x="6306540" y="4480366"/>
              <a:ext cx="651436" cy="883063"/>
            </a:xfrm>
            <a:custGeom>
              <a:avLst/>
              <a:gdLst>
                <a:gd name="T0" fmla="*/ 147 w 313"/>
                <a:gd name="T1" fmla="*/ 5 h 418"/>
                <a:gd name="T2" fmla="*/ 254 w 313"/>
                <a:gd name="T3" fmla="*/ 41 h 418"/>
                <a:gd name="T4" fmla="*/ 254 w 313"/>
                <a:gd name="T5" fmla="*/ 42 h 418"/>
                <a:gd name="T6" fmla="*/ 256 w 313"/>
                <a:gd name="T7" fmla="*/ 45 h 418"/>
                <a:gd name="T8" fmla="*/ 283 w 313"/>
                <a:gd name="T9" fmla="*/ 87 h 418"/>
                <a:gd name="T10" fmla="*/ 294 w 313"/>
                <a:gd name="T11" fmla="*/ 127 h 418"/>
                <a:gd name="T12" fmla="*/ 304 w 313"/>
                <a:gd name="T13" fmla="*/ 197 h 418"/>
                <a:gd name="T14" fmla="*/ 73 w 313"/>
                <a:gd name="T15" fmla="*/ 229 h 418"/>
                <a:gd name="T16" fmla="*/ 74 w 313"/>
                <a:gd name="T17" fmla="*/ 233 h 418"/>
                <a:gd name="T18" fmla="*/ 110 w 313"/>
                <a:gd name="T19" fmla="*/ 318 h 418"/>
                <a:gd name="T20" fmla="*/ 110 w 313"/>
                <a:gd name="T21" fmla="*/ 321 h 418"/>
                <a:gd name="T22" fmla="*/ 307 w 313"/>
                <a:gd name="T23" fmla="*/ 319 h 418"/>
                <a:gd name="T24" fmla="*/ 313 w 313"/>
                <a:gd name="T25" fmla="*/ 387 h 418"/>
                <a:gd name="T26" fmla="*/ 239 w 313"/>
                <a:gd name="T27" fmla="*/ 412 h 418"/>
                <a:gd name="T28" fmla="*/ 162 w 313"/>
                <a:gd name="T29" fmla="*/ 414 h 418"/>
                <a:gd name="T30" fmla="*/ 27 w 313"/>
                <a:gd name="T31" fmla="*/ 335 h 418"/>
                <a:gd name="T32" fmla="*/ 16 w 313"/>
                <a:gd name="T33" fmla="*/ 311 h 418"/>
                <a:gd name="T34" fmla="*/ 8 w 313"/>
                <a:gd name="T35" fmla="*/ 285 h 418"/>
                <a:gd name="T36" fmla="*/ 1 w 313"/>
                <a:gd name="T37" fmla="*/ 227 h 418"/>
                <a:gd name="T38" fmla="*/ 0 w 313"/>
                <a:gd name="T39" fmla="*/ 202 h 418"/>
                <a:gd name="T40" fmla="*/ 1 w 313"/>
                <a:gd name="T41" fmla="*/ 177 h 418"/>
                <a:gd name="T42" fmla="*/ 4 w 313"/>
                <a:gd name="T43" fmla="*/ 150 h 418"/>
                <a:gd name="T44" fmla="*/ 9 w 313"/>
                <a:gd name="T45" fmla="*/ 124 h 418"/>
                <a:gd name="T46" fmla="*/ 11 w 313"/>
                <a:gd name="T47" fmla="*/ 116 h 418"/>
                <a:gd name="T48" fmla="*/ 15 w 313"/>
                <a:gd name="T49" fmla="*/ 109 h 418"/>
                <a:gd name="T50" fmla="*/ 21 w 313"/>
                <a:gd name="T51" fmla="*/ 97 h 418"/>
                <a:gd name="T52" fmla="*/ 27 w 313"/>
                <a:gd name="T53" fmla="*/ 85 h 418"/>
                <a:gd name="T54" fmla="*/ 37 w 313"/>
                <a:gd name="T55" fmla="*/ 72 h 418"/>
                <a:gd name="T56" fmla="*/ 49 w 313"/>
                <a:gd name="T57" fmla="*/ 59 h 418"/>
                <a:gd name="T58" fmla="*/ 73 w 313"/>
                <a:gd name="T59" fmla="*/ 36 h 418"/>
                <a:gd name="T60" fmla="*/ 102 w 313"/>
                <a:gd name="T61" fmla="*/ 16 h 418"/>
                <a:gd name="T62" fmla="*/ 114 w 313"/>
                <a:gd name="T63" fmla="*/ 12 h 418"/>
                <a:gd name="T64" fmla="*/ 126 w 313"/>
                <a:gd name="T65" fmla="*/ 9 h 418"/>
                <a:gd name="T66" fmla="*/ 136 w 313"/>
                <a:gd name="T67" fmla="*/ 7 h 418"/>
                <a:gd name="T68" fmla="*/ 147 w 313"/>
                <a:gd name="T69" fmla="*/ 5 h 418"/>
                <a:gd name="T70" fmla="*/ 87 w 313"/>
                <a:gd name="T71" fmla="*/ 163 h 418"/>
                <a:gd name="T72" fmla="*/ 217 w 313"/>
                <a:gd name="T73" fmla="*/ 149 h 418"/>
                <a:gd name="T74" fmla="*/ 214 w 313"/>
                <a:gd name="T75" fmla="*/ 130 h 418"/>
                <a:gd name="T76" fmla="*/ 209 w 313"/>
                <a:gd name="T77" fmla="*/ 118 h 418"/>
                <a:gd name="T78" fmla="*/ 203 w 313"/>
                <a:gd name="T79" fmla="*/ 108 h 418"/>
                <a:gd name="T80" fmla="*/ 196 w 313"/>
                <a:gd name="T81" fmla="*/ 97 h 418"/>
                <a:gd name="T82" fmla="*/ 180 w 313"/>
                <a:gd name="T83" fmla="*/ 87 h 418"/>
                <a:gd name="T84" fmla="*/ 163 w 313"/>
                <a:gd name="T85" fmla="*/ 84 h 418"/>
                <a:gd name="T86" fmla="*/ 117 w 313"/>
                <a:gd name="T87" fmla="*/ 95 h 418"/>
                <a:gd name="T88" fmla="*/ 100 w 313"/>
                <a:gd name="T89" fmla="*/ 113 h 418"/>
                <a:gd name="T90" fmla="*/ 88 w 313"/>
                <a:gd name="T91" fmla="*/ 145 h 418"/>
                <a:gd name="T92" fmla="*/ 87 w 313"/>
                <a:gd name="T93" fmla="*/ 16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418">
                  <a:moveTo>
                    <a:pt x="147" y="5"/>
                  </a:moveTo>
                  <a:cubicBezTo>
                    <a:pt x="188" y="0"/>
                    <a:pt x="224" y="12"/>
                    <a:pt x="254" y="41"/>
                  </a:cubicBezTo>
                  <a:cubicBezTo>
                    <a:pt x="254" y="42"/>
                    <a:pt x="254" y="42"/>
                    <a:pt x="254" y="42"/>
                  </a:cubicBezTo>
                  <a:cubicBezTo>
                    <a:pt x="254" y="43"/>
                    <a:pt x="255" y="44"/>
                    <a:pt x="256" y="45"/>
                  </a:cubicBezTo>
                  <a:cubicBezTo>
                    <a:pt x="269" y="56"/>
                    <a:pt x="278" y="70"/>
                    <a:pt x="283" y="87"/>
                  </a:cubicBezTo>
                  <a:cubicBezTo>
                    <a:pt x="288" y="98"/>
                    <a:pt x="292" y="111"/>
                    <a:pt x="294" y="12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77" y="274"/>
                    <a:pt x="89" y="302"/>
                    <a:pt x="110" y="318"/>
                  </a:cubicBezTo>
                  <a:cubicBezTo>
                    <a:pt x="110" y="321"/>
                    <a:pt x="110" y="321"/>
                    <a:pt x="110" y="321"/>
                  </a:cubicBezTo>
                  <a:cubicBezTo>
                    <a:pt x="173" y="348"/>
                    <a:pt x="239" y="347"/>
                    <a:pt x="307" y="319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289" y="399"/>
                    <a:pt x="264" y="407"/>
                    <a:pt x="239" y="412"/>
                  </a:cubicBezTo>
                  <a:cubicBezTo>
                    <a:pt x="214" y="417"/>
                    <a:pt x="188" y="418"/>
                    <a:pt x="162" y="414"/>
                  </a:cubicBezTo>
                  <a:cubicBezTo>
                    <a:pt x="101" y="410"/>
                    <a:pt x="56" y="383"/>
                    <a:pt x="27" y="335"/>
                  </a:cubicBezTo>
                  <a:cubicBezTo>
                    <a:pt x="22" y="327"/>
                    <a:pt x="19" y="320"/>
                    <a:pt x="16" y="311"/>
                  </a:cubicBezTo>
                  <a:cubicBezTo>
                    <a:pt x="13" y="302"/>
                    <a:pt x="10" y="293"/>
                    <a:pt x="8" y="285"/>
                  </a:cubicBezTo>
                  <a:cubicBezTo>
                    <a:pt x="3" y="266"/>
                    <a:pt x="1" y="247"/>
                    <a:pt x="1" y="227"/>
                  </a:cubicBezTo>
                  <a:cubicBezTo>
                    <a:pt x="0" y="219"/>
                    <a:pt x="0" y="211"/>
                    <a:pt x="0" y="202"/>
                  </a:cubicBezTo>
                  <a:cubicBezTo>
                    <a:pt x="1" y="194"/>
                    <a:pt x="1" y="185"/>
                    <a:pt x="1" y="177"/>
                  </a:cubicBezTo>
                  <a:cubicBezTo>
                    <a:pt x="2" y="168"/>
                    <a:pt x="3" y="159"/>
                    <a:pt x="4" y="150"/>
                  </a:cubicBezTo>
                  <a:cubicBezTo>
                    <a:pt x="5" y="142"/>
                    <a:pt x="7" y="133"/>
                    <a:pt x="9" y="124"/>
                  </a:cubicBezTo>
                  <a:cubicBezTo>
                    <a:pt x="10" y="121"/>
                    <a:pt x="11" y="119"/>
                    <a:pt x="11" y="116"/>
                  </a:cubicBezTo>
                  <a:cubicBezTo>
                    <a:pt x="12" y="114"/>
                    <a:pt x="13" y="111"/>
                    <a:pt x="15" y="109"/>
                  </a:cubicBezTo>
                  <a:cubicBezTo>
                    <a:pt x="17" y="105"/>
                    <a:pt x="19" y="101"/>
                    <a:pt x="21" y="97"/>
                  </a:cubicBezTo>
                  <a:cubicBezTo>
                    <a:pt x="23" y="94"/>
                    <a:pt x="25" y="90"/>
                    <a:pt x="27" y="85"/>
                  </a:cubicBezTo>
                  <a:cubicBezTo>
                    <a:pt x="30" y="81"/>
                    <a:pt x="34" y="77"/>
                    <a:pt x="37" y="72"/>
                  </a:cubicBezTo>
                  <a:cubicBezTo>
                    <a:pt x="41" y="68"/>
                    <a:pt x="45" y="64"/>
                    <a:pt x="49" y="59"/>
                  </a:cubicBezTo>
                  <a:cubicBezTo>
                    <a:pt x="56" y="50"/>
                    <a:pt x="64" y="43"/>
                    <a:pt x="73" y="36"/>
                  </a:cubicBezTo>
                  <a:cubicBezTo>
                    <a:pt x="82" y="29"/>
                    <a:pt x="91" y="22"/>
                    <a:pt x="102" y="16"/>
                  </a:cubicBezTo>
                  <a:cubicBezTo>
                    <a:pt x="106" y="15"/>
                    <a:pt x="110" y="13"/>
                    <a:pt x="114" y="12"/>
                  </a:cubicBezTo>
                  <a:cubicBezTo>
                    <a:pt x="117" y="11"/>
                    <a:pt x="121" y="10"/>
                    <a:pt x="126" y="9"/>
                  </a:cubicBezTo>
                  <a:cubicBezTo>
                    <a:pt x="127" y="8"/>
                    <a:pt x="130" y="7"/>
                    <a:pt x="136" y="7"/>
                  </a:cubicBezTo>
                  <a:lnTo>
                    <a:pt x="147" y="5"/>
                  </a:lnTo>
                  <a:close/>
                  <a:moveTo>
                    <a:pt x="87" y="163"/>
                  </a:moveTo>
                  <a:cubicBezTo>
                    <a:pt x="217" y="149"/>
                    <a:pt x="217" y="149"/>
                    <a:pt x="217" y="149"/>
                  </a:cubicBezTo>
                  <a:cubicBezTo>
                    <a:pt x="216" y="142"/>
                    <a:pt x="215" y="136"/>
                    <a:pt x="214" y="130"/>
                  </a:cubicBezTo>
                  <a:cubicBezTo>
                    <a:pt x="213" y="125"/>
                    <a:pt x="211" y="120"/>
                    <a:pt x="209" y="118"/>
                  </a:cubicBezTo>
                  <a:cubicBezTo>
                    <a:pt x="207" y="114"/>
                    <a:pt x="205" y="111"/>
                    <a:pt x="203" y="108"/>
                  </a:cubicBezTo>
                  <a:cubicBezTo>
                    <a:pt x="201" y="105"/>
                    <a:pt x="199" y="102"/>
                    <a:pt x="196" y="97"/>
                  </a:cubicBezTo>
                  <a:cubicBezTo>
                    <a:pt x="191" y="93"/>
                    <a:pt x="185" y="89"/>
                    <a:pt x="180" y="87"/>
                  </a:cubicBezTo>
                  <a:cubicBezTo>
                    <a:pt x="174" y="84"/>
                    <a:pt x="169" y="83"/>
                    <a:pt x="163" y="84"/>
                  </a:cubicBezTo>
                  <a:cubicBezTo>
                    <a:pt x="147" y="84"/>
                    <a:pt x="132" y="88"/>
                    <a:pt x="117" y="95"/>
                  </a:cubicBezTo>
                  <a:cubicBezTo>
                    <a:pt x="111" y="99"/>
                    <a:pt x="105" y="105"/>
                    <a:pt x="100" y="113"/>
                  </a:cubicBezTo>
                  <a:cubicBezTo>
                    <a:pt x="94" y="122"/>
                    <a:pt x="90" y="132"/>
                    <a:pt x="88" y="145"/>
                  </a:cubicBezTo>
                  <a:lnTo>
                    <a:pt x="87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 rot="21238751">
              <a:off x="6852344" y="4320523"/>
              <a:ext cx="717312" cy="907181"/>
            </a:xfrm>
            <a:custGeom>
              <a:avLst/>
              <a:gdLst>
                <a:gd name="T0" fmla="*/ 315 w 345"/>
                <a:gd name="T1" fmla="*/ 78 h 430"/>
                <a:gd name="T2" fmla="*/ 297 w 345"/>
                <a:gd name="T3" fmla="*/ 79 h 430"/>
                <a:gd name="T4" fmla="*/ 274 w 345"/>
                <a:gd name="T5" fmla="*/ 79 h 430"/>
                <a:gd name="T6" fmla="*/ 181 w 345"/>
                <a:gd name="T7" fmla="*/ 99 h 430"/>
                <a:gd name="T8" fmla="*/ 125 w 345"/>
                <a:gd name="T9" fmla="*/ 163 h 430"/>
                <a:gd name="T10" fmla="*/ 108 w 345"/>
                <a:gd name="T11" fmla="*/ 245 h 430"/>
                <a:gd name="T12" fmla="*/ 139 w 345"/>
                <a:gd name="T13" fmla="*/ 325 h 430"/>
                <a:gd name="T14" fmla="*/ 200 w 345"/>
                <a:gd name="T15" fmla="*/ 352 h 430"/>
                <a:gd name="T16" fmla="*/ 261 w 345"/>
                <a:gd name="T17" fmla="*/ 348 h 430"/>
                <a:gd name="T18" fmla="*/ 334 w 345"/>
                <a:gd name="T19" fmla="*/ 330 h 430"/>
                <a:gd name="T20" fmla="*/ 345 w 345"/>
                <a:gd name="T21" fmla="*/ 408 h 430"/>
                <a:gd name="T22" fmla="*/ 276 w 345"/>
                <a:gd name="T23" fmla="*/ 426 h 430"/>
                <a:gd name="T24" fmla="*/ 204 w 345"/>
                <a:gd name="T25" fmla="*/ 429 h 430"/>
                <a:gd name="T26" fmla="*/ 19 w 345"/>
                <a:gd name="T27" fmla="*/ 255 h 430"/>
                <a:gd name="T28" fmla="*/ 124 w 345"/>
                <a:gd name="T29" fmla="*/ 23 h 430"/>
                <a:gd name="T30" fmla="*/ 137 w 345"/>
                <a:gd name="T31" fmla="*/ 18 h 430"/>
                <a:gd name="T32" fmla="*/ 150 w 345"/>
                <a:gd name="T33" fmla="*/ 13 h 430"/>
                <a:gd name="T34" fmla="*/ 308 w 345"/>
                <a:gd name="T35" fmla="*/ 17 h 430"/>
                <a:gd name="T36" fmla="*/ 315 w 345"/>
                <a:gd name="T37" fmla="*/ 7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5" h="430">
                  <a:moveTo>
                    <a:pt x="315" y="78"/>
                  </a:moveTo>
                  <a:cubicBezTo>
                    <a:pt x="310" y="79"/>
                    <a:pt x="304" y="79"/>
                    <a:pt x="297" y="79"/>
                  </a:cubicBezTo>
                  <a:cubicBezTo>
                    <a:pt x="289" y="79"/>
                    <a:pt x="282" y="79"/>
                    <a:pt x="274" y="79"/>
                  </a:cubicBezTo>
                  <a:cubicBezTo>
                    <a:pt x="237" y="79"/>
                    <a:pt x="206" y="85"/>
                    <a:pt x="181" y="99"/>
                  </a:cubicBezTo>
                  <a:cubicBezTo>
                    <a:pt x="156" y="112"/>
                    <a:pt x="137" y="134"/>
                    <a:pt x="125" y="163"/>
                  </a:cubicBezTo>
                  <a:cubicBezTo>
                    <a:pt x="111" y="191"/>
                    <a:pt x="105" y="218"/>
                    <a:pt x="108" y="245"/>
                  </a:cubicBezTo>
                  <a:cubicBezTo>
                    <a:pt x="111" y="272"/>
                    <a:pt x="121" y="298"/>
                    <a:pt x="139" y="325"/>
                  </a:cubicBezTo>
                  <a:cubicBezTo>
                    <a:pt x="146" y="341"/>
                    <a:pt x="166" y="350"/>
                    <a:pt x="200" y="352"/>
                  </a:cubicBezTo>
                  <a:cubicBezTo>
                    <a:pt x="218" y="353"/>
                    <a:pt x="238" y="351"/>
                    <a:pt x="261" y="348"/>
                  </a:cubicBezTo>
                  <a:cubicBezTo>
                    <a:pt x="283" y="345"/>
                    <a:pt x="308" y="339"/>
                    <a:pt x="334" y="330"/>
                  </a:cubicBezTo>
                  <a:cubicBezTo>
                    <a:pt x="345" y="408"/>
                    <a:pt x="345" y="408"/>
                    <a:pt x="345" y="408"/>
                  </a:cubicBezTo>
                  <a:cubicBezTo>
                    <a:pt x="323" y="417"/>
                    <a:pt x="299" y="423"/>
                    <a:pt x="276" y="426"/>
                  </a:cubicBezTo>
                  <a:cubicBezTo>
                    <a:pt x="252" y="429"/>
                    <a:pt x="228" y="430"/>
                    <a:pt x="204" y="429"/>
                  </a:cubicBezTo>
                  <a:cubicBezTo>
                    <a:pt x="101" y="423"/>
                    <a:pt x="39" y="365"/>
                    <a:pt x="19" y="255"/>
                  </a:cubicBezTo>
                  <a:cubicBezTo>
                    <a:pt x="0" y="154"/>
                    <a:pt x="35" y="77"/>
                    <a:pt x="124" y="23"/>
                  </a:cubicBezTo>
                  <a:cubicBezTo>
                    <a:pt x="128" y="22"/>
                    <a:pt x="132" y="20"/>
                    <a:pt x="137" y="18"/>
                  </a:cubicBezTo>
                  <a:cubicBezTo>
                    <a:pt x="142" y="17"/>
                    <a:pt x="146" y="15"/>
                    <a:pt x="150" y="13"/>
                  </a:cubicBezTo>
                  <a:cubicBezTo>
                    <a:pt x="209" y="0"/>
                    <a:pt x="262" y="1"/>
                    <a:pt x="308" y="17"/>
                  </a:cubicBezTo>
                  <a:lnTo>
                    <a:pt x="31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 rot="21238751">
              <a:off x="7427500" y="4228905"/>
              <a:ext cx="704503" cy="936864"/>
            </a:xfrm>
            <a:custGeom>
              <a:avLst/>
              <a:gdLst>
                <a:gd name="T0" fmla="*/ 105 w 338"/>
                <a:gd name="T1" fmla="*/ 118 h 444"/>
                <a:gd name="T2" fmla="*/ 199 w 338"/>
                <a:gd name="T3" fmla="*/ 40 h 444"/>
                <a:gd name="T4" fmla="*/ 328 w 338"/>
                <a:gd name="T5" fmla="*/ 10 h 444"/>
                <a:gd name="T6" fmla="*/ 338 w 338"/>
                <a:gd name="T7" fmla="*/ 91 h 444"/>
                <a:gd name="T8" fmla="*/ 135 w 338"/>
                <a:gd name="T9" fmla="*/ 324 h 444"/>
                <a:gd name="T10" fmla="*/ 137 w 338"/>
                <a:gd name="T11" fmla="*/ 339 h 444"/>
                <a:gd name="T12" fmla="*/ 134 w 338"/>
                <a:gd name="T13" fmla="*/ 339 h 444"/>
                <a:gd name="T14" fmla="*/ 141 w 338"/>
                <a:gd name="T15" fmla="*/ 434 h 444"/>
                <a:gd name="T16" fmla="*/ 51 w 338"/>
                <a:gd name="T17" fmla="*/ 444 h 444"/>
                <a:gd name="T18" fmla="*/ 0 w 338"/>
                <a:gd name="T19" fmla="*/ 11 h 444"/>
                <a:gd name="T20" fmla="*/ 90 w 338"/>
                <a:gd name="T21" fmla="*/ 0 h 444"/>
                <a:gd name="T22" fmla="*/ 105 w 338"/>
                <a:gd name="T23" fmla="*/ 11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444">
                  <a:moveTo>
                    <a:pt x="105" y="118"/>
                  </a:moveTo>
                  <a:cubicBezTo>
                    <a:pt x="131" y="84"/>
                    <a:pt x="162" y="57"/>
                    <a:pt x="199" y="40"/>
                  </a:cubicBezTo>
                  <a:cubicBezTo>
                    <a:pt x="236" y="22"/>
                    <a:pt x="279" y="12"/>
                    <a:pt x="328" y="10"/>
                  </a:cubicBezTo>
                  <a:cubicBezTo>
                    <a:pt x="338" y="91"/>
                    <a:pt x="338" y="91"/>
                    <a:pt x="338" y="91"/>
                  </a:cubicBezTo>
                  <a:cubicBezTo>
                    <a:pt x="191" y="119"/>
                    <a:pt x="124" y="197"/>
                    <a:pt x="135" y="324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34" y="339"/>
                    <a:pt x="134" y="339"/>
                    <a:pt x="134" y="339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51" y="444"/>
                    <a:pt x="51" y="444"/>
                    <a:pt x="51" y="44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105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 rot="21238751">
              <a:off x="8079899" y="4075068"/>
              <a:ext cx="651436" cy="883063"/>
            </a:xfrm>
            <a:custGeom>
              <a:avLst/>
              <a:gdLst>
                <a:gd name="T0" fmla="*/ 148 w 313"/>
                <a:gd name="T1" fmla="*/ 5 h 418"/>
                <a:gd name="T2" fmla="*/ 254 w 313"/>
                <a:gd name="T3" fmla="*/ 41 h 418"/>
                <a:gd name="T4" fmla="*/ 254 w 313"/>
                <a:gd name="T5" fmla="*/ 42 h 418"/>
                <a:gd name="T6" fmla="*/ 256 w 313"/>
                <a:gd name="T7" fmla="*/ 45 h 418"/>
                <a:gd name="T8" fmla="*/ 283 w 313"/>
                <a:gd name="T9" fmla="*/ 87 h 418"/>
                <a:gd name="T10" fmla="*/ 294 w 313"/>
                <a:gd name="T11" fmla="*/ 127 h 418"/>
                <a:gd name="T12" fmla="*/ 305 w 313"/>
                <a:gd name="T13" fmla="*/ 197 h 418"/>
                <a:gd name="T14" fmla="*/ 73 w 313"/>
                <a:gd name="T15" fmla="*/ 229 h 418"/>
                <a:gd name="T16" fmla="*/ 74 w 313"/>
                <a:gd name="T17" fmla="*/ 233 h 418"/>
                <a:gd name="T18" fmla="*/ 110 w 313"/>
                <a:gd name="T19" fmla="*/ 318 h 418"/>
                <a:gd name="T20" fmla="*/ 111 w 313"/>
                <a:gd name="T21" fmla="*/ 321 h 418"/>
                <a:gd name="T22" fmla="*/ 307 w 313"/>
                <a:gd name="T23" fmla="*/ 320 h 418"/>
                <a:gd name="T24" fmla="*/ 313 w 313"/>
                <a:gd name="T25" fmla="*/ 387 h 418"/>
                <a:gd name="T26" fmla="*/ 239 w 313"/>
                <a:gd name="T27" fmla="*/ 412 h 418"/>
                <a:gd name="T28" fmla="*/ 162 w 313"/>
                <a:gd name="T29" fmla="*/ 415 h 418"/>
                <a:gd name="T30" fmla="*/ 28 w 313"/>
                <a:gd name="T31" fmla="*/ 335 h 418"/>
                <a:gd name="T32" fmla="*/ 16 w 313"/>
                <a:gd name="T33" fmla="*/ 311 h 418"/>
                <a:gd name="T34" fmla="*/ 8 w 313"/>
                <a:gd name="T35" fmla="*/ 285 h 418"/>
                <a:gd name="T36" fmla="*/ 1 w 313"/>
                <a:gd name="T37" fmla="*/ 227 h 418"/>
                <a:gd name="T38" fmla="*/ 0 w 313"/>
                <a:gd name="T39" fmla="*/ 202 h 418"/>
                <a:gd name="T40" fmla="*/ 1 w 313"/>
                <a:gd name="T41" fmla="*/ 177 h 418"/>
                <a:gd name="T42" fmla="*/ 4 w 313"/>
                <a:gd name="T43" fmla="*/ 150 h 418"/>
                <a:gd name="T44" fmla="*/ 9 w 313"/>
                <a:gd name="T45" fmla="*/ 124 h 418"/>
                <a:gd name="T46" fmla="*/ 11 w 313"/>
                <a:gd name="T47" fmla="*/ 117 h 418"/>
                <a:gd name="T48" fmla="*/ 15 w 313"/>
                <a:gd name="T49" fmla="*/ 109 h 418"/>
                <a:gd name="T50" fmla="*/ 21 w 313"/>
                <a:gd name="T51" fmla="*/ 98 h 418"/>
                <a:gd name="T52" fmla="*/ 27 w 313"/>
                <a:gd name="T53" fmla="*/ 86 h 418"/>
                <a:gd name="T54" fmla="*/ 38 w 313"/>
                <a:gd name="T55" fmla="*/ 72 h 418"/>
                <a:gd name="T56" fmla="*/ 49 w 313"/>
                <a:gd name="T57" fmla="*/ 59 h 418"/>
                <a:gd name="T58" fmla="*/ 73 w 313"/>
                <a:gd name="T59" fmla="*/ 36 h 418"/>
                <a:gd name="T60" fmla="*/ 102 w 313"/>
                <a:gd name="T61" fmla="*/ 17 h 418"/>
                <a:gd name="T62" fmla="*/ 114 w 313"/>
                <a:gd name="T63" fmla="*/ 12 h 418"/>
                <a:gd name="T64" fmla="*/ 126 w 313"/>
                <a:gd name="T65" fmla="*/ 10 h 418"/>
                <a:gd name="T66" fmla="*/ 136 w 313"/>
                <a:gd name="T67" fmla="*/ 7 h 418"/>
                <a:gd name="T68" fmla="*/ 148 w 313"/>
                <a:gd name="T69" fmla="*/ 5 h 418"/>
                <a:gd name="T70" fmla="*/ 88 w 313"/>
                <a:gd name="T71" fmla="*/ 163 h 418"/>
                <a:gd name="T72" fmla="*/ 217 w 313"/>
                <a:gd name="T73" fmla="*/ 149 h 418"/>
                <a:gd name="T74" fmla="*/ 214 w 313"/>
                <a:gd name="T75" fmla="*/ 131 h 418"/>
                <a:gd name="T76" fmla="*/ 209 w 313"/>
                <a:gd name="T77" fmla="*/ 118 h 418"/>
                <a:gd name="T78" fmla="*/ 204 w 313"/>
                <a:gd name="T79" fmla="*/ 108 h 418"/>
                <a:gd name="T80" fmla="*/ 197 w 313"/>
                <a:gd name="T81" fmla="*/ 98 h 418"/>
                <a:gd name="T82" fmla="*/ 180 w 313"/>
                <a:gd name="T83" fmla="*/ 87 h 418"/>
                <a:gd name="T84" fmla="*/ 163 w 313"/>
                <a:gd name="T85" fmla="*/ 84 h 418"/>
                <a:gd name="T86" fmla="*/ 118 w 313"/>
                <a:gd name="T87" fmla="*/ 95 h 418"/>
                <a:gd name="T88" fmla="*/ 100 w 313"/>
                <a:gd name="T89" fmla="*/ 113 h 418"/>
                <a:gd name="T90" fmla="*/ 88 w 313"/>
                <a:gd name="T91" fmla="*/ 145 h 418"/>
                <a:gd name="T92" fmla="*/ 88 w 313"/>
                <a:gd name="T93" fmla="*/ 16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3" h="418">
                  <a:moveTo>
                    <a:pt x="148" y="5"/>
                  </a:moveTo>
                  <a:cubicBezTo>
                    <a:pt x="189" y="0"/>
                    <a:pt x="224" y="12"/>
                    <a:pt x="254" y="41"/>
                  </a:cubicBezTo>
                  <a:cubicBezTo>
                    <a:pt x="254" y="42"/>
                    <a:pt x="254" y="42"/>
                    <a:pt x="254" y="42"/>
                  </a:cubicBezTo>
                  <a:cubicBezTo>
                    <a:pt x="254" y="43"/>
                    <a:pt x="255" y="44"/>
                    <a:pt x="256" y="45"/>
                  </a:cubicBezTo>
                  <a:cubicBezTo>
                    <a:pt x="269" y="56"/>
                    <a:pt x="278" y="70"/>
                    <a:pt x="283" y="87"/>
                  </a:cubicBezTo>
                  <a:cubicBezTo>
                    <a:pt x="289" y="99"/>
                    <a:pt x="292" y="112"/>
                    <a:pt x="294" y="127"/>
                  </a:cubicBezTo>
                  <a:cubicBezTo>
                    <a:pt x="305" y="197"/>
                    <a:pt x="305" y="197"/>
                    <a:pt x="305" y="197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77" y="274"/>
                    <a:pt x="89" y="302"/>
                    <a:pt x="110" y="318"/>
                  </a:cubicBezTo>
                  <a:cubicBezTo>
                    <a:pt x="111" y="321"/>
                    <a:pt x="111" y="321"/>
                    <a:pt x="111" y="321"/>
                  </a:cubicBezTo>
                  <a:cubicBezTo>
                    <a:pt x="173" y="348"/>
                    <a:pt x="239" y="347"/>
                    <a:pt x="307" y="320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289" y="399"/>
                    <a:pt x="264" y="408"/>
                    <a:pt x="239" y="412"/>
                  </a:cubicBezTo>
                  <a:cubicBezTo>
                    <a:pt x="214" y="417"/>
                    <a:pt x="188" y="418"/>
                    <a:pt x="162" y="415"/>
                  </a:cubicBezTo>
                  <a:cubicBezTo>
                    <a:pt x="101" y="410"/>
                    <a:pt x="56" y="383"/>
                    <a:pt x="28" y="335"/>
                  </a:cubicBezTo>
                  <a:cubicBezTo>
                    <a:pt x="23" y="328"/>
                    <a:pt x="19" y="320"/>
                    <a:pt x="16" y="311"/>
                  </a:cubicBezTo>
                  <a:cubicBezTo>
                    <a:pt x="13" y="302"/>
                    <a:pt x="10" y="294"/>
                    <a:pt x="8" y="285"/>
                  </a:cubicBezTo>
                  <a:cubicBezTo>
                    <a:pt x="4" y="266"/>
                    <a:pt x="1" y="247"/>
                    <a:pt x="1" y="227"/>
                  </a:cubicBezTo>
                  <a:cubicBezTo>
                    <a:pt x="0" y="220"/>
                    <a:pt x="0" y="211"/>
                    <a:pt x="0" y="202"/>
                  </a:cubicBezTo>
                  <a:cubicBezTo>
                    <a:pt x="1" y="194"/>
                    <a:pt x="1" y="185"/>
                    <a:pt x="1" y="177"/>
                  </a:cubicBezTo>
                  <a:cubicBezTo>
                    <a:pt x="2" y="168"/>
                    <a:pt x="3" y="159"/>
                    <a:pt x="4" y="150"/>
                  </a:cubicBezTo>
                  <a:cubicBezTo>
                    <a:pt x="5" y="142"/>
                    <a:pt x="7" y="133"/>
                    <a:pt x="9" y="124"/>
                  </a:cubicBezTo>
                  <a:cubicBezTo>
                    <a:pt x="10" y="122"/>
                    <a:pt x="11" y="119"/>
                    <a:pt x="11" y="117"/>
                  </a:cubicBezTo>
                  <a:cubicBezTo>
                    <a:pt x="12" y="114"/>
                    <a:pt x="13" y="111"/>
                    <a:pt x="15" y="109"/>
                  </a:cubicBezTo>
                  <a:cubicBezTo>
                    <a:pt x="17" y="105"/>
                    <a:pt x="19" y="101"/>
                    <a:pt x="21" y="98"/>
                  </a:cubicBezTo>
                  <a:cubicBezTo>
                    <a:pt x="23" y="94"/>
                    <a:pt x="25" y="90"/>
                    <a:pt x="27" y="86"/>
                  </a:cubicBezTo>
                  <a:cubicBezTo>
                    <a:pt x="30" y="81"/>
                    <a:pt x="34" y="77"/>
                    <a:pt x="38" y="72"/>
                  </a:cubicBezTo>
                  <a:cubicBezTo>
                    <a:pt x="41" y="68"/>
                    <a:pt x="45" y="64"/>
                    <a:pt x="49" y="59"/>
                  </a:cubicBezTo>
                  <a:cubicBezTo>
                    <a:pt x="56" y="51"/>
                    <a:pt x="64" y="43"/>
                    <a:pt x="73" y="36"/>
                  </a:cubicBezTo>
                  <a:cubicBezTo>
                    <a:pt x="82" y="29"/>
                    <a:pt x="92" y="22"/>
                    <a:pt x="102" y="17"/>
                  </a:cubicBezTo>
                  <a:cubicBezTo>
                    <a:pt x="107" y="15"/>
                    <a:pt x="111" y="13"/>
                    <a:pt x="114" y="12"/>
                  </a:cubicBezTo>
                  <a:cubicBezTo>
                    <a:pt x="118" y="11"/>
                    <a:pt x="122" y="10"/>
                    <a:pt x="126" y="10"/>
                  </a:cubicBezTo>
                  <a:cubicBezTo>
                    <a:pt x="127" y="8"/>
                    <a:pt x="130" y="7"/>
                    <a:pt x="136" y="7"/>
                  </a:cubicBezTo>
                  <a:lnTo>
                    <a:pt x="148" y="5"/>
                  </a:lnTo>
                  <a:close/>
                  <a:moveTo>
                    <a:pt x="88" y="163"/>
                  </a:moveTo>
                  <a:cubicBezTo>
                    <a:pt x="217" y="149"/>
                    <a:pt x="217" y="149"/>
                    <a:pt x="217" y="149"/>
                  </a:cubicBezTo>
                  <a:cubicBezTo>
                    <a:pt x="216" y="143"/>
                    <a:pt x="215" y="136"/>
                    <a:pt x="214" y="131"/>
                  </a:cubicBezTo>
                  <a:cubicBezTo>
                    <a:pt x="213" y="125"/>
                    <a:pt x="212" y="121"/>
                    <a:pt x="209" y="118"/>
                  </a:cubicBezTo>
                  <a:cubicBezTo>
                    <a:pt x="208" y="114"/>
                    <a:pt x="206" y="111"/>
                    <a:pt x="204" y="108"/>
                  </a:cubicBezTo>
                  <a:cubicBezTo>
                    <a:pt x="202" y="105"/>
                    <a:pt x="199" y="102"/>
                    <a:pt x="197" y="98"/>
                  </a:cubicBezTo>
                  <a:cubicBezTo>
                    <a:pt x="191" y="93"/>
                    <a:pt x="185" y="90"/>
                    <a:pt x="180" y="87"/>
                  </a:cubicBezTo>
                  <a:cubicBezTo>
                    <a:pt x="175" y="84"/>
                    <a:pt x="169" y="83"/>
                    <a:pt x="163" y="84"/>
                  </a:cubicBezTo>
                  <a:cubicBezTo>
                    <a:pt x="147" y="84"/>
                    <a:pt x="132" y="88"/>
                    <a:pt x="118" y="95"/>
                  </a:cubicBezTo>
                  <a:cubicBezTo>
                    <a:pt x="111" y="99"/>
                    <a:pt x="105" y="105"/>
                    <a:pt x="100" y="113"/>
                  </a:cubicBezTo>
                  <a:cubicBezTo>
                    <a:pt x="94" y="122"/>
                    <a:pt x="90" y="132"/>
                    <a:pt x="88" y="145"/>
                  </a:cubicBezTo>
                  <a:lnTo>
                    <a:pt x="88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 rot="21238751">
              <a:off x="8562187" y="3789831"/>
              <a:ext cx="717312" cy="1035187"/>
            </a:xfrm>
            <a:custGeom>
              <a:avLst/>
              <a:gdLst>
                <a:gd name="T0" fmla="*/ 8 w 344"/>
                <a:gd name="T1" fmla="*/ 212 h 490"/>
                <a:gd name="T2" fmla="*/ 0 w 344"/>
                <a:gd name="T3" fmla="*/ 150 h 490"/>
                <a:gd name="T4" fmla="*/ 82 w 344"/>
                <a:gd name="T5" fmla="*/ 136 h 490"/>
                <a:gd name="T6" fmla="*/ 72 w 344"/>
                <a:gd name="T7" fmla="*/ 9 h 490"/>
                <a:gd name="T8" fmla="*/ 150 w 344"/>
                <a:gd name="T9" fmla="*/ 0 h 490"/>
                <a:gd name="T10" fmla="*/ 163 w 344"/>
                <a:gd name="T11" fmla="*/ 128 h 490"/>
                <a:gd name="T12" fmla="*/ 241 w 344"/>
                <a:gd name="T13" fmla="*/ 119 h 490"/>
                <a:gd name="T14" fmla="*/ 245 w 344"/>
                <a:gd name="T15" fmla="*/ 189 h 490"/>
                <a:gd name="T16" fmla="*/ 170 w 344"/>
                <a:gd name="T17" fmla="*/ 202 h 490"/>
                <a:gd name="T18" fmla="*/ 190 w 344"/>
                <a:gd name="T19" fmla="*/ 394 h 490"/>
                <a:gd name="T20" fmla="*/ 295 w 344"/>
                <a:gd name="T21" fmla="*/ 366 h 490"/>
                <a:gd name="T22" fmla="*/ 344 w 344"/>
                <a:gd name="T23" fmla="*/ 430 h 490"/>
                <a:gd name="T24" fmla="*/ 321 w 344"/>
                <a:gd name="T25" fmla="*/ 443 h 490"/>
                <a:gd name="T26" fmla="*/ 290 w 344"/>
                <a:gd name="T27" fmla="*/ 463 h 490"/>
                <a:gd name="T28" fmla="*/ 246 w 344"/>
                <a:gd name="T29" fmla="*/ 482 h 490"/>
                <a:gd name="T30" fmla="*/ 199 w 344"/>
                <a:gd name="T31" fmla="*/ 490 h 490"/>
                <a:gd name="T32" fmla="*/ 174 w 344"/>
                <a:gd name="T33" fmla="*/ 487 h 490"/>
                <a:gd name="T34" fmla="*/ 152 w 344"/>
                <a:gd name="T35" fmla="*/ 479 h 490"/>
                <a:gd name="T36" fmla="*/ 122 w 344"/>
                <a:gd name="T37" fmla="*/ 457 h 490"/>
                <a:gd name="T38" fmla="*/ 119 w 344"/>
                <a:gd name="T39" fmla="*/ 432 h 490"/>
                <a:gd name="T40" fmla="*/ 110 w 344"/>
                <a:gd name="T41" fmla="*/ 383 h 490"/>
                <a:gd name="T42" fmla="*/ 101 w 344"/>
                <a:gd name="T43" fmla="*/ 325 h 490"/>
                <a:gd name="T44" fmla="*/ 87 w 344"/>
                <a:gd name="T45" fmla="*/ 212 h 490"/>
                <a:gd name="T46" fmla="*/ 8 w 344"/>
                <a:gd name="T47" fmla="*/ 21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490">
                  <a:moveTo>
                    <a:pt x="8" y="212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241" y="119"/>
                    <a:pt x="241" y="119"/>
                    <a:pt x="241" y="119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90" y="394"/>
                    <a:pt x="190" y="394"/>
                    <a:pt x="190" y="394"/>
                  </a:cubicBezTo>
                  <a:cubicBezTo>
                    <a:pt x="218" y="415"/>
                    <a:pt x="253" y="405"/>
                    <a:pt x="295" y="366"/>
                  </a:cubicBezTo>
                  <a:cubicBezTo>
                    <a:pt x="344" y="430"/>
                    <a:pt x="344" y="430"/>
                    <a:pt x="344" y="430"/>
                  </a:cubicBezTo>
                  <a:cubicBezTo>
                    <a:pt x="338" y="433"/>
                    <a:pt x="330" y="438"/>
                    <a:pt x="321" y="443"/>
                  </a:cubicBezTo>
                  <a:cubicBezTo>
                    <a:pt x="312" y="449"/>
                    <a:pt x="302" y="455"/>
                    <a:pt x="290" y="463"/>
                  </a:cubicBezTo>
                  <a:cubicBezTo>
                    <a:pt x="276" y="471"/>
                    <a:pt x="261" y="478"/>
                    <a:pt x="246" y="482"/>
                  </a:cubicBezTo>
                  <a:cubicBezTo>
                    <a:pt x="231" y="487"/>
                    <a:pt x="215" y="489"/>
                    <a:pt x="199" y="490"/>
                  </a:cubicBezTo>
                  <a:cubicBezTo>
                    <a:pt x="190" y="490"/>
                    <a:pt x="182" y="489"/>
                    <a:pt x="174" y="487"/>
                  </a:cubicBezTo>
                  <a:cubicBezTo>
                    <a:pt x="166" y="486"/>
                    <a:pt x="159" y="483"/>
                    <a:pt x="152" y="479"/>
                  </a:cubicBezTo>
                  <a:cubicBezTo>
                    <a:pt x="143" y="474"/>
                    <a:pt x="133" y="467"/>
                    <a:pt x="122" y="457"/>
                  </a:cubicBezTo>
                  <a:cubicBezTo>
                    <a:pt x="119" y="432"/>
                    <a:pt x="119" y="432"/>
                    <a:pt x="119" y="432"/>
                  </a:cubicBezTo>
                  <a:cubicBezTo>
                    <a:pt x="115" y="418"/>
                    <a:pt x="112" y="401"/>
                    <a:pt x="110" y="383"/>
                  </a:cubicBezTo>
                  <a:cubicBezTo>
                    <a:pt x="107" y="365"/>
                    <a:pt x="104" y="346"/>
                    <a:pt x="101" y="325"/>
                  </a:cubicBezTo>
                  <a:cubicBezTo>
                    <a:pt x="87" y="212"/>
                    <a:pt x="87" y="212"/>
                    <a:pt x="87" y="212"/>
                  </a:cubicBezTo>
                  <a:lnTo>
                    <a:pt x="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Freeform 75"/>
          <p:cNvSpPr>
            <a:spLocks/>
          </p:cNvSpPr>
          <p:nvPr/>
        </p:nvSpPr>
        <p:spPr bwMode="auto">
          <a:xfrm rot="21238751">
            <a:off x="2072936" y="1655104"/>
            <a:ext cx="6181326" cy="1189168"/>
          </a:xfrm>
          <a:custGeom>
            <a:avLst/>
            <a:gdLst>
              <a:gd name="T0" fmla="*/ 3378 w 3378"/>
              <a:gd name="T1" fmla="*/ 641 h 641"/>
              <a:gd name="T2" fmla="*/ 3322 w 3378"/>
              <a:gd name="T3" fmla="*/ 130 h 641"/>
              <a:gd name="T4" fmla="*/ 79 w 3378"/>
              <a:gd name="T5" fmla="*/ 0 h 641"/>
              <a:gd name="T6" fmla="*/ 283 w 3378"/>
              <a:gd name="T7" fmla="*/ 255 h 641"/>
              <a:gd name="T8" fmla="*/ 0 w 3378"/>
              <a:gd name="T9" fmla="*/ 485 h 641"/>
              <a:gd name="T10" fmla="*/ 3378 w 3378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78" h="641">
                <a:moveTo>
                  <a:pt x="3378" y="641"/>
                </a:moveTo>
                <a:lnTo>
                  <a:pt x="3322" y="130"/>
                </a:lnTo>
                <a:lnTo>
                  <a:pt x="79" y="0"/>
                </a:lnTo>
                <a:lnTo>
                  <a:pt x="283" y="255"/>
                </a:lnTo>
                <a:lnTo>
                  <a:pt x="0" y="485"/>
                </a:lnTo>
                <a:lnTo>
                  <a:pt x="3378" y="641"/>
                </a:lnTo>
                <a:close/>
              </a:path>
            </a:pathLst>
          </a:custGeom>
          <a:solidFill>
            <a:srgbClr val="C2D9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 rot="21358751">
            <a:off x="2769189" y="1866501"/>
            <a:ext cx="5295518" cy="70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职场人士必须知道的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 rot="21238751">
            <a:off x="8453741" y="2008365"/>
            <a:ext cx="836255" cy="1209574"/>
          </a:xfrm>
          <a:custGeom>
            <a:avLst/>
            <a:gdLst>
              <a:gd name="T0" fmla="*/ 341 w 402"/>
              <a:gd name="T1" fmla="*/ 0 h 573"/>
              <a:gd name="T2" fmla="*/ 76 w 402"/>
              <a:gd name="T3" fmla="*/ 74 h 573"/>
              <a:gd name="T4" fmla="*/ 0 w 402"/>
              <a:gd name="T5" fmla="*/ 69 h 573"/>
              <a:gd name="T6" fmla="*/ 402 w 402"/>
              <a:gd name="T7" fmla="*/ 40 h 573"/>
              <a:gd name="T8" fmla="*/ 341 w 402"/>
              <a:gd name="T9" fmla="*/ 0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573">
                <a:moveTo>
                  <a:pt x="341" y="0"/>
                </a:moveTo>
                <a:cubicBezTo>
                  <a:pt x="341" y="0"/>
                  <a:pt x="114" y="394"/>
                  <a:pt x="76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45" y="573"/>
                  <a:pt x="402" y="40"/>
                </a:cubicBezTo>
                <a:lnTo>
                  <a:pt x="341" y="0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7059149" y="-554141"/>
            <a:ext cx="3647942" cy="3023873"/>
            <a:chOff x="7304874" y="-554141"/>
            <a:chExt cx="3647942" cy="3023873"/>
          </a:xfrm>
        </p:grpSpPr>
        <p:sp>
          <p:nvSpPr>
            <p:cNvPr id="77" name="Freeform 77"/>
            <p:cNvSpPr>
              <a:spLocks/>
            </p:cNvSpPr>
            <p:nvPr/>
          </p:nvSpPr>
          <p:spPr bwMode="auto">
            <a:xfrm rot="21238751">
              <a:off x="10224390" y="1644204"/>
              <a:ext cx="677055" cy="805146"/>
            </a:xfrm>
            <a:custGeom>
              <a:avLst/>
              <a:gdLst>
                <a:gd name="T0" fmla="*/ 30 w 325"/>
                <a:gd name="T1" fmla="*/ 78 h 382"/>
                <a:gd name="T2" fmla="*/ 228 w 325"/>
                <a:gd name="T3" fmla="*/ 333 h 382"/>
                <a:gd name="T4" fmla="*/ 285 w 325"/>
                <a:gd name="T5" fmla="*/ 338 h 382"/>
                <a:gd name="T6" fmla="*/ 295 w 325"/>
                <a:gd name="T7" fmla="*/ 294 h 382"/>
                <a:gd name="T8" fmla="*/ 258 w 325"/>
                <a:gd name="T9" fmla="*/ 298 h 382"/>
                <a:gd name="T10" fmla="*/ 63 w 325"/>
                <a:gd name="T11" fmla="*/ 45 h 382"/>
                <a:gd name="T12" fmla="*/ 30 w 325"/>
                <a:gd name="T13" fmla="*/ 7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382">
                  <a:moveTo>
                    <a:pt x="30" y="78"/>
                  </a:moveTo>
                  <a:cubicBezTo>
                    <a:pt x="30" y="78"/>
                    <a:pt x="155" y="171"/>
                    <a:pt x="228" y="333"/>
                  </a:cubicBezTo>
                  <a:cubicBezTo>
                    <a:pt x="228" y="333"/>
                    <a:pt x="238" y="382"/>
                    <a:pt x="285" y="338"/>
                  </a:cubicBezTo>
                  <a:cubicBezTo>
                    <a:pt x="285" y="338"/>
                    <a:pt x="325" y="303"/>
                    <a:pt x="295" y="294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8" y="298"/>
                    <a:pt x="160" y="127"/>
                    <a:pt x="63" y="45"/>
                  </a:cubicBezTo>
                  <a:cubicBezTo>
                    <a:pt x="63" y="45"/>
                    <a:pt x="0" y="0"/>
                    <a:pt x="30" y="78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 rot="21238751">
              <a:off x="10710736" y="2237363"/>
              <a:ext cx="203117" cy="178097"/>
            </a:xfrm>
            <a:custGeom>
              <a:avLst/>
              <a:gdLst>
                <a:gd name="T0" fmla="*/ 40 w 98"/>
                <a:gd name="T1" fmla="*/ 5 h 84"/>
                <a:gd name="T2" fmla="*/ 21 w 98"/>
                <a:gd name="T3" fmla="*/ 15 h 84"/>
                <a:gd name="T4" fmla="*/ 0 w 98"/>
                <a:gd name="T5" fmla="*/ 18 h 84"/>
                <a:gd name="T6" fmla="*/ 20 w 98"/>
                <a:gd name="T7" fmla="*/ 60 h 84"/>
                <a:gd name="T8" fmla="*/ 85 w 98"/>
                <a:gd name="T9" fmla="*/ 28 h 84"/>
                <a:gd name="T10" fmla="*/ 77 w 98"/>
                <a:gd name="T11" fmla="*/ 0 h 84"/>
                <a:gd name="T12" fmla="*/ 40 w 98"/>
                <a:gd name="T13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4">
                  <a:moveTo>
                    <a:pt x="40" y="5"/>
                  </a:moveTo>
                  <a:cubicBezTo>
                    <a:pt x="40" y="5"/>
                    <a:pt x="67" y="26"/>
                    <a:pt x="21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8" y="48"/>
                    <a:pt x="20" y="60"/>
                  </a:cubicBezTo>
                  <a:cubicBezTo>
                    <a:pt x="20" y="60"/>
                    <a:pt x="44" y="84"/>
                    <a:pt x="85" y="28"/>
                  </a:cubicBezTo>
                  <a:cubicBezTo>
                    <a:pt x="85" y="28"/>
                    <a:pt x="98" y="4"/>
                    <a:pt x="77" y="0"/>
                  </a:cubicBezTo>
                  <a:lnTo>
                    <a:pt x="40" y="5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 rot="21238751">
              <a:off x="10034725" y="1888342"/>
              <a:ext cx="902130" cy="476780"/>
            </a:xfrm>
            <a:custGeom>
              <a:avLst/>
              <a:gdLst>
                <a:gd name="T0" fmla="*/ 83 w 433"/>
                <a:gd name="T1" fmla="*/ 6 h 226"/>
                <a:gd name="T2" fmla="*/ 384 w 433"/>
                <a:gd name="T3" fmla="*/ 125 h 226"/>
                <a:gd name="T4" fmla="*/ 404 w 433"/>
                <a:gd name="T5" fmla="*/ 178 h 226"/>
                <a:gd name="T6" fmla="*/ 366 w 433"/>
                <a:gd name="T7" fmla="*/ 199 h 226"/>
                <a:gd name="T8" fmla="*/ 359 w 433"/>
                <a:gd name="T9" fmla="*/ 163 h 226"/>
                <a:gd name="T10" fmla="*/ 61 w 433"/>
                <a:gd name="T11" fmla="*/ 47 h 226"/>
                <a:gd name="T12" fmla="*/ 83 w 433"/>
                <a:gd name="T13" fmla="*/ 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3" h="226">
                  <a:moveTo>
                    <a:pt x="83" y="6"/>
                  </a:moveTo>
                  <a:cubicBezTo>
                    <a:pt x="83" y="6"/>
                    <a:pt x="207" y="100"/>
                    <a:pt x="384" y="125"/>
                  </a:cubicBezTo>
                  <a:cubicBezTo>
                    <a:pt x="384" y="125"/>
                    <a:pt x="433" y="120"/>
                    <a:pt x="404" y="178"/>
                  </a:cubicBezTo>
                  <a:cubicBezTo>
                    <a:pt x="404" y="178"/>
                    <a:pt x="382" y="226"/>
                    <a:pt x="366" y="199"/>
                  </a:cubicBezTo>
                  <a:cubicBezTo>
                    <a:pt x="359" y="163"/>
                    <a:pt x="359" y="163"/>
                    <a:pt x="359" y="163"/>
                  </a:cubicBezTo>
                  <a:cubicBezTo>
                    <a:pt x="359" y="163"/>
                    <a:pt x="167" y="117"/>
                    <a:pt x="61" y="47"/>
                  </a:cubicBezTo>
                  <a:cubicBezTo>
                    <a:pt x="61" y="47"/>
                    <a:pt x="0" y="0"/>
                    <a:pt x="83" y="6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 rot="21238751">
              <a:off x="10793616" y="2102302"/>
              <a:ext cx="159200" cy="207780"/>
            </a:xfrm>
            <a:custGeom>
              <a:avLst/>
              <a:gdLst>
                <a:gd name="T0" fmla="*/ 0 w 77"/>
                <a:gd name="T1" fmla="*/ 43 h 99"/>
                <a:gd name="T2" fmla="*/ 5 w 77"/>
                <a:gd name="T3" fmla="*/ 22 h 99"/>
                <a:gd name="T4" fmla="*/ 1 w 77"/>
                <a:gd name="T5" fmla="*/ 1 h 99"/>
                <a:gd name="T6" fmla="*/ 47 w 77"/>
                <a:gd name="T7" fmla="*/ 8 h 99"/>
                <a:gd name="T8" fmla="*/ 34 w 77"/>
                <a:gd name="T9" fmla="*/ 79 h 99"/>
                <a:gd name="T10" fmla="*/ 5 w 77"/>
                <a:gd name="T11" fmla="*/ 80 h 99"/>
                <a:gd name="T12" fmla="*/ 0 w 77"/>
                <a:gd name="T13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99">
                  <a:moveTo>
                    <a:pt x="0" y="43"/>
                  </a:moveTo>
                  <a:cubicBezTo>
                    <a:pt x="0" y="43"/>
                    <a:pt x="27" y="63"/>
                    <a:pt x="5" y="2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2" y="0"/>
                    <a:pt x="47" y="8"/>
                  </a:cubicBezTo>
                  <a:cubicBezTo>
                    <a:pt x="47" y="8"/>
                    <a:pt x="77" y="25"/>
                    <a:pt x="34" y="79"/>
                  </a:cubicBezTo>
                  <a:cubicBezTo>
                    <a:pt x="34" y="79"/>
                    <a:pt x="15" y="99"/>
                    <a:pt x="5" y="8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 rot="21238751">
              <a:off x="9740042" y="1089482"/>
              <a:ext cx="733781" cy="1380250"/>
            </a:xfrm>
            <a:custGeom>
              <a:avLst/>
              <a:gdLst>
                <a:gd name="T0" fmla="*/ 0 w 352"/>
                <a:gd name="T1" fmla="*/ 562 h 653"/>
                <a:gd name="T2" fmla="*/ 159 w 352"/>
                <a:gd name="T3" fmla="*/ 16 h 653"/>
                <a:gd name="T4" fmla="*/ 351 w 352"/>
                <a:gd name="T5" fmla="*/ 0 h 653"/>
                <a:gd name="T6" fmla="*/ 150 w 352"/>
                <a:gd name="T7" fmla="*/ 653 h 653"/>
                <a:gd name="T8" fmla="*/ 0 w 352"/>
                <a:gd name="T9" fmla="*/ 56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653">
                  <a:moveTo>
                    <a:pt x="0" y="562"/>
                  </a:moveTo>
                  <a:cubicBezTo>
                    <a:pt x="159" y="16"/>
                    <a:pt x="159" y="16"/>
                    <a:pt x="159" y="16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1" y="0"/>
                    <a:pt x="352" y="395"/>
                    <a:pt x="150" y="653"/>
                  </a:cubicBezTo>
                  <a:lnTo>
                    <a:pt x="0" y="562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 rot="21238751">
              <a:off x="8948110" y="1046556"/>
              <a:ext cx="1110736" cy="1293057"/>
            </a:xfrm>
            <a:custGeom>
              <a:avLst/>
              <a:gdLst>
                <a:gd name="T0" fmla="*/ 93 w 534"/>
                <a:gd name="T1" fmla="*/ 47 h 612"/>
                <a:gd name="T2" fmla="*/ 0 w 534"/>
                <a:gd name="T3" fmla="*/ 368 h 612"/>
                <a:gd name="T4" fmla="*/ 121 w 534"/>
                <a:gd name="T5" fmla="*/ 503 h 612"/>
                <a:gd name="T6" fmla="*/ 375 w 534"/>
                <a:gd name="T7" fmla="*/ 612 h 612"/>
                <a:gd name="T8" fmla="*/ 534 w 534"/>
                <a:gd name="T9" fmla="*/ 66 h 612"/>
                <a:gd name="T10" fmla="*/ 262 w 534"/>
                <a:gd name="T11" fmla="*/ 6 h 612"/>
                <a:gd name="T12" fmla="*/ 93 w 534"/>
                <a:gd name="T13" fmla="*/ 47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12">
                  <a:moveTo>
                    <a:pt x="93" y="47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22" y="424"/>
                    <a:pt x="121" y="503"/>
                    <a:pt x="121" y="503"/>
                  </a:cubicBezTo>
                  <a:cubicBezTo>
                    <a:pt x="184" y="545"/>
                    <a:pt x="270" y="589"/>
                    <a:pt x="375" y="612"/>
                  </a:cubicBezTo>
                  <a:cubicBezTo>
                    <a:pt x="534" y="66"/>
                    <a:pt x="534" y="66"/>
                    <a:pt x="534" y="66"/>
                  </a:cubicBezTo>
                  <a:cubicBezTo>
                    <a:pt x="534" y="66"/>
                    <a:pt x="407" y="14"/>
                    <a:pt x="262" y="6"/>
                  </a:cubicBezTo>
                  <a:cubicBezTo>
                    <a:pt x="262" y="6"/>
                    <a:pt x="195" y="0"/>
                    <a:pt x="93" y="47"/>
                  </a:cubicBez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 rot="21238751">
              <a:off x="9083800" y="1131291"/>
              <a:ext cx="16469" cy="55655"/>
            </a:xfrm>
            <a:custGeom>
              <a:avLst/>
              <a:gdLst>
                <a:gd name="T0" fmla="*/ 9 w 9"/>
                <a:gd name="T1" fmla="*/ 0 h 30"/>
                <a:gd name="T2" fmla="*/ 8 w 9"/>
                <a:gd name="T3" fmla="*/ 0 h 30"/>
                <a:gd name="T4" fmla="*/ 0 w 9"/>
                <a:gd name="T5" fmla="*/ 30 h 30"/>
                <a:gd name="T6" fmla="*/ 9 w 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0">
                  <a:moveTo>
                    <a:pt x="9" y="0"/>
                  </a:moveTo>
                  <a:lnTo>
                    <a:pt x="8" y="0"/>
                  </a:lnTo>
                  <a:lnTo>
                    <a:pt x="0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 rot="21238751">
              <a:off x="8976829" y="1644149"/>
              <a:ext cx="832595" cy="691981"/>
            </a:xfrm>
            <a:custGeom>
              <a:avLst/>
              <a:gdLst>
                <a:gd name="T0" fmla="*/ 60 w 400"/>
                <a:gd name="T1" fmla="*/ 0 h 328"/>
                <a:gd name="T2" fmla="*/ 400 w 400"/>
                <a:gd name="T3" fmla="*/ 141 h 328"/>
                <a:gd name="T4" fmla="*/ 342 w 400"/>
                <a:gd name="T5" fmla="*/ 328 h 328"/>
                <a:gd name="T6" fmla="*/ 0 w 400"/>
                <a:gd name="T7" fmla="*/ 97 h 328"/>
                <a:gd name="T8" fmla="*/ 60 w 400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328">
                  <a:moveTo>
                    <a:pt x="60" y="0"/>
                  </a:moveTo>
                  <a:cubicBezTo>
                    <a:pt x="60" y="0"/>
                    <a:pt x="277" y="131"/>
                    <a:pt x="400" y="141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42" y="328"/>
                    <a:pt x="98" y="275"/>
                    <a:pt x="0" y="97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 rot="21238751">
              <a:off x="9055414" y="1663931"/>
              <a:ext cx="596540" cy="270856"/>
            </a:xfrm>
            <a:custGeom>
              <a:avLst/>
              <a:gdLst>
                <a:gd name="T0" fmla="*/ 22 w 286"/>
                <a:gd name="T1" fmla="*/ 0 h 129"/>
                <a:gd name="T2" fmla="*/ 286 w 286"/>
                <a:gd name="T3" fmla="*/ 123 h 129"/>
                <a:gd name="T4" fmla="*/ 172 w 286"/>
                <a:gd name="T5" fmla="*/ 129 h 129"/>
                <a:gd name="T6" fmla="*/ 144 w 286"/>
                <a:gd name="T7" fmla="*/ 93 h 129"/>
                <a:gd name="T8" fmla="*/ 105 w 286"/>
                <a:gd name="T9" fmla="*/ 108 h 129"/>
                <a:gd name="T10" fmla="*/ 0 w 286"/>
                <a:gd name="T11" fmla="*/ 35 h 129"/>
                <a:gd name="T12" fmla="*/ 22 w 286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9">
                  <a:moveTo>
                    <a:pt x="22" y="0"/>
                  </a:moveTo>
                  <a:cubicBezTo>
                    <a:pt x="22" y="0"/>
                    <a:pt x="171" y="84"/>
                    <a:pt x="286" y="123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 rot="21238751">
              <a:off x="9032173" y="1650669"/>
              <a:ext cx="576412" cy="276422"/>
            </a:xfrm>
            <a:custGeom>
              <a:avLst/>
              <a:gdLst>
                <a:gd name="T0" fmla="*/ 22 w 277"/>
                <a:gd name="T1" fmla="*/ 0 h 131"/>
                <a:gd name="T2" fmla="*/ 277 w 277"/>
                <a:gd name="T3" fmla="*/ 122 h 131"/>
                <a:gd name="T4" fmla="*/ 166 w 277"/>
                <a:gd name="T5" fmla="*/ 131 h 131"/>
                <a:gd name="T6" fmla="*/ 139 w 277"/>
                <a:gd name="T7" fmla="*/ 94 h 131"/>
                <a:gd name="T8" fmla="*/ 101 w 277"/>
                <a:gd name="T9" fmla="*/ 110 h 131"/>
                <a:gd name="T10" fmla="*/ 0 w 277"/>
                <a:gd name="T11" fmla="*/ 36 h 131"/>
                <a:gd name="T12" fmla="*/ 22 w 277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131">
                  <a:moveTo>
                    <a:pt x="22" y="0"/>
                  </a:moveTo>
                  <a:cubicBezTo>
                    <a:pt x="22" y="0"/>
                    <a:pt x="165" y="84"/>
                    <a:pt x="277" y="12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 rot="21238751">
              <a:off x="9073207" y="942974"/>
              <a:ext cx="878341" cy="604787"/>
            </a:xfrm>
            <a:custGeom>
              <a:avLst/>
              <a:gdLst>
                <a:gd name="T0" fmla="*/ 0 w 422"/>
                <a:gd name="T1" fmla="*/ 199 h 287"/>
                <a:gd name="T2" fmla="*/ 358 w 422"/>
                <a:gd name="T3" fmla="*/ 287 h 287"/>
                <a:gd name="T4" fmla="*/ 422 w 422"/>
                <a:gd name="T5" fmla="*/ 102 h 287"/>
                <a:gd name="T6" fmla="*/ 10 w 422"/>
                <a:gd name="T7" fmla="*/ 86 h 287"/>
                <a:gd name="T8" fmla="*/ 0 w 422"/>
                <a:gd name="T9" fmla="*/ 19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287">
                  <a:moveTo>
                    <a:pt x="0" y="199"/>
                  </a:moveTo>
                  <a:cubicBezTo>
                    <a:pt x="0" y="199"/>
                    <a:pt x="253" y="222"/>
                    <a:pt x="358" y="287"/>
                  </a:cubicBezTo>
                  <a:cubicBezTo>
                    <a:pt x="422" y="102"/>
                    <a:pt x="422" y="102"/>
                    <a:pt x="422" y="102"/>
                  </a:cubicBezTo>
                  <a:cubicBezTo>
                    <a:pt x="422" y="102"/>
                    <a:pt x="194" y="0"/>
                    <a:pt x="10" y="86"/>
                  </a:cubicBezTo>
                  <a:lnTo>
                    <a:pt x="0" y="199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 rot="21238751">
              <a:off x="9115398" y="1288255"/>
              <a:ext cx="592880" cy="205925"/>
            </a:xfrm>
            <a:custGeom>
              <a:avLst/>
              <a:gdLst>
                <a:gd name="T0" fmla="*/ 0 w 285"/>
                <a:gd name="T1" fmla="*/ 41 h 98"/>
                <a:gd name="T2" fmla="*/ 285 w 285"/>
                <a:gd name="T3" fmla="*/ 98 h 98"/>
                <a:gd name="T4" fmla="*/ 197 w 285"/>
                <a:gd name="T5" fmla="*/ 26 h 98"/>
                <a:gd name="T6" fmla="*/ 154 w 285"/>
                <a:gd name="T7" fmla="*/ 38 h 98"/>
                <a:gd name="T8" fmla="*/ 131 w 285"/>
                <a:gd name="T9" fmla="*/ 3 h 98"/>
                <a:gd name="T10" fmla="*/ 3 w 285"/>
                <a:gd name="T11" fmla="*/ 0 h 98"/>
                <a:gd name="T12" fmla="*/ 0 w 285"/>
                <a:gd name="T1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98">
                  <a:moveTo>
                    <a:pt x="0" y="41"/>
                  </a:moveTo>
                  <a:cubicBezTo>
                    <a:pt x="0" y="41"/>
                    <a:pt x="170" y="61"/>
                    <a:pt x="285" y="98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 rot="21238751">
              <a:off x="9085641" y="1286564"/>
              <a:ext cx="578241" cy="204069"/>
            </a:xfrm>
            <a:custGeom>
              <a:avLst/>
              <a:gdLst>
                <a:gd name="T0" fmla="*/ 0 w 278"/>
                <a:gd name="T1" fmla="*/ 43 h 96"/>
                <a:gd name="T2" fmla="*/ 278 w 278"/>
                <a:gd name="T3" fmla="*/ 96 h 96"/>
                <a:gd name="T4" fmla="*/ 194 w 278"/>
                <a:gd name="T5" fmla="*/ 23 h 96"/>
                <a:gd name="T6" fmla="*/ 151 w 278"/>
                <a:gd name="T7" fmla="*/ 36 h 96"/>
                <a:gd name="T8" fmla="*/ 129 w 278"/>
                <a:gd name="T9" fmla="*/ 0 h 96"/>
                <a:gd name="T10" fmla="*/ 4 w 278"/>
                <a:gd name="T11" fmla="*/ 0 h 96"/>
                <a:gd name="T12" fmla="*/ 0 w 278"/>
                <a:gd name="T13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96">
                  <a:moveTo>
                    <a:pt x="0" y="43"/>
                  </a:moveTo>
                  <a:cubicBezTo>
                    <a:pt x="0" y="43"/>
                    <a:pt x="166" y="60"/>
                    <a:pt x="278" y="9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 rot="21238751">
              <a:off x="9249948" y="1529922"/>
              <a:ext cx="554453" cy="252304"/>
            </a:xfrm>
            <a:custGeom>
              <a:avLst/>
              <a:gdLst>
                <a:gd name="T0" fmla="*/ 0 w 303"/>
                <a:gd name="T1" fmla="*/ 26 h 136"/>
                <a:gd name="T2" fmla="*/ 25 w 303"/>
                <a:gd name="T3" fmla="*/ 58 h 136"/>
                <a:gd name="T4" fmla="*/ 56 w 303"/>
                <a:gd name="T5" fmla="*/ 56 h 136"/>
                <a:gd name="T6" fmla="*/ 233 w 303"/>
                <a:gd name="T7" fmla="*/ 136 h 136"/>
                <a:gd name="T8" fmla="*/ 303 w 303"/>
                <a:gd name="T9" fmla="*/ 119 h 136"/>
                <a:gd name="T10" fmla="*/ 266 w 303"/>
                <a:gd name="T11" fmla="*/ 47 h 136"/>
                <a:gd name="T12" fmla="*/ 64 w 303"/>
                <a:gd name="T13" fmla="*/ 30 h 136"/>
                <a:gd name="T14" fmla="*/ 41 w 303"/>
                <a:gd name="T15" fmla="*/ 0 h 136"/>
                <a:gd name="T16" fmla="*/ 7 w 303"/>
                <a:gd name="T17" fmla="*/ 6 h 136"/>
                <a:gd name="T18" fmla="*/ 0 w 303"/>
                <a:gd name="T19" fmla="*/ 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136">
                  <a:moveTo>
                    <a:pt x="0" y="26"/>
                  </a:moveTo>
                  <a:lnTo>
                    <a:pt x="25" y="58"/>
                  </a:lnTo>
                  <a:lnTo>
                    <a:pt x="56" y="56"/>
                  </a:lnTo>
                  <a:lnTo>
                    <a:pt x="233" y="136"/>
                  </a:lnTo>
                  <a:lnTo>
                    <a:pt x="303" y="119"/>
                  </a:lnTo>
                  <a:lnTo>
                    <a:pt x="266" y="47"/>
                  </a:lnTo>
                  <a:lnTo>
                    <a:pt x="64" y="30"/>
                  </a:lnTo>
                  <a:lnTo>
                    <a:pt x="41" y="0"/>
                  </a:lnTo>
                  <a:lnTo>
                    <a:pt x="7" y="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 rot="21238751">
              <a:off x="7895520" y="660134"/>
              <a:ext cx="1432795" cy="1593596"/>
            </a:xfrm>
            <a:custGeom>
              <a:avLst/>
              <a:gdLst>
                <a:gd name="T0" fmla="*/ 445 w 688"/>
                <a:gd name="T1" fmla="*/ 49 h 755"/>
                <a:gd name="T2" fmla="*/ 632 w 688"/>
                <a:gd name="T3" fmla="*/ 466 h 755"/>
                <a:gd name="T4" fmla="*/ 243 w 688"/>
                <a:gd name="T5" fmla="*/ 706 h 755"/>
                <a:gd name="T6" fmla="*/ 56 w 688"/>
                <a:gd name="T7" fmla="*/ 289 h 755"/>
                <a:gd name="T8" fmla="*/ 445 w 688"/>
                <a:gd name="T9" fmla="*/ 4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755">
                  <a:moveTo>
                    <a:pt x="445" y="49"/>
                  </a:moveTo>
                  <a:cubicBezTo>
                    <a:pt x="604" y="98"/>
                    <a:pt x="688" y="285"/>
                    <a:pt x="632" y="466"/>
                  </a:cubicBezTo>
                  <a:cubicBezTo>
                    <a:pt x="576" y="647"/>
                    <a:pt x="402" y="755"/>
                    <a:pt x="243" y="706"/>
                  </a:cubicBezTo>
                  <a:cubicBezTo>
                    <a:pt x="84" y="657"/>
                    <a:pt x="0" y="470"/>
                    <a:pt x="56" y="289"/>
                  </a:cubicBezTo>
                  <a:cubicBezTo>
                    <a:pt x="112" y="108"/>
                    <a:pt x="286" y="0"/>
                    <a:pt x="445" y="49"/>
                  </a:cubicBezTo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 rot="21238751">
              <a:off x="7675366" y="645605"/>
              <a:ext cx="1478541" cy="1632554"/>
            </a:xfrm>
            <a:custGeom>
              <a:avLst/>
              <a:gdLst>
                <a:gd name="T0" fmla="*/ 357 w 711"/>
                <a:gd name="T1" fmla="*/ 29 h 773"/>
                <a:gd name="T2" fmla="*/ 80 w 711"/>
                <a:gd name="T3" fmla="*/ 281 h 773"/>
                <a:gd name="T4" fmla="*/ 76 w 711"/>
                <a:gd name="T5" fmla="*/ 291 h 773"/>
                <a:gd name="T6" fmla="*/ 76 w 711"/>
                <a:gd name="T7" fmla="*/ 292 h 773"/>
                <a:gd name="T8" fmla="*/ 76 w 711"/>
                <a:gd name="T9" fmla="*/ 292 h 773"/>
                <a:gd name="T10" fmla="*/ 73 w 711"/>
                <a:gd name="T11" fmla="*/ 302 h 773"/>
                <a:gd name="T12" fmla="*/ 164 w 711"/>
                <a:gd name="T13" fmla="*/ 654 h 773"/>
                <a:gd name="T14" fmla="*/ 511 w 711"/>
                <a:gd name="T15" fmla="*/ 773 h 773"/>
                <a:gd name="T16" fmla="*/ 546 w 711"/>
                <a:gd name="T17" fmla="*/ 662 h 773"/>
                <a:gd name="T18" fmla="*/ 234 w 711"/>
                <a:gd name="T19" fmla="*/ 539 h 773"/>
                <a:gd name="T20" fmla="*/ 289 w 711"/>
                <a:gd name="T21" fmla="*/ 358 h 773"/>
                <a:gd name="T22" fmla="*/ 348 w 711"/>
                <a:gd name="T23" fmla="*/ 168 h 773"/>
                <a:gd name="T24" fmla="*/ 675 w 711"/>
                <a:gd name="T25" fmla="*/ 240 h 773"/>
                <a:gd name="T26" fmla="*/ 711 w 711"/>
                <a:gd name="T27" fmla="*/ 124 h 773"/>
                <a:gd name="T28" fmla="*/ 357 w 711"/>
                <a:gd name="T29" fmla="*/ 2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1" h="773">
                  <a:moveTo>
                    <a:pt x="357" y="29"/>
                  </a:moveTo>
                  <a:cubicBezTo>
                    <a:pt x="357" y="29"/>
                    <a:pt x="133" y="67"/>
                    <a:pt x="80" y="281"/>
                  </a:cubicBezTo>
                  <a:cubicBezTo>
                    <a:pt x="80" y="281"/>
                    <a:pt x="78" y="285"/>
                    <a:pt x="76" y="291"/>
                  </a:cubicBezTo>
                  <a:cubicBezTo>
                    <a:pt x="76" y="292"/>
                    <a:pt x="76" y="292"/>
                    <a:pt x="76" y="292"/>
                  </a:cubicBezTo>
                  <a:cubicBezTo>
                    <a:pt x="76" y="292"/>
                    <a:pt x="76" y="292"/>
                    <a:pt x="76" y="292"/>
                  </a:cubicBezTo>
                  <a:cubicBezTo>
                    <a:pt x="74" y="298"/>
                    <a:pt x="73" y="302"/>
                    <a:pt x="73" y="302"/>
                  </a:cubicBezTo>
                  <a:cubicBezTo>
                    <a:pt x="0" y="501"/>
                    <a:pt x="164" y="654"/>
                    <a:pt x="164" y="654"/>
                  </a:cubicBezTo>
                  <a:cubicBezTo>
                    <a:pt x="283" y="765"/>
                    <a:pt x="511" y="773"/>
                    <a:pt x="511" y="773"/>
                  </a:cubicBezTo>
                  <a:cubicBezTo>
                    <a:pt x="546" y="662"/>
                    <a:pt x="546" y="662"/>
                    <a:pt x="546" y="662"/>
                  </a:cubicBezTo>
                  <a:cubicBezTo>
                    <a:pt x="312" y="665"/>
                    <a:pt x="234" y="539"/>
                    <a:pt x="234" y="539"/>
                  </a:cubicBezTo>
                  <a:cubicBezTo>
                    <a:pt x="289" y="358"/>
                    <a:pt x="289" y="358"/>
                    <a:pt x="289" y="358"/>
                  </a:cubicBezTo>
                  <a:cubicBezTo>
                    <a:pt x="348" y="168"/>
                    <a:pt x="348" y="168"/>
                    <a:pt x="348" y="168"/>
                  </a:cubicBezTo>
                  <a:cubicBezTo>
                    <a:pt x="348" y="168"/>
                    <a:pt x="484" y="104"/>
                    <a:pt x="675" y="240"/>
                  </a:cubicBezTo>
                  <a:cubicBezTo>
                    <a:pt x="711" y="124"/>
                    <a:pt x="711" y="124"/>
                    <a:pt x="711" y="124"/>
                  </a:cubicBezTo>
                  <a:cubicBezTo>
                    <a:pt x="711" y="124"/>
                    <a:pt x="518" y="0"/>
                    <a:pt x="357" y="29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 rot="21238751">
              <a:off x="8795076" y="1093407"/>
              <a:ext cx="118943" cy="233752"/>
            </a:xfrm>
            <a:custGeom>
              <a:avLst/>
              <a:gdLst>
                <a:gd name="T0" fmla="*/ 43 w 57"/>
                <a:gd name="T1" fmla="*/ 0 h 111"/>
                <a:gd name="T2" fmla="*/ 9 w 57"/>
                <a:gd name="T3" fmla="*/ 49 h 111"/>
                <a:gd name="T4" fmla="*/ 11 w 57"/>
                <a:gd name="T5" fmla="*/ 110 h 111"/>
                <a:gd name="T6" fmla="*/ 14 w 57"/>
                <a:gd name="T7" fmla="*/ 111 h 111"/>
                <a:gd name="T8" fmla="*/ 48 w 57"/>
                <a:gd name="T9" fmla="*/ 61 h 111"/>
                <a:gd name="T10" fmla="*/ 45 w 57"/>
                <a:gd name="T11" fmla="*/ 0 h 111"/>
                <a:gd name="T12" fmla="*/ 43 w 57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11">
                  <a:moveTo>
                    <a:pt x="43" y="0"/>
                  </a:moveTo>
                  <a:cubicBezTo>
                    <a:pt x="32" y="0"/>
                    <a:pt x="18" y="21"/>
                    <a:pt x="9" y="49"/>
                  </a:cubicBezTo>
                  <a:cubicBezTo>
                    <a:pt x="0" y="80"/>
                    <a:pt x="1" y="107"/>
                    <a:pt x="11" y="110"/>
                  </a:cubicBezTo>
                  <a:cubicBezTo>
                    <a:pt x="12" y="111"/>
                    <a:pt x="13" y="111"/>
                    <a:pt x="14" y="111"/>
                  </a:cubicBezTo>
                  <a:cubicBezTo>
                    <a:pt x="24" y="111"/>
                    <a:pt x="39" y="90"/>
                    <a:pt x="48" y="61"/>
                  </a:cubicBezTo>
                  <a:cubicBezTo>
                    <a:pt x="57" y="31"/>
                    <a:pt x="56" y="4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 rot="21238751">
              <a:off x="8685347" y="1658922"/>
              <a:ext cx="120772" cy="231897"/>
            </a:xfrm>
            <a:custGeom>
              <a:avLst/>
              <a:gdLst>
                <a:gd name="T0" fmla="*/ 44 w 58"/>
                <a:gd name="T1" fmla="*/ 0 h 110"/>
                <a:gd name="T2" fmla="*/ 10 w 58"/>
                <a:gd name="T3" fmla="*/ 49 h 110"/>
                <a:gd name="T4" fmla="*/ 12 w 58"/>
                <a:gd name="T5" fmla="*/ 110 h 110"/>
                <a:gd name="T6" fmla="*/ 14 w 58"/>
                <a:gd name="T7" fmla="*/ 110 h 110"/>
                <a:gd name="T8" fmla="*/ 48 w 58"/>
                <a:gd name="T9" fmla="*/ 61 h 110"/>
                <a:gd name="T10" fmla="*/ 46 w 58"/>
                <a:gd name="T11" fmla="*/ 0 h 110"/>
                <a:gd name="T12" fmla="*/ 44 w 58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0">
                  <a:moveTo>
                    <a:pt x="44" y="0"/>
                  </a:moveTo>
                  <a:cubicBezTo>
                    <a:pt x="33" y="0"/>
                    <a:pt x="18" y="21"/>
                    <a:pt x="10" y="49"/>
                  </a:cubicBezTo>
                  <a:cubicBezTo>
                    <a:pt x="0" y="79"/>
                    <a:pt x="2" y="107"/>
                    <a:pt x="12" y="110"/>
                  </a:cubicBezTo>
                  <a:cubicBezTo>
                    <a:pt x="13" y="110"/>
                    <a:pt x="14" y="110"/>
                    <a:pt x="14" y="110"/>
                  </a:cubicBezTo>
                  <a:cubicBezTo>
                    <a:pt x="25" y="110"/>
                    <a:pt x="40" y="89"/>
                    <a:pt x="48" y="61"/>
                  </a:cubicBezTo>
                  <a:cubicBezTo>
                    <a:pt x="58" y="31"/>
                    <a:pt x="57" y="3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</a:path>
              </a:pathLst>
            </a:cu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 rot="21238751">
              <a:off x="8281064" y="894343"/>
              <a:ext cx="581901" cy="1118671"/>
            </a:xfrm>
            <a:custGeom>
              <a:avLst/>
              <a:gdLst>
                <a:gd name="T0" fmla="*/ 206 w 280"/>
                <a:gd name="T1" fmla="*/ 0 h 530"/>
                <a:gd name="T2" fmla="*/ 193 w 280"/>
                <a:gd name="T3" fmla="*/ 42 h 530"/>
                <a:gd name="T4" fmla="*/ 92 w 280"/>
                <a:gd name="T5" fmla="*/ 113 h 530"/>
                <a:gd name="T6" fmla="*/ 136 w 280"/>
                <a:gd name="T7" fmla="*/ 229 h 530"/>
                <a:gd name="T8" fmla="*/ 116 w 280"/>
                <a:gd name="T9" fmla="*/ 295 h 530"/>
                <a:gd name="T10" fmla="*/ 14 w 280"/>
                <a:gd name="T11" fmla="*/ 366 h 530"/>
                <a:gd name="T12" fmla="*/ 58 w 280"/>
                <a:gd name="T13" fmla="*/ 481 h 530"/>
                <a:gd name="T14" fmla="*/ 45 w 280"/>
                <a:gd name="T15" fmla="*/ 524 h 530"/>
                <a:gd name="T16" fmla="*/ 65 w 280"/>
                <a:gd name="T17" fmla="*/ 530 h 530"/>
                <a:gd name="T18" fmla="*/ 77 w 280"/>
                <a:gd name="T19" fmla="*/ 488 h 530"/>
                <a:gd name="T20" fmla="*/ 187 w 280"/>
                <a:gd name="T21" fmla="*/ 419 h 530"/>
                <a:gd name="T22" fmla="*/ 135 w 280"/>
                <a:gd name="T23" fmla="*/ 300 h 530"/>
                <a:gd name="T24" fmla="*/ 155 w 280"/>
                <a:gd name="T25" fmla="*/ 236 h 530"/>
                <a:gd name="T26" fmla="*/ 265 w 280"/>
                <a:gd name="T27" fmla="*/ 166 h 530"/>
                <a:gd name="T28" fmla="*/ 213 w 280"/>
                <a:gd name="T29" fmla="*/ 47 h 530"/>
                <a:gd name="T30" fmla="*/ 226 w 280"/>
                <a:gd name="T31" fmla="*/ 6 h 530"/>
                <a:gd name="T32" fmla="*/ 206 w 280"/>
                <a:gd name="T33" fmla="*/ 0 h 530"/>
                <a:gd name="T34" fmla="*/ 168 w 280"/>
                <a:gd name="T35" fmla="*/ 413 h 530"/>
                <a:gd name="T36" fmla="*/ 78 w 280"/>
                <a:gd name="T37" fmla="*/ 467 h 530"/>
                <a:gd name="T38" fmla="*/ 33 w 280"/>
                <a:gd name="T39" fmla="*/ 371 h 530"/>
                <a:gd name="T40" fmla="*/ 123 w 280"/>
                <a:gd name="T41" fmla="*/ 318 h 530"/>
                <a:gd name="T42" fmla="*/ 168 w 280"/>
                <a:gd name="T43" fmla="*/ 413 h 530"/>
                <a:gd name="T44" fmla="*/ 246 w 280"/>
                <a:gd name="T45" fmla="*/ 160 h 530"/>
                <a:gd name="T46" fmla="*/ 155 w 280"/>
                <a:gd name="T47" fmla="*/ 214 h 530"/>
                <a:gd name="T48" fmla="*/ 110 w 280"/>
                <a:gd name="T49" fmla="*/ 119 h 530"/>
                <a:gd name="T50" fmla="*/ 201 w 280"/>
                <a:gd name="T51" fmla="*/ 65 h 530"/>
                <a:gd name="T52" fmla="*/ 246 w 280"/>
                <a:gd name="T53" fmla="*/ 16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530">
                  <a:moveTo>
                    <a:pt x="206" y="0"/>
                  </a:moveTo>
                  <a:cubicBezTo>
                    <a:pt x="193" y="42"/>
                    <a:pt x="193" y="42"/>
                    <a:pt x="193" y="42"/>
                  </a:cubicBezTo>
                  <a:cubicBezTo>
                    <a:pt x="150" y="36"/>
                    <a:pt x="106" y="66"/>
                    <a:pt x="92" y="113"/>
                  </a:cubicBezTo>
                  <a:cubicBezTo>
                    <a:pt x="77" y="160"/>
                    <a:pt x="97" y="209"/>
                    <a:pt x="136" y="229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72" y="289"/>
                    <a:pt x="29" y="319"/>
                    <a:pt x="14" y="366"/>
                  </a:cubicBezTo>
                  <a:cubicBezTo>
                    <a:pt x="0" y="413"/>
                    <a:pt x="19" y="462"/>
                    <a:pt x="58" y="481"/>
                  </a:cubicBezTo>
                  <a:cubicBezTo>
                    <a:pt x="45" y="524"/>
                    <a:pt x="45" y="524"/>
                    <a:pt x="45" y="524"/>
                  </a:cubicBezTo>
                  <a:cubicBezTo>
                    <a:pt x="65" y="530"/>
                    <a:pt x="65" y="530"/>
                    <a:pt x="65" y="530"/>
                  </a:cubicBezTo>
                  <a:cubicBezTo>
                    <a:pt x="77" y="488"/>
                    <a:pt x="77" y="488"/>
                    <a:pt x="77" y="488"/>
                  </a:cubicBezTo>
                  <a:cubicBezTo>
                    <a:pt x="123" y="499"/>
                    <a:pt x="172" y="469"/>
                    <a:pt x="187" y="419"/>
                  </a:cubicBezTo>
                  <a:cubicBezTo>
                    <a:pt x="202" y="369"/>
                    <a:pt x="179" y="317"/>
                    <a:pt x="135" y="300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201" y="246"/>
                    <a:pt x="249" y="216"/>
                    <a:pt x="265" y="166"/>
                  </a:cubicBezTo>
                  <a:cubicBezTo>
                    <a:pt x="280" y="116"/>
                    <a:pt x="257" y="64"/>
                    <a:pt x="213" y="47"/>
                  </a:cubicBezTo>
                  <a:cubicBezTo>
                    <a:pt x="226" y="6"/>
                    <a:pt x="226" y="6"/>
                    <a:pt x="226" y="6"/>
                  </a:cubicBezTo>
                  <a:lnTo>
                    <a:pt x="206" y="0"/>
                  </a:lnTo>
                  <a:close/>
                  <a:moveTo>
                    <a:pt x="168" y="413"/>
                  </a:moveTo>
                  <a:cubicBezTo>
                    <a:pt x="156" y="454"/>
                    <a:pt x="115" y="478"/>
                    <a:pt x="78" y="467"/>
                  </a:cubicBezTo>
                  <a:cubicBezTo>
                    <a:pt x="40" y="455"/>
                    <a:pt x="20" y="412"/>
                    <a:pt x="33" y="371"/>
                  </a:cubicBezTo>
                  <a:cubicBezTo>
                    <a:pt x="45" y="330"/>
                    <a:pt x="86" y="306"/>
                    <a:pt x="123" y="318"/>
                  </a:cubicBezTo>
                  <a:cubicBezTo>
                    <a:pt x="161" y="329"/>
                    <a:pt x="181" y="372"/>
                    <a:pt x="168" y="413"/>
                  </a:cubicBezTo>
                  <a:close/>
                  <a:moveTo>
                    <a:pt x="246" y="160"/>
                  </a:moveTo>
                  <a:cubicBezTo>
                    <a:pt x="234" y="201"/>
                    <a:pt x="193" y="225"/>
                    <a:pt x="155" y="214"/>
                  </a:cubicBezTo>
                  <a:cubicBezTo>
                    <a:pt x="118" y="202"/>
                    <a:pt x="98" y="160"/>
                    <a:pt x="110" y="119"/>
                  </a:cubicBezTo>
                  <a:cubicBezTo>
                    <a:pt x="123" y="78"/>
                    <a:pt x="164" y="54"/>
                    <a:pt x="201" y="65"/>
                  </a:cubicBezTo>
                  <a:cubicBezTo>
                    <a:pt x="239" y="77"/>
                    <a:pt x="259" y="119"/>
                    <a:pt x="246" y="160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 rot="21238751">
              <a:off x="8198651" y="1540647"/>
              <a:ext cx="155540" cy="274566"/>
            </a:xfrm>
            <a:custGeom>
              <a:avLst/>
              <a:gdLst>
                <a:gd name="T0" fmla="*/ 75 w 75"/>
                <a:gd name="T1" fmla="*/ 5 h 130"/>
                <a:gd name="T2" fmla="*/ 38 w 75"/>
                <a:gd name="T3" fmla="*/ 127 h 130"/>
                <a:gd name="T4" fmla="*/ 30 w 75"/>
                <a:gd name="T5" fmla="*/ 130 h 130"/>
                <a:gd name="T6" fmla="*/ 70 w 75"/>
                <a:gd name="T7" fmla="*/ 0 h 130"/>
                <a:gd name="T8" fmla="*/ 75 w 75"/>
                <a:gd name="T9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0">
                  <a:moveTo>
                    <a:pt x="75" y="5"/>
                  </a:moveTo>
                  <a:cubicBezTo>
                    <a:pt x="10" y="66"/>
                    <a:pt x="37" y="126"/>
                    <a:pt x="38" y="127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0"/>
                    <a:pt x="0" y="64"/>
                    <a:pt x="70" y="0"/>
                  </a:cubicBezTo>
                  <a:lnTo>
                    <a:pt x="75" y="5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 rot="21238751">
              <a:off x="8298093" y="1017065"/>
              <a:ext cx="157369" cy="276422"/>
            </a:xfrm>
            <a:custGeom>
              <a:avLst/>
              <a:gdLst>
                <a:gd name="T0" fmla="*/ 76 w 76"/>
                <a:gd name="T1" fmla="*/ 6 h 131"/>
                <a:gd name="T2" fmla="*/ 38 w 76"/>
                <a:gd name="T3" fmla="*/ 127 h 131"/>
                <a:gd name="T4" fmla="*/ 31 w 76"/>
                <a:gd name="T5" fmla="*/ 131 h 131"/>
                <a:gd name="T6" fmla="*/ 70 w 76"/>
                <a:gd name="T7" fmla="*/ 0 h 131"/>
                <a:gd name="T8" fmla="*/ 76 w 76"/>
                <a:gd name="T9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31">
                  <a:moveTo>
                    <a:pt x="76" y="6"/>
                  </a:moveTo>
                  <a:cubicBezTo>
                    <a:pt x="10" y="67"/>
                    <a:pt x="38" y="127"/>
                    <a:pt x="38" y="127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0" y="130"/>
                    <a:pt x="0" y="65"/>
                    <a:pt x="70" y="0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 rot="21238751">
              <a:off x="8585564" y="1072919"/>
              <a:ext cx="113452" cy="244883"/>
            </a:xfrm>
            <a:custGeom>
              <a:avLst/>
              <a:gdLst>
                <a:gd name="T0" fmla="*/ 6 w 55"/>
                <a:gd name="T1" fmla="*/ 116 h 116"/>
                <a:gd name="T2" fmla="*/ 0 w 55"/>
                <a:gd name="T3" fmla="*/ 111 h 116"/>
                <a:gd name="T4" fmla="*/ 31 w 55"/>
                <a:gd name="T5" fmla="*/ 2 h 116"/>
                <a:gd name="T6" fmla="*/ 39 w 55"/>
                <a:gd name="T7" fmla="*/ 0 h 116"/>
                <a:gd name="T8" fmla="*/ 6 w 55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6">
                  <a:moveTo>
                    <a:pt x="6" y="116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6" y="59"/>
                    <a:pt x="31" y="3"/>
                    <a:pt x="31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55" y="61"/>
                    <a:pt x="6" y="116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 rot="21238751">
              <a:off x="8474843" y="1610755"/>
              <a:ext cx="111623" cy="244883"/>
            </a:xfrm>
            <a:custGeom>
              <a:avLst/>
              <a:gdLst>
                <a:gd name="T0" fmla="*/ 6 w 54"/>
                <a:gd name="T1" fmla="*/ 116 h 116"/>
                <a:gd name="T2" fmla="*/ 0 w 54"/>
                <a:gd name="T3" fmla="*/ 110 h 116"/>
                <a:gd name="T4" fmla="*/ 31 w 54"/>
                <a:gd name="T5" fmla="*/ 2 h 116"/>
                <a:gd name="T6" fmla="*/ 39 w 54"/>
                <a:gd name="T7" fmla="*/ 0 h 116"/>
                <a:gd name="T8" fmla="*/ 6 w 54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6">
                  <a:moveTo>
                    <a:pt x="6" y="116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5" y="58"/>
                    <a:pt x="31" y="2"/>
                    <a:pt x="31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54" y="60"/>
                    <a:pt x="6" y="116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 rot="21238751">
              <a:off x="9112611" y="1525244"/>
              <a:ext cx="60387" cy="90904"/>
            </a:xfrm>
            <a:prstGeom prst="ellipse">
              <a:avLst/>
            </a:pr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 rot="21238751">
              <a:off x="8164465" y="2050085"/>
              <a:ext cx="497727" cy="159545"/>
            </a:xfrm>
            <a:custGeom>
              <a:avLst/>
              <a:gdLst>
                <a:gd name="T0" fmla="*/ 189 w 239"/>
                <a:gd name="T1" fmla="*/ 75 h 75"/>
                <a:gd name="T2" fmla="*/ 54 w 239"/>
                <a:gd name="T3" fmla="*/ 0 h 75"/>
                <a:gd name="T4" fmla="*/ 62 w 239"/>
                <a:gd name="T5" fmla="*/ 44 h 75"/>
                <a:gd name="T6" fmla="*/ 113 w 239"/>
                <a:gd name="T7" fmla="*/ 73 h 75"/>
                <a:gd name="T8" fmla="*/ 189 w 23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5">
                  <a:moveTo>
                    <a:pt x="189" y="75"/>
                  </a:moveTo>
                  <a:cubicBezTo>
                    <a:pt x="189" y="75"/>
                    <a:pt x="239" y="15"/>
                    <a:pt x="54" y="0"/>
                  </a:cubicBezTo>
                  <a:cubicBezTo>
                    <a:pt x="54" y="0"/>
                    <a:pt x="0" y="18"/>
                    <a:pt x="62" y="44"/>
                  </a:cubicBezTo>
                  <a:cubicBezTo>
                    <a:pt x="62" y="44"/>
                    <a:pt x="98" y="54"/>
                    <a:pt x="113" y="73"/>
                  </a:cubicBezTo>
                  <a:lnTo>
                    <a:pt x="189" y="75"/>
                  </a:lnTo>
                  <a:close/>
                </a:path>
              </a:pathLst>
            </a:custGeom>
            <a:solidFill>
              <a:srgbClr val="E4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 rot="21238751">
              <a:off x="9214952" y="54242"/>
              <a:ext cx="704503" cy="1066726"/>
            </a:xfrm>
            <a:custGeom>
              <a:avLst/>
              <a:gdLst>
                <a:gd name="T0" fmla="*/ 0 w 338"/>
                <a:gd name="T1" fmla="*/ 486 h 505"/>
                <a:gd name="T2" fmla="*/ 338 w 338"/>
                <a:gd name="T3" fmla="*/ 439 h 505"/>
                <a:gd name="T4" fmla="*/ 279 w 338"/>
                <a:gd name="T5" fmla="*/ 447 h 505"/>
                <a:gd name="T6" fmla="*/ 62 w 338"/>
                <a:gd name="T7" fmla="*/ 505 h 505"/>
                <a:gd name="T8" fmla="*/ 0 w 338"/>
                <a:gd name="T9" fmla="*/ 48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505">
                  <a:moveTo>
                    <a:pt x="0" y="486"/>
                  </a:moveTo>
                  <a:cubicBezTo>
                    <a:pt x="0" y="486"/>
                    <a:pt x="207" y="0"/>
                    <a:pt x="338" y="439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47"/>
                    <a:pt x="193" y="159"/>
                    <a:pt x="62" y="505"/>
                  </a:cubicBezTo>
                  <a:lnTo>
                    <a:pt x="0" y="486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 rot="21238751">
              <a:off x="9753561" y="947633"/>
              <a:ext cx="329378" cy="231897"/>
            </a:xfrm>
            <a:custGeom>
              <a:avLst/>
              <a:gdLst>
                <a:gd name="T0" fmla="*/ 45 w 158"/>
                <a:gd name="T1" fmla="*/ 8 h 110"/>
                <a:gd name="T2" fmla="*/ 29 w 158"/>
                <a:gd name="T3" fmla="*/ 61 h 110"/>
                <a:gd name="T4" fmla="*/ 98 w 158"/>
                <a:gd name="T5" fmla="*/ 82 h 110"/>
                <a:gd name="T6" fmla="*/ 104 w 158"/>
                <a:gd name="T7" fmla="*/ 0 h 110"/>
                <a:gd name="T8" fmla="*/ 45 w 158"/>
                <a:gd name="T9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45" y="8"/>
                  </a:moveTo>
                  <a:cubicBezTo>
                    <a:pt x="45" y="8"/>
                    <a:pt x="0" y="23"/>
                    <a:pt x="29" y="61"/>
                  </a:cubicBezTo>
                  <a:cubicBezTo>
                    <a:pt x="29" y="61"/>
                    <a:pt x="56" y="110"/>
                    <a:pt x="98" y="82"/>
                  </a:cubicBezTo>
                  <a:cubicBezTo>
                    <a:pt x="98" y="82"/>
                    <a:pt x="158" y="40"/>
                    <a:pt x="104" y="0"/>
                  </a:cubicBezTo>
                  <a:lnTo>
                    <a:pt x="45" y="8"/>
                  </a:lnTo>
                  <a:close/>
                </a:path>
              </a:pathLst>
            </a:custGeom>
            <a:solidFill>
              <a:srgbClr val="E4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 rot="21238751">
              <a:off x="7870042" y="-554141"/>
              <a:ext cx="1070479" cy="1185457"/>
            </a:xfrm>
            <a:custGeom>
              <a:avLst/>
              <a:gdLst>
                <a:gd name="T0" fmla="*/ 322 w 514"/>
                <a:gd name="T1" fmla="*/ 348 h 562"/>
                <a:gd name="T2" fmla="*/ 329 w 514"/>
                <a:gd name="T3" fmla="*/ 318 h 562"/>
                <a:gd name="T4" fmla="*/ 346 w 514"/>
                <a:gd name="T5" fmla="*/ 284 h 562"/>
                <a:gd name="T6" fmla="*/ 370 w 514"/>
                <a:gd name="T7" fmla="*/ 222 h 562"/>
                <a:gd name="T8" fmla="*/ 372 w 514"/>
                <a:gd name="T9" fmla="*/ 157 h 562"/>
                <a:gd name="T10" fmla="*/ 312 w 514"/>
                <a:gd name="T11" fmla="*/ 8 h 562"/>
                <a:gd name="T12" fmla="*/ 90 w 514"/>
                <a:gd name="T13" fmla="*/ 119 h 562"/>
                <a:gd name="T14" fmla="*/ 52 w 514"/>
                <a:gd name="T15" fmla="*/ 250 h 562"/>
                <a:gd name="T16" fmla="*/ 165 w 514"/>
                <a:gd name="T17" fmla="*/ 212 h 562"/>
                <a:gd name="T18" fmla="*/ 216 w 514"/>
                <a:gd name="T19" fmla="*/ 185 h 562"/>
                <a:gd name="T20" fmla="*/ 238 w 514"/>
                <a:gd name="T21" fmla="*/ 266 h 562"/>
                <a:gd name="T22" fmla="*/ 233 w 514"/>
                <a:gd name="T23" fmla="*/ 282 h 562"/>
                <a:gd name="T24" fmla="*/ 188 w 514"/>
                <a:gd name="T25" fmla="*/ 416 h 562"/>
                <a:gd name="T26" fmla="*/ 200 w 514"/>
                <a:gd name="T27" fmla="*/ 545 h 562"/>
                <a:gd name="T28" fmla="*/ 346 w 514"/>
                <a:gd name="T29" fmla="*/ 495 h 562"/>
                <a:gd name="T30" fmla="*/ 466 w 514"/>
                <a:gd name="T31" fmla="*/ 421 h 562"/>
                <a:gd name="T32" fmla="*/ 484 w 514"/>
                <a:gd name="T33" fmla="*/ 414 h 562"/>
                <a:gd name="T34" fmla="*/ 510 w 514"/>
                <a:gd name="T35" fmla="*/ 409 h 562"/>
                <a:gd name="T36" fmla="*/ 499 w 514"/>
                <a:gd name="T37" fmla="*/ 391 h 562"/>
                <a:gd name="T38" fmla="*/ 460 w 514"/>
                <a:gd name="T39" fmla="*/ 305 h 562"/>
                <a:gd name="T40" fmla="*/ 446 w 514"/>
                <a:gd name="T41" fmla="*/ 377 h 562"/>
                <a:gd name="T42" fmla="*/ 314 w 514"/>
                <a:gd name="T43" fmla="*/ 318 h 562"/>
                <a:gd name="T44" fmla="*/ 261 w 514"/>
                <a:gd name="T45" fmla="*/ 297 h 562"/>
                <a:gd name="T46" fmla="*/ 299 w 514"/>
                <a:gd name="T47" fmla="*/ 259 h 562"/>
                <a:gd name="T48" fmla="*/ 337 w 514"/>
                <a:gd name="T49" fmla="*/ 245 h 562"/>
                <a:gd name="T50" fmla="*/ 337 w 514"/>
                <a:gd name="T51" fmla="*/ 245 h 562"/>
                <a:gd name="T52" fmla="*/ 325 w 514"/>
                <a:gd name="T53" fmla="*/ 205 h 562"/>
                <a:gd name="T54" fmla="*/ 274 w 514"/>
                <a:gd name="T55" fmla="*/ 39 h 562"/>
                <a:gd name="T56" fmla="*/ 261 w 514"/>
                <a:gd name="T57" fmla="*/ 60 h 562"/>
                <a:gd name="T58" fmla="*/ 333 w 514"/>
                <a:gd name="T59" fmla="*/ 99 h 562"/>
                <a:gd name="T60" fmla="*/ 198 w 514"/>
                <a:gd name="T61" fmla="*/ 81 h 562"/>
                <a:gd name="T62" fmla="*/ 356 w 514"/>
                <a:gd name="T63" fmla="*/ 155 h 562"/>
                <a:gd name="T64" fmla="*/ 231 w 514"/>
                <a:gd name="T65" fmla="*/ 107 h 562"/>
                <a:gd name="T66" fmla="*/ 350 w 514"/>
                <a:gd name="T67" fmla="*/ 185 h 562"/>
                <a:gd name="T68" fmla="*/ 245 w 514"/>
                <a:gd name="T69" fmla="*/ 141 h 562"/>
                <a:gd name="T70" fmla="*/ 170 w 514"/>
                <a:gd name="T71" fmla="*/ 111 h 562"/>
                <a:gd name="T72" fmla="*/ 122 w 514"/>
                <a:gd name="T73" fmla="*/ 121 h 562"/>
                <a:gd name="T74" fmla="*/ 103 w 514"/>
                <a:gd name="T75" fmla="*/ 216 h 562"/>
                <a:gd name="T76" fmla="*/ 134 w 514"/>
                <a:gd name="T77" fmla="*/ 200 h 562"/>
                <a:gd name="T78" fmla="*/ 52 w 514"/>
                <a:gd name="T79" fmla="*/ 152 h 562"/>
                <a:gd name="T80" fmla="*/ 181 w 514"/>
                <a:gd name="T81" fmla="*/ 182 h 562"/>
                <a:gd name="T82" fmla="*/ 137 w 514"/>
                <a:gd name="T83" fmla="*/ 131 h 562"/>
                <a:gd name="T84" fmla="*/ 321 w 514"/>
                <a:gd name="T85" fmla="*/ 296 h 562"/>
                <a:gd name="T86" fmla="*/ 234 w 514"/>
                <a:gd name="T87" fmla="*/ 335 h 562"/>
                <a:gd name="T88" fmla="*/ 227 w 514"/>
                <a:gd name="T89" fmla="*/ 351 h 562"/>
                <a:gd name="T90" fmla="*/ 213 w 514"/>
                <a:gd name="T91" fmla="*/ 506 h 562"/>
                <a:gd name="T92" fmla="*/ 231 w 514"/>
                <a:gd name="T93" fmla="*/ 488 h 562"/>
                <a:gd name="T94" fmla="*/ 202 w 514"/>
                <a:gd name="T95" fmla="*/ 475 h 562"/>
                <a:gd name="T96" fmla="*/ 288 w 514"/>
                <a:gd name="T97" fmla="*/ 503 h 562"/>
                <a:gd name="T98" fmla="*/ 276 w 514"/>
                <a:gd name="T99" fmla="*/ 452 h 562"/>
                <a:gd name="T100" fmla="*/ 203 w 514"/>
                <a:gd name="T101" fmla="*/ 416 h 562"/>
                <a:gd name="T102" fmla="*/ 372 w 514"/>
                <a:gd name="T103" fmla="*/ 457 h 562"/>
                <a:gd name="T104" fmla="*/ 211 w 514"/>
                <a:gd name="T105" fmla="*/ 389 h 562"/>
                <a:gd name="T106" fmla="*/ 290 w 514"/>
                <a:gd name="T107" fmla="*/ 401 h 562"/>
                <a:gd name="T108" fmla="*/ 408 w 514"/>
                <a:gd name="T109" fmla="*/ 435 h 562"/>
                <a:gd name="T110" fmla="*/ 421 w 514"/>
                <a:gd name="T111" fmla="*/ 401 h 562"/>
                <a:gd name="T112" fmla="*/ 473 w 514"/>
                <a:gd name="T113" fmla="*/ 391 h 562"/>
                <a:gd name="T114" fmla="*/ 455 w 514"/>
                <a:gd name="T115" fmla="*/ 32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4" h="562">
                  <a:moveTo>
                    <a:pt x="460" y="305"/>
                  </a:moveTo>
                  <a:cubicBezTo>
                    <a:pt x="459" y="303"/>
                    <a:pt x="458" y="302"/>
                    <a:pt x="457" y="301"/>
                  </a:cubicBezTo>
                  <a:cubicBezTo>
                    <a:pt x="451" y="294"/>
                    <a:pt x="439" y="304"/>
                    <a:pt x="446" y="310"/>
                  </a:cubicBezTo>
                  <a:cubicBezTo>
                    <a:pt x="447" y="312"/>
                    <a:pt x="448" y="313"/>
                    <a:pt x="450" y="315"/>
                  </a:cubicBezTo>
                  <a:cubicBezTo>
                    <a:pt x="442" y="318"/>
                    <a:pt x="432" y="322"/>
                    <a:pt x="430" y="323"/>
                  </a:cubicBezTo>
                  <a:cubicBezTo>
                    <a:pt x="415" y="330"/>
                    <a:pt x="400" y="338"/>
                    <a:pt x="385" y="345"/>
                  </a:cubicBezTo>
                  <a:cubicBezTo>
                    <a:pt x="361" y="356"/>
                    <a:pt x="338" y="368"/>
                    <a:pt x="315" y="379"/>
                  </a:cubicBezTo>
                  <a:cubicBezTo>
                    <a:pt x="317" y="369"/>
                    <a:pt x="320" y="359"/>
                    <a:pt x="322" y="348"/>
                  </a:cubicBezTo>
                  <a:cubicBezTo>
                    <a:pt x="323" y="339"/>
                    <a:pt x="325" y="331"/>
                    <a:pt x="328" y="322"/>
                  </a:cubicBezTo>
                  <a:cubicBezTo>
                    <a:pt x="330" y="323"/>
                    <a:pt x="333" y="324"/>
                    <a:pt x="335" y="326"/>
                  </a:cubicBezTo>
                  <a:cubicBezTo>
                    <a:pt x="335" y="327"/>
                    <a:pt x="336" y="328"/>
                    <a:pt x="337" y="329"/>
                  </a:cubicBezTo>
                  <a:cubicBezTo>
                    <a:pt x="339" y="331"/>
                    <a:pt x="342" y="328"/>
                    <a:pt x="341" y="326"/>
                  </a:cubicBezTo>
                  <a:cubicBezTo>
                    <a:pt x="340" y="325"/>
                    <a:pt x="339" y="324"/>
                    <a:pt x="337" y="323"/>
                  </a:cubicBezTo>
                  <a:cubicBezTo>
                    <a:pt x="336" y="322"/>
                    <a:pt x="336" y="322"/>
                    <a:pt x="336" y="322"/>
                  </a:cubicBezTo>
                  <a:cubicBezTo>
                    <a:pt x="336" y="321"/>
                    <a:pt x="336" y="321"/>
                    <a:pt x="335" y="321"/>
                  </a:cubicBezTo>
                  <a:cubicBezTo>
                    <a:pt x="333" y="320"/>
                    <a:pt x="331" y="319"/>
                    <a:pt x="329" y="318"/>
                  </a:cubicBezTo>
                  <a:cubicBezTo>
                    <a:pt x="330" y="313"/>
                    <a:pt x="332" y="308"/>
                    <a:pt x="334" y="304"/>
                  </a:cubicBezTo>
                  <a:cubicBezTo>
                    <a:pt x="335" y="304"/>
                    <a:pt x="335" y="304"/>
                    <a:pt x="336" y="305"/>
                  </a:cubicBezTo>
                  <a:cubicBezTo>
                    <a:pt x="336" y="305"/>
                    <a:pt x="337" y="306"/>
                    <a:pt x="338" y="306"/>
                  </a:cubicBezTo>
                  <a:cubicBezTo>
                    <a:pt x="340" y="307"/>
                    <a:pt x="343" y="308"/>
                    <a:pt x="345" y="309"/>
                  </a:cubicBezTo>
                  <a:cubicBezTo>
                    <a:pt x="348" y="310"/>
                    <a:pt x="350" y="306"/>
                    <a:pt x="347" y="305"/>
                  </a:cubicBezTo>
                  <a:cubicBezTo>
                    <a:pt x="344" y="303"/>
                    <a:pt x="339" y="301"/>
                    <a:pt x="335" y="300"/>
                  </a:cubicBezTo>
                  <a:cubicBezTo>
                    <a:pt x="337" y="294"/>
                    <a:pt x="339" y="289"/>
                    <a:pt x="341" y="284"/>
                  </a:cubicBezTo>
                  <a:cubicBezTo>
                    <a:pt x="343" y="284"/>
                    <a:pt x="343" y="284"/>
                    <a:pt x="346" y="284"/>
                  </a:cubicBezTo>
                  <a:cubicBezTo>
                    <a:pt x="347" y="283"/>
                    <a:pt x="347" y="281"/>
                    <a:pt x="346" y="280"/>
                  </a:cubicBezTo>
                  <a:cubicBezTo>
                    <a:pt x="345" y="279"/>
                    <a:pt x="344" y="279"/>
                    <a:pt x="343" y="278"/>
                  </a:cubicBezTo>
                  <a:cubicBezTo>
                    <a:pt x="343" y="278"/>
                    <a:pt x="343" y="278"/>
                    <a:pt x="343" y="278"/>
                  </a:cubicBezTo>
                  <a:cubicBezTo>
                    <a:pt x="347" y="266"/>
                    <a:pt x="349" y="255"/>
                    <a:pt x="353" y="243"/>
                  </a:cubicBezTo>
                  <a:cubicBezTo>
                    <a:pt x="355" y="236"/>
                    <a:pt x="358" y="230"/>
                    <a:pt x="360" y="223"/>
                  </a:cubicBezTo>
                  <a:cubicBezTo>
                    <a:pt x="363" y="224"/>
                    <a:pt x="365" y="225"/>
                    <a:pt x="368" y="226"/>
                  </a:cubicBezTo>
                  <a:cubicBezTo>
                    <a:pt x="370" y="227"/>
                    <a:pt x="372" y="226"/>
                    <a:pt x="371" y="223"/>
                  </a:cubicBezTo>
                  <a:cubicBezTo>
                    <a:pt x="371" y="223"/>
                    <a:pt x="370" y="222"/>
                    <a:pt x="370" y="222"/>
                  </a:cubicBezTo>
                  <a:cubicBezTo>
                    <a:pt x="370" y="220"/>
                    <a:pt x="368" y="220"/>
                    <a:pt x="367" y="221"/>
                  </a:cubicBezTo>
                  <a:cubicBezTo>
                    <a:pt x="365" y="220"/>
                    <a:pt x="363" y="219"/>
                    <a:pt x="362" y="219"/>
                  </a:cubicBezTo>
                  <a:cubicBezTo>
                    <a:pt x="362" y="216"/>
                    <a:pt x="363" y="213"/>
                    <a:pt x="364" y="211"/>
                  </a:cubicBezTo>
                  <a:cubicBezTo>
                    <a:pt x="366" y="199"/>
                    <a:pt x="368" y="187"/>
                    <a:pt x="369" y="175"/>
                  </a:cubicBezTo>
                  <a:cubicBezTo>
                    <a:pt x="369" y="171"/>
                    <a:pt x="371" y="166"/>
                    <a:pt x="371" y="162"/>
                  </a:cubicBezTo>
                  <a:cubicBezTo>
                    <a:pt x="372" y="162"/>
                    <a:pt x="372" y="162"/>
                    <a:pt x="372" y="162"/>
                  </a:cubicBezTo>
                  <a:cubicBezTo>
                    <a:pt x="375" y="162"/>
                    <a:pt x="376" y="159"/>
                    <a:pt x="373" y="158"/>
                  </a:cubicBezTo>
                  <a:cubicBezTo>
                    <a:pt x="373" y="158"/>
                    <a:pt x="372" y="157"/>
                    <a:pt x="372" y="157"/>
                  </a:cubicBezTo>
                  <a:cubicBezTo>
                    <a:pt x="372" y="156"/>
                    <a:pt x="372" y="156"/>
                    <a:pt x="371" y="155"/>
                  </a:cubicBezTo>
                  <a:cubicBezTo>
                    <a:pt x="371" y="149"/>
                    <a:pt x="367" y="144"/>
                    <a:pt x="365" y="139"/>
                  </a:cubicBezTo>
                  <a:cubicBezTo>
                    <a:pt x="364" y="138"/>
                    <a:pt x="364" y="137"/>
                    <a:pt x="363" y="137"/>
                  </a:cubicBezTo>
                  <a:cubicBezTo>
                    <a:pt x="365" y="136"/>
                    <a:pt x="365" y="133"/>
                    <a:pt x="363" y="133"/>
                  </a:cubicBezTo>
                  <a:cubicBezTo>
                    <a:pt x="362" y="132"/>
                    <a:pt x="362" y="132"/>
                    <a:pt x="361" y="132"/>
                  </a:cubicBezTo>
                  <a:cubicBezTo>
                    <a:pt x="357" y="123"/>
                    <a:pt x="354" y="115"/>
                    <a:pt x="350" y="106"/>
                  </a:cubicBezTo>
                  <a:cubicBezTo>
                    <a:pt x="344" y="91"/>
                    <a:pt x="338" y="74"/>
                    <a:pt x="332" y="58"/>
                  </a:cubicBezTo>
                  <a:cubicBezTo>
                    <a:pt x="326" y="41"/>
                    <a:pt x="320" y="24"/>
                    <a:pt x="312" y="8"/>
                  </a:cubicBezTo>
                  <a:cubicBezTo>
                    <a:pt x="307" y="0"/>
                    <a:pt x="295" y="5"/>
                    <a:pt x="298" y="13"/>
                  </a:cubicBezTo>
                  <a:cubicBezTo>
                    <a:pt x="293" y="15"/>
                    <a:pt x="288" y="18"/>
                    <a:pt x="283" y="20"/>
                  </a:cubicBezTo>
                  <a:cubicBezTo>
                    <a:pt x="282" y="21"/>
                    <a:pt x="281" y="21"/>
                    <a:pt x="281" y="22"/>
                  </a:cubicBezTo>
                  <a:cubicBezTo>
                    <a:pt x="276" y="23"/>
                    <a:pt x="271" y="25"/>
                    <a:pt x="266" y="28"/>
                  </a:cubicBezTo>
                  <a:cubicBezTo>
                    <a:pt x="254" y="36"/>
                    <a:pt x="240" y="41"/>
                    <a:pt x="227" y="47"/>
                  </a:cubicBezTo>
                  <a:cubicBezTo>
                    <a:pt x="206" y="57"/>
                    <a:pt x="187" y="72"/>
                    <a:pt x="165" y="81"/>
                  </a:cubicBezTo>
                  <a:cubicBezTo>
                    <a:pt x="152" y="86"/>
                    <a:pt x="142" y="95"/>
                    <a:pt x="130" y="101"/>
                  </a:cubicBezTo>
                  <a:cubicBezTo>
                    <a:pt x="117" y="107"/>
                    <a:pt x="104" y="114"/>
                    <a:pt x="90" y="119"/>
                  </a:cubicBezTo>
                  <a:cubicBezTo>
                    <a:pt x="63" y="131"/>
                    <a:pt x="36" y="143"/>
                    <a:pt x="9" y="155"/>
                  </a:cubicBezTo>
                  <a:cubicBezTo>
                    <a:pt x="0" y="159"/>
                    <a:pt x="7" y="172"/>
                    <a:pt x="15" y="168"/>
                  </a:cubicBezTo>
                  <a:cubicBezTo>
                    <a:pt x="16" y="167"/>
                    <a:pt x="17" y="167"/>
                    <a:pt x="18" y="167"/>
                  </a:cubicBezTo>
                  <a:cubicBezTo>
                    <a:pt x="23" y="177"/>
                    <a:pt x="31" y="187"/>
                    <a:pt x="35" y="198"/>
                  </a:cubicBezTo>
                  <a:cubicBezTo>
                    <a:pt x="40" y="209"/>
                    <a:pt x="44" y="221"/>
                    <a:pt x="49" y="233"/>
                  </a:cubicBezTo>
                  <a:cubicBezTo>
                    <a:pt x="49" y="233"/>
                    <a:pt x="49" y="234"/>
                    <a:pt x="49" y="235"/>
                  </a:cubicBezTo>
                  <a:cubicBezTo>
                    <a:pt x="48" y="235"/>
                    <a:pt x="47" y="236"/>
                    <a:pt x="46" y="236"/>
                  </a:cubicBezTo>
                  <a:cubicBezTo>
                    <a:pt x="38" y="240"/>
                    <a:pt x="43" y="252"/>
                    <a:pt x="52" y="250"/>
                  </a:cubicBezTo>
                  <a:cubicBezTo>
                    <a:pt x="54" y="250"/>
                    <a:pt x="56" y="250"/>
                    <a:pt x="59" y="249"/>
                  </a:cubicBezTo>
                  <a:cubicBezTo>
                    <a:pt x="60" y="248"/>
                    <a:pt x="61" y="246"/>
                    <a:pt x="62" y="245"/>
                  </a:cubicBezTo>
                  <a:cubicBezTo>
                    <a:pt x="76" y="239"/>
                    <a:pt x="91" y="234"/>
                    <a:pt x="106" y="231"/>
                  </a:cubicBezTo>
                  <a:cubicBezTo>
                    <a:pt x="123" y="227"/>
                    <a:pt x="140" y="218"/>
                    <a:pt x="156" y="210"/>
                  </a:cubicBezTo>
                  <a:cubicBezTo>
                    <a:pt x="158" y="210"/>
                    <a:pt x="159" y="211"/>
                    <a:pt x="160" y="211"/>
                  </a:cubicBezTo>
                  <a:cubicBezTo>
                    <a:pt x="162" y="212"/>
                    <a:pt x="163" y="213"/>
                    <a:pt x="165" y="212"/>
                  </a:cubicBezTo>
                  <a:cubicBezTo>
                    <a:pt x="165" y="213"/>
                    <a:pt x="165" y="213"/>
                    <a:pt x="165" y="213"/>
                  </a:cubicBezTo>
                  <a:cubicBezTo>
                    <a:pt x="165" y="212"/>
                    <a:pt x="165" y="212"/>
                    <a:pt x="165" y="212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69" y="212"/>
                    <a:pt x="168" y="209"/>
                    <a:pt x="166" y="208"/>
                  </a:cubicBezTo>
                  <a:cubicBezTo>
                    <a:pt x="164" y="208"/>
                    <a:pt x="163" y="208"/>
                    <a:pt x="162" y="207"/>
                  </a:cubicBezTo>
                  <a:cubicBezTo>
                    <a:pt x="163" y="207"/>
                    <a:pt x="164" y="206"/>
                    <a:pt x="165" y="206"/>
                  </a:cubicBezTo>
                  <a:cubicBezTo>
                    <a:pt x="176" y="201"/>
                    <a:pt x="186" y="196"/>
                    <a:pt x="196" y="192"/>
                  </a:cubicBezTo>
                  <a:cubicBezTo>
                    <a:pt x="197" y="192"/>
                    <a:pt x="198" y="192"/>
                    <a:pt x="199" y="192"/>
                  </a:cubicBezTo>
                  <a:cubicBezTo>
                    <a:pt x="200" y="192"/>
                    <a:pt x="201" y="191"/>
                    <a:pt x="201" y="190"/>
                  </a:cubicBezTo>
                  <a:cubicBezTo>
                    <a:pt x="206" y="188"/>
                    <a:pt x="211" y="186"/>
                    <a:pt x="216" y="185"/>
                  </a:cubicBezTo>
                  <a:cubicBezTo>
                    <a:pt x="231" y="181"/>
                    <a:pt x="245" y="172"/>
                    <a:pt x="259" y="165"/>
                  </a:cubicBezTo>
                  <a:cubicBezTo>
                    <a:pt x="259" y="169"/>
                    <a:pt x="258" y="173"/>
                    <a:pt x="257" y="177"/>
                  </a:cubicBezTo>
                  <a:cubicBezTo>
                    <a:pt x="256" y="177"/>
                    <a:pt x="256" y="179"/>
                    <a:pt x="256" y="180"/>
                  </a:cubicBezTo>
                  <a:cubicBezTo>
                    <a:pt x="253" y="199"/>
                    <a:pt x="249" y="219"/>
                    <a:pt x="245" y="238"/>
                  </a:cubicBezTo>
                  <a:cubicBezTo>
                    <a:pt x="243" y="238"/>
                    <a:pt x="242" y="238"/>
                    <a:pt x="241" y="237"/>
                  </a:cubicBezTo>
                  <a:cubicBezTo>
                    <a:pt x="238" y="236"/>
                    <a:pt x="237" y="240"/>
                    <a:pt x="239" y="241"/>
                  </a:cubicBezTo>
                  <a:cubicBezTo>
                    <a:pt x="241" y="242"/>
                    <a:pt x="242" y="242"/>
                    <a:pt x="244" y="243"/>
                  </a:cubicBezTo>
                  <a:cubicBezTo>
                    <a:pt x="242" y="251"/>
                    <a:pt x="240" y="258"/>
                    <a:pt x="238" y="266"/>
                  </a:cubicBezTo>
                  <a:cubicBezTo>
                    <a:pt x="236" y="266"/>
                    <a:pt x="235" y="266"/>
                    <a:pt x="233" y="266"/>
                  </a:cubicBezTo>
                  <a:cubicBezTo>
                    <a:pt x="233" y="265"/>
                    <a:pt x="232" y="265"/>
                    <a:pt x="231" y="265"/>
                  </a:cubicBezTo>
                  <a:cubicBezTo>
                    <a:pt x="231" y="265"/>
                    <a:pt x="230" y="265"/>
                    <a:pt x="230" y="266"/>
                  </a:cubicBezTo>
                  <a:cubicBezTo>
                    <a:pt x="227" y="266"/>
                    <a:pt x="228" y="270"/>
                    <a:pt x="230" y="270"/>
                  </a:cubicBezTo>
                  <a:cubicBezTo>
                    <a:pt x="231" y="270"/>
                    <a:pt x="231" y="270"/>
                    <a:pt x="231" y="270"/>
                  </a:cubicBezTo>
                  <a:cubicBezTo>
                    <a:pt x="232" y="272"/>
                    <a:pt x="233" y="271"/>
                    <a:pt x="234" y="270"/>
                  </a:cubicBezTo>
                  <a:cubicBezTo>
                    <a:pt x="235" y="270"/>
                    <a:pt x="236" y="270"/>
                    <a:pt x="236" y="270"/>
                  </a:cubicBezTo>
                  <a:cubicBezTo>
                    <a:pt x="235" y="274"/>
                    <a:pt x="234" y="278"/>
                    <a:pt x="233" y="282"/>
                  </a:cubicBezTo>
                  <a:cubicBezTo>
                    <a:pt x="230" y="296"/>
                    <a:pt x="227" y="310"/>
                    <a:pt x="221" y="323"/>
                  </a:cubicBezTo>
                  <a:cubicBezTo>
                    <a:pt x="218" y="329"/>
                    <a:pt x="219" y="337"/>
                    <a:pt x="215" y="343"/>
                  </a:cubicBezTo>
                  <a:cubicBezTo>
                    <a:pt x="211" y="347"/>
                    <a:pt x="210" y="353"/>
                    <a:pt x="208" y="358"/>
                  </a:cubicBezTo>
                  <a:cubicBezTo>
                    <a:pt x="203" y="373"/>
                    <a:pt x="197" y="387"/>
                    <a:pt x="192" y="402"/>
                  </a:cubicBezTo>
                  <a:cubicBezTo>
                    <a:pt x="191" y="405"/>
                    <a:pt x="190" y="408"/>
                    <a:pt x="189" y="411"/>
                  </a:cubicBezTo>
                  <a:cubicBezTo>
                    <a:pt x="188" y="411"/>
                    <a:pt x="187" y="411"/>
                    <a:pt x="186" y="411"/>
                  </a:cubicBezTo>
                  <a:cubicBezTo>
                    <a:pt x="183" y="410"/>
                    <a:pt x="182" y="414"/>
                    <a:pt x="185" y="415"/>
                  </a:cubicBezTo>
                  <a:cubicBezTo>
                    <a:pt x="186" y="415"/>
                    <a:pt x="187" y="415"/>
                    <a:pt x="188" y="416"/>
                  </a:cubicBezTo>
                  <a:cubicBezTo>
                    <a:pt x="186" y="424"/>
                    <a:pt x="185" y="432"/>
                    <a:pt x="183" y="439"/>
                  </a:cubicBezTo>
                  <a:cubicBezTo>
                    <a:pt x="180" y="438"/>
                    <a:pt x="176" y="438"/>
                    <a:pt x="173" y="438"/>
                  </a:cubicBezTo>
                  <a:cubicBezTo>
                    <a:pt x="170" y="438"/>
                    <a:pt x="170" y="443"/>
                    <a:pt x="173" y="442"/>
                  </a:cubicBezTo>
                  <a:cubicBezTo>
                    <a:pt x="176" y="442"/>
                    <a:pt x="179" y="443"/>
                    <a:pt x="182" y="444"/>
                  </a:cubicBezTo>
                  <a:cubicBezTo>
                    <a:pt x="180" y="451"/>
                    <a:pt x="177" y="458"/>
                    <a:pt x="174" y="465"/>
                  </a:cubicBezTo>
                  <a:cubicBezTo>
                    <a:pt x="169" y="465"/>
                    <a:pt x="164" y="470"/>
                    <a:pt x="167" y="476"/>
                  </a:cubicBezTo>
                  <a:cubicBezTo>
                    <a:pt x="178" y="499"/>
                    <a:pt x="189" y="522"/>
                    <a:pt x="200" y="544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1" y="549"/>
                    <a:pt x="197" y="562"/>
                    <a:pt x="206" y="558"/>
                  </a:cubicBezTo>
                  <a:cubicBezTo>
                    <a:pt x="218" y="552"/>
                    <a:pt x="231" y="546"/>
                    <a:pt x="243" y="540"/>
                  </a:cubicBezTo>
                  <a:cubicBezTo>
                    <a:pt x="256" y="533"/>
                    <a:pt x="269" y="529"/>
                    <a:pt x="282" y="523"/>
                  </a:cubicBezTo>
                  <a:cubicBezTo>
                    <a:pt x="295" y="517"/>
                    <a:pt x="306" y="508"/>
                    <a:pt x="318" y="500"/>
                  </a:cubicBezTo>
                  <a:cubicBezTo>
                    <a:pt x="321" y="499"/>
                    <a:pt x="324" y="497"/>
                    <a:pt x="327" y="495"/>
                  </a:cubicBezTo>
                  <a:cubicBezTo>
                    <a:pt x="330" y="496"/>
                    <a:pt x="332" y="496"/>
                    <a:pt x="335" y="497"/>
                  </a:cubicBezTo>
                  <a:cubicBezTo>
                    <a:pt x="338" y="499"/>
                    <a:pt x="341" y="500"/>
                    <a:pt x="346" y="500"/>
                  </a:cubicBezTo>
                  <a:cubicBezTo>
                    <a:pt x="348" y="499"/>
                    <a:pt x="348" y="496"/>
                    <a:pt x="346" y="495"/>
                  </a:cubicBezTo>
                  <a:cubicBezTo>
                    <a:pt x="343" y="494"/>
                    <a:pt x="339" y="494"/>
                    <a:pt x="336" y="493"/>
                  </a:cubicBezTo>
                  <a:cubicBezTo>
                    <a:pt x="335" y="492"/>
                    <a:pt x="335" y="492"/>
                    <a:pt x="334" y="492"/>
                  </a:cubicBezTo>
                  <a:cubicBezTo>
                    <a:pt x="343" y="487"/>
                    <a:pt x="352" y="483"/>
                    <a:pt x="362" y="478"/>
                  </a:cubicBezTo>
                  <a:cubicBezTo>
                    <a:pt x="384" y="467"/>
                    <a:pt x="407" y="454"/>
                    <a:pt x="429" y="441"/>
                  </a:cubicBezTo>
                  <a:cubicBezTo>
                    <a:pt x="431" y="440"/>
                    <a:pt x="433" y="439"/>
                    <a:pt x="435" y="438"/>
                  </a:cubicBezTo>
                  <a:cubicBezTo>
                    <a:pt x="435" y="438"/>
                    <a:pt x="436" y="438"/>
                    <a:pt x="436" y="438"/>
                  </a:cubicBezTo>
                  <a:cubicBezTo>
                    <a:pt x="438" y="439"/>
                    <a:pt x="439" y="437"/>
                    <a:pt x="439" y="435"/>
                  </a:cubicBezTo>
                  <a:cubicBezTo>
                    <a:pt x="448" y="430"/>
                    <a:pt x="456" y="425"/>
                    <a:pt x="466" y="421"/>
                  </a:cubicBezTo>
                  <a:cubicBezTo>
                    <a:pt x="469" y="420"/>
                    <a:pt x="472" y="418"/>
                    <a:pt x="475" y="417"/>
                  </a:cubicBezTo>
                  <a:cubicBezTo>
                    <a:pt x="480" y="418"/>
                    <a:pt x="485" y="420"/>
                    <a:pt x="491" y="422"/>
                  </a:cubicBezTo>
                  <a:cubicBezTo>
                    <a:pt x="491" y="422"/>
                    <a:pt x="491" y="422"/>
                    <a:pt x="491" y="422"/>
                  </a:cubicBezTo>
                  <a:cubicBezTo>
                    <a:pt x="491" y="422"/>
                    <a:pt x="491" y="422"/>
                    <a:pt x="491" y="422"/>
                  </a:cubicBezTo>
                  <a:cubicBezTo>
                    <a:pt x="493" y="423"/>
                    <a:pt x="495" y="420"/>
                    <a:pt x="493" y="418"/>
                  </a:cubicBezTo>
                  <a:cubicBezTo>
                    <a:pt x="493" y="418"/>
                    <a:pt x="493" y="418"/>
                    <a:pt x="493" y="418"/>
                  </a:cubicBezTo>
                  <a:cubicBezTo>
                    <a:pt x="493" y="418"/>
                    <a:pt x="493" y="418"/>
                    <a:pt x="493" y="418"/>
                  </a:cubicBezTo>
                  <a:cubicBezTo>
                    <a:pt x="490" y="417"/>
                    <a:pt x="487" y="415"/>
                    <a:pt x="484" y="414"/>
                  </a:cubicBezTo>
                  <a:cubicBezTo>
                    <a:pt x="483" y="413"/>
                    <a:pt x="482" y="414"/>
                    <a:pt x="481" y="414"/>
                  </a:cubicBezTo>
                  <a:cubicBezTo>
                    <a:pt x="481" y="414"/>
                    <a:pt x="481" y="414"/>
                    <a:pt x="481" y="414"/>
                  </a:cubicBezTo>
                  <a:cubicBezTo>
                    <a:pt x="483" y="413"/>
                    <a:pt x="486" y="412"/>
                    <a:pt x="488" y="412"/>
                  </a:cubicBezTo>
                  <a:cubicBezTo>
                    <a:pt x="489" y="411"/>
                    <a:pt x="491" y="411"/>
                    <a:pt x="493" y="410"/>
                  </a:cubicBezTo>
                  <a:cubicBezTo>
                    <a:pt x="493" y="410"/>
                    <a:pt x="493" y="410"/>
                    <a:pt x="493" y="410"/>
                  </a:cubicBezTo>
                  <a:cubicBezTo>
                    <a:pt x="493" y="413"/>
                    <a:pt x="494" y="415"/>
                    <a:pt x="497" y="417"/>
                  </a:cubicBezTo>
                  <a:cubicBezTo>
                    <a:pt x="498" y="417"/>
                    <a:pt x="498" y="417"/>
                    <a:pt x="498" y="417"/>
                  </a:cubicBezTo>
                  <a:cubicBezTo>
                    <a:pt x="503" y="424"/>
                    <a:pt x="514" y="416"/>
                    <a:pt x="510" y="409"/>
                  </a:cubicBezTo>
                  <a:cubicBezTo>
                    <a:pt x="509" y="409"/>
                    <a:pt x="509" y="408"/>
                    <a:pt x="509" y="408"/>
                  </a:cubicBezTo>
                  <a:cubicBezTo>
                    <a:pt x="509" y="408"/>
                    <a:pt x="509" y="408"/>
                    <a:pt x="509" y="408"/>
                  </a:cubicBezTo>
                  <a:cubicBezTo>
                    <a:pt x="508" y="407"/>
                    <a:pt x="508" y="407"/>
                    <a:pt x="508" y="407"/>
                  </a:cubicBezTo>
                  <a:cubicBezTo>
                    <a:pt x="512" y="404"/>
                    <a:pt x="514" y="398"/>
                    <a:pt x="508" y="395"/>
                  </a:cubicBezTo>
                  <a:cubicBezTo>
                    <a:pt x="507" y="395"/>
                    <a:pt x="506" y="394"/>
                    <a:pt x="505" y="394"/>
                  </a:cubicBezTo>
                  <a:cubicBezTo>
                    <a:pt x="505" y="394"/>
                    <a:pt x="505" y="394"/>
                    <a:pt x="505" y="393"/>
                  </a:cubicBezTo>
                  <a:cubicBezTo>
                    <a:pt x="502" y="392"/>
                    <a:pt x="502" y="392"/>
                    <a:pt x="500" y="391"/>
                  </a:cubicBezTo>
                  <a:cubicBezTo>
                    <a:pt x="499" y="391"/>
                    <a:pt x="499" y="391"/>
                    <a:pt x="499" y="391"/>
                  </a:cubicBezTo>
                  <a:cubicBezTo>
                    <a:pt x="494" y="382"/>
                    <a:pt x="491" y="372"/>
                    <a:pt x="487" y="362"/>
                  </a:cubicBezTo>
                  <a:cubicBezTo>
                    <a:pt x="488" y="363"/>
                    <a:pt x="490" y="364"/>
                    <a:pt x="491" y="365"/>
                  </a:cubicBezTo>
                  <a:cubicBezTo>
                    <a:pt x="494" y="367"/>
                    <a:pt x="496" y="364"/>
                    <a:pt x="494" y="362"/>
                  </a:cubicBezTo>
                  <a:cubicBezTo>
                    <a:pt x="491" y="360"/>
                    <a:pt x="488" y="358"/>
                    <a:pt x="484" y="357"/>
                  </a:cubicBezTo>
                  <a:cubicBezTo>
                    <a:pt x="484" y="355"/>
                    <a:pt x="483" y="354"/>
                    <a:pt x="482" y="353"/>
                  </a:cubicBezTo>
                  <a:cubicBezTo>
                    <a:pt x="477" y="342"/>
                    <a:pt x="474" y="330"/>
                    <a:pt x="469" y="319"/>
                  </a:cubicBezTo>
                  <a:cubicBezTo>
                    <a:pt x="472" y="317"/>
                    <a:pt x="474" y="314"/>
                    <a:pt x="474" y="310"/>
                  </a:cubicBezTo>
                  <a:cubicBezTo>
                    <a:pt x="473" y="302"/>
                    <a:pt x="464" y="300"/>
                    <a:pt x="460" y="305"/>
                  </a:cubicBezTo>
                  <a:close/>
                  <a:moveTo>
                    <a:pt x="405" y="351"/>
                  </a:moveTo>
                  <a:cubicBezTo>
                    <a:pt x="411" y="348"/>
                    <a:pt x="417" y="345"/>
                    <a:pt x="424" y="342"/>
                  </a:cubicBezTo>
                  <a:cubicBezTo>
                    <a:pt x="425" y="343"/>
                    <a:pt x="427" y="343"/>
                    <a:pt x="428" y="344"/>
                  </a:cubicBezTo>
                  <a:cubicBezTo>
                    <a:pt x="435" y="346"/>
                    <a:pt x="442" y="349"/>
                    <a:pt x="449" y="351"/>
                  </a:cubicBezTo>
                  <a:cubicBezTo>
                    <a:pt x="455" y="354"/>
                    <a:pt x="462" y="355"/>
                    <a:pt x="468" y="356"/>
                  </a:cubicBezTo>
                  <a:cubicBezTo>
                    <a:pt x="470" y="360"/>
                    <a:pt x="471" y="363"/>
                    <a:pt x="473" y="367"/>
                  </a:cubicBezTo>
                  <a:cubicBezTo>
                    <a:pt x="476" y="374"/>
                    <a:pt x="479" y="381"/>
                    <a:pt x="482" y="388"/>
                  </a:cubicBezTo>
                  <a:cubicBezTo>
                    <a:pt x="470" y="385"/>
                    <a:pt x="458" y="382"/>
                    <a:pt x="446" y="377"/>
                  </a:cubicBezTo>
                  <a:cubicBezTo>
                    <a:pt x="428" y="370"/>
                    <a:pt x="409" y="364"/>
                    <a:pt x="390" y="359"/>
                  </a:cubicBezTo>
                  <a:cubicBezTo>
                    <a:pt x="395" y="356"/>
                    <a:pt x="400" y="354"/>
                    <a:pt x="405" y="351"/>
                  </a:cubicBezTo>
                  <a:close/>
                  <a:moveTo>
                    <a:pt x="244" y="297"/>
                  </a:moveTo>
                  <a:cubicBezTo>
                    <a:pt x="245" y="296"/>
                    <a:pt x="245" y="295"/>
                    <a:pt x="245" y="294"/>
                  </a:cubicBezTo>
                  <a:cubicBezTo>
                    <a:pt x="246" y="295"/>
                    <a:pt x="247" y="296"/>
                    <a:pt x="249" y="297"/>
                  </a:cubicBezTo>
                  <a:cubicBezTo>
                    <a:pt x="252" y="298"/>
                    <a:pt x="256" y="300"/>
                    <a:pt x="259" y="301"/>
                  </a:cubicBezTo>
                  <a:cubicBezTo>
                    <a:pt x="271" y="305"/>
                    <a:pt x="283" y="307"/>
                    <a:pt x="293" y="312"/>
                  </a:cubicBezTo>
                  <a:cubicBezTo>
                    <a:pt x="299" y="315"/>
                    <a:pt x="307" y="316"/>
                    <a:pt x="314" y="318"/>
                  </a:cubicBezTo>
                  <a:cubicBezTo>
                    <a:pt x="312" y="325"/>
                    <a:pt x="310" y="332"/>
                    <a:pt x="309" y="339"/>
                  </a:cubicBezTo>
                  <a:cubicBezTo>
                    <a:pt x="307" y="339"/>
                    <a:pt x="306" y="339"/>
                    <a:pt x="304" y="338"/>
                  </a:cubicBezTo>
                  <a:cubicBezTo>
                    <a:pt x="292" y="337"/>
                    <a:pt x="280" y="334"/>
                    <a:pt x="268" y="330"/>
                  </a:cubicBezTo>
                  <a:cubicBezTo>
                    <a:pt x="259" y="328"/>
                    <a:pt x="247" y="325"/>
                    <a:pt x="236" y="324"/>
                  </a:cubicBezTo>
                  <a:cubicBezTo>
                    <a:pt x="238" y="315"/>
                    <a:pt x="242" y="306"/>
                    <a:pt x="244" y="297"/>
                  </a:cubicBezTo>
                  <a:close/>
                  <a:moveTo>
                    <a:pt x="316" y="313"/>
                  </a:moveTo>
                  <a:cubicBezTo>
                    <a:pt x="307" y="311"/>
                    <a:pt x="298" y="310"/>
                    <a:pt x="291" y="306"/>
                  </a:cubicBezTo>
                  <a:cubicBezTo>
                    <a:pt x="282" y="302"/>
                    <a:pt x="271" y="300"/>
                    <a:pt x="261" y="297"/>
                  </a:cubicBezTo>
                  <a:cubicBezTo>
                    <a:pt x="256" y="295"/>
                    <a:pt x="251" y="293"/>
                    <a:pt x="246" y="292"/>
                  </a:cubicBezTo>
                  <a:cubicBezTo>
                    <a:pt x="247" y="286"/>
                    <a:pt x="249" y="281"/>
                    <a:pt x="250" y="276"/>
                  </a:cubicBezTo>
                  <a:cubicBezTo>
                    <a:pt x="263" y="278"/>
                    <a:pt x="276" y="281"/>
                    <a:pt x="288" y="286"/>
                  </a:cubicBezTo>
                  <a:cubicBezTo>
                    <a:pt x="297" y="289"/>
                    <a:pt x="306" y="294"/>
                    <a:pt x="315" y="298"/>
                  </a:cubicBezTo>
                  <a:cubicBezTo>
                    <a:pt x="317" y="298"/>
                    <a:pt x="318" y="299"/>
                    <a:pt x="320" y="300"/>
                  </a:cubicBezTo>
                  <a:cubicBezTo>
                    <a:pt x="318" y="304"/>
                    <a:pt x="317" y="309"/>
                    <a:pt x="316" y="313"/>
                  </a:cubicBezTo>
                  <a:close/>
                  <a:moveTo>
                    <a:pt x="330" y="271"/>
                  </a:moveTo>
                  <a:cubicBezTo>
                    <a:pt x="319" y="267"/>
                    <a:pt x="309" y="264"/>
                    <a:pt x="299" y="259"/>
                  </a:cubicBezTo>
                  <a:cubicBezTo>
                    <a:pt x="286" y="253"/>
                    <a:pt x="272" y="248"/>
                    <a:pt x="259" y="243"/>
                  </a:cubicBezTo>
                  <a:cubicBezTo>
                    <a:pt x="261" y="235"/>
                    <a:pt x="262" y="227"/>
                    <a:pt x="264" y="219"/>
                  </a:cubicBezTo>
                  <a:cubicBezTo>
                    <a:pt x="270" y="220"/>
                    <a:pt x="276" y="224"/>
                    <a:pt x="281" y="226"/>
                  </a:cubicBezTo>
                  <a:cubicBezTo>
                    <a:pt x="288" y="230"/>
                    <a:pt x="296" y="232"/>
                    <a:pt x="303" y="235"/>
                  </a:cubicBezTo>
                  <a:cubicBezTo>
                    <a:pt x="312" y="239"/>
                    <a:pt x="320" y="243"/>
                    <a:pt x="329" y="247"/>
                  </a:cubicBezTo>
                  <a:cubicBezTo>
                    <a:pt x="330" y="248"/>
                    <a:pt x="333" y="249"/>
                    <a:pt x="336" y="249"/>
                  </a:cubicBezTo>
                  <a:cubicBezTo>
                    <a:pt x="334" y="257"/>
                    <a:pt x="332" y="264"/>
                    <a:pt x="330" y="271"/>
                  </a:cubicBezTo>
                  <a:close/>
                  <a:moveTo>
                    <a:pt x="337" y="245"/>
                  </a:moveTo>
                  <a:cubicBezTo>
                    <a:pt x="327" y="244"/>
                    <a:pt x="314" y="235"/>
                    <a:pt x="305" y="231"/>
                  </a:cubicBezTo>
                  <a:cubicBezTo>
                    <a:pt x="296" y="227"/>
                    <a:pt x="287" y="224"/>
                    <a:pt x="278" y="220"/>
                  </a:cubicBezTo>
                  <a:cubicBezTo>
                    <a:pt x="274" y="218"/>
                    <a:pt x="269" y="216"/>
                    <a:pt x="265" y="215"/>
                  </a:cubicBezTo>
                  <a:cubicBezTo>
                    <a:pt x="266" y="206"/>
                    <a:pt x="268" y="197"/>
                    <a:pt x="270" y="188"/>
                  </a:cubicBezTo>
                  <a:cubicBezTo>
                    <a:pt x="281" y="191"/>
                    <a:pt x="292" y="194"/>
                    <a:pt x="303" y="199"/>
                  </a:cubicBezTo>
                  <a:cubicBezTo>
                    <a:pt x="314" y="205"/>
                    <a:pt x="326" y="210"/>
                    <a:pt x="337" y="215"/>
                  </a:cubicBezTo>
                  <a:cubicBezTo>
                    <a:pt x="340" y="216"/>
                    <a:pt x="344" y="217"/>
                    <a:pt x="347" y="218"/>
                  </a:cubicBezTo>
                  <a:cubicBezTo>
                    <a:pt x="345" y="228"/>
                    <a:pt x="340" y="236"/>
                    <a:pt x="337" y="245"/>
                  </a:cubicBezTo>
                  <a:close/>
                  <a:moveTo>
                    <a:pt x="325" y="205"/>
                  </a:moveTo>
                  <a:cubicBezTo>
                    <a:pt x="314" y="200"/>
                    <a:pt x="304" y="195"/>
                    <a:pt x="294" y="191"/>
                  </a:cubicBezTo>
                  <a:cubicBezTo>
                    <a:pt x="288" y="188"/>
                    <a:pt x="278" y="187"/>
                    <a:pt x="270" y="184"/>
                  </a:cubicBezTo>
                  <a:cubicBezTo>
                    <a:pt x="272" y="177"/>
                    <a:pt x="273" y="169"/>
                    <a:pt x="275" y="162"/>
                  </a:cubicBezTo>
                  <a:cubicBezTo>
                    <a:pt x="283" y="167"/>
                    <a:pt x="292" y="171"/>
                    <a:pt x="301" y="174"/>
                  </a:cubicBezTo>
                  <a:cubicBezTo>
                    <a:pt x="318" y="180"/>
                    <a:pt x="336" y="185"/>
                    <a:pt x="352" y="192"/>
                  </a:cubicBezTo>
                  <a:cubicBezTo>
                    <a:pt x="351" y="199"/>
                    <a:pt x="350" y="207"/>
                    <a:pt x="348" y="214"/>
                  </a:cubicBezTo>
                  <a:cubicBezTo>
                    <a:pt x="340" y="211"/>
                    <a:pt x="332" y="208"/>
                    <a:pt x="325" y="205"/>
                  </a:cubicBezTo>
                  <a:close/>
                  <a:moveTo>
                    <a:pt x="285" y="36"/>
                  </a:moveTo>
                  <a:cubicBezTo>
                    <a:pt x="288" y="36"/>
                    <a:pt x="291" y="34"/>
                    <a:pt x="292" y="32"/>
                  </a:cubicBezTo>
                  <a:cubicBezTo>
                    <a:pt x="296" y="30"/>
                    <a:pt x="300" y="28"/>
                    <a:pt x="304" y="26"/>
                  </a:cubicBezTo>
                  <a:cubicBezTo>
                    <a:pt x="305" y="29"/>
                    <a:pt x="306" y="31"/>
                    <a:pt x="306" y="34"/>
                  </a:cubicBezTo>
                  <a:cubicBezTo>
                    <a:pt x="307" y="41"/>
                    <a:pt x="314" y="50"/>
                    <a:pt x="316" y="57"/>
                  </a:cubicBezTo>
                  <a:cubicBezTo>
                    <a:pt x="317" y="58"/>
                    <a:pt x="317" y="60"/>
                    <a:pt x="318" y="61"/>
                  </a:cubicBezTo>
                  <a:cubicBezTo>
                    <a:pt x="307" y="56"/>
                    <a:pt x="297" y="49"/>
                    <a:pt x="286" y="45"/>
                  </a:cubicBezTo>
                  <a:cubicBezTo>
                    <a:pt x="282" y="44"/>
                    <a:pt x="278" y="41"/>
                    <a:pt x="274" y="39"/>
                  </a:cubicBezTo>
                  <a:cubicBezTo>
                    <a:pt x="278" y="38"/>
                    <a:pt x="282" y="36"/>
                    <a:pt x="285" y="36"/>
                  </a:cubicBezTo>
                  <a:close/>
                  <a:moveTo>
                    <a:pt x="268" y="42"/>
                  </a:moveTo>
                  <a:cubicBezTo>
                    <a:pt x="275" y="44"/>
                    <a:pt x="282" y="48"/>
                    <a:pt x="288" y="50"/>
                  </a:cubicBezTo>
                  <a:cubicBezTo>
                    <a:pt x="299" y="54"/>
                    <a:pt x="308" y="61"/>
                    <a:pt x="319" y="66"/>
                  </a:cubicBezTo>
                  <a:cubicBezTo>
                    <a:pt x="319" y="67"/>
                    <a:pt x="319" y="68"/>
                    <a:pt x="320" y="68"/>
                  </a:cubicBezTo>
                  <a:cubicBezTo>
                    <a:pt x="324" y="77"/>
                    <a:pt x="326" y="85"/>
                    <a:pt x="330" y="93"/>
                  </a:cubicBezTo>
                  <a:cubicBezTo>
                    <a:pt x="315" y="88"/>
                    <a:pt x="302" y="77"/>
                    <a:pt x="287" y="70"/>
                  </a:cubicBezTo>
                  <a:cubicBezTo>
                    <a:pt x="279" y="66"/>
                    <a:pt x="269" y="63"/>
                    <a:pt x="261" y="60"/>
                  </a:cubicBezTo>
                  <a:cubicBezTo>
                    <a:pt x="256" y="59"/>
                    <a:pt x="249" y="57"/>
                    <a:pt x="243" y="55"/>
                  </a:cubicBezTo>
                  <a:cubicBezTo>
                    <a:pt x="246" y="54"/>
                    <a:pt x="249" y="53"/>
                    <a:pt x="252" y="51"/>
                  </a:cubicBezTo>
                  <a:cubicBezTo>
                    <a:pt x="257" y="49"/>
                    <a:pt x="262" y="45"/>
                    <a:pt x="268" y="42"/>
                  </a:cubicBezTo>
                  <a:close/>
                  <a:moveTo>
                    <a:pt x="238" y="58"/>
                  </a:moveTo>
                  <a:cubicBezTo>
                    <a:pt x="242" y="59"/>
                    <a:pt x="246" y="60"/>
                    <a:pt x="250" y="61"/>
                  </a:cubicBezTo>
                  <a:cubicBezTo>
                    <a:pt x="261" y="65"/>
                    <a:pt x="271" y="68"/>
                    <a:pt x="281" y="72"/>
                  </a:cubicBezTo>
                  <a:cubicBezTo>
                    <a:pt x="299" y="79"/>
                    <a:pt x="314" y="93"/>
                    <a:pt x="333" y="99"/>
                  </a:cubicBezTo>
                  <a:cubicBezTo>
                    <a:pt x="333" y="99"/>
                    <a:pt x="333" y="99"/>
                    <a:pt x="333" y="99"/>
                  </a:cubicBezTo>
                  <a:cubicBezTo>
                    <a:pt x="337" y="108"/>
                    <a:pt x="338" y="118"/>
                    <a:pt x="342" y="127"/>
                  </a:cubicBezTo>
                  <a:cubicBezTo>
                    <a:pt x="321" y="120"/>
                    <a:pt x="300" y="109"/>
                    <a:pt x="281" y="100"/>
                  </a:cubicBezTo>
                  <a:cubicBezTo>
                    <a:pt x="269" y="95"/>
                    <a:pt x="258" y="88"/>
                    <a:pt x="246" y="83"/>
                  </a:cubicBezTo>
                  <a:cubicBezTo>
                    <a:pt x="241" y="80"/>
                    <a:pt x="236" y="76"/>
                    <a:pt x="230" y="74"/>
                  </a:cubicBezTo>
                  <a:cubicBezTo>
                    <a:pt x="227" y="72"/>
                    <a:pt x="223" y="71"/>
                    <a:pt x="218" y="69"/>
                  </a:cubicBezTo>
                  <a:cubicBezTo>
                    <a:pt x="219" y="69"/>
                    <a:pt x="219" y="69"/>
                    <a:pt x="220" y="68"/>
                  </a:cubicBezTo>
                  <a:cubicBezTo>
                    <a:pt x="225" y="64"/>
                    <a:pt x="231" y="61"/>
                    <a:pt x="238" y="58"/>
                  </a:cubicBezTo>
                  <a:close/>
                  <a:moveTo>
                    <a:pt x="198" y="81"/>
                  </a:moveTo>
                  <a:cubicBezTo>
                    <a:pt x="203" y="79"/>
                    <a:pt x="208" y="75"/>
                    <a:pt x="213" y="72"/>
                  </a:cubicBezTo>
                  <a:cubicBezTo>
                    <a:pt x="221" y="76"/>
                    <a:pt x="229" y="78"/>
                    <a:pt x="236" y="83"/>
                  </a:cubicBezTo>
                  <a:cubicBezTo>
                    <a:pt x="241" y="87"/>
                    <a:pt x="249" y="89"/>
                    <a:pt x="256" y="93"/>
                  </a:cubicBezTo>
                  <a:cubicBezTo>
                    <a:pt x="262" y="96"/>
                    <a:pt x="268" y="99"/>
                    <a:pt x="274" y="102"/>
                  </a:cubicBezTo>
                  <a:cubicBezTo>
                    <a:pt x="297" y="113"/>
                    <a:pt x="320" y="125"/>
                    <a:pt x="344" y="133"/>
                  </a:cubicBezTo>
                  <a:cubicBezTo>
                    <a:pt x="347" y="137"/>
                    <a:pt x="349" y="141"/>
                    <a:pt x="352" y="145"/>
                  </a:cubicBezTo>
                  <a:cubicBezTo>
                    <a:pt x="353" y="148"/>
                    <a:pt x="354" y="151"/>
                    <a:pt x="355" y="153"/>
                  </a:cubicBezTo>
                  <a:cubicBezTo>
                    <a:pt x="356" y="154"/>
                    <a:pt x="356" y="154"/>
                    <a:pt x="356" y="155"/>
                  </a:cubicBezTo>
                  <a:cubicBezTo>
                    <a:pt x="344" y="152"/>
                    <a:pt x="333" y="148"/>
                    <a:pt x="321" y="146"/>
                  </a:cubicBezTo>
                  <a:cubicBezTo>
                    <a:pt x="304" y="141"/>
                    <a:pt x="286" y="132"/>
                    <a:pt x="270" y="124"/>
                  </a:cubicBezTo>
                  <a:cubicBezTo>
                    <a:pt x="253" y="115"/>
                    <a:pt x="236" y="105"/>
                    <a:pt x="219" y="97"/>
                  </a:cubicBezTo>
                  <a:cubicBezTo>
                    <a:pt x="210" y="92"/>
                    <a:pt x="202" y="88"/>
                    <a:pt x="193" y="85"/>
                  </a:cubicBezTo>
                  <a:cubicBezTo>
                    <a:pt x="195" y="84"/>
                    <a:pt x="197" y="83"/>
                    <a:pt x="198" y="81"/>
                  </a:cubicBezTo>
                  <a:close/>
                  <a:moveTo>
                    <a:pt x="186" y="87"/>
                  </a:moveTo>
                  <a:cubicBezTo>
                    <a:pt x="193" y="89"/>
                    <a:pt x="202" y="93"/>
                    <a:pt x="206" y="95"/>
                  </a:cubicBezTo>
                  <a:cubicBezTo>
                    <a:pt x="214" y="99"/>
                    <a:pt x="223" y="103"/>
                    <a:pt x="231" y="107"/>
                  </a:cubicBezTo>
                  <a:cubicBezTo>
                    <a:pt x="246" y="115"/>
                    <a:pt x="261" y="125"/>
                    <a:pt x="276" y="132"/>
                  </a:cubicBezTo>
                  <a:cubicBezTo>
                    <a:pt x="291" y="140"/>
                    <a:pt x="309" y="147"/>
                    <a:pt x="325" y="151"/>
                  </a:cubicBezTo>
                  <a:cubicBezTo>
                    <a:pt x="335" y="153"/>
                    <a:pt x="345" y="157"/>
                    <a:pt x="356" y="160"/>
                  </a:cubicBezTo>
                  <a:cubicBezTo>
                    <a:pt x="356" y="160"/>
                    <a:pt x="356" y="161"/>
                    <a:pt x="356" y="161"/>
                  </a:cubicBezTo>
                  <a:cubicBezTo>
                    <a:pt x="357" y="162"/>
                    <a:pt x="357" y="162"/>
                    <a:pt x="357" y="162"/>
                  </a:cubicBezTo>
                  <a:cubicBezTo>
                    <a:pt x="356" y="167"/>
                    <a:pt x="354" y="176"/>
                    <a:pt x="354" y="178"/>
                  </a:cubicBezTo>
                  <a:cubicBezTo>
                    <a:pt x="353" y="181"/>
                    <a:pt x="353" y="184"/>
                    <a:pt x="353" y="187"/>
                  </a:cubicBezTo>
                  <a:cubicBezTo>
                    <a:pt x="352" y="187"/>
                    <a:pt x="351" y="186"/>
                    <a:pt x="350" y="185"/>
                  </a:cubicBezTo>
                  <a:cubicBezTo>
                    <a:pt x="349" y="184"/>
                    <a:pt x="348" y="185"/>
                    <a:pt x="347" y="185"/>
                  </a:cubicBezTo>
                  <a:cubicBezTo>
                    <a:pt x="334" y="180"/>
                    <a:pt x="321" y="176"/>
                    <a:pt x="308" y="172"/>
                  </a:cubicBezTo>
                  <a:cubicBezTo>
                    <a:pt x="297" y="168"/>
                    <a:pt x="286" y="163"/>
                    <a:pt x="276" y="158"/>
                  </a:cubicBezTo>
                  <a:cubicBezTo>
                    <a:pt x="277" y="156"/>
                    <a:pt x="276" y="155"/>
                    <a:pt x="276" y="153"/>
                  </a:cubicBezTo>
                  <a:cubicBezTo>
                    <a:pt x="275" y="152"/>
                    <a:pt x="274" y="150"/>
                    <a:pt x="274" y="149"/>
                  </a:cubicBezTo>
                  <a:cubicBezTo>
                    <a:pt x="272" y="146"/>
                    <a:pt x="268" y="144"/>
                    <a:pt x="264" y="146"/>
                  </a:cubicBezTo>
                  <a:cubicBezTo>
                    <a:pt x="262" y="147"/>
                    <a:pt x="261" y="148"/>
                    <a:pt x="259" y="149"/>
                  </a:cubicBezTo>
                  <a:cubicBezTo>
                    <a:pt x="254" y="146"/>
                    <a:pt x="250" y="144"/>
                    <a:pt x="245" y="141"/>
                  </a:cubicBezTo>
                  <a:cubicBezTo>
                    <a:pt x="228" y="132"/>
                    <a:pt x="210" y="123"/>
                    <a:pt x="192" y="116"/>
                  </a:cubicBezTo>
                  <a:cubicBezTo>
                    <a:pt x="184" y="112"/>
                    <a:pt x="176" y="108"/>
                    <a:pt x="167" y="105"/>
                  </a:cubicBezTo>
                  <a:cubicBezTo>
                    <a:pt x="163" y="104"/>
                    <a:pt x="161" y="102"/>
                    <a:pt x="158" y="101"/>
                  </a:cubicBezTo>
                  <a:cubicBezTo>
                    <a:pt x="160" y="100"/>
                    <a:pt x="161" y="99"/>
                    <a:pt x="163" y="98"/>
                  </a:cubicBezTo>
                  <a:cubicBezTo>
                    <a:pt x="170" y="94"/>
                    <a:pt x="178" y="91"/>
                    <a:pt x="186" y="87"/>
                  </a:cubicBezTo>
                  <a:close/>
                  <a:moveTo>
                    <a:pt x="152" y="104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56" y="104"/>
                    <a:pt x="166" y="110"/>
                    <a:pt x="170" y="111"/>
                  </a:cubicBezTo>
                  <a:cubicBezTo>
                    <a:pt x="178" y="112"/>
                    <a:pt x="188" y="119"/>
                    <a:pt x="196" y="122"/>
                  </a:cubicBezTo>
                  <a:cubicBezTo>
                    <a:pt x="215" y="130"/>
                    <a:pt x="234" y="140"/>
                    <a:pt x="253" y="150"/>
                  </a:cubicBezTo>
                  <a:cubicBezTo>
                    <a:pt x="253" y="150"/>
                    <a:pt x="254" y="151"/>
                    <a:pt x="254" y="151"/>
                  </a:cubicBezTo>
                  <a:cubicBezTo>
                    <a:pt x="247" y="155"/>
                    <a:pt x="240" y="159"/>
                    <a:pt x="233" y="162"/>
                  </a:cubicBezTo>
                  <a:cubicBezTo>
                    <a:pt x="211" y="154"/>
                    <a:pt x="189" y="146"/>
                    <a:pt x="168" y="136"/>
                  </a:cubicBezTo>
                  <a:cubicBezTo>
                    <a:pt x="162" y="133"/>
                    <a:pt x="155" y="132"/>
                    <a:pt x="148" y="130"/>
                  </a:cubicBezTo>
                  <a:cubicBezTo>
                    <a:pt x="143" y="128"/>
                    <a:pt x="136" y="125"/>
                    <a:pt x="130" y="124"/>
                  </a:cubicBezTo>
                  <a:cubicBezTo>
                    <a:pt x="127" y="123"/>
                    <a:pt x="125" y="122"/>
                    <a:pt x="122" y="121"/>
                  </a:cubicBezTo>
                  <a:cubicBezTo>
                    <a:pt x="132" y="116"/>
                    <a:pt x="142" y="110"/>
                    <a:pt x="152" y="104"/>
                  </a:cubicBezTo>
                  <a:close/>
                  <a:moveTo>
                    <a:pt x="54" y="205"/>
                  </a:moveTo>
                  <a:cubicBezTo>
                    <a:pt x="54" y="204"/>
                    <a:pt x="54" y="204"/>
                    <a:pt x="53" y="203"/>
                  </a:cubicBezTo>
                  <a:cubicBezTo>
                    <a:pt x="63" y="206"/>
                    <a:pt x="71" y="210"/>
                    <a:pt x="81" y="213"/>
                  </a:cubicBezTo>
                  <a:cubicBezTo>
                    <a:pt x="86" y="215"/>
                    <a:pt x="91" y="216"/>
                    <a:pt x="95" y="218"/>
                  </a:cubicBezTo>
                  <a:cubicBezTo>
                    <a:pt x="85" y="221"/>
                    <a:pt x="74" y="224"/>
                    <a:pt x="64" y="228"/>
                  </a:cubicBezTo>
                  <a:cubicBezTo>
                    <a:pt x="62" y="220"/>
                    <a:pt x="57" y="211"/>
                    <a:pt x="54" y="205"/>
                  </a:cubicBezTo>
                  <a:close/>
                  <a:moveTo>
                    <a:pt x="103" y="216"/>
                  </a:moveTo>
                  <a:cubicBezTo>
                    <a:pt x="96" y="214"/>
                    <a:pt x="89" y="212"/>
                    <a:pt x="82" y="209"/>
                  </a:cubicBezTo>
                  <a:cubicBezTo>
                    <a:pt x="72" y="205"/>
                    <a:pt x="62" y="201"/>
                    <a:pt x="51" y="198"/>
                  </a:cubicBezTo>
                  <a:cubicBezTo>
                    <a:pt x="48" y="192"/>
                    <a:pt x="46" y="185"/>
                    <a:pt x="43" y="179"/>
                  </a:cubicBezTo>
                  <a:cubicBezTo>
                    <a:pt x="39" y="173"/>
                    <a:pt x="35" y="167"/>
                    <a:pt x="31" y="161"/>
                  </a:cubicBezTo>
                  <a:cubicBezTo>
                    <a:pt x="32" y="161"/>
                    <a:pt x="33" y="161"/>
                    <a:pt x="33" y="160"/>
                  </a:cubicBezTo>
                  <a:cubicBezTo>
                    <a:pt x="34" y="161"/>
                    <a:pt x="36" y="161"/>
                    <a:pt x="36" y="160"/>
                  </a:cubicBezTo>
                  <a:cubicBezTo>
                    <a:pt x="59" y="167"/>
                    <a:pt x="81" y="173"/>
                    <a:pt x="102" y="185"/>
                  </a:cubicBezTo>
                  <a:cubicBezTo>
                    <a:pt x="113" y="190"/>
                    <a:pt x="123" y="196"/>
                    <a:pt x="134" y="200"/>
                  </a:cubicBezTo>
                  <a:cubicBezTo>
                    <a:pt x="136" y="201"/>
                    <a:pt x="138" y="202"/>
                    <a:pt x="139" y="202"/>
                  </a:cubicBezTo>
                  <a:cubicBezTo>
                    <a:pt x="127" y="208"/>
                    <a:pt x="115" y="213"/>
                    <a:pt x="103" y="216"/>
                  </a:cubicBezTo>
                  <a:close/>
                  <a:moveTo>
                    <a:pt x="159" y="192"/>
                  </a:moveTo>
                  <a:cubicBezTo>
                    <a:pt x="154" y="195"/>
                    <a:pt x="149" y="197"/>
                    <a:pt x="144" y="200"/>
                  </a:cubicBezTo>
                  <a:cubicBezTo>
                    <a:pt x="141" y="199"/>
                    <a:pt x="139" y="197"/>
                    <a:pt x="136" y="196"/>
                  </a:cubicBezTo>
                  <a:cubicBezTo>
                    <a:pt x="123" y="191"/>
                    <a:pt x="111" y="184"/>
                    <a:pt x="99" y="178"/>
                  </a:cubicBezTo>
                  <a:cubicBezTo>
                    <a:pt x="80" y="169"/>
                    <a:pt x="61" y="163"/>
                    <a:pt x="41" y="157"/>
                  </a:cubicBezTo>
                  <a:cubicBezTo>
                    <a:pt x="45" y="156"/>
                    <a:pt x="48" y="154"/>
                    <a:pt x="52" y="152"/>
                  </a:cubicBezTo>
                  <a:cubicBezTo>
                    <a:pt x="58" y="149"/>
                    <a:pt x="64" y="146"/>
                    <a:pt x="71" y="143"/>
                  </a:cubicBezTo>
                  <a:cubicBezTo>
                    <a:pt x="75" y="143"/>
                    <a:pt x="80" y="146"/>
                    <a:pt x="84" y="148"/>
                  </a:cubicBezTo>
                  <a:cubicBezTo>
                    <a:pt x="89" y="150"/>
                    <a:pt x="96" y="151"/>
                    <a:pt x="102" y="154"/>
                  </a:cubicBezTo>
                  <a:cubicBezTo>
                    <a:pt x="114" y="158"/>
                    <a:pt x="125" y="165"/>
                    <a:pt x="136" y="172"/>
                  </a:cubicBezTo>
                  <a:cubicBezTo>
                    <a:pt x="145" y="177"/>
                    <a:pt x="159" y="178"/>
                    <a:pt x="169" y="182"/>
                  </a:cubicBezTo>
                  <a:cubicBezTo>
                    <a:pt x="171" y="182"/>
                    <a:pt x="173" y="183"/>
                    <a:pt x="176" y="184"/>
                  </a:cubicBezTo>
                  <a:cubicBezTo>
                    <a:pt x="170" y="187"/>
                    <a:pt x="165" y="190"/>
                    <a:pt x="159" y="192"/>
                  </a:cubicBezTo>
                  <a:close/>
                  <a:moveTo>
                    <a:pt x="181" y="182"/>
                  </a:moveTo>
                  <a:cubicBezTo>
                    <a:pt x="174" y="179"/>
                    <a:pt x="167" y="176"/>
                    <a:pt x="161" y="174"/>
                  </a:cubicBezTo>
                  <a:cubicBezTo>
                    <a:pt x="155" y="172"/>
                    <a:pt x="149" y="171"/>
                    <a:pt x="143" y="169"/>
                  </a:cubicBezTo>
                  <a:cubicBezTo>
                    <a:pt x="136" y="167"/>
                    <a:pt x="131" y="162"/>
                    <a:pt x="124" y="159"/>
                  </a:cubicBezTo>
                  <a:cubicBezTo>
                    <a:pt x="113" y="154"/>
                    <a:pt x="102" y="148"/>
                    <a:pt x="90" y="145"/>
                  </a:cubicBezTo>
                  <a:cubicBezTo>
                    <a:pt x="86" y="144"/>
                    <a:pt x="82" y="141"/>
                    <a:pt x="77" y="140"/>
                  </a:cubicBezTo>
                  <a:cubicBezTo>
                    <a:pt x="81" y="138"/>
                    <a:pt x="84" y="137"/>
                    <a:pt x="88" y="136"/>
                  </a:cubicBezTo>
                  <a:cubicBezTo>
                    <a:pt x="98" y="132"/>
                    <a:pt x="107" y="128"/>
                    <a:pt x="117" y="123"/>
                  </a:cubicBezTo>
                  <a:cubicBezTo>
                    <a:pt x="124" y="125"/>
                    <a:pt x="133" y="129"/>
                    <a:pt x="137" y="131"/>
                  </a:cubicBezTo>
                  <a:cubicBezTo>
                    <a:pt x="150" y="137"/>
                    <a:pt x="163" y="139"/>
                    <a:pt x="176" y="144"/>
                  </a:cubicBezTo>
                  <a:cubicBezTo>
                    <a:pt x="193" y="152"/>
                    <a:pt x="210" y="158"/>
                    <a:pt x="227" y="165"/>
                  </a:cubicBezTo>
                  <a:cubicBezTo>
                    <a:pt x="221" y="168"/>
                    <a:pt x="215" y="170"/>
                    <a:pt x="209" y="172"/>
                  </a:cubicBezTo>
                  <a:cubicBezTo>
                    <a:pt x="199" y="174"/>
                    <a:pt x="190" y="178"/>
                    <a:pt x="181" y="182"/>
                  </a:cubicBezTo>
                  <a:close/>
                  <a:moveTo>
                    <a:pt x="289" y="260"/>
                  </a:moveTo>
                  <a:cubicBezTo>
                    <a:pt x="302" y="265"/>
                    <a:pt x="315" y="270"/>
                    <a:pt x="328" y="275"/>
                  </a:cubicBezTo>
                  <a:cubicBezTo>
                    <a:pt x="328" y="277"/>
                    <a:pt x="327" y="280"/>
                    <a:pt x="326" y="282"/>
                  </a:cubicBezTo>
                  <a:cubicBezTo>
                    <a:pt x="324" y="286"/>
                    <a:pt x="323" y="291"/>
                    <a:pt x="321" y="296"/>
                  </a:cubicBezTo>
                  <a:cubicBezTo>
                    <a:pt x="321" y="296"/>
                    <a:pt x="321" y="296"/>
                    <a:pt x="321" y="296"/>
                  </a:cubicBezTo>
                  <a:cubicBezTo>
                    <a:pt x="309" y="292"/>
                    <a:pt x="297" y="284"/>
                    <a:pt x="285" y="280"/>
                  </a:cubicBezTo>
                  <a:cubicBezTo>
                    <a:pt x="274" y="276"/>
                    <a:pt x="262" y="275"/>
                    <a:pt x="251" y="271"/>
                  </a:cubicBezTo>
                  <a:cubicBezTo>
                    <a:pt x="253" y="265"/>
                    <a:pt x="255" y="259"/>
                    <a:pt x="256" y="252"/>
                  </a:cubicBezTo>
                  <a:cubicBezTo>
                    <a:pt x="257" y="251"/>
                    <a:pt x="257" y="249"/>
                    <a:pt x="258" y="247"/>
                  </a:cubicBezTo>
                  <a:cubicBezTo>
                    <a:pt x="268" y="251"/>
                    <a:pt x="279" y="255"/>
                    <a:pt x="289" y="260"/>
                  </a:cubicBezTo>
                  <a:close/>
                  <a:moveTo>
                    <a:pt x="227" y="351"/>
                  </a:moveTo>
                  <a:cubicBezTo>
                    <a:pt x="230" y="345"/>
                    <a:pt x="233" y="342"/>
                    <a:pt x="234" y="335"/>
                  </a:cubicBezTo>
                  <a:cubicBezTo>
                    <a:pt x="234" y="333"/>
                    <a:pt x="235" y="331"/>
                    <a:pt x="235" y="329"/>
                  </a:cubicBezTo>
                  <a:cubicBezTo>
                    <a:pt x="248" y="329"/>
                    <a:pt x="262" y="333"/>
                    <a:pt x="272" y="336"/>
                  </a:cubicBezTo>
                  <a:cubicBezTo>
                    <a:pt x="278" y="338"/>
                    <a:pt x="284" y="340"/>
                    <a:pt x="291" y="341"/>
                  </a:cubicBezTo>
                  <a:cubicBezTo>
                    <a:pt x="296" y="342"/>
                    <a:pt x="302" y="342"/>
                    <a:pt x="308" y="343"/>
                  </a:cubicBezTo>
                  <a:cubicBezTo>
                    <a:pt x="305" y="356"/>
                    <a:pt x="302" y="368"/>
                    <a:pt x="299" y="380"/>
                  </a:cubicBezTo>
                  <a:cubicBezTo>
                    <a:pt x="299" y="381"/>
                    <a:pt x="299" y="382"/>
                    <a:pt x="298" y="383"/>
                  </a:cubicBezTo>
                  <a:cubicBezTo>
                    <a:pt x="274" y="374"/>
                    <a:pt x="250" y="363"/>
                    <a:pt x="224" y="357"/>
                  </a:cubicBezTo>
                  <a:cubicBezTo>
                    <a:pt x="225" y="355"/>
                    <a:pt x="226" y="353"/>
                    <a:pt x="227" y="351"/>
                  </a:cubicBezTo>
                  <a:close/>
                  <a:moveTo>
                    <a:pt x="213" y="538"/>
                  </a:moveTo>
                  <a:cubicBezTo>
                    <a:pt x="208" y="527"/>
                    <a:pt x="202" y="516"/>
                    <a:pt x="197" y="505"/>
                  </a:cubicBezTo>
                  <a:cubicBezTo>
                    <a:pt x="204" y="509"/>
                    <a:pt x="212" y="510"/>
                    <a:pt x="219" y="514"/>
                  </a:cubicBezTo>
                  <a:cubicBezTo>
                    <a:pt x="226" y="517"/>
                    <a:pt x="234" y="520"/>
                    <a:pt x="242" y="523"/>
                  </a:cubicBezTo>
                  <a:cubicBezTo>
                    <a:pt x="232" y="528"/>
                    <a:pt x="223" y="533"/>
                    <a:pt x="213" y="538"/>
                  </a:cubicBezTo>
                  <a:close/>
                  <a:moveTo>
                    <a:pt x="247" y="521"/>
                  </a:moveTo>
                  <a:cubicBezTo>
                    <a:pt x="242" y="518"/>
                    <a:pt x="236" y="516"/>
                    <a:pt x="230" y="514"/>
                  </a:cubicBezTo>
                  <a:cubicBezTo>
                    <a:pt x="224" y="512"/>
                    <a:pt x="219" y="509"/>
                    <a:pt x="213" y="506"/>
                  </a:cubicBezTo>
                  <a:cubicBezTo>
                    <a:pt x="209" y="504"/>
                    <a:pt x="202" y="503"/>
                    <a:pt x="198" y="500"/>
                  </a:cubicBezTo>
                  <a:cubicBezTo>
                    <a:pt x="197" y="499"/>
                    <a:pt x="196" y="498"/>
                    <a:pt x="195" y="499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4" y="498"/>
                    <a:pt x="194" y="498"/>
                    <a:pt x="194" y="498"/>
                  </a:cubicBezTo>
                  <a:cubicBezTo>
                    <a:pt x="191" y="492"/>
                    <a:pt x="188" y="485"/>
                    <a:pt x="184" y="479"/>
                  </a:cubicBezTo>
                  <a:cubicBezTo>
                    <a:pt x="185" y="478"/>
                    <a:pt x="185" y="476"/>
                    <a:pt x="186" y="475"/>
                  </a:cubicBezTo>
                  <a:cubicBezTo>
                    <a:pt x="191" y="476"/>
                    <a:pt x="196" y="478"/>
                    <a:pt x="201" y="479"/>
                  </a:cubicBezTo>
                  <a:cubicBezTo>
                    <a:pt x="211" y="482"/>
                    <a:pt x="221" y="485"/>
                    <a:pt x="231" y="488"/>
                  </a:cubicBezTo>
                  <a:cubicBezTo>
                    <a:pt x="242" y="491"/>
                    <a:pt x="252" y="495"/>
                    <a:pt x="262" y="498"/>
                  </a:cubicBezTo>
                  <a:cubicBezTo>
                    <a:pt x="268" y="500"/>
                    <a:pt x="277" y="502"/>
                    <a:pt x="284" y="505"/>
                  </a:cubicBezTo>
                  <a:cubicBezTo>
                    <a:pt x="272" y="512"/>
                    <a:pt x="259" y="515"/>
                    <a:pt x="247" y="521"/>
                  </a:cubicBezTo>
                  <a:close/>
                  <a:moveTo>
                    <a:pt x="288" y="503"/>
                  </a:moveTo>
                  <a:cubicBezTo>
                    <a:pt x="288" y="503"/>
                    <a:pt x="288" y="503"/>
                    <a:pt x="288" y="503"/>
                  </a:cubicBezTo>
                  <a:cubicBezTo>
                    <a:pt x="285" y="501"/>
                    <a:pt x="281" y="499"/>
                    <a:pt x="277" y="498"/>
                  </a:cubicBezTo>
                  <a:cubicBezTo>
                    <a:pt x="265" y="495"/>
                    <a:pt x="254" y="491"/>
                    <a:pt x="243" y="487"/>
                  </a:cubicBezTo>
                  <a:cubicBezTo>
                    <a:pt x="229" y="483"/>
                    <a:pt x="216" y="479"/>
                    <a:pt x="202" y="475"/>
                  </a:cubicBezTo>
                  <a:cubicBezTo>
                    <a:pt x="197" y="474"/>
                    <a:pt x="193" y="472"/>
                    <a:pt x="188" y="471"/>
                  </a:cubicBezTo>
                  <a:cubicBezTo>
                    <a:pt x="191" y="464"/>
                    <a:pt x="194" y="458"/>
                    <a:pt x="195" y="450"/>
                  </a:cubicBezTo>
                  <a:cubicBezTo>
                    <a:pt x="196" y="450"/>
                    <a:pt x="196" y="449"/>
                    <a:pt x="196" y="448"/>
                  </a:cubicBezTo>
                  <a:cubicBezTo>
                    <a:pt x="201" y="450"/>
                    <a:pt x="206" y="452"/>
                    <a:pt x="210" y="453"/>
                  </a:cubicBezTo>
                  <a:cubicBezTo>
                    <a:pt x="225" y="458"/>
                    <a:pt x="240" y="464"/>
                    <a:pt x="255" y="470"/>
                  </a:cubicBezTo>
                  <a:cubicBezTo>
                    <a:pt x="270" y="476"/>
                    <a:pt x="285" y="483"/>
                    <a:pt x="300" y="489"/>
                  </a:cubicBezTo>
                  <a:cubicBezTo>
                    <a:pt x="303" y="489"/>
                    <a:pt x="305" y="490"/>
                    <a:pt x="307" y="491"/>
                  </a:cubicBezTo>
                  <a:cubicBezTo>
                    <a:pt x="301" y="494"/>
                    <a:pt x="294" y="499"/>
                    <a:pt x="288" y="503"/>
                  </a:cubicBezTo>
                  <a:close/>
                  <a:moveTo>
                    <a:pt x="329" y="478"/>
                  </a:moveTo>
                  <a:cubicBezTo>
                    <a:pt x="323" y="481"/>
                    <a:pt x="318" y="484"/>
                    <a:pt x="312" y="487"/>
                  </a:cubicBezTo>
                  <a:cubicBezTo>
                    <a:pt x="309" y="486"/>
                    <a:pt x="305" y="486"/>
                    <a:pt x="302" y="484"/>
                  </a:cubicBezTo>
                  <a:cubicBezTo>
                    <a:pt x="286" y="479"/>
                    <a:pt x="271" y="472"/>
                    <a:pt x="256" y="466"/>
                  </a:cubicBezTo>
                  <a:cubicBezTo>
                    <a:pt x="241" y="460"/>
                    <a:pt x="227" y="454"/>
                    <a:pt x="211" y="449"/>
                  </a:cubicBezTo>
                  <a:cubicBezTo>
                    <a:pt x="207" y="448"/>
                    <a:pt x="202" y="446"/>
                    <a:pt x="197" y="444"/>
                  </a:cubicBezTo>
                  <a:cubicBezTo>
                    <a:pt x="198" y="436"/>
                    <a:pt x="200" y="428"/>
                    <a:pt x="202" y="421"/>
                  </a:cubicBezTo>
                  <a:cubicBezTo>
                    <a:pt x="227" y="430"/>
                    <a:pt x="251" y="443"/>
                    <a:pt x="276" y="452"/>
                  </a:cubicBezTo>
                  <a:cubicBezTo>
                    <a:pt x="293" y="459"/>
                    <a:pt x="312" y="460"/>
                    <a:pt x="329" y="464"/>
                  </a:cubicBezTo>
                  <a:cubicBezTo>
                    <a:pt x="337" y="466"/>
                    <a:pt x="344" y="467"/>
                    <a:pt x="351" y="468"/>
                  </a:cubicBezTo>
                  <a:cubicBezTo>
                    <a:pt x="344" y="471"/>
                    <a:pt x="337" y="474"/>
                    <a:pt x="329" y="478"/>
                  </a:cubicBezTo>
                  <a:close/>
                  <a:moveTo>
                    <a:pt x="358" y="464"/>
                  </a:moveTo>
                  <a:cubicBezTo>
                    <a:pt x="349" y="463"/>
                    <a:pt x="340" y="462"/>
                    <a:pt x="330" y="460"/>
                  </a:cubicBezTo>
                  <a:cubicBezTo>
                    <a:pt x="313" y="455"/>
                    <a:pt x="295" y="453"/>
                    <a:pt x="278" y="448"/>
                  </a:cubicBezTo>
                  <a:cubicBezTo>
                    <a:pt x="263" y="445"/>
                    <a:pt x="248" y="436"/>
                    <a:pt x="234" y="429"/>
                  </a:cubicBezTo>
                  <a:cubicBezTo>
                    <a:pt x="224" y="425"/>
                    <a:pt x="214" y="420"/>
                    <a:pt x="203" y="416"/>
                  </a:cubicBezTo>
                  <a:cubicBezTo>
                    <a:pt x="203" y="414"/>
                    <a:pt x="204" y="413"/>
                    <a:pt x="204" y="411"/>
                  </a:cubicBezTo>
                  <a:cubicBezTo>
                    <a:pt x="206" y="405"/>
                    <a:pt x="208" y="398"/>
                    <a:pt x="210" y="392"/>
                  </a:cubicBezTo>
                  <a:cubicBezTo>
                    <a:pt x="214" y="393"/>
                    <a:pt x="219" y="395"/>
                    <a:pt x="222" y="396"/>
                  </a:cubicBezTo>
                  <a:cubicBezTo>
                    <a:pt x="229" y="397"/>
                    <a:pt x="236" y="401"/>
                    <a:pt x="243" y="404"/>
                  </a:cubicBezTo>
                  <a:cubicBezTo>
                    <a:pt x="259" y="411"/>
                    <a:pt x="277" y="416"/>
                    <a:pt x="294" y="422"/>
                  </a:cubicBezTo>
                  <a:cubicBezTo>
                    <a:pt x="308" y="428"/>
                    <a:pt x="321" y="433"/>
                    <a:pt x="336" y="435"/>
                  </a:cubicBezTo>
                  <a:cubicBezTo>
                    <a:pt x="352" y="438"/>
                    <a:pt x="369" y="443"/>
                    <a:pt x="386" y="448"/>
                  </a:cubicBezTo>
                  <a:cubicBezTo>
                    <a:pt x="381" y="451"/>
                    <a:pt x="377" y="454"/>
                    <a:pt x="372" y="457"/>
                  </a:cubicBezTo>
                  <a:cubicBezTo>
                    <a:pt x="368" y="459"/>
                    <a:pt x="363" y="462"/>
                    <a:pt x="358" y="464"/>
                  </a:cubicBezTo>
                  <a:close/>
                  <a:moveTo>
                    <a:pt x="390" y="445"/>
                  </a:moveTo>
                  <a:cubicBezTo>
                    <a:pt x="376" y="441"/>
                    <a:pt x="360" y="436"/>
                    <a:pt x="346" y="433"/>
                  </a:cubicBezTo>
                  <a:cubicBezTo>
                    <a:pt x="336" y="431"/>
                    <a:pt x="327" y="430"/>
                    <a:pt x="318" y="428"/>
                  </a:cubicBezTo>
                  <a:cubicBezTo>
                    <a:pt x="309" y="425"/>
                    <a:pt x="300" y="420"/>
                    <a:pt x="291" y="417"/>
                  </a:cubicBezTo>
                  <a:cubicBezTo>
                    <a:pt x="274" y="410"/>
                    <a:pt x="257" y="405"/>
                    <a:pt x="240" y="398"/>
                  </a:cubicBezTo>
                  <a:cubicBezTo>
                    <a:pt x="232" y="395"/>
                    <a:pt x="223" y="392"/>
                    <a:pt x="214" y="389"/>
                  </a:cubicBezTo>
                  <a:cubicBezTo>
                    <a:pt x="213" y="389"/>
                    <a:pt x="212" y="389"/>
                    <a:pt x="211" y="389"/>
                  </a:cubicBezTo>
                  <a:cubicBezTo>
                    <a:pt x="213" y="383"/>
                    <a:pt x="216" y="378"/>
                    <a:pt x="218" y="373"/>
                  </a:cubicBezTo>
                  <a:cubicBezTo>
                    <a:pt x="220" y="369"/>
                    <a:pt x="221" y="365"/>
                    <a:pt x="223" y="361"/>
                  </a:cubicBezTo>
                  <a:cubicBezTo>
                    <a:pt x="248" y="367"/>
                    <a:pt x="272" y="377"/>
                    <a:pt x="296" y="387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5" y="388"/>
                    <a:pt x="294" y="389"/>
                    <a:pt x="293" y="389"/>
                  </a:cubicBezTo>
                  <a:cubicBezTo>
                    <a:pt x="289" y="391"/>
                    <a:pt x="288" y="395"/>
                    <a:pt x="290" y="399"/>
                  </a:cubicBezTo>
                  <a:cubicBezTo>
                    <a:pt x="290" y="400"/>
                    <a:pt x="290" y="400"/>
                    <a:pt x="290" y="400"/>
                  </a:cubicBezTo>
                  <a:cubicBezTo>
                    <a:pt x="290" y="400"/>
                    <a:pt x="290" y="401"/>
                    <a:pt x="290" y="401"/>
                  </a:cubicBezTo>
                  <a:cubicBezTo>
                    <a:pt x="289" y="411"/>
                    <a:pt x="303" y="412"/>
                    <a:pt x="304" y="403"/>
                  </a:cubicBezTo>
                  <a:cubicBezTo>
                    <a:pt x="304" y="402"/>
                    <a:pt x="305" y="401"/>
                    <a:pt x="306" y="399"/>
                  </a:cubicBezTo>
                  <a:cubicBezTo>
                    <a:pt x="309" y="398"/>
                    <a:pt x="312" y="396"/>
                    <a:pt x="316" y="395"/>
                  </a:cubicBezTo>
                  <a:cubicBezTo>
                    <a:pt x="319" y="396"/>
                    <a:pt x="322" y="397"/>
                    <a:pt x="325" y="398"/>
                  </a:cubicBezTo>
                  <a:cubicBezTo>
                    <a:pt x="342" y="404"/>
                    <a:pt x="361" y="413"/>
                    <a:pt x="378" y="416"/>
                  </a:cubicBezTo>
                  <a:cubicBezTo>
                    <a:pt x="389" y="418"/>
                    <a:pt x="398" y="423"/>
                    <a:pt x="408" y="427"/>
                  </a:cubicBezTo>
                  <a:cubicBezTo>
                    <a:pt x="411" y="428"/>
                    <a:pt x="415" y="429"/>
                    <a:pt x="418" y="430"/>
                  </a:cubicBezTo>
                  <a:cubicBezTo>
                    <a:pt x="415" y="432"/>
                    <a:pt x="411" y="434"/>
                    <a:pt x="408" y="435"/>
                  </a:cubicBezTo>
                  <a:cubicBezTo>
                    <a:pt x="402" y="438"/>
                    <a:pt x="396" y="442"/>
                    <a:pt x="390" y="445"/>
                  </a:cubicBezTo>
                  <a:close/>
                  <a:moveTo>
                    <a:pt x="445" y="414"/>
                  </a:moveTo>
                  <a:cubicBezTo>
                    <a:pt x="438" y="418"/>
                    <a:pt x="430" y="422"/>
                    <a:pt x="423" y="427"/>
                  </a:cubicBezTo>
                  <a:cubicBezTo>
                    <a:pt x="412" y="422"/>
                    <a:pt x="400" y="418"/>
                    <a:pt x="389" y="414"/>
                  </a:cubicBezTo>
                  <a:cubicBezTo>
                    <a:pt x="368" y="407"/>
                    <a:pt x="347" y="401"/>
                    <a:pt x="327" y="394"/>
                  </a:cubicBezTo>
                  <a:cubicBezTo>
                    <a:pt x="325" y="393"/>
                    <a:pt x="323" y="393"/>
                    <a:pt x="321" y="392"/>
                  </a:cubicBezTo>
                  <a:cubicBezTo>
                    <a:pt x="334" y="386"/>
                    <a:pt x="346" y="380"/>
                    <a:pt x="358" y="374"/>
                  </a:cubicBezTo>
                  <a:cubicBezTo>
                    <a:pt x="380" y="380"/>
                    <a:pt x="401" y="393"/>
                    <a:pt x="421" y="401"/>
                  </a:cubicBezTo>
                  <a:cubicBezTo>
                    <a:pt x="432" y="404"/>
                    <a:pt x="443" y="407"/>
                    <a:pt x="454" y="410"/>
                  </a:cubicBezTo>
                  <a:cubicBezTo>
                    <a:pt x="451" y="412"/>
                    <a:pt x="448" y="413"/>
                    <a:pt x="445" y="414"/>
                  </a:cubicBezTo>
                  <a:close/>
                  <a:moveTo>
                    <a:pt x="459" y="407"/>
                  </a:moveTo>
                  <a:cubicBezTo>
                    <a:pt x="448" y="403"/>
                    <a:pt x="435" y="400"/>
                    <a:pt x="423" y="396"/>
                  </a:cubicBezTo>
                  <a:cubicBezTo>
                    <a:pt x="403" y="390"/>
                    <a:pt x="384" y="378"/>
                    <a:pt x="364" y="371"/>
                  </a:cubicBezTo>
                  <a:cubicBezTo>
                    <a:pt x="371" y="368"/>
                    <a:pt x="377" y="365"/>
                    <a:pt x="384" y="361"/>
                  </a:cubicBezTo>
                  <a:cubicBezTo>
                    <a:pt x="403" y="367"/>
                    <a:pt x="423" y="372"/>
                    <a:pt x="441" y="380"/>
                  </a:cubicBezTo>
                  <a:cubicBezTo>
                    <a:pt x="452" y="384"/>
                    <a:pt x="462" y="389"/>
                    <a:pt x="473" y="391"/>
                  </a:cubicBezTo>
                  <a:cubicBezTo>
                    <a:pt x="477" y="391"/>
                    <a:pt x="481" y="392"/>
                    <a:pt x="484" y="393"/>
                  </a:cubicBezTo>
                  <a:cubicBezTo>
                    <a:pt x="485" y="394"/>
                    <a:pt x="485" y="396"/>
                    <a:pt x="486" y="397"/>
                  </a:cubicBezTo>
                  <a:cubicBezTo>
                    <a:pt x="485" y="397"/>
                    <a:pt x="485" y="397"/>
                    <a:pt x="485" y="397"/>
                  </a:cubicBezTo>
                  <a:cubicBezTo>
                    <a:pt x="477" y="399"/>
                    <a:pt x="468" y="403"/>
                    <a:pt x="459" y="407"/>
                  </a:cubicBezTo>
                  <a:close/>
                  <a:moveTo>
                    <a:pt x="461" y="351"/>
                  </a:moveTo>
                  <a:cubicBezTo>
                    <a:pt x="453" y="348"/>
                    <a:pt x="446" y="345"/>
                    <a:pt x="439" y="343"/>
                  </a:cubicBezTo>
                  <a:cubicBezTo>
                    <a:pt x="440" y="343"/>
                    <a:pt x="431" y="340"/>
                    <a:pt x="430" y="339"/>
                  </a:cubicBezTo>
                  <a:cubicBezTo>
                    <a:pt x="438" y="335"/>
                    <a:pt x="447" y="331"/>
                    <a:pt x="455" y="327"/>
                  </a:cubicBezTo>
                  <a:cubicBezTo>
                    <a:pt x="456" y="327"/>
                    <a:pt x="456" y="327"/>
                    <a:pt x="457" y="326"/>
                  </a:cubicBezTo>
                  <a:cubicBezTo>
                    <a:pt x="459" y="331"/>
                    <a:pt x="461" y="337"/>
                    <a:pt x="463" y="341"/>
                  </a:cubicBezTo>
                  <a:cubicBezTo>
                    <a:pt x="464" y="345"/>
                    <a:pt x="465" y="349"/>
                    <a:pt x="466" y="352"/>
                  </a:cubicBezTo>
                  <a:cubicBezTo>
                    <a:pt x="464" y="352"/>
                    <a:pt x="462" y="351"/>
                    <a:pt x="461" y="351"/>
                  </a:cubicBezTo>
                  <a:close/>
                </a:path>
              </a:pathLst>
            </a:custGeom>
            <a:solidFill>
              <a:srgbClr val="DD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 rot="21238751">
              <a:off x="7436507" y="27685"/>
              <a:ext cx="830764" cy="920167"/>
            </a:xfrm>
            <a:custGeom>
              <a:avLst/>
              <a:gdLst>
                <a:gd name="T0" fmla="*/ 250 w 399"/>
                <a:gd name="T1" fmla="*/ 270 h 436"/>
                <a:gd name="T2" fmla="*/ 255 w 399"/>
                <a:gd name="T3" fmla="*/ 247 h 436"/>
                <a:gd name="T4" fmla="*/ 268 w 399"/>
                <a:gd name="T5" fmla="*/ 220 h 436"/>
                <a:gd name="T6" fmla="*/ 287 w 399"/>
                <a:gd name="T7" fmla="*/ 172 h 436"/>
                <a:gd name="T8" fmla="*/ 288 w 399"/>
                <a:gd name="T9" fmla="*/ 122 h 436"/>
                <a:gd name="T10" fmla="*/ 242 w 399"/>
                <a:gd name="T11" fmla="*/ 6 h 436"/>
                <a:gd name="T12" fmla="*/ 70 w 399"/>
                <a:gd name="T13" fmla="*/ 92 h 436"/>
                <a:gd name="T14" fmla="*/ 40 w 399"/>
                <a:gd name="T15" fmla="*/ 194 h 436"/>
                <a:gd name="T16" fmla="*/ 128 w 399"/>
                <a:gd name="T17" fmla="*/ 165 h 436"/>
                <a:gd name="T18" fmla="*/ 167 w 399"/>
                <a:gd name="T19" fmla="*/ 143 h 436"/>
                <a:gd name="T20" fmla="*/ 184 w 399"/>
                <a:gd name="T21" fmla="*/ 207 h 436"/>
                <a:gd name="T22" fmla="*/ 181 w 399"/>
                <a:gd name="T23" fmla="*/ 219 h 436"/>
                <a:gd name="T24" fmla="*/ 146 w 399"/>
                <a:gd name="T25" fmla="*/ 323 h 436"/>
                <a:gd name="T26" fmla="*/ 155 w 399"/>
                <a:gd name="T27" fmla="*/ 423 h 436"/>
                <a:gd name="T28" fmla="*/ 269 w 399"/>
                <a:gd name="T29" fmla="*/ 385 h 436"/>
                <a:gd name="T30" fmla="*/ 362 w 399"/>
                <a:gd name="T31" fmla="*/ 327 h 436"/>
                <a:gd name="T32" fmla="*/ 376 w 399"/>
                <a:gd name="T33" fmla="*/ 321 h 436"/>
                <a:gd name="T34" fmla="*/ 396 w 399"/>
                <a:gd name="T35" fmla="*/ 318 h 436"/>
                <a:gd name="T36" fmla="*/ 387 w 399"/>
                <a:gd name="T37" fmla="*/ 303 h 436"/>
                <a:gd name="T38" fmla="*/ 357 w 399"/>
                <a:gd name="T39" fmla="*/ 236 h 436"/>
                <a:gd name="T40" fmla="*/ 346 w 399"/>
                <a:gd name="T41" fmla="*/ 293 h 436"/>
                <a:gd name="T42" fmla="*/ 244 w 399"/>
                <a:gd name="T43" fmla="*/ 247 h 436"/>
                <a:gd name="T44" fmla="*/ 202 w 399"/>
                <a:gd name="T45" fmla="*/ 230 h 436"/>
                <a:gd name="T46" fmla="*/ 232 w 399"/>
                <a:gd name="T47" fmla="*/ 201 h 436"/>
                <a:gd name="T48" fmla="*/ 262 w 399"/>
                <a:gd name="T49" fmla="*/ 190 h 436"/>
                <a:gd name="T50" fmla="*/ 262 w 399"/>
                <a:gd name="T51" fmla="*/ 190 h 436"/>
                <a:gd name="T52" fmla="*/ 252 w 399"/>
                <a:gd name="T53" fmla="*/ 159 h 436"/>
                <a:gd name="T54" fmla="*/ 212 w 399"/>
                <a:gd name="T55" fmla="*/ 30 h 436"/>
                <a:gd name="T56" fmla="*/ 202 w 399"/>
                <a:gd name="T57" fmla="*/ 47 h 436"/>
                <a:gd name="T58" fmla="*/ 258 w 399"/>
                <a:gd name="T59" fmla="*/ 77 h 436"/>
                <a:gd name="T60" fmla="*/ 154 w 399"/>
                <a:gd name="T61" fmla="*/ 63 h 436"/>
                <a:gd name="T62" fmla="*/ 276 w 399"/>
                <a:gd name="T63" fmla="*/ 120 h 436"/>
                <a:gd name="T64" fmla="*/ 179 w 399"/>
                <a:gd name="T65" fmla="*/ 83 h 436"/>
                <a:gd name="T66" fmla="*/ 272 w 399"/>
                <a:gd name="T67" fmla="*/ 144 h 436"/>
                <a:gd name="T68" fmla="*/ 190 w 399"/>
                <a:gd name="T69" fmla="*/ 109 h 436"/>
                <a:gd name="T70" fmla="*/ 132 w 399"/>
                <a:gd name="T71" fmla="*/ 86 h 436"/>
                <a:gd name="T72" fmla="*/ 94 w 399"/>
                <a:gd name="T73" fmla="*/ 94 h 436"/>
                <a:gd name="T74" fmla="*/ 80 w 399"/>
                <a:gd name="T75" fmla="*/ 168 h 436"/>
                <a:gd name="T76" fmla="*/ 104 w 399"/>
                <a:gd name="T77" fmla="*/ 155 h 436"/>
                <a:gd name="T78" fmla="*/ 40 w 399"/>
                <a:gd name="T79" fmla="*/ 118 h 436"/>
                <a:gd name="T80" fmla="*/ 140 w 399"/>
                <a:gd name="T81" fmla="*/ 141 h 436"/>
                <a:gd name="T82" fmla="*/ 107 w 399"/>
                <a:gd name="T83" fmla="*/ 102 h 436"/>
                <a:gd name="T84" fmla="*/ 249 w 399"/>
                <a:gd name="T85" fmla="*/ 229 h 436"/>
                <a:gd name="T86" fmla="*/ 182 w 399"/>
                <a:gd name="T87" fmla="*/ 260 h 436"/>
                <a:gd name="T88" fmla="*/ 176 w 399"/>
                <a:gd name="T89" fmla="*/ 272 h 436"/>
                <a:gd name="T90" fmla="*/ 165 w 399"/>
                <a:gd name="T91" fmla="*/ 393 h 436"/>
                <a:gd name="T92" fmla="*/ 179 w 399"/>
                <a:gd name="T93" fmla="*/ 379 h 436"/>
                <a:gd name="T94" fmla="*/ 157 w 399"/>
                <a:gd name="T95" fmla="*/ 369 h 436"/>
                <a:gd name="T96" fmla="*/ 224 w 399"/>
                <a:gd name="T97" fmla="*/ 390 h 436"/>
                <a:gd name="T98" fmla="*/ 215 w 399"/>
                <a:gd name="T99" fmla="*/ 351 h 436"/>
                <a:gd name="T100" fmla="*/ 157 w 399"/>
                <a:gd name="T101" fmla="*/ 323 h 436"/>
                <a:gd name="T102" fmla="*/ 289 w 399"/>
                <a:gd name="T103" fmla="*/ 355 h 436"/>
                <a:gd name="T104" fmla="*/ 164 w 399"/>
                <a:gd name="T105" fmla="*/ 302 h 436"/>
                <a:gd name="T106" fmla="*/ 225 w 399"/>
                <a:gd name="T107" fmla="*/ 311 h 436"/>
                <a:gd name="T108" fmla="*/ 317 w 399"/>
                <a:gd name="T109" fmla="*/ 338 h 436"/>
                <a:gd name="T110" fmla="*/ 327 w 399"/>
                <a:gd name="T111" fmla="*/ 311 h 436"/>
                <a:gd name="T112" fmla="*/ 367 w 399"/>
                <a:gd name="T113" fmla="*/ 303 h 436"/>
                <a:gd name="T114" fmla="*/ 353 w 399"/>
                <a:gd name="T115" fmla="*/ 25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9" h="436">
                  <a:moveTo>
                    <a:pt x="357" y="236"/>
                  </a:moveTo>
                  <a:cubicBezTo>
                    <a:pt x="356" y="235"/>
                    <a:pt x="356" y="234"/>
                    <a:pt x="355" y="233"/>
                  </a:cubicBezTo>
                  <a:cubicBezTo>
                    <a:pt x="350" y="228"/>
                    <a:pt x="341" y="236"/>
                    <a:pt x="346" y="241"/>
                  </a:cubicBezTo>
                  <a:cubicBezTo>
                    <a:pt x="347" y="242"/>
                    <a:pt x="348" y="243"/>
                    <a:pt x="349" y="244"/>
                  </a:cubicBezTo>
                  <a:cubicBezTo>
                    <a:pt x="343" y="247"/>
                    <a:pt x="335" y="250"/>
                    <a:pt x="334" y="251"/>
                  </a:cubicBezTo>
                  <a:cubicBezTo>
                    <a:pt x="322" y="256"/>
                    <a:pt x="310" y="262"/>
                    <a:pt x="299" y="268"/>
                  </a:cubicBezTo>
                  <a:cubicBezTo>
                    <a:pt x="280" y="276"/>
                    <a:pt x="262" y="285"/>
                    <a:pt x="244" y="294"/>
                  </a:cubicBezTo>
                  <a:cubicBezTo>
                    <a:pt x="246" y="286"/>
                    <a:pt x="248" y="279"/>
                    <a:pt x="250" y="270"/>
                  </a:cubicBezTo>
                  <a:cubicBezTo>
                    <a:pt x="251" y="263"/>
                    <a:pt x="252" y="257"/>
                    <a:pt x="254" y="250"/>
                  </a:cubicBezTo>
                  <a:cubicBezTo>
                    <a:pt x="256" y="251"/>
                    <a:pt x="258" y="252"/>
                    <a:pt x="260" y="253"/>
                  </a:cubicBezTo>
                  <a:cubicBezTo>
                    <a:pt x="260" y="254"/>
                    <a:pt x="261" y="255"/>
                    <a:pt x="262" y="255"/>
                  </a:cubicBezTo>
                  <a:cubicBezTo>
                    <a:pt x="263" y="257"/>
                    <a:pt x="266" y="255"/>
                    <a:pt x="264" y="253"/>
                  </a:cubicBezTo>
                  <a:cubicBezTo>
                    <a:pt x="264" y="252"/>
                    <a:pt x="263" y="251"/>
                    <a:pt x="262" y="250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8"/>
                    <a:pt x="257" y="247"/>
                    <a:pt x="255" y="247"/>
                  </a:cubicBezTo>
                  <a:cubicBezTo>
                    <a:pt x="256" y="243"/>
                    <a:pt x="258" y="239"/>
                    <a:pt x="259" y="236"/>
                  </a:cubicBezTo>
                  <a:cubicBezTo>
                    <a:pt x="260" y="236"/>
                    <a:pt x="260" y="236"/>
                    <a:pt x="261" y="236"/>
                  </a:cubicBezTo>
                  <a:cubicBezTo>
                    <a:pt x="261" y="237"/>
                    <a:pt x="261" y="237"/>
                    <a:pt x="262" y="238"/>
                  </a:cubicBezTo>
                  <a:cubicBezTo>
                    <a:pt x="264" y="238"/>
                    <a:pt x="266" y="239"/>
                    <a:pt x="268" y="240"/>
                  </a:cubicBezTo>
                  <a:cubicBezTo>
                    <a:pt x="270" y="240"/>
                    <a:pt x="271" y="238"/>
                    <a:pt x="270" y="237"/>
                  </a:cubicBezTo>
                  <a:cubicBezTo>
                    <a:pt x="267" y="235"/>
                    <a:pt x="263" y="233"/>
                    <a:pt x="260" y="232"/>
                  </a:cubicBezTo>
                  <a:cubicBezTo>
                    <a:pt x="261" y="228"/>
                    <a:pt x="263" y="224"/>
                    <a:pt x="264" y="220"/>
                  </a:cubicBezTo>
                  <a:cubicBezTo>
                    <a:pt x="266" y="221"/>
                    <a:pt x="266" y="221"/>
                    <a:pt x="268" y="220"/>
                  </a:cubicBezTo>
                  <a:cubicBezTo>
                    <a:pt x="270" y="220"/>
                    <a:pt x="270" y="218"/>
                    <a:pt x="269" y="217"/>
                  </a:cubicBezTo>
                  <a:cubicBezTo>
                    <a:pt x="268" y="217"/>
                    <a:pt x="267" y="216"/>
                    <a:pt x="266" y="216"/>
                  </a:cubicBezTo>
                  <a:cubicBezTo>
                    <a:pt x="266" y="215"/>
                    <a:pt x="266" y="215"/>
                    <a:pt x="266" y="215"/>
                  </a:cubicBezTo>
                  <a:cubicBezTo>
                    <a:pt x="269" y="207"/>
                    <a:pt x="271" y="198"/>
                    <a:pt x="274" y="189"/>
                  </a:cubicBezTo>
                  <a:cubicBezTo>
                    <a:pt x="276" y="183"/>
                    <a:pt x="278" y="178"/>
                    <a:pt x="280" y="173"/>
                  </a:cubicBezTo>
                  <a:cubicBezTo>
                    <a:pt x="282" y="174"/>
                    <a:pt x="284" y="174"/>
                    <a:pt x="285" y="175"/>
                  </a:cubicBezTo>
                  <a:cubicBezTo>
                    <a:pt x="287" y="176"/>
                    <a:pt x="289" y="175"/>
                    <a:pt x="288" y="173"/>
                  </a:cubicBezTo>
                  <a:cubicBezTo>
                    <a:pt x="288" y="173"/>
                    <a:pt x="288" y="172"/>
                    <a:pt x="287" y="172"/>
                  </a:cubicBezTo>
                  <a:cubicBezTo>
                    <a:pt x="287" y="171"/>
                    <a:pt x="286" y="171"/>
                    <a:pt x="285" y="171"/>
                  </a:cubicBezTo>
                  <a:cubicBezTo>
                    <a:pt x="283" y="171"/>
                    <a:pt x="282" y="170"/>
                    <a:pt x="281" y="170"/>
                  </a:cubicBezTo>
                  <a:cubicBezTo>
                    <a:pt x="281" y="168"/>
                    <a:pt x="282" y="165"/>
                    <a:pt x="282" y="163"/>
                  </a:cubicBezTo>
                  <a:cubicBezTo>
                    <a:pt x="284" y="154"/>
                    <a:pt x="285" y="145"/>
                    <a:pt x="286" y="136"/>
                  </a:cubicBezTo>
                  <a:cubicBezTo>
                    <a:pt x="286" y="132"/>
                    <a:pt x="288" y="129"/>
                    <a:pt x="288" y="126"/>
                  </a:cubicBezTo>
                  <a:cubicBezTo>
                    <a:pt x="289" y="126"/>
                    <a:pt x="289" y="126"/>
                    <a:pt x="289" y="126"/>
                  </a:cubicBezTo>
                  <a:cubicBezTo>
                    <a:pt x="291" y="126"/>
                    <a:pt x="291" y="123"/>
                    <a:pt x="290" y="122"/>
                  </a:cubicBezTo>
                  <a:cubicBezTo>
                    <a:pt x="289" y="122"/>
                    <a:pt x="289" y="122"/>
                    <a:pt x="288" y="122"/>
                  </a:cubicBezTo>
                  <a:cubicBezTo>
                    <a:pt x="288" y="121"/>
                    <a:pt x="288" y="121"/>
                    <a:pt x="288" y="120"/>
                  </a:cubicBezTo>
                  <a:cubicBezTo>
                    <a:pt x="288" y="116"/>
                    <a:pt x="285" y="111"/>
                    <a:pt x="283" y="108"/>
                  </a:cubicBezTo>
                  <a:cubicBezTo>
                    <a:pt x="283" y="107"/>
                    <a:pt x="282" y="107"/>
                    <a:pt x="282" y="106"/>
                  </a:cubicBezTo>
                  <a:cubicBezTo>
                    <a:pt x="283" y="105"/>
                    <a:pt x="283" y="103"/>
                    <a:pt x="282" y="103"/>
                  </a:cubicBezTo>
                  <a:cubicBezTo>
                    <a:pt x="281" y="102"/>
                    <a:pt x="281" y="102"/>
                    <a:pt x="280" y="102"/>
                  </a:cubicBezTo>
                  <a:cubicBezTo>
                    <a:pt x="277" y="95"/>
                    <a:pt x="275" y="89"/>
                    <a:pt x="272" y="82"/>
                  </a:cubicBezTo>
                  <a:cubicBezTo>
                    <a:pt x="267" y="70"/>
                    <a:pt x="262" y="57"/>
                    <a:pt x="258" y="45"/>
                  </a:cubicBezTo>
                  <a:cubicBezTo>
                    <a:pt x="253" y="32"/>
                    <a:pt x="249" y="18"/>
                    <a:pt x="242" y="6"/>
                  </a:cubicBezTo>
                  <a:cubicBezTo>
                    <a:pt x="238" y="0"/>
                    <a:pt x="229" y="4"/>
                    <a:pt x="231" y="10"/>
                  </a:cubicBezTo>
                  <a:cubicBezTo>
                    <a:pt x="227" y="12"/>
                    <a:pt x="224" y="13"/>
                    <a:pt x="220" y="15"/>
                  </a:cubicBezTo>
                  <a:cubicBezTo>
                    <a:pt x="219" y="16"/>
                    <a:pt x="218" y="16"/>
                    <a:pt x="218" y="17"/>
                  </a:cubicBezTo>
                  <a:cubicBezTo>
                    <a:pt x="214" y="18"/>
                    <a:pt x="211" y="19"/>
                    <a:pt x="207" y="21"/>
                  </a:cubicBezTo>
                  <a:cubicBezTo>
                    <a:pt x="197" y="27"/>
                    <a:pt x="186" y="31"/>
                    <a:pt x="176" y="36"/>
                  </a:cubicBezTo>
                  <a:cubicBezTo>
                    <a:pt x="160" y="44"/>
                    <a:pt x="145" y="55"/>
                    <a:pt x="128" y="63"/>
                  </a:cubicBezTo>
                  <a:cubicBezTo>
                    <a:pt x="118" y="67"/>
                    <a:pt x="110" y="74"/>
                    <a:pt x="101" y="78"/>
                  </a:cubicBezTo>
                  <a:cubicBezTo>
                    <a:pt x="90" y="83"/>
                    <a:pt x="80" y="88"/>
                    <a:pt x="70" y="92"/>
                  </a:cubicBezTo>
                  <a:cubicBezTo>
                    <a:pt x="49" y="102"/>
                    <a:pt x="28" y="111"/>
                    <a:pt x="7" y="120"/>
                  </a:cubicBezTo>
                  <a:cubicBezTo>
                    <a:pt x="0" y="123"/>
                    <a:pt x="5" y="133"/>
                    <a:pt x="12" y="130"/>
                  </a:cubicBezTo>
                  <a:cubicBezTo>
                    <a:pt x="12" y="130"/>
                    <a:pt x="13" y="130"/>
                    <a:pt x="14" y="129"/>
                  </a:cubicBezTo>
                  <a:cubicBezTo>
                    <a:pt x="18" y="137"/>
                    <a:pt x="24" y="145"/>
                    <a:pt x="27" y="153"/>
                  </a:cubicBezTo>
                  <a:cubicBezTo>
                    <a:pt x="31" y="162"/>
                    <a:pt x="34" y="172"/>
                    <a:pt x="38" y="180"/>
                  </a:cubicBezTo>
                  <a:cubicBezTo>
                    <a:pt x="38" y="181"/>
                    <a:pt x="38" y="182"/>
                    <a:pt x="38" y="182"/>
                  </a:cubicBezTo>
                  <a:cubicBezTo>
                    <a:pt x="37" y="182"/>
                    <a:pt x="36" y="183"/>
                    <a:pt x="36" y="183"/>
                  </a:cubicBezTo>
                  <a:cubicBezTo>
                    <a:pt x="29" y="186"/>
                    <a:pt x="34" y="195"/>
                    <a:pt x="40" y="194"/>
                  </a:cubicBezTo>
                  <a:cubicBezTo>
                    <a:pt x="42" y="194"/>
                    <a:pt x="43" y="194"/>
                    <a:pt x="45" y="193"/>
                  </a:cubicBezTo>
                  <a:cubicBezTo>
                    <a:pt x="47" y="192"/>
                    <a:pt x="48" y="191"/>
                    <a:pt x="48" y="190"/>
                  </a:cubicBezTo>
                  <a:cubicBezTo>
                    <a:pt x="59" y="185"/>
                    <a:pt x="70" y="181"/>
                    <a:pt x="82" y="179"/>
                  </a:cubicBezTo>
                  <a:cubicBezTo>
                    <a:pt x="95" y="176"/>
                    <a:pt x="109" y="169"/>
                    <a:pt x="121" y="163"/>
                  </a:cubicBezTo>
                  <a:cubicBezTo>
                    <a:pt x="122" y="163"/>
                    <a:pt x="123" y="164"/>
                    <a:pt x="124" y="164"/>
                  </a:cubicBezTo>
                  <a:cubicBezTo>
                    <a:pt x="125" y="164"/>
                    <a:pt x="127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9" y="165"/>
                    <a:pt x="129" y="165"/>
                    <a:pt x="129" y="165"/>
                  </a:cubicBezTo>
                  <a:cubicBezTo>
                    <a:pt x="131" y="165"/>
                    <a:pt x="130" y="162"/>
                    <a:pt x="128" y="161"/>
                  </a:cubicBezTo>
                  <a:cubicBezTo>
                    <a:pt x="127" y="161"/>
                    <a:pt x="126" y="161"/>
                    <a:pt x="125" y="161"/>
                  </a:cubicBezTo>
                  <a:cubicBezTo>
                    <a:pt x="126" y="160"/>
                    <a:pt x="127" y="160"/>
                    <a:pt x="128" y="159"/>
                  </a:cubicBezTo>
                  <a:cubicBezTo>
                    <a:pt x="136" y="155"/>
                    <a:pt x="144" y="152"/>
                    <a:pt x="152" y="149"/>
                  </a:cubicBezTo>
                  <a:cubicBezTo>
                    <a:pt x="153" y="149"/>
                    <a:pt x="153" y="149"/>
                    <a:pt x="154" y="149"/>
                  </a:cubicBezTo>
                  <a:cubicBezTo>
                    <a:pt x="155" y="149"/>
                    <a:pt x="156" y="148"/>
                    <a:pt x="156" y="147"/>
                  </a:cubicBezTo>
                  <a:cubicBezTo>
                    <a:pt x="160" y="146"/>
                    <a:pt x="163" y="144"/>
                    <a:pt x="167" y="143"/>
                  </a:cubicBezTo>
                  <a:cubicBezTo>
                    <a:pt x="179" y="140"/>
                    <a:pt x="190" y="134"/>
                    <a:pt x="201" y="128"/>
                  </a:cubicBezTo>
                  <a:cubicBezTo>
                    <a:pt x="201" y="131"/>
                    <a:pt x="200" y="134"/>
                    <a:pt x="199" y="137"/>
                  </a:cubicBezTo>
                  <a:cubicBezTo>
                    <a:pt x="199" y="138"/>
                    <a:pt x="199" y="138"/>
                    <a:pt x="199" y="139"/>
                  </a:cubicBezTo>
                  <a:cubicBezTo>
                    <a:pt x="196" y="155"/>
                    <a:pt x="193" y="170"/>
                    <a:pt x="190" y="185"/>
                  </a:cubicBezTo>
                  <a:cubicBezTo>
                    <a:pt x="189" y="185"/>
                    <a:pt x="188" y="184"/>
                    <a:pt x="187" y="184"/>
                  </a:cubicBezTo>
                  <a:cubicBezTo>
                    <a:pt x="185" y="183"/>
                    <a:pt x="184" y="186"/>
                    <a:pt x="186" y="187"/>
                  </a:cubicBezTo>
                  <a:cubicBezTo>
                    <a:pt x="187" y="187"/>
                    <a:pt x="188" y="188"/>
                    <a:pt x="189" y="188"/>
                  </a:cubicBezTo>
                  <a:cubicBezTo>
                    <a:pt x="188" y="194"/>
                    <a:pt x="186" y="200"/>
                    <a:pt x="184" y="207"/>
                  </a:cubicBezTo>
                  <a:cubicBezTo>
                    <a:pt x="183" y="206"/>
                    <a:pt x="182" y="206"/>
                    <a:pt x="181" y="206"/>
                  </a:cubicBezTo>
                  <a:cubicBezTo>
                    <a:pt x="180" y="206"/>
                    <a:pt x="180" y="206"/>
                    <a:pt x="179" y="206"/>
                  </a:cubicBezTo>
                  <a:cubicBezTo>
                    <a:pt x="179" y="206"/>
                    <a:pt x="179" y="206"/>
                    <a:pt x="178" y="206"/>
                  </a:cubicBezTo>
                  <a:cubicBezTo>
                    <a:pt x="176" y="207"/>
                    <a:pt x="177" y="210"/>
                    <a:pt x="179" y="209"/>
                  </a:cubicBezTo>
                  <a:cubicBezTo>
                    <a:pt x="179" y="210"/>
                    <a:pt x="179" y="210"/>
                    <a:pt x="179" y="210"/>
                  </a:cubicBezTo>
                  <a:cubicBezTo>
                    <a:pt x="180" y="211"/>
                    <a:pt x="181" y="210"/>
                    <a:pt x="182" y="209"/>
                  </a:cubicBezTo>
                  <a:cubicBezTo>
                    <a:pt x="182" y="210"/>
                    <a:pt x="183" y="210"/>
                    <a:pt x="183" y="210"/>
                  </a:cubicBezTo>
                  <a:cubicBezTo>
                    <a:pt x="183" y="213"/>
                    <a:pt x="182" y="216"/>
                    <a:pt x="181" y="219"/>
                  </a:cubicBezTo>
                  <a:cubicBezTo>
                    <a:pt x="178" y="229"/>
                    <a:pt x="176" y="241"/>
                    <a:pt x="171" y="250"/>
                  </a:cubicBezTo>
                  <a:cubicBezTo>
                    <a:pt x="169" y="255"/>
                    <a:pt x="170" y="261"/>
                    <a:pt x="167" y="266"/>
                  </a:cubicBezTo>
                  <a:cubicBezTo>
                    <a:pt x="164" y="269"/>
                    <a:pt x="163" y="274"/>
                    <a:pt x="162" y="278"/>
                  </a:cubicBezTo>
                  <a:cubicBezTo>
                    <a:pt x="157" y="289"/>
                    <a:pt x="153" y="300"/>
                    <a:pt x="149" y="312"/>
                  </a:cubicBezTo>
                  <a:cubicBezTo>
                    <a:pt x="148" y="314"/>
                    <a:pt x="147" y="317"/>
                    <a:pt x="146" y="319"/>
                  </a:cubicBezTo>
                  <a:cubicBezTo>
                    <a:pt x="146" y="319"/>
                    <a:pt x="145" y="319"/>
                    <a:pt x="144" y="319"/>
                  </a:cubicBezTo>
                  <a:cubicBezTo>
                    <a:pt x="142" y="318"/>
                    <a:pt x="141" y="321"/>
                    <a:pt x="143" y="322"/>
                  </a:cubicBezTo>
                  <a:cubicBezTo>
                    <a:pt x="144" y="322"/>
                    <a:pt x="145" y="322"/>
                    <a:pt x="146" y="323"/>
                  </a:cubicBezTo>
                  <a:cubicBezTo>
                    <a:pt x="144" y="329"/>
                    <a:pt x="143" y="335"/>
                    <a:pt x="142" y="341"/>
                  </a:cubicBezTo>
                  <a:cubicBezTo>
                    <a:pt x="139" y="340"/>
                    <a:pt x="137" y="340"/>
                    <a:pt x="134" y="340"/>
                  </a:cubicBezTo>
                  <a:cubicBezTo>
                    <a:pt x="132" y="340"/>
                    <a:pt x="132" y="343"/>
                    <a:pt x="134" y="343"/>
                  </a:cubicBezTo>
                  <a:cubicBezTo>
                    <a:pt x="136" y="343"/>
                    <a:pt x="139" y="344"/>
                    <a:pt x="141" y="344"/>
                  </a:cubicBezTo>
                  <a:cubicBezTo>
                    <a:pt x="139" y="350"/>
                    <a:pt x="137" y="356"/>
                    <a:pt x="135" y="361"/>
                  </a:cubicBezTo>
                  <a:cubicBezTo>
                    <a:pt x="131" y="361"/>
                    <a:pt x="127" y="365"/>
                    <a:pt x="129" y="369"/>
                  </a:cubicBezTo>
                  <a:cubicBezTo>
                    <a:pt x="138" y="387"/>
                    <a:pt x="147" y="405"/>
                    <a:pt x="155" y="423"/>
                  </a:cubicBezTo>
                  <a:cubicBezTo>
                    <a:pt x="155" y="423"/>
                    <a:pt x="155" y="423"/>
                    <a:pt x="155" y="423"/>
                  </a:cubicBezTo>
                  <a:cubicBezTo>
                    <a:pt x="148" y="426"/>
                    <a:pt x="153" y="436"/>
                    <a:pt x="160" y="433"/>
                  </a:cubicBezTo>
                  <a:cubicBezTo>
                    <a:pt x="169" y="428"/>
                    <a:pt x="179" y="424"/>
                    <a:pt x="188" y="419"/>
                  </a:cubicBezTo>
                  <a:cubicBezTo>
                    <a:pt x="198" y="413"/>
                    <a:pt x="208" y="410"/>
                    <a:pt x="219" y="406"/>
                  </a:cubicBezTo>
                  <a:cubicBezTo>
                    <a:pt x="229" y="402"/>
                    <a:pt x="238" y="394"/>
                    <a:pt x="247" y="388"/>
                  </a:cubicBezTo>
                  <a:cubicBezTo>
                    <a:pt x="249" y="387"/>
                    <a:pt x="252" y="386"/>
                    <a:pt x="254" y="384"/>
                  </a:cubicBezTo>
                  <a:cubicBezTo>
                    <a:pt x="256" y="385"/>
                    <a:pt x="258" y="385"/>
                    <a:pt x="260" y="386"/>
                  </a:cubicBezTo>
                  <a:cubicBezTo>
                    <a:pt x="262" y="387"/>
                    <a:pt x="265" y="388"/>
                    <a:pt x="268" y="388"/>
                  </a:cubicBezTo>
                  <a:cubicBezTo>
                    <a:pt x="270" y="388"/>
                    <a:pt x="270" y="385"/>
                    <a:pt x="269" y="385"/>
                  </a:cubicBezTo>
                  <a:cubicBezTo>
                    <a:pt x="266" y="384"/>
                    <a:pt x="263" y="383"/>
                    <a:pt x="261" y="382"/>
                  </a:cubicBezTo>
                  <a:cubicBezTo>
                    <a:pt x="260" y="382"/>
                    <a:pt x="260" y="382"/>
                    <a:pt x="259" y="382"/>
                  </a:cubicBezTo>
                  <a:cubicBezTo>
                    <a:pt x="266" y="378"/>
                    <a:pt x="274" y="375"/>
                    <a:pt x="281" y="371"/>
                  </a:cubicBezTo>
                  <a:cubicBezTo>
                    <a:pt x="298" y="363"/>
                    <a:pt x="316" y="352"/>
                    <a:pt x="333" y="342"/>
                  </a:cubicBezTo>
                  <a:cubicBezTo>
                    <a:pt x="334" y="341"/>
                    <a:pt x="336" y="341"/>
                    <a:pt x="337" y="340"/>
                  </a:cubicBezTo>
                  <a:cubicBezTo>
                    <a:pt x="338" y="340"/>
                    <a:pt x="338" y="340"/>
                    <a:pt x="338" y="340"/>
                  </a:cubicBezTo>
                  <a:cubicBezTo>
                    <a:pt x="340" y="340"/>
                    <a:pt x="341" y="339"/>
                    <a:pt x="341" y="338"/>
                  </a:cubicBezTo>
                  <a:cubicBezTo>
                    <a:pt x="347" y="334"/>
                    <a:pt x="354" y="330"/>
                    <a:pt x="362" y="327"/>
                  </a:cubicBezTo>
                  <a:cubicBezTo>
                    <a:pt x="364" y="326"/>
                    <a:pt x="366" y="325"/>
                    <a:pt x="369" y="324"/>
                  </a:cubicBezTo>
                  <a:cubicBezTo>
                    <a:pt x="373" y="324"/>
                    <a:pt x="377" y="326"/>
                    <a:pt x="381" y="32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383" y="329"/>
                    <a:pt x="384" y="326"/>
                    <a:pt x="383" y="325"/>
                  </a:cubicBezTo>
                  <a:cubicBezTo>
                    <a:pt x="382" y="325"/>
                    <a:pt x="382" y="325"/>
                    <a:pt x="382" y="325"/>
                  </a:cubicBezTo>
                  <a:cubicBezTo>
                    <a:pt x="382" y="325"/>
                    <a:pt x="382" y="325"/>
                    <a:pt x="382" y="325"/>
                  </a:cubicBezTo>
                  <a:cubicBezTo>
                    <a:pt x="380" y="323"/>
                    <a:pt x="378" y="322"/>
                    <a:pt x="376" y="321"/>
                  </a:cubicBezTo>
                  <a:cubicBezTo>
                    <a:pt x="375" y="321"/>
                    <a:pt x="374" y="321"/>
                    <a:pt x="374" y="322"/>
                  </a:cubicBezTo>
                  <a:cubicBezTo>
                    <a:pt x="373" y="321"/>
                    <a:pt x="373" y="321"/>
                    <a:pt x="373" y="321"/>
                  </a:cubicBezTo>
                  <a:cubicBezTo>
                    <a:pt x="375" y="321"/>
                    <a:pt x="377" y="320"/>
                    <a:pt x="379" y="319"/>
                  </a:cubicBezTo>
                  <a:cubicBezTo>
                    <a:pt x="379" y="319"/>
                    <a:pt x="381" y="319"/>
                    <a:pt x="382" y="318"/>
                  </a:cubicBezTo>
                  <a:cubicBezTo>
                    <a:pt x="383" y="318"/>
                    <a:pt x="383" y="318"/>
                    <a:pt x="383" y="318"/>
                  </a:cubicBezTo>
                  <a:cubicBezTo>
                    <a:pt x="383" y="320"/>
                    <a:pt x="384" y="322"/>
                    <a:pt x="386" y="323"/>
                  </a:cubicBezTo>
                  <a:cubicBezTo>
                    <a:pt x="386" y="324"/>
                    <a:pt x="386" y="324"/>
                    <a:pt x="386" y="324"/>
                  </a:cubicBezTo>
                  <a:cubicBezTo>
                    <a:pt x="390" y="329"/>
                    <a:pt x="399" y="323"/>
                    <a:pt x="396" y="318"/>
                  </a:cubicBezTo>
                  <a:cubicBezTo>
                    <a:pt x="395" y="317"/>
                    <a:pt x="395" y="317"/>
                    <a:pt x="395" y="316"/>
                  </a:cubicBezTo>
                  <a:cubicBezTo>
                    <a:pt x="395" y="316"/>
                    <a:pt x="395" y="316"/>
                    <a:pt x="395" y="316"/>
                  </a:cubicBezTo>
                  <a:cubicBezTo>
                    <a:pt x="394" y="316"/>
                    <a:pt x="394" y="316"/>
                    <a:pt x="394" y="316"/>
                  </a:cubicBezTo>
                  <a:cubicBezTo>
                    <a:pt x="398" y="314"/>
                    <a:pt x="399" y="309"/>
                    <a:pt x="395" y="307"/>
                  </a:cubicBezTo>
                  <a:cubicBezTo>
                    <a:pt x="394" y="306"/>
                    <a:pt x="393" y="306"/>
                    <a:pt x="392" y="306"/>
                  </a:cubicBezTo>
                  <a:cubicBezTo>
                    <a:pt x="392" y="305"/>
                    <a:pt x="392" y="305"/>
                    <a:pt x="392" y="305"/>
                  </a:cubicBezTo>
                  <a:cubicBezTo>
                    <a:pt x="390" y="304"/>
                    <a:pt x="389" y="304"/>
                    <a:pt x="388" y="304"/>
                  </a:cubicBezTo>
                  <a:cubicBezTo>
                    <a:pt x="387" y="303"/>
                    <a:pt x="387" y="303"/>
                    <a:pt x="387" y="303"/>
                  </a:cubicBezTo>
                  <a:cubicBezTo>
                    <a:pt x="384" y="296"/>
                    <a:pt x="381" y="289"/>
                    <a:pt x="378" y="281"/>
                  </a:cubicBezTo>
                  <a:cubicBezTo>
                    <a:pt x="379" y="282"/>
                    <a:pt x="380" y="283"/>
                    <a:pt x="381" y="284"/>
                  </a:cubicBezTo>
                  <a:cubicBezTo>
                    <a:pt x="383" y="285"/>
                    <a:pt x="385" y="282"/>
                    <a:pt x="383" y="281"/>
                  </a:cubicBezTo>
                  <a:cubicBezTo>
                    <a:pt x="381" y="279"/>
                    <a:pt x="379" y="278"/>
                    <a:pt x="376" y="277"/>
                  </a:cubicBezTo>
                  <a:cubicBezTo>
                    <a:pt x="375" y="276"/>
                    <a:pt x="375" y="275"/>
                    <a:pt x="374" y="274"/>
                  </a:cubicBezTo>
                  <a:cubicBezTo>
                    <a:pt x="370" y="265"/>
                    <a:pt x="368" y="256"/>
                    <a:pt x="364" y="248"/>
                  </a:cubicBezTo>
                  <a:cubicBezTo>
                    <a:pt x="366" y="246"/>
                    <a:pt x="368" y="243"/>
                    <a:pt x="368" y="240"/>
                  </a:cubicBezTo>
                  <a:cubicBezTo>
                    <a:pt x="368" y="235"/>
                    <a:pt x="360" y="233"/>
                    <a:pt x="357" y="236"/>
                  </a:cubicBezTo>
                  <a:close/>
                  <a:moveTo>
                    <a:pt x="314" y="273"/>
                  </a:moveTo>
                  <a:cubicBezTo>
                    <a:pt x="319" y="270"/>
                    <a:pt x="324" y="268"/>
                    <a:pt x="329" y="266"/>
                  </a:cubicBezTo>
                  <a:cubicBezTo>
                    <a:pt x="330" y="266"/>
                    <a:pt x="331" y="266"/>
                    <a:pt x="332" y="267"/>
                  </a:cubicBezTo>
                  <a:cubicBezTo>
                    <a:pt x="338" y="268"/>
                    <a:pt x="343" y="271"/>
                    <a:pt x="349" y="273"/>
                  </a:cubicBezTo>
                  <a:cubicBezTo>
                    <a:pt x="353" y="274"/>
                    <a:pt x="358" y="275"/>
                    <a:pt x="363" y="277"/>
                  </a:cubicBezTo>
                  <a:cubicBezTo>
                    <a:pt x="365" y="279"/>
                    <a:pt x="366" y="282"/>
                    <a:pt x="367" y="285"/>
                  </a:cubicBezTo>
                  <a:cubicBezTo>
                    <a:pt x="370" y="290"/>
                    <a:pt x="372" y="295"/>
                    <a:pt x="374" y="301"/>
                  </a:cubicBezTo>
                  <a:cubicBezTo>
                    <a:pt x="365" y="299"/>
                    <a:pt x="355" y="296"/>
                    <a:pt x="346" y="293"/>
                  </a:cubicBezTo>
                  <a:cubicBezTo>
                    <a:pt x="332" y="287"/>
                    <a:pt x="317" y="283"/>
                    <a:pt x="303" y="278"/>
                  </a:cubicBezTo>
                  <a:cubicBezTo>
                    <a:pt x="306" y="276"/>
                    <a:pt x="310" y="275"/>
                    <a:pt x="314" y="273"/>
                  </a:cubicBezTo>
                  <a:close/>
                  <a:moveTo>
                    <a:pt x="190" y="231"/>
                  </a:moveTo>
                  <a:cubicBezTo>
                    <a:pt x="190" y="230"/>
                    <a:pt x="190" y="229"/>
                    <a:pt x="190" y="228"/>
                  </a:cubicBezTo>
                  <a:cubicBezTo>
                    <a:pt x="191" y="229"/>
                    <a:pt x="192" y="229"/>
                    <a:pt x="193" y="230"/>
                  </a:cubicBezTo>
                  <a:cubicBezTo>
                    <a:pt x="196" y="231"/>
                    <a:pt x="199" y="232"/>
                    <a:pt x="201" y="233"/>
                  </a:cubicBezTo>
                  <a:cubicBezTo>
                    <a:pt x="210" y="236"/>
                    <a:pt x="219" y="238"/>
                    <a:pt x="227" y="242"/>
                  </a:cubicBezTo>
                  <a:cubicBezTo>
                    <a:pt x="232" y="244"/>
                    <a:pt x="238" y="245"/>
                    <a:pt x="244" y="247"/>
                  </a:cubicBezTo>
                  <a:cubicBezTo>
                    <a:pt x="242" y="252"/>
                    <a:pt x="241" y="258"/>
                    <a:pt x="240" y="263"/>
                  </a:cubicBezTo>
                  <a:cubicBezTo>
                    <a:pt x="238" y="263"/>
                    <a:pt x="237" y="263"/>
                    <a:pt x="236" y="263"/>
                  </a:cubicBezTo>
                  <a:cubicBezTo>
                    <a:pt x="226" y="261"/>
                    <a:pt x="218" y="259"/>
                    <a:pt x="208" y="256"/>
                  </a:cubicBezTo>
                  <a:cubicBezTo>
                    <a:pt x="201" y="254"/>
                    <a:pt x="192" y="252"/>
                    <a:pt x="183" y="252"/>
                  </a:cubicBezTo>
                  <a:cubicBezTo>
                    <a:pt x="185" y="245"/>
                    <a:pt x="188" y="238"/>
                    <a:pt x="190" y="231"/>
                  </a:cubicBezTo>
                  <a:close/>
                  <a:moveTo>
                    <a:pt x="245" y="243"/>
                  </a:moveTo>
                  <a:cubicBezTo>
                    <a:pt x="238" y="241"/>
                    <a:pt x="231" y="240"/>
                    <a:pt x="226" y="238"/>
                  </a:cubicBezTo>
                  <a:cubicBezTo>
                    <a:pt x="219" y="234"/>
                    <a:pt x="210" y="233"/>
                    <a:pt x="202" y="230"/>
                  </a:cubicBezTo>
                  <a:cubicBezTo>
                    <a:pt x="198" y="229"/>
                    <a:pt x="195" y="227"/>
                    <a:pt x="191" y="226"/>
                  </a:cubicBezTo>
                  <a:cubicBezTo>
                    <a:pt x="192" y="222"/>
                    <a:pt x="193" y="218"/>
                    <a:pt x="194" y="214"/>
                  </a:cubicBezTo>
                  <a:cubicBezTo>
                    <a:pt x="204" y="216"/>
                    <a:pt x="214" y="218"/>
                    <a:pt x="224" y="222"/>
                  </a:cubicBezTo>
                  <a:cubicBezTo>
                    <a:pt x="231" y="224"/>
                    <a:pt x="238" y="228"/>
                    <a:pt x="244" y="231"/>
                  </a:cubicBezTo>
                  <a:cubicBezTo>
                    <a:pt x="246" y="232"/>
                    <a:pt x="247" y="232"/>
                    <a:pt x="248" y="233"/>
                  </a:cubicBezTo>
                  <a:cubicBezTo>
                    <a:pt x="247" y="236"/>
                    <a:pt x="246" y="240"/>
                    <a:pt x="245" y="243"/>
                  </a:cubicBezTo>
                  <a:close/>
                  <a:moveTo>
                    <a:pt x="256" y="211"/>
                  </a:moveTo>
                  <a:cubicBezTo>
                    <a:pt x="248" y="207"/>
                    <a:pt x="240" y="205"/>
                    <a:pt x="232" y="201"/>
                  </a:cubicBezTo>
                  <a:cubicBezTo>
                    <a:pt x="222" y="196"/>
                    <a:pt x="211" y="192"/>
                    <a:pt x="201" y="189"/>
                  </a:cubicBezTo>
                  <a:cubicBezTo>
                    <a:pt x="202" y="182"/>
                    <a:pt x="204" y="176"/>
                    <a:pt x="205" y="170"/>
                  </a:cubicBezTo>
                  <a:cubicBezTo>
                    <a:pt x="209" y="171"/>
                    <a:pt x="214" y="174"/>
                    <a:pt x="218" y="176"/>
                  </a:cubicBezTo>
                  <a:cubicBezTo>
                    <a:pt x="223" y="178"/>
                    <a:pt x="230" y="180"/>
                    <a:pt x="235" y="182"/>
                  </a:cubicBezTo>
                  <a:cubicBezTo>
                    <a:pt x="242" y="185"/>
                    <a:pt x="249" y="188"/>
                    <a:pt x="255" y="192"/>
                  </a:cubicBezTo>
                  <a:cubicBezTo>
                    <a:pt x="256" y="192"/>
                    <a:pt x="259" y="193"/>
                    <a:pt x="261" y="193"/>
                  </a:cubicBezTo>
                  <a:cubicBezTo>
                    <a:pt x="259" y="199"/>
                    <a:pt x="258" y="205"/>
                    <a:pt x="256" y="211"/>
                  </a:cubicBezTo>
                  <a:close/>
                  <a:moveTo>
                    <a:pt x="262" y="190"/>
                  </a:moveTo>
                  <a:cubicBezTo>
                    <a:pt x="254" y="189"/>
                    <a:pt x="243" y="182"/>
                    <a:pt x="236" y="179"/>
                  </a:cubicBezTo>
                  <a:cubicBezTo>
                    <a:pt x="230" y="176"/>
                    <a:pt x="222" y="174"/>
                    <a:pt x="216" y="171"/>
                  </a:cubicBezTo>
                  <a:cubicBezTo>
                    <a:pt x="212" y="169"/>
                    <a:pt x="209" y="167"/>
                    <a:pt x="205" y="166"/>
                  </a:cubicBezTo>
                  <a:cubicBezTo>
                    <a:pt x="207" y="159"/>
                    <a:pt x="208" y="152"/>
                    <a:pt x="209" y="145"/>
                  </a:cubicBezTo>
                  <a:cubicBezTo>
                    <a:pt x="218" y="148"/>
                    <a:pt x="226" y="151"/>
                    <a:pt x="235" y="155"/>
                  </a:cubicBezTo>
                  <a:cubicBezTo>
                    <a:pt x="244" y="159"/>
                    <a:pt x="253" y="163"/>
                    <a:pt x="262" y="166"/>
                  </a:cubicBezTo>
                  <a:cubicBezTo>
                    <a:pt x="264" y="168"/>
                    <a:pt x="267" y="168"/>
                    <a:pt x="269" y="169"/>
                  </a:cubicBezTo>
                  <a:cubicBezTo>
                    <a:pt x="267" y="176"/>
                    <a:pt x="264" y="183"/>
                    <a:pt x="262" y="190"/>
                  </a:cubicBezTo>
                  <a:close/>
                  <a:moveTo>
                    <a:pt x="252" y="159"/>
                  </a:moveTo>
                  <a:cubicBezTo>
                    <a:pt x="244" y="155"/>
                    <a:pt x="236" y="151"/>
                    <a:pt x="228" y="148"/>
                  </a:cubicBezTo>
                  <a:cubicBezTo>
                    <a:pt x="223" y="146"/>
                    <a:pt x="216" y="145"/>
                    <a:pt x="210" y="143"/>
                  </a:cubicBezTo>
                  <a:cubicBezTo>
                    <a:pt x="211" y="137"/>
                    <a:pt x="212" y="131"/>
                    <a:pt x="213" y="126"/>
                  </a:cubicBezTo>
                  <a:cubicBezTo>
                    <a:pt x="220" y="129"/>
                    <a:pt x="227" y="132"/>
                    <a:pt x="234" y="135"/>
                  </a:cubicBezTo>
                  <a:cubicBezTo>
                    <a:pt x="247" y="139"/>
                    <a:pt x="261" y="143"/>
                    <a:pt x="273" y="149"/>
                  </a:cubicBezTo>
                  <a:cubicBezTo>
                    <a:pt x="272" y="155"/>
                    <a:pt x="271" y="160"/>
                    <a:pt x="270" y="166"/>
                  </a:cubicBezTo>
                  <a:cubicBezTo>
                    <a:pt x="264" y="163"/>
                    <a:pt x="258" y="161"/>
                    <a:pt x="252" y="159"/>
                  </a:cubicBezTo>
                  <a:close/>
                  <a:moveTo>
                    <a:pt x="221" y="28"/>
                  </a:moveTo>
                  <a:cubicBezTo>
                    <a:pt x="224" y="28"/>
                    <a:pt x="226" y="27"/>
                    <a:pt x="226" y="25"/>
                  </a:cubicBezTo>
                  <a:cubicBezTo>
                    <a:pt x="230" y="23"/>
                    <a:pt x="233" y="22"/>
                    <a:pt x="236" y="20"/>
                  </a:cubicBezTo>
                  <a:cubicBezTo>
                    <a:pt x="237" y="22"/>
                    <a:pt x="237" y="24"/>
                    <a:pt x="238" y="26"/>
                  </a:cubicBezTo>
                  <a:cubicBezTo>
                    <a:pt x="238" y="32"/>
                    <a:pt x="243" y="39"/>
                    <a:pt x="245" y="44"/>
                  </a:cubicBezTo>
                  <a:cubicBezTo>
                    <a:pt x="246" y="45"/>
                    <a:pt x="246" y="46"/>
                    <a:pt x="247" y="47"/>
                  </a:cubicBezTo>
                  <a:cubicBezTo>
                    <a:pt x="238" y="43"/>
                    <a:pt x="231" y="38"/>
                    <a:pt x="222" y="35"/>
                  </a:cubicBezTo>
                  <a:cubicBezTo>
                    <a:pt x="219" y="34"/>
                    <a:pt x="215" y="32"/>
                    <a:pt x="212" y="30"/>
                  </a:cubicBezTo>
                  <a:cubicBezTo>
                    <a:pt x="215" y="29"/>
                    <a:pt x="218" y="28"/>
                    <a:pt x="221" y="28"/>
                  </a:cubicBezTo>
                  <a:close/>
                  <a:moveTo>
                    <a:pt x="208" y="32"/>
                  </a:moveTo>
                  <a:cubicBezTo>
                    <a:pt x="213" y="34"/>
                    <a:pt x="218" y="37"/>
                    <a:pt x="223" y="39"/>
                  </a:cubicBezTo>
                  <a:cubicBezTo>
                    <a:pt x="232" y="42"/>
                    <a:pt x="239" y="47"/>
                    <a:pt x="247" y="51"/>
                  </a:cubicBezTo>
                  <a:cubicBezTo>
                    <a:pt x="247" y="52"/>
                    <a:pt x="248" y="53"/>
                    <a:pt x="249" y="53"/>
                  </a:cubicBezTo>
                  <a:cubicBezTo>
                    <a:pt x="251" y="59"/>
                    <a:pt x="253" y="66"/>
                    <a:pt x="256" y="72"/>
                  </a:cubicBezTo>
                  <a:cubicBezTo>
                    <a:pt x="244" y="68"/>
                    <a:pt x="234" y="60"/>
                    <a:pt x="223" y="54"/>
                  </a:cubicBezTo>
                  <a:cubicBezTo>
                    <a:pt x="216" y="51"/>
                    <a:pt x="209" y="49"/>
                    <a:pt x="202" y="47"/>
                  </a:cubicBezTo>
                  <a:cubicBezTo>
                    <a:pt x="199" y="46"/>
                    <a:pt x="193" y="44"/>
                    <a:pt x="189" y="43"/>
                  </a:cubicBezTo>
                  <a:cubicBezTo>
                    <a:pt x="191" y="42"/>
                    <a:pt x="193" y="41"/>
                    <a:pt x="195" y="40"/>
                  </a:cubicBezTo>
                  <a:cubicBezTo>
                    <a:pt x="199" y="38"/>
                    <a:pt x="204" y="35"/>
                    <a:pt x="208" y="32"/>
                  </a:cubicBezTo>
                  <a:close/>
                  <a:moveTo>
                    <a:pt x="184" y="45"/>
                  </a:moveTo>
                  <a:cubicBezTo>
                    <a:pt x="188" y="46"/>
                    <a:pt x="191" y="46"/>
                    <a:pt x="194" y="47"/>
                  </a:cubicBezTo>
                  <a:cubicBezTo>
                    <a:pt x="202" y="50"/>
                    <a:pt x="210" y="53"/>
                    <a:pt x="218" y="56"/>
                  </a:cubicBezTo>
                  <a:cubicBezTo>
                    <a:pt x="232" y="61"/>
                    <a:pt x="244" y="72"/>
                    <a:pt x="258" y="77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61" y="83"/>
                    <a:pt x="262" y="91"/>
                    <a:pt x="265" y="98"/>
                  </a:cubicBezTo>
                  <a:cubicBezTo>
                    <a:pt x="249" y="93"/>
                    <a:pt x="233" y="85"/>
                    <a:pt x="218" y="78"/>
                  </a:cubicBezTo>
                  <a:cubicBezTo>
                    <a:pt x="209" y="74"/>
                    <a:pt x="200" y="68"/>
                    <a:pt x="191" y="64"/>
                  </a:cubicBezTo>
                  <a:cubicBezTo>
                    <a:pt x="187" y="62"/>
                    <a:pt x="183" y="59"/>
                    <a:pt x="179" y="57"/>
                  </a:cubicBezTo>
                  <a:cubicBezTo>
                    <a:pt x="176" y="56"/>
                    <a:pt x="173" y="55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5" y="50"/>
                    <a:pt x="180" y="47"/>
                    <a:pt x="184" y="45"/>
                  </a:cubicBezTo>
                  <a:close/>
                  <a:moveTo>
                    <a:pt x="154" y="63"/>
                  </a:moveTo>
                  <a:cubicBezTo>
                    <a:pt x="158" y="61"/>
                    <a:pt x="162" y="58"/>
                    <a:pt x="166" y="56"/>
                  </a:cubicBezTo>
                  <a:cubicBezTo>
                    <a:pt x="171" y="59"/>
                    <a:pt x="178" y="60"/>
                    <a:pt x="183" y="64"/>
                  </a:cubicBezTo>
                  <a:cubicBezTo>
                    <a:pt x="187" y="67"/>
                    <a:pt x="193" y="69"/>
                    <a:pt x="198" y="72"/>
                  </a:cubicBezTo>
                  <a:cubicBezTo>
                    <a:pt x="203" y="74"/>
                    <a:pt x="208" y="77"/>
                    <a:pt x="213" y="79"/>
                  </a:cubicBezTo>
                  <a:cubicBezTo>
                    <a:pt x="231" y="88"/>
                    <a:pt x="248" y="97"/>
                    <a:pt x="267" y="103"/>
                  </a:cubicBezTo>
                  <a:cubicBezTo>
                    <a:pt x="269" y="106"/>
                    <a:pt x="271" y="109"/>
                    <a:pt x="273" y="113"/>
                  </a:cubicBezTo>
                  <a:cubicBezTo>
                    <a:pt x="274" y="115"/>
                    <a:pt x="275" y="117"/>
                    <a:pt x="276" y="119"/>
                  </a:cubicBezTo>
                  <a:cubicBezTo>
                    <a:pt x="276" y="119"/>
                    <a:pt x="276" y="120"/>
                    <a:pt x="276" y="120"/>
                  </a:cubicBezTo>
                  <a:cubicBezTo>
                    <a:pt x="267" y="118"/>
                    <a:pt x="258" y="115"/>
                    <a:pt x="249" y="113"/>
                  </a:cubicBezTo>
                  <a:cubicBezTo>
                    <a:pt x="236" y="109"/>
                    <a:pt x="222" y="102"/>
                    <a:pt x="209" y="96"/>
                  </a:cubicBezTo>
                  <a:cubicBezTo>
                    <a:pt x="196" y="89"/>
                    <a:pt x="183" y="82"/>
                    <a:pt x="170" y="75"/>
                  </a:cubicBezTo>
                  <a:cubicBezTo>
                    <a:pt x="163" y="72"/>
                    <a:pt x="156" y="68"/>
                    <a:pt x="149" y="65"/>
                  </a:cubicBezTo>
                  <a:cubicBezTo>
                    <a:pt x="151" y="65"/>
                    <a:pt x="152" y="64"/>
                    <a:pt x="154" y="63"/>
                  </a:cubicBezTo>
                  <a:close/>
                  <a:moveTo>
                    <a:pt x="144" y="68"/>
                  </a:moveTo>
                  <a:cubicBezTo>
                    <a:pt x="150" y="69"/>
                    <a:pt x="157" y="72"/>
                    <a:pt x="160" y="74"/>
                  </a:cubicBezTo>
                  <a:cubicBezTo>
                    <a:pt x="166" y="77"/>
                    <a:pt x="173" y="80"/>
                    <a:pt x="179" y="83"/>
                  </a:cubicBezTo>
                  <a:cubicBezTo>
                    <a:pt x="191" y="89"/>
                    <a:pt x="202" y="97"/>
                    <a:pt x="214" y="102"/>
                  </a:cubicBezTo>
                  <a:cubicBezTo>
                    <a:pt x="226" y="108"/>
                    <a:pt x="239" y="114"/>
                    <a:pt x="252" y="117"/>
                  </a:cubicBezTo>
                  <a:cubicBezTo>
                    <a:pt x="260" y="119"/>
                    <a:pt x="268" y="122"/>
                    <a:pt x="276" y="124"/>
                  </a:cubicBezTo>
                  <a:cubicBezTo>
                    <a:pt x="276" y="124"/>
                    <a:pt x="276" y="125"/>
                    <a:pt x="277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6" y="129"/>
                    <a:pt x="275" y="136"/>
                    <a:pt x="274" y="138"/>
                  </a:cubicBezTo>
                  <a:cubicBezTo>
                    <a:pt x="274" y="141"/>
                    <a:pt x="274" y="143"/>
                    <a:pt x="274" y="145"/>
                  </a:cubicBezTo>
                  <a:cubicBezTo>
                    <a:pt x="273" y="145"/>
                    <a:pt x="272" y="144"/>
                    <a:pt x="272" y="144"/>
                  </a:cubicBezTo>
                  <a:cubicBezTo>
                    <a:pt x="271" y="143"/>
                    <a:pt x="270" y="143"/>
                    <a:pt x="269" y="144"/>
                  </a:cubicBezTo>
                  <a:cubicBezTo>
                    <a:pt x="259" y="140"/>
                    <a:pt x="249" y="137"/>
                    <a:pt x="239" y="133"/>
                  </a:cubicBezTo>
                  <a:cubicBezTo>
                    <a:pt x="230" y="130"/>
                    <a:pt x="222" y="126"/>
                    <a:pt x="214" y="122"/>
                  </a:cubicBezTo>
                  <a:cubicBezTo>
                    <a:pt x="215" y="121"/>
                    <a:pt x="214" y="120"/>
                    <a:pt x="214" y="118"/>
                  </a:cubicBezTo>
                  <a:cubicBezTo>
                    <a:pt x="213" y="118"/>
                    <a:pt x="213" y="117"/>
                    <a:pt x="213" y="116"/>
                  </a:cubicBezTo>
                  <a:cubicBezTo>
                    <a:pt x="211" y="113"/>
                    <a:pt x="208" y="112"/>
                    <a:pt x="205" y="113"/>
                  </a:cubicBezTo>
                  <a:cubicBezTo>
                    <a:pt x="204" y="114"/>
                    <a:pt x="202" y="114"/>
                    <a:pt x="201" y="115"/>
                  </a:cubicBezTo>
                  <a:cubicBezTo>
                    <a:pt x="197" y="113"/>
                    <a:pt x="194" y="111"/>
                    <a:pt x="190" y="109"/>
                  </a:cubicBezTo>
                  <a:cubicBezTo>
                    <a:pt x="177" y="102"/>
                    <a:pt x="163" y="95"/>
                    <a:pt x="149" y="89"/>
                  </a:cubicBezTo>
                  <a:cubicBezTo>
                    <a:pt x="142" y="87"/>
                    <a:pt x="136" y="84"/>
                    <a:pt x="130" y="81"/>
                  </a:cubicBezTo>
                  <a:cubicBezTo>
                    <a:pt x="127" y="80"/>
                    <a:pt x="125" y="79"/>
                    <a:pt x="123" y="78"/>
                  </a:cubicBezTo>
                  <a:cubicBezTo>
                    <a:pt x="124" y="77"/>
                    <a:pt x="125" y="77"/>
                    <a:pt x="126" y="76"/>
                  </a:cubicBezTo>
                  <a:cubicBezTo>
                    <a:pt x="132" y="73"/>
                    <a:pt x="138" y="70"/>
                    <a:pt x="144" y="68"/>
                  </a:cubicBezTo>
                  <a:close/>
                  <a:moveTo>
                    <a:pt x="118" y="81"/>
                  </a:moveTo>
                  <a:cubicBezTo>
                    <a:pt x="118" y="81"/>
                    <a:pt x="118" y="81"/>
                    <a:pt x="118" y="81"/>
                  </a:cubicBezTo>
                  <a:cubicBezTo>
                    <a:pt x="121" y="80"/>
                    <a:pt x="129" y="85"/>
                    <a:pt x="132" y="86"/>
                  </a:cubicBezTo>
                  <a:cubicBezTo>
                    <a:pt x="138" y="87"/>
                    <a:pt x="146" y="92"/>
                    <a:pt x="152" y="94"/>
                  </a:cubicBezTo>
                  <a:cubicBezTo>
                    <a:pt x="167" y="101"/>
                    <a:pt x="182" y="109"/>
                    <a:pt x="196" y="116"/>
                  </a:cubicBezTo>
                  <a:cubicBezTo>
                    <a:pt x="196" y="117"/>
                    <a:pt x="197" y="117"/>
                    <a:pt x="197" y="117"/>
                  </a:cubicBezTo>
                  <a:cubicBezTo>
                    <a:pt x="192" y="120"/>
                    <a:pt x="186" y="123"/>
                    <a:pt x="180" y="126"/>
                  </a:cubicBezTo>
                  <a:cubicBezTo>
                    <a:pt x="164" y="119"/>
                    <a:pt x="147" y="113"/>
                    <a:pt x="130" y="105"/>
                  </a:cubicBezTo>
                  <a:cubicBezTo>
                    <a:pt x="126" y="103"/>
                    <a:pt x="120" y="102"/>
                    <a:pt x="115" y="101"/>
                  </a:cubicBezTo>
                  <a:cubicBezTo>
                    <a:pt x="110" y="99"/>
                    <a:pt x="106" y="97"/>
                    <a:pt x="101" y="96"/>
                  </a:cubicBezTo>
                  <a:cubicBezTo>
                    <a:pt x="99" y="95"/>
                    <a:pt x="97" y="95"/>
                    <a:pt x="94" y="94"/>
                  </a:cubicBezTo>
                  <a:cubicBezTo>
                    <a:pt x="102" y="90"/>
                    <a:pt x="110" y="85"/>
                    <a:pt x="118" y="81"/>
                  </a:cubicBezTo>
                  <a:close/>
                  <a:moveTo>
                    <a:pt x="42" y="159"/>
                  </a:moveTo>
                  <a:cubicBezTo>
                    <a:pt x="41" y="158"/>
                    <a:pt x="41" y="158"/>
                    <a:pt x="41" y="158"/>
                  </a:cubicBezTo>
                  <a:cubicBezTo>
                    <a:pt x="49" y="160"/>
                    <a:pt x="55" y="163"/>
                    <a:pt x="63" y="165"/>
                  </a:cubicBezTo>
                  <a:cubicBezTo>
                    <a:pt x="66" y="167"/>
                    <a:pt x="70" y="168"/>
                    <a:pt x="74" y="169"/>
                  </a:cubicBezTo>
                  <a:cubicBezTo>
                    <a:pt x="66" y="171"/>
                    <a:pt x="58" y="174"/>
                    <a:pt x="50" y="177"/>
                  </a:cubicBezTo>
                  <a:cubicBezTo>
                    <a:pt x="48" y="170"/>
                    <a:pt x="44" y="164"/>
                    <a:pt x="42" y="159"/>
                  </a:cubicBezTo>
                  <a:close/>
                  <a:moveTo>
                    <a:pt x="80" y="168"/>
                  </a:moveTo>
                  <a:cubicBezTo>
                    <a:pt x="75" y="166"/>
                    <a:pt x="69" y="164"/>
                    <a:pt x="64" y="162"/>
                  </a:cubicBezTo>
                  <a:cubicBezTo>
                    <a:pt x="55" y="159"/>
                    <a:pt x="48" y="156"/>
                    <a:pt x="40" y="154"/>
                  </a:cubicBezTo>
                  <a:cubicBezTo>
                    <a:pt x="37" y="149"/>
                    <a:pt x="35" y="144"/>
                    <a:pt x="33" y="139"/>
                  </a:cubicBezTo>
                  <a:cubicBezTo>
                    <a:pt x="30" y="134"/>
                    <a:pt x="27" y="130"/>
                    <a:pt x="24" y="125"/>
                  </a:cubicBezTo>
                  <a:cubicBezTo>
                    <a:pt x="25" y="125"/>
                    <a:pt x="25" y="125"/>
                    <a:pt x="26" y="124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46" y="129"/>
                    <a:pt x="62" y="134"/>
                    <a:pt x="79" y="143"/>
                  </a:cubicBezTo>
                  <a:cubicBezTo>
                    <a:pt x="87" y="148"/>
                    <a:pt x="95" y="152"/>
                    <a:pt x="104" y="155"/>
                  </a:cubicBezTo>
                  <a:cubicBezTo>
                    <a:pt x="105" y="156"/>
                    <a:pt x="107" y="156"/>
                    <a:pt x="108" y="157"/>
                  </a:cubicBezTo>
                  <a:cubicBezTo>
                    <a:pt x="99" y="161"/>
                    <a:pt x="89" y="165"/>
                    <a:pt x="80" y="168"/>
                  </a:cubicBezTo>
                  <a:close/>
                  <a:moveTo>
                    <a:pt x="123" y="149"/>
                  </a:moveTo>
                  <a:cubicBezTo>
                    <a:pt x="120" y="151"/>
                    <a:pt x="116" y="153"/>
                    <a:pt x="112" y="155"/>
                  </a:cubicBezTo>
                  <a:cubicBezTo>
                    <a:pt x="110" y="154"/>
                    <a:pt x="107" y="153"/>
                    <a:pt x="105" y="152"/>
                  </a:cubicBezTo>
                  <a:cubicBezTo>
                    <a:pt x="95" y="148"/>
                    <a:pt x="86" y="143"/>
                    <a:pt x="77" y="138"/>
                  </a:cubicBezTo>
                  <a:cubicBezTo>
                    <a:pt x="62" y="131"/>
                    <a:pt x="47" y="126"/>
                    <a:pt x="32" y="122"/>
                  </a:cubicBezTo>
                  <a:cubicBezTo>
                    <a:pt x="35" y="121"/>
                    <a:pt x="37" y="119"/>
                    <a:pt x="40" y="118"/>
                  </a:cubicBezTo>
                  <a:cubicBezTo>
                    <a:pt x="45" y="116"/>
                    <a:pt x="50" y="113"/>
                    <a:pt x="55" y="111"/>
                  </a:cubicBezTo>
                  <a:cubicBezTo>
                    <a:pt x="58" y="111"/>
                    <a:pt x="62" y="113"/>
                    <a:pt x="65" y="114"/>
                  </a:cubicBezTo>
                  <a:cubicBezTo>
                    <a:pt x="69" y="116"/>
                    <a:pt x="74" y="117"/>
                    <a:pt x="79" y="119"/>
                  </a:cubicBezTo>
                  <a:cubicBezTo>
                    <a:pt x="88" y="123"/>
                    <a:pt x="97" y="128"/>
                    <a:pt x="106" y="133"/>
                  </a:cubicBezTo>
                  <a:cubicBezTo>
                    <a:pt x="112" y="137"/>
                    <a:pt x="123" y="138"/>
                    <a:pt x="131" y="141"/>
                  </a:cubicBezTo>
                  <a:cubicBezTo>
                    <a:pt x="133" y="141"/>
                    <a:pt x="134" y="142"/>
                    <a:pt x="136" y="143"/>
                  </a:cubicBezTo>
                  <a:cubicBezTo>
                    <a:pt x="132" y="145"/>
                    <a:pt x="128" y="147"/>
                    <a:pt x="123" y="149"/>
                  </a:cubicBezTo>
                  <a:close/>
                  <a:moveTo>
                    <a:pt x="140" y="141"/>
                  </a:moveTo>
                  <a:cubicBezTo>
                    <a:pt x="135" y="139"/>
                    <a:pt x="130" y="137"/>
                    <a:pt x="125" y="135"/>
                  </a:cubicBezTo>
                  <a:cubicBezTo>
                    <a:pt x="120" y="134"/>
                    <a:pt x="115" y="133"/>
                    <a:pt x="111" y="131"/>
                  </a:cubicBezTo>
                  <a:cubicBezTo>
                    <a:pt x="105" y="130"/>
                    <a:pt x="101" y="125"/>
                    <a:pt x="96" y="123"/>
                  </a:cubicBezTo>
                  <a:cubicBezTo>
                    <a:pt x="87" y="119"/>
                    <a:pt x="79" y="115"/>
                    <a:pt x="70" y="112"/>
                  </a:cubicBezTo>
                  <a:cubicBezTo>
                    <a:pt x="66" y="111"/>
                    <a:pt x="63" y="110"/>
                    <a:pt x="60" y="108"/>
                  </a:cubicBezTo>
                  <a:cubicBezTo>
                    <a:pt x="63" y="107"/>
                    <a:pt x="65" y="106"/>
                    <a:pt x="68" y="105"/>
                  </a:cubicBezTo>
                  <a:cubicBezTo>
                    <a:pt x="76" y="102"/>
                    <a:pt x="83" y="99"/>
                    <a:pt x="90" y="96"/>
                  </a:cubicBezTo>
                  <a:cubicBezTo>
                    <a:pt x="96" y="97"/>
                    <a:pt x="103" y="100"/>
                    <a:pt x="107" y="102"/>
                  </a:cubicBezTo>
                  <a:cubicBezTo>
                    <a:pt x="116" y="106"/>
                    <a:pt x="127" y="107"/>
                    <a:pt x="136" y="112"/>
                  </a:cubicBezTo>
                  <a:cubicBezTo>
                    <a:pt x="149" y="118"/>
                    <a:pt x="163" y="123"/>
                    <a:pt x="176" y="128"/>
                  </a:cubicBezTo>
                  <a:cubicBezTo>
                    <a:pt x="172" y="130"/>
                    <a:pt x="167" y="132"/>
                    <a:pt x="162" y="133"/>
                  </a:cubicBezTo>
                  <a:cubicBezTo>
                    <a:pt x="155" y="135"/>
                    <a:pt x="147" y="138"/>
                    <a:pt x="140" y="141"/>
                  </a:cubicBezTo>
                  <a:close/>
                  <a:moveTo>
                    <a:pt x="224" y="202"/>
                  </a:moveTo>
                  <a:cubicBezTo>
                    <a:pt x="234" y="206"/>
                    <a:pt x="245" y="209"/>
                    <a:pt x="255" y="214"/>
                  </a:cubicBezTo>
                  <a:cubicBezTo>
                    <a:pt x="254" y="215"/>
                    <a:pt x="254" y="217"/>
                    <a:pt x="253" y="218"/>
                  </a:cubicBezTo>
                  <a:cubicBezTo>
                    <a:pt x="252" y="222"/>
                    <a:pt x="251" y="226"/>
                    <a:pt x="249" y="229"/>
                  </a:cubicBezTo>
                  <a:cubicBezTo>
                    <a:pt x="249" y="229"/>
                    <a:pt x="249" y="229"/>
                    <a:pt x="249" y="229"/>
                  </a:cubicBezTo>
                  <a:cubicBezTo>
                    <a:pt x="239" y="226"/>
                    <a:pt x="231" y="220"/>
                    <a:pt x="221" y="217"/>
                  </a:cubicBezTo>
                  <a:cubicBezTo>
                    <a:pt x="213" y="214"/>
                    <a:pt x="203" y="213"/>
                    <a:pt x="195" y="210"/>
                  </a:cubicBezTo>
                  <a:cubicBezTo>
                    <a:pt x="196" y="206"/>
                    <a:pt x="198" y="201"/>
                    <a:pt x="199" y="196"/>
                  </a:cubicBezTo>
                  <a:cubicBezTo>
                    <a:pt x="199" y="194"/>
                    <a:pt x="200" y="193"/>
                    <a:pt x="200" y="192"/>
                  </a:cubicBezTo>
                  <a:cubicBezTo>
                    <a:pt x="208" y="195"/>
                    <a:pt x="216" y="198"/>
                    <a:pt x="224" y="202"/>
                  </a:cubicBezTo>
                  <a:close/>
                  <a:moveTo>
                    <a:pt x="176" y="272"/>
                  </a:moveTo>
                  <a:cubicBezTo>
                    <a:pt x="178" y="268"/>
                    <a:pt x="181" y="265"/>
                    <a:pt x="182" y="260"/>
                  </a:cubicBezTo>
                  <a:cubicBezTo>
                    <a:pt x="182" y="258"/>
                    <a:pt x="182" y="257"/>
                    <a:pt x="182" y="255"/>
                  </a:cubicBezTo>
                  <a:cubicBezTo>
                    <a:pt x="192" y="255"/>
                    <a:pt x="203" y="258"/>
                    <a:pt x="211" y="261"/>
                  </a:cubicBezTo>
                  <a:cubicBezTo>
                    <a:pt x="216" y="262"/>
                    <a:pt x="221" y="264"/>
                    <a:pt x="226" y="265"/>
                  </a:cubicBezTo>
                  <a:cubicBezTo>
                    <a:pt x="230" y="265"/>
                    <a:pt x="235" y="266"/>
                    <a:pt x="239" y="266"/>
                  </a:cubicBezTo>
                  <a:cubicBezTo>
                    <a:pt x="237" y="276"/>
                    <a:pt x="235" y="286"/>
                    <a:pt x="232" y="295"/>
                  </a:cubicBezTo>
                  <a:cubicBezTo>
                    <a:pt x="232" y="296"/>
                    <a:pt x="232" y="297"/>
                    <a:pt x="231" y="297"/>
                  </a:cubicBezTo>
                  <a:cubicBezTo>
                    <a:pt x="212" y="290"/>
                    <a:pt x="194" y="282"/>
                    <a:pt x="174" y="277"/>
                  </a:cubicBezTo>
                  <a:cubicBezTo>
                    <a:pt x="175" y="275"/>
                    <a:pt x="175" y="274"/>
                    <a:pt x="176" y="272"/>
                  </a:cubicBezTo>
                  <a:close/>
                  <a:moveTo>
                    <a:pt x="165" y="418"/>
                  </a:moveTo>
                  <a:cubicBezTo>
                    <a:pt x="161" y="409"/>
                    <a:pt x="157" y="401"/>
                    <a:pt x="153" y="392"/>
                  </a:cubicBezTo>
                  <a:cubicBezTo>
                    <a:pt x="158" y="395"/>
                    <a:pt x="165" y="396"/>
                    <a:pt x="170" y="399"/>
                  </a:cubicBezTo>
                  <a:cubicBezTo>
                    <a:pt x="176" y="401"/>
                    <a:pt x="182" y="403"/>
                    <a:pt x="188" y="406"/>
                  </a:cubicBezTo>
                  <a:cubicBezTo>
                    <a:pt x="180" y="410"/>
                    <a:pt x="173" y="414"/>
                    <a:pt x="165" y="418"/>
                  </a:cubicBezTo>
                  <a:close/>
                  <a:moveTo>
                    <a:pt x="192" y="404"/>
                  </a:moveTo>
                  <a:cubicBezTo>
                    <a:pt x="187" y="402"/>
                    <a:pt x="183" y="401"/>
                    <a:pt x="179" y="399"/>
                  </a:cubicBezTo>
                  <a:cubicBezTo>
                    <a:pt x="174" y="397"/>
                    <a:pt x="170" y="395"/>
                    <a:pt x="165" y="393"/>
                  </a:cubicBezTo>
                  <a:cubicBezTo>
                    <a:pt x="162" y="391"/>
                    <a:pt x="157" y="390"/>
                    <a:pt x="153" y="388"/>
                  </a:cubicBezTo>
                  <a:cubicBezTo>
                    <a:pt x="153" y="387"/>
                    <a:pt x="152" y="387"/>
                    <a:pt x="151" y="387"/>
                  </a:cubicBezTo>
                  <a:cubicBezTo>
                    <a:pt x="151" y="387"/>
                    <a:pt x="151" y="387"/>
                    <a:pt x="151" y="387"/>
                  </a:cubicBezTo>
                  <a:cubicBezTo>
                    <a:pt x="150" y="386"/>
                    <a:pt x="150" y="386"/>
                    <a:pt x="150" y="386"/>
                  </a:cubicBezTo>
                  <a:cubicBezTo>
                    <a:pt x="148" y="381"/>
                    <a:pt x="145" y="377"/>
                    <a:pt x="143" y="372"/>
                  </a:cubicBezTo>
                  <a:cubicBezTo>
                    <a:pt x="143" y="371"/>
                    <a:pt x="144" y="370"/>
                    <a:pt x="144" y="368"/>
                  </a:cubicBezTo>
                  <a:cubicBezTo>
                    <a:pt x="148" y="370"/>
                    <a:pt x="152" y="371"/>
                    <a:pt x="156" y="372"/>
                  </a:cubicBezTo>
                  <a:cubicBezTo>
                    <a:pt x="164" y="374"/>
                    <a:pt x="172" y="377"/>
                    <a:pt x="179" y="379"/>
                  </a:cubicBezTo>
                  <a:cubicBezTo>
                    <a:pt x="187" y="381"/>
                    <a:pt x="195" y="384"/>
                    <a:pt x="203" y="387"/>
                  </a:cubicBezTo>
                  <a:cubicBezTo>
                    <a:pt x="208" y="388"/>
                    <a:pt x="215" y="389"/>
                    <a:pt x="220" y="392"/>
                  </a:cubicBezTo>
                  <a:cubicBezTo>
                    <a:pt x="211" y="397"/>
                    <a:pt x="201" y="400"/>
                    <a:pt x="192" y="404"/>
                  </a:cubicBezTo>
                  <a:close/>
                  <a:moveTo>
                    <a:pt x="224" y="390"/>
                  </a:moveTo>
                  <a:cubicBezTo>
                    <a:pt x="223" y="390"/>
                    <a:pt x="223" y="390"/>
                    <a:pt x="223" y="390"/>
                  </a:cubicBezTo>
                  <a:cubicBezTo>
                    <a:pt x="221" y="388"/>
                    <a:pt x="218" y="388"/>
                    <a:pt x="215" y="387"/>
                  </a:cubicBezTo>
                  <a:cubicBezTo>
                    <a:pt x="206" y="384"/>
                    <a:pt x="197" y="381"/>
                    <a:pt x="188" y="378"/>
                  </a:cubicBezTo>
                  <a:cubicBezTo>
                    <a:pt x="178" y="375"/>
                    <a:pt x="167" y="372"/>
                    <a:pt x="157" y="369"/>
                  </a:cubicBezTo>
                  <a:cubicBezTo>
                    <a:pt x="153" y="368"/>
                    <a:pt x="149" y="366"/>
                    <a:pt x="146" y="365"/>
                  </a:cubicBezTo>
                  <a:cubicBezTo>
                    <a:pt x="148" y="360"/>
                    <a:pt x="150" y="355"/>
                    <a:pt x="152" y="350"/>
                  </a:cubicBezTo>
                  <a:cubicBezTo>
                    <a:pt x="152" y="349"/>
                    <a:pt x="152" y="348"/>
                    <a:pt x="152" y="348"/>
                  </a:cubicBezTo>
                  <a:cubicBezTo>
                    <a:pt x="156" y="349"/>
                    <a:pt x="160" y="351"/>
                    <a:pt x="163" y="352"/>
                  </a:cubicBezTo>
                  <a:cubicBezTo>
                    <a:pt x="175" y="355"/>
                    <a:pt x="186" y="360"/>
                    <a:pt x="198" y="365"/>
                  </a:cubicBezTo>
                  <a:cubicBezTo>
                    <a:pt x="209" y="369"/>
                    <a:pt x="221" y="375"/>
                    <a:pt x="233" y="379"/>
                  </a:cubicBezTo>
                  <a:cubicBezTo>
                    <a:pt x="235" y="380"/>
                    <a:pt x="236" y="380"/>
                    <a:pt x="238" y="381"/>
                  </a:cubicBezTo>
                  <a:cubicBezTo>
                    <a:pt x="233" y="384"/>
                    <a:pt x="228" y="387"/>
                    <a:pt x="224" y="390"/>
                  </a:cubicBezTo>
                  <a:close/>
                  <a:moveTo>
                    <a:pt x="256" y="371"/>
                  </a:moveTo>
                  <a:cubicBezTo>
                    <a:pt x="251" y="373"/>
                    <a:pt x="247" y="376"/>
                    <a:pt x="242" y="378"/>
                  </a:cubicBezTo>
                  <a:cubicBezTo>
                    <a:pt x="240" y="378"/>
                    <a:pt x="237" y="377"/>
                    <a:pt x="234" y="376"/>
                  </a:cubicBezTo>
                  <a:cubicBezTo>
                    <a:pt x="222" y="372"/>
                    <a:pt x="211" y="366"/>
                    <a:pt x="199" y="362"/>
                  </a:cubicBezTo>
                  <a:cubicBezTo>
                    <a:pt x="187" y="357"/>
                    <a:pt x="176" y="352"/>
                    <a:pt x="164" y="348"/>
                  </a:cubicBezTo>
                  <a:cubicBezTo>
                    <a:pt x="161" y="347"/>
                    <a:pt x="157" y="346"/>
                    <a:pt x="153" y="344"/>
                  </a:cubicBezTo>
                  <a:cubicBezTo>
                    <a:pt x="154" y="338"/>
                    <a:pt x="155" y="332"/>
                    <a:pt x="157" y="326"/>
                  </a:cubicBezTo>
                  <a:cubicBezTo>
                    <a:pt x="176" y="334"/>
                    <a:pt x="195" y="344"/>
                    <a:pt x="215" y="351"/>
                  </a:cubicBezTo>
                  <a:cubicBezTo>
                    <a:pt x="227" y="356"/>
                    <a:pt x="242" y="357"/>
                    <a:pt x="255" y="360"/>
                  </a:cubicBezTo>
                  <a:cubicBezTo>
                    <a:pt x="261" y="361"/>
                    <a:pt x="267" y="362"/>
                    <a:pt x="273" y="363"/>
                  </a:cubicBezTo>
                  <a:cubicBezTo>
                    <a:pt x="267" y="365"/>
                    <a:pt x="261" y="368"/>
                    <a:pt x="256" y="371"/>
                  </a:cubicBezTo>
                  <a:close/>
                  <a:moveTo>
                    <a:pt x="278" y="360"/>
                  </a:moveTo>
                  <a:cubicBezTo>
                    <a:pt x="271" y="359"/>
                    <a:pt x="264" y="359"/>
                    <a:pt x="256" y="357"/>
                  </a:cubicBezTo>
                  <a:cubicBezTo>
                    <a:pt x="243" y="353"/>
                    <a:pt x="229" y="351"/>
                    <a:pt x="216" y="348"/>
                  </a:cubicBezTo>
                  <a:cubicBezTo>
                    <a:pt x="204" y="345"/>
                    <a:pt x="193" y="338"/>
                    <a:pt x="182" y="333"/>
                  </a:cubicBezTo>
                  <a:cubicBezTo>
                    <a:pt x="174" y="329"/>
                    <a:pt x="166" y="326"/>
                    <a:pt x="157" y="323"/>
                  </a:cubicBezTo>
                  <a:cubicBezTo>
                    <a:pt x="158" y="322"/>
                    <a:pt x="158" y="320"/>
                    <a:pt x="158" y="319"/>
                  </a:cubicBezTo>
                  <a:cubicBezTo>
                    <a:pt x="159" y="314"/>
                    <a:pt x="161" y="309"/>
                    <a:pt x="163" y="304"/>
                  </a:cubicBezTo>
                  <a:cubicBezTo>
                    <a:pt x="166" y="305"/>
                    <a:pt x="170" y="306"/>
                    <a:pt x="172" y="307"/>
                  </a:cubicBezTo>
                  <a:cubicBezTo>
                    <a:pt x="178" y="308"/>
                    <a:pt x="183" y="311"/>
                    <a:pt x="189" y="314"/>
                  </a:cubicBezTo>
                  <a:cubicBezTo>
                    <a:pt x="201" y="319"/>
                    <a:pt x="215" y="323"/>
                    <a:pt x="228" y="328"/>
                  </a:cubicBezTo>
                  <a:cubicBezTo>
                    <a:pt x="239" y="332"/>
                    <a:pt x="249" y="336"/>
                    <a:pt x="261" y="338"/>
                  </a:cubicBezTo>
                  <a:cubicBezTo>
                    <a:pt x="273" y="340"/>
                    <a:pt x="287" y="344"/>
                    <a:pt x="299" y="348"/>
                  </a:cubicBezTo>
                  <a:cubicBezTo>
                    <a:pt x="296" y="350"/>
                    <a:pt x="292" y="352"/>
                    <a:pt x="289" y="355"/>
                  </a:cubicBezTo>
                  <a:cubicBezTo>
                    <a:pt x="285" y="357"/>
                    <a:pt x="282" y="358"/>
                    <a:pt x="278" y="360"/>
                  </a:cubicBezTo>
                  <a:close/>
                  <a:moveTo>
                    <a:pt x="303" y="346"/>
                  </a:moveTo>
                  <a:cubicBezTo>
                    <a:pt x="292" y="342"/>
                    <a:pt x="280" y="338"/>
                    <a:pt x="268" y="336"/>
                  </a:cubicBezTo>
                  <a:cubicBezTo>
                    <a:pt x="261" y="334"/>
                    <a:pt x="254" y="333"/>
                    <a:pt x="247" y="332"/>
                  </a:cubicBezTo>
                  <a:cubicBezTo>
                    <a:pt x="240" y="330"/>
                    <a:pt x="233" y="326"/>
                    <a:pt x="226" y="323"/>
                  </a:cubicBezTo>
                  <a:cubicBezTo>
                    <a:pt x="213" y="318"/>
                    <a:pt x="199" y="315"/>
                    <a:pt x="186" y="309"/>
                  </a:cubicBezTo>
                  <a:cubicBezTo>
                    <a:pt x="180" y="306"/>
                    <a:pt x="173" y="304"/>
                    <a:pt x="166" y="302"/>
                  </a:cubicBezTo>
                  <a:cubicBezTo>
                    <a:pt x="165" y="302"/>
                    <a:pt x="165" y="302"/>
                    <a:pt x="164" y="302"/>
                  </a:cubicBezTo>
                  <a:cubicBezTo>
                    <a:pt x="165" y="297"/>
                    <a:pt x="167" y="293"/>
                    <a:pt x="169" y="289"/>
                  </a:cubicBezTo>
                  <a:cubicBezTo>
                    <a:pt x="171" y="286"/>
                    <a:pt x="172" y="283"/>
                    <a:pt x="173" y="280"/>
                  </a:cubicBezTo>
                  <a:cubicBezTo>
                    <a:pt x="193" y="285"/>
                    <a:pt x="211" y="293"/>
                    <a:pt x="230" y="300"/>
                  </a:cubicBezTo>
                  <a:cubicBezTo>
                    <a:pt x="230" y="301"/>
                    <a:pt x="230" y="301"/>
                    <a:pt x="230" y="301"/>
                  </a:cubicBezTo>
                  <a:cubicBezTo>
                    <a:pt x="229" y="301"/>
                    <a:pt x="228" y="302"/>
                    <a:pt x="227" y="302"/>
                  </a:cubicBezTo>
                  <a:cubicBezTo>
                    <a:pt x="225" y="303"/>
                    <a:pt x="223" y="307"/>
                    <a:pt x="225" y="310"/>
                  </a:cubicBezTo>
                  <a:cubicBezTo>
                    <a:pt x="225" y="310"/>
                    <a:pt x="225" y="310"/>
                    <a:pt x="225" y="31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4" y="319"/>
                    <a:pt x="235" y="320"/>
                    <a:pt x="236" y="312"/>
                  </a:cubicBezTo>
                  <a:cubicBezTo>
                    <a:pt x="236" y="312"/>
                    <a:pt x="237" y="311"/>
                    <a:pt x="237" y="310"/>
                  </a:cubicBezTo>
                  <a:cubicBezTo>
                    <a:pt x="240" y="309"/>
                    <a:pt x="242" y="307"/>
                    <a:pt x="245" y="306"/>
                  </a:cubicBezTo>
                  <a:cubicBezTo>
                    <a:pt x="247" y="307"/>
                    <a:pt x="250" y="308"/>
                    <a:pt x="252" y="309"/>
                  </a:cubicBezTo>
                  <a:cubicBezTo>
                    <a:pt x="266" y="313"/>
                    <a:pt x="280" y="320"/>
                    <a:pt x="294" y="323"/>
                  </a:cubicBezTo>
                  <a:cubicBezTo>
                    <a:pt x="302" y="325"/>
                    <a:pt x="309" y="329"/>
                    <a:pt x="317" y="331"/>
                  </a:cubicBezTo>
                  <a:cubicBezTo>
                    <a:pt x="319" y="332"/>
                    <a:pt x="322" y="333"/>
                    <a:pt x="324" y="334"/>
                  </a:cubicBezTo>
                  <a:cubicBezTo>
                    <a:pt x="322" y="335"/>
                    <a:pt x="319" y="337"/>
                    <a:pt x="317" y="338"/>
                  </a:cubicBezTo>
                  <a:cubicBezTo>
                    <a:pt x="312" y="340"/>
                    <a:pt x="308" y="343"/>
                    <a:pt x="303" y="346"/>
                  </a:cubicBezTo>
                  <a:close/>
                  <a:moveTo>
                    <a:pt x="346" y="321"/>
                  </a:moveTo>
                  <a:cubicBezTo>
                    <a:pt x="340" y="324"/>
                    <a:pt x="334" y="328"/>
                    <a:pt x="328" y="331"/>
                  </a:cubicBezTo>
                  <a:cubicBezTo>
                    <a:pt x="320" y="327"/>
                    <a:pt x="310" y="324"/>
                    <a:pt x="302" y="321"/>
                  </a:cubicBezTo>
                  <a:cubicBezTo>
                    <a:pt x="286" y="316"/>
                    <a:pt x="270" y="311"/>
                    <a:pt x="253" y="306"/>
                  </a:cubicBezTo>
                  <a:cubicBezTo>
                    <a:pt x="252" y="305"/>
                    <a:pt x="251" y="305"/>
                    <a:pt x="249" y="304"/>
                  </a:cubicBezTo>
                  <a:cubicBezTo>
                    <a:pt x="259" y="299"/>
                    <a:pt x="268" y="295"/>
                    <a:pt x="278" y="290"/>
                  </a:cubicBezTo>
                  <a:cubicBezTo>
                    <a:pt x="295" y="295"/>
                    <a:pt x="311" y="305"/>
                    <a:pt x="327" y="311"/>
                  </a:cubicBezTo>
                  <a:cubicBezTo>
                    <a:pt x="335" y="314"/>
                    <a:pt x="344" y="316"/>
                    <a:pt x="352" y="318"/>
                  </a:cubicBezTo>
                  <a:cubicBezTo>
                    <a:pt x="350" y="319"/>
                    <a:pt x="348" y="320"/>
                    <a:pt x="346" y="321"/>
                  </a:cubicBezTo>
                  <a:close/>
                  <a:moveTo>
                    <a:pt x="357" y="316"/>
                  </a:moveTo>
                  <a:cubicBezTo>
                    <a:pt x="347" y="313"/>
                    <a:pt x="337" y="311"/>
                    <a:pt x="328" y="308"/>
                  </a:cubicBezTo>
                  <a:cubicBezTo>
                    <a:pt x="313" y="303"/>
                    <a:pt x="298" y="293"/>
                    <a:pt x="282" y="288"/>
                  </a:cubicBezTo>
                  <a:cubicBezTo>
                    <a:pt x="288" y="286"/>
                    <a:pt x="293" y="283"/>
                    <a:pt x="298" y="280"/>
                  </a:cubicBezTo>
                  <a:cubicBezTo>
                    <a:pt x="313" y="285"/>
                    <a:pt x="328" y="289"/>
                    <a:pt x="343" y="295"/>
                  </a:cubicBezTo>
                  <a:cubicBezTo>
                    <a:pt x="351" y="298"/>
                    <a:pt x="359" y="301"/>
                    <a:pt x="367" y="303"/>
                  </a:cubicBezTo>
                  <a:cubicBezTo>
                    <a:pt x="370" y="304"/>
                    <a:pt x="373" y="304"/>
                    <a:pt x="376" y="305"/>
                  </a:cubicBezTo>
                  <a:cubicBezTo>
                    <a:pt x="376" y="306"/>
                    <a:pt x="377" y="307"/>
                    <a:pt x="377" y="308"/>
                  </a:cubicBezTo>
                  <a:cubicBezTo>
                    <a:pt x="377" y="308"/>
                    <a:pt x="377" y="308"/>
                    <a:pt x="377" y="308"/>
                  </a:cubicBezTo>
                  <a:cubicBezTo>
                    <a:pt x="370" y="309"/>
                    <a:pt x="363" y="313"/>
                    <a:pt x="357" y="316"/>
                  </a:cubicBezTo>
                  <a:close/>
                  <a:moveTo>
                    <a:pt x="357" y="272"/>
                  </a:moveTo>
                  <a:cubicBezTo>
                    <a:pt x="352" y="270"/>
                    <a:pt x="346" y="268"/>
                    <a:pt x="341" y="266"/>
                  </a:cubicBezTo>
                  <a:cubicBezTo>
                    <a:pt x="341" y="266"/>
                    <a:pt x="334" y="264"/>
                    <a:pt x="334" y="263"/>
                  </a:cubicBezTo>
                  <a:cubicBezTo>
                    <a:pt x="340" y="260"/>
                    <a:pt x="347" y="257"/>
                    <a:pt x="353" y="254"/>
                  </a:cubicBezTo>
                  <a:cubicBezTo>
                    <a:pt x="354" y="253"/>
                    <a:pt x="354" y="253"/>
                    <a:pt x="354" y="253"/>
                  </a:cubicBezTo>
                  <a:cubicBezTo>
                    <a:pt x="356" y="257"/>
                    <a:pt x="358" y="261"/>
                    <a:pt x="359" y="265"/>
                  </a:cubicBezTo>
                  <a:cubicBezTo>
                    <a:pt x="360" y="268"/>
                    <a:pt x="361" y="270"/>
                    <a:pt x="362" y="273"/>
                  </a:cubicBezTo>
                  <a:cubicBezTo>
                    <a:pt x="360" y="273"/>
                    <a:pt x="359" y="272"/>
                    <a:pt x="357" y="272"/>
                  </a:cubicBezTo>
                  <a:close/>
                </a:path>
              </a:pathLst>
            </a:custGeom>
            <a:solidFill>
              <a:srgbClr val="DD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 rot="21238751">
              <a:off x="7304874" y="680454"/>
              <a:ext cx="441001" cy="558408"/>
            </a:xfrm>
            <a:custGeom>
              <a:avLst/>
              <a:gdLst>
                <a:gd name="T0" fmla="*/ 117 w 212"/>
                <a:gd name="T1" fmla="*/ 178 h 264"/>
                <a:gd name="T2" fmla="*/ 129 w 212"/>
                <a:gd name="T3" fmla="*/ 166 h 264"/>
                <a:gd name="T4" fmla="*/ 147 w 212"/>
                <a:gd name="T5" fmla="*/ 156 h 264"/>
                <a:gd name="T6" fmla="*/ 176 w 212"/>
                <a:gd name="T7" fmla="*/ 135 h 264"/>
                <a:gd name="T8" fmla="*/ 195 w 212"/>
                <a:gd name="T9" fmla="*/ 107 h 264"/>
                <a:gd name="T10" fmla="*/ 211 w 212"/>
                <a:gd name="T11" fmla="*/ 23 h 264"/>
                <a:gd name="T12" fmla="*/ 81 w 212"/>
                <a:gd name="T13" fmla="*/ 8 h 264"/>
                <a:gd name="T14" fmla="*/ 26 w 212"/>
                <a:gd name="T15" fmla="*/ 55 h 264"/>
                <a:gd name="T16" fmla="*/ 87 w 212"/>
                <a:gd name="T17" fmla="*/ 72 h 264"/>
                <a:gd name="T18" fmla="*/ 117 w 212"/>
                <a:gd name="T19" fmla="*/ 74 h 264"/>
                <a:gd name="T20" fmla="*/ 104 w 212"/>
                <a:gd name="T21" fmla="*/ 117 h 264"/>
                <a:gd name="T22" fmla="*/ 97 w 212"/>
                <a:gd name="T23" fmla="*/ 122 h 264"/>
                <a:gd name="T24" fmla="*/ 38 w 212"/>
                <a:gd name="T25" fmla="*/ 169 h 264"/>
                <a:gd name="T26" fmla="*/ 6 w 212"/>
                <a:gd name="T27" fmla="*/ 229 h 264"/>
                <a:gd name="T28" fmla="*/ 85 w 212"/>
                <a:gd name="T29" fmla="*/ 250 h 264"/>
                <a:gd name="T30" fmla="*/ 160 w 212"/>
                <a:gd name="T31" fmla="*/ 252 h 264"/>
                <a:gd name="T32" fmla="*/ 170 w 212"/>
                <a:gd name="T33" fmla="*/ 254 h 264"/>
                <a:gd name="T34" fmla="*/ 183 w 212"/>
                <a:gd name="T35" fmla="*/ 259 h 264"/>
                <a:gd name="T36" fmla="*/ 184 w 212"/>
                <a:gd name="T37" fmla="*/ 248 h 264"/>
                <a:gd name="T38" fmla="*/ 192 w 212"/>
                <a:gd name="T39" fmla="*/ 198 h 264"/>
                <a:gd name="T40" fmla="*/ 164 w 212"/>
                <a:gd name="T41" fmla="*/ 226 h 264"/>
                <a:gd name="T42" fmla="*/ 123 w 212"/>
                <a:gd name="T43" fmla="*/ 162 h 264"/>
                <a:gd name="T44" fmla="*/ 105 w 212"/>
                <a:gd name="T45" fmla="*/ 137 h 264"/>
                <a:gd name="T46" fmla="*/ 133 w 212"/>
                <a:gd name="T47" fmla="*/ 131 h 264"/>
                <a:gd name="T48" fmla="*/ 154 w 212"/>
                <a:gd name="T49" fmla="*/ 136 h 264"/>
                <a:gd name="T50" fmla="*/ 154 w 212"/>
                <a:gd name="T51" fmla="*/ 136 h 264"/>
                <a:gd name="T52" fmla="*/ 160 w 212"/>
                <a:gd name="T53" fmla="*/ 114 h 264"/>
                <a:gd name="T54" fmla="*/ 185 w 212"/>
                <a:gd name="T55" fmla="*/ 26 h 264"/>
                <a:gd name="T56" fmla="*/ 174 w 212"/>
                <a:gd name="T57" fmla="*/ 32 h 264"/>
                <a:gd name="T58" fmla="*/ 195 w 212"/>
                <a:gd name="T59" fmla="*/ 70 h 264"/>
                <a:gd name="T60" fmla="*/ 140 w 212"/>
                <a:gd name="T61" fmla="*/ 23 h 264"/>
                <a:gd name="T62" fmla="*/ 189 w 212"/>
                <a:gd name="T63" fmla="*/ 101 h 264"/>
                <a:gd name="T64" fmla="*/ 147 w 212"/>
                <a:gd name="T65" fmla="*/ 44 h 264"/>
                <a:gd name="T66" fmla="*/ 177 w 212"/>
                <a:gd name="T67" fmla="*/ 113 h 264"/>
                <a:gd name="T68" fmla="*/ 143 w 212"/>
                <a:gd name="T69" fmla="*/ 63 h 264"/>
                <a:gd name="T70" fmla="*/ 119 w 212"/>
                <a:gd name="T71" fmla="*/ 28 h 264"/>
                <a:gd name="T72" fmla="*/ 94 w 212"/>
                <a:gd name="T73" fmla="*/ 18 h 264"/>
                <a:gd name="T74" fmla="*/ 58 w 212"/>
                <a:gd name="T75" fmla="*/ 55 h 264"/>
                <a:gd name="T76" fmla="*/ 77 w 212"/>
                <a:gd name="T77" fmla="*/ 57 h 264"/>
                <a:gd name="T78" fmla="*/ 54 w 212"/>
                <a:gd name="T79" fmla="*/ 12 h 264"/>
                <a:gd name="T80" fmla="*/ 103 w 212"/>
                <a:gd name="T81" fmla="*/ 63 h 264"/>
                <a:gd name="T82" fmla="*/ 98 w 212"/>
                <a:gd name="T83" fmla="*/ 27 h 264"/>
                <a:gd name="T84" fmla="*/ 132 w 212"/>
                <a:gd name="T85" fmla="*/ 154 h 264"/>
                <a:gd name="T86" fmla="*/ 82 w 212"/>
                <a:gd name="T87" fmla="*/ 146 h 264"/>
                <a:gd name="T88" fmla="*/ 74 w 212"/>
                <a:gd name="T89" fmla="*/ 151 h 264"/>
                <a:gd name="T90" fmla="*/ 23 w 212"/>
                <a:gd name="T91" fmla="*/ 216 h 264"/>
                <a:gd name="T92" fmla="*/ 36 w 212"/>
                <a:gd name="T93" fmla="*/ 214 h 264"/>
                <a:gd name="T94" fmla="*/ 27 w 212"/>
                <a:gd name="T95" fmla="*/ 199 h 264"/>
                <a:gd name="T96" fmla="*/ 57 w 212"/>
                <a:gd name="T97" fmla="*/ 236 h 264"/>
                <a:gd name="T98" fmla="*/ 67 w 212"/>
                <a:gd name="T99" fmla="*/ 211 h 264"/>
                <a:gd name="T100" fmla="*/ 45 w 212"/>
                <a:gd name="T101" fmla="*/ 173 h 264"/>
                <a:gd name="T102" fmla="*/ 108 w 212"/>
                <a:gd name="T103" fmla="*/ 240 h 264"/>
                <a:gd name="T104" fmla="*/ 56 w 212"/>
                <a:gd name="T105" fmla="*/ 163 h 264"/>
                <a:gd name="T106" fmla="*/ 88 w 212"/>
                <a:gd name="T107" fmla="*/ 192 h 264"/>
                <a:gd name="T108" fmla="*/ 131 w 212"/>
                <a:gd name="T109" fmla="*/ 241 h 264"/>
                <a:gd name="T110" fmla="*/ 147 w 212"/>
                <a:gd name="T111" fmla="*/ 230 h 264"/>
                <a:gd name="T112" fmla="*/ 172 w 212"/>
                <a:gd name="T113" fmla="*/ 240 h 264"/>
                <a:gd name="T114" fmla="*/ 183 w 212"/>
                <a:gd name="T115" fmla="*/ 20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" h="264">
                  <a:moveTo>
                    <a:pt x="192" y="198"/>
                  </a:moveTo>
                  <a:cubicBezTo>
                    <a:pt x="192" y="197"/>
                    <a:pt x="191" y="196"/>
                    <a:pt x="191" y="196"/>
                  </a:cubicBezTo>
                  <a:cubicBezTo>
                    <a:pt x="190" y="191"/>
                    <a:pt x="183" y="192"/>
                    <a:pt x="184" y="197"/>
                  </a:cubicBezTo>
                  <a:cubicBezTo>
                    <a:pt x="184" y="198"/>
                    <a:pt x="184" y="199"/>
                    <a:pt x="184" y="200"/>
                  </a:cubicBezTo>
                  <a:cubicBezTo>
                    <a:pt x="179" y="199"/>
                    <a:pt x="174" y="198"/>
                    <a:pt x="173" y="198"/>
                  </a:cubicBezTo>
                  <a:cubicBezTo>
                    <a:pt x="164" y="197"/>
                    <a:pt x="155" y="195"/>
                    <a:pt x="146" y="194"/>
                  </a:cubicBezTo>
                  <a:cubicBezTo>
                    <a:pt x="133" y="193"/>
                    <a:pt x="119" y="191"/>
                    <a:pt x="105" y="189"/>
                  </a:cubicBezTo>
                  <a:cubicBezTo>
                    <a:pt x="109" y="185"/>
                    <a:pt x="113" y="182"/>
                    <a:pt x="117" y="178"/>
                  </a:cubicBezTo>
                  <a:cubicBezTo>
                    <a:pt x="120" y="174"/>
                    <a:pt x="124" y="171"/>
                    <a:pt x="128" y="168"/>
                  </a:cubicBezTo>
                  <a:cubicBezTo>
                    <a:pt x="128" y="169"/>
                    <a:pt x="129" y="170"/>
                    <a:pt x="129" y="171"/>
                  </a:cubicBezTo>
                  <a:cubicBezTo>
                    <a:pt x="129" y="172"/>
                    <a:pt x="130" y="173"/>
                    <a:pt x="130" y="173"/>
                  </a:cubicBezTo>
                  <a:cubicBezTo>
                    <a:pt x="130" y="175"/>
                    <a:pt x="132" y="175"/>
                    <a:pt x="132" y="173"/>
                  </a:cubicBezTo>
                  <a:cubicBezTo>
                    <a:pt x="132" y="172"/>
                    <a:pt x="132" y="171"/>
                    <a:pt x="132" y="171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1" y="168"/>
                    <a:pt x="130" y="167"/>
                    <a:pt x="129" y="166"/>
                  </a:cubicBezTo>
                  <a:cubicBezTo>
                    <a:pt x="131" y="164"/>
                    <a:pt x="133" y="163"/>
                    <a:pt x="135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3"/>
                    <a:pt x="136" y="163"/>
                    <a:pt x="137" y="163"/>
                  </a:cubicBezTo>
                  <a:cubicBezTo>
                    <a:pt x="137" y="165"/>
                    <a:pt x="138" y="166"/>
                    <a:pt x="139" y="167"/>
                  </a:cubicBezTo>
                  <a:cubicBezTo>
                    <a:pt x="140" y="168"/>
                    <a:pt x="142" y="167"/>
                    <a:pt x="141" y="166"/>
                  </a:cubicBezTo>
                  <a:cubicBezTo>
                    <a:pt x="140" y="163"/>
                    <a:pt x="139" y="161"/>
                    <a:pt x="137" y="160"/>
                  </a:cubicBezTo>
                  <a:cubicBezTo>
                    <a:pt x="140" y="158"/>
                    <a:pt x="142" y="156"/>
                    <a:pt x="144" y="154"/>
                  </a:cubicBezTo>
                  <a:cubicBezTo>
                    <a:pt x="145" y="155"/>
                    <a:pt x="145" y="155"/>
                    <a:pt x="147" y="156"/>
                  </a:cubicBezTo>
                  <a:cubicBezTo>
                    <a:pt x="148" y="156"/>
                    <a:pt x="148" y="155"/>
                    <a:pt x="148" y="154"/>
                  </a:cubicBezTo>
                  <a:cubicBezTo>
                    <a:pt x="148" y="153"/>
                    <a:pt x="147" y="153"/>
                    <a:pt x="147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2" y="148"/>
                    <a:pt x="157" y="144"/>
                    <a:pt x="162" y="140"/>
                  </a:cubicBezTo>
                  <a:cubicBezTo>
                    <a:pt x="165" y="137"/>
                    <a:pt x="168" y="135"/>
                    <a:pt x="171" y="133"/>
                  </a:cubicBezTo>
                  <a:cubicBezTo>
                    <a:pt x="172" y="134"/>
                    <a:pt x="172" y="135"/>
                    <a:pt x="173" y="137"/>
                  </a:cubicBezTo>
                  <a:cubicBezTo>
                    <a:pt x="174" y="137"/>
                    <a:pt x="175" y="137"/>
                    <a:pt x="175" y="136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6" y="134"/>
                    <a:pt x="175" y="134"/>
                    <a:pt x="174" y="134"/>
                  </a:cubicBezTo>
                  <a:cubicBezTo>
                    <a:pt x="174" y="133"/>
                    <a:pt x="173" y="132"/>
                    <a:pt x="173" y="131"/>
                  </a:cubicBezTo>
                  <a:cubicBezTo>
                    <a:pt x="174" y="130"/>
                    <a:pt x="175" y="129"/>
                    <a:pt x="176" y="128"/>
                  </a:cubicBezTo>
                  <a:cubicBezTo>
                    <a:pt x="180" y="124"/>
                    <a:pt x="184" y="119"/>
                    <a:pt x="188" y="114"/>
                  </a:cubicBezTo>
                  <a:cubicBezTo>
                    <a:pt x="190" y="112"/>
                    <a:pt x="192" y="111"/>
                    <a:pt x="193" y="109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195" y="110"/>
                    <a:pt x="196" y="109"/>
                    <a:pt x="195" y="108"/>
                  </a:cubicBezTo>
                  <a:cubicBezTo>
                    <a:pt x="195" y="107"/>
                    <a:pt x="195" y="107"/>
                    <a:pt x="195" y="107"/>
                  </a:cubicBezTo>
                  <a:cubicBezTo>
                    <a:pt x="195" y="107"/>
                    <a:pt x="195" y="106"/>
                    <a:pt x="195" y="106"/>
                  </a:cubicBezTo>
                  <a:cubicBezTo>
                    <a:pt x="197" y="103"/>
                    <a:pt x="197" y="100"/>
                    <a:pt x="197" y="97"/>
                  </a:cubicBezTo>
                  <a:cubicBezTo>
                    <a:pt x="197" y="96"/>
                    <a:pt x="197" y="96"/>
                    <a:pt x="197" y="95"/>
                  </a:cubicBezTo>
                  <a:cubicBezTo>
                    <a:pt x="198" y="95"/>
                    <a:pt x="199" y="94"/>
                    <a:pt x="198" y="93"/>
                  </a:cubicBezTo>
                  <a:cubicBezTo>
                    <a:pt x="198" y="93"/>
                    <a:pt x="198" y="93"/>
                    <a:pt x="198" y="92"/>
                  </a:cubicBezTo>
                  <a:cubicBezTo>
                    <a:pt x="198" y="88"/>
                    <a:pt x="199" y="83"/>
                    <a:pt x="200" y="78"/>
                  </a:cubicBezTo>
                  <a:cubicBezTo>
                    <a:pt x="202" y="69"/>
                    <a:pt x="204" y="60"/>
                    <a:pt x="206" y="51"/>
                  </a:cubicBezTo>
                  <a:cubicBezTo>
                    <a:pt x="208" y="42"/>
                    <a:pt x="211" y="33"/>
                    <a:pt x="211" y="23"/>
                  </a:cubicBezTo>
                  <a:cubicBezTo>
                    <a:pt x="212" y="18"/>
                    <a:pt x="205" y="17"/>
                    <a:pt x="204" y="21"/>
                  </a:cubicBezTo>
                  <a:cubicBezTo>
                    <a:pt x="201" y="21"/>
                    <a:pt x="198" y="20"/>
                    <a:pt x="195" y="20"/>
                  </a:cubicBezTo>
                  <a:cubicBezTo>
                    <a:pt x="195" y="20"/>
                    <a:pt x="194" y="20"/>
                    <a:pt x="194" y="20"/>
                  </a:cubicBezTo>
                  <a:cubicBezTo>
                    <a:pt x="191" y="19"/>
                    <a:pt x="189" y="19"/>
                    <a:pt x="186" y="19"/>
                  </a:cubicBezTo>
                  <a:cubicBezTo>
                    <a:pt x="178" y="19"/>
                    <a:pt x="170" y="17"/>
                    <a:pt x="163" y="16"/>
                  </a:cubicBezTo>
                  <a:cubicBezTo>
                    <a:pt x="150" y="14"/>
                    <a:pt x="138" y="15"/>
                    <a:pt x="125" y="13"/>
                  </a:cubicBezTo>
                  <a:cubicBezTo>
                    <a:pt x="118" y="12"/>
                    <a:pt x="111" y="13"/>
                    <a:pt x="104" y="12"/>
                  </a:cubicBezTo>
                  <a:cubicBezTo>
                    <a:pt x="96" y="11"/>
                    <a:pt x="88" y="10"/>
                    <a:pt x="81" y="8"/>
                  </a:cubicBezTo>
                  <a:cubicBezTo>
                    <a:pt x="65" y="6"/>
                    <a:pt x="50" y="3"/>
                    <a:pt x="34" y="0"/>
                  </a:cubicBezTo>
                  <a:cubicBezTo>
                    <a:pt x="29" y="0"/>
                    <a:pt x="28" y="7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4" y="15"/>
                    <a:pt x="34" y="21"/>
                    <a:pt x="33" y="27"/>
                  </a:cubicBezTo>
                  <a:cubicBezTo>
                    <a:pt x="32" y="34"/>
                    <a:pt x="31" y="40"/>
                    <a:pt x="30" y="4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2" y="47"/>
                    <a:pt x="21" y="54"/>
                    <a:pt x="26" y="55"/>
                  </a:cubicBezTo>
                  <a:cubicBezTo>
                    <a:pt x="26" y="56"/>
                    <a:pt x="27" y="56"/>
                    <a:pt x="29" y="57"/>
                  </a:cubicBezTo>
                  <a:cubicBezTo>
                    <a:pt x="30" y="57"/>
                    <a:pt x="31" y="57"/>
                    <a:pt x="32" y="56"/>
                  </a:cubicBezTo>
                  <a:cubicBezTo>
                    <a:pt x="40" y="57"/>
                    <a:pt x="48" y="59"/>
                    <a:pt x="55" y="63"/>
                  </a:cubicBezTo>
                  <a:cubicBezTo>
                    <a:pt x="64" y="66"/>
                    <a:pt x="74" y="67"/>
                    <a:pt x="84" y="68"/>
                  </a:cubicBezTo>
                  <a:cubicBezTo>
                    <a:pt x="84" y="68"/>
                    <a:pt x="85" y="69"/>
                    <a:pt x="85" y="70"/>
                  </a:cubicBezTo>
                  <a:cubicBezTo>
                    <a:pt x="85" y="70"/>
                    <a:pt x="86" y="71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9" y="72"/>
                    <a:pt x="89" y="71"/>
                    <a:pt x="88" y="70"/>
                  </a:cubicBezTo>
                  <a:cubicBezTo>
                    <a:pt x="88" y="69"/>
                    <a:pt x="87" y="69"/>
                    <a:pt x="87" y="68"/>
                  </a:cubicBezTo>
                  <a:cubicBezTo>
                    <a:pt x="88" y="68"/>
                    <a:pt x="88" y="68"/>
                    <a:pt x="89" y="69"/>
                  </a:cubicBezTo>
                  <a:cubicBezTo>
                    <a:pt x="95" y="69"/>
                    <a:pt x="101" y="70"/>
                    <a:pt x="107" y="71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08" y="73"/>
                    <a:pt x="109" y="72"/>
                    <a:pt x="109" y="72"/>
                  </a:cubicBezTo>
                  <a:cubicBezTo>
                    <a:pt x="112" y="72"/>
                    <a:pt x="115" y="73"/>
                    <a:pt x="117" y="74"/>
                  </a:cubicBezTo>
                  <a:cubicBezTo>
                    <a:pt x="125" y="76"/>
                    <a:pt x="134" y="77"/>
                    <a:pt x="143" y="78"/>
                  </a:cubicBezTo>
                  <a:cubicBezTo>
                    <a:pt x="141" y="79"/>
                    <a:pt x="140" y="81"/>
                    <a:pt x="138" y="82"/>
                  </a:cubicBezTo>
                  <a:cubicBezTo>
                    <a:pt x="138" y="82"/>
                    <a:pt x="137" y="83"/>
                    <a:pt x="137" y="83"/>
                  </a:cubicBezTo>
                  <a:cubicBezTo>
                    <a:pt x="130" y="91"/>
                    <a:pt x="123" y="99"/>
                    <a:pt x="115" y="106"/>
                  </a:cubicBezTo>
                  <a:cubicBezTo>
                    <a:pt x="114" y="106"/>
                    <a:pt x="114" y="105"/>
                    <a:pt x="113" y="104"/>
                  </a:cubicBezTo>
                  <a:cubicBezTo>
                    <a:pt x="112" y="103"/>
                    <a:pt x="111" y="105"/>
                    <a:pt x="112" y="106"/>
                  </a:cubicBezTo>
                  <a:cubicBezTo>
                    <a:pt x="112" y="107"/>
                    <a:pt x="113" y="107"/>
                    <a:pt x="113" y="108"/>
                  </a:cubicBezTo>
                  <a:cubicBezTo>
                    <a:pt x="110" y="111"/>
                    <a:pt x="107" y="114"/>
                    <a:pt x="104" y="117"/>
                  </a:cubicBezTo>
                  <a:cubicBezTo>
                    <a:pt x="103" y="116"/>
                    <a:pt x="102" y="115"/>
                    <a:pt x="102" y="115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99" y="114"/>
                    <a:pt x="98" y="115"/>
                    <a:pt x="99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7"/>
                    <a:pt x="100" y="117"/>
                    <a:pt x="101" y="11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0" y="120"/>
                    <a:pt x="99" y="121"/>
                    <a:pt x="97" y="122"/>
                  </a:cubicBezTo>
                  <a:cubicBezTo>
                    <a:pt x="91" y="127"/>
                    <a:pt x="86" y="133"/>
                    <a:pt x="80" y="137"/>
                  </a:cubicBezTo>
                  <a:cubicBezTo>
                    <a:pt x="77" y="139"/>
                    <a:pt x="75" y="143"/>
                    <a:pt x="71" y="144"/>
                  </a:cubicBezTo>
                  <a:cubicBezTo>
                    <a:pt x="68" y="145"/>
                    <a:pt x="66" y="147"/>
                    <a:pt x="64" y="149"/>
                  </a:cubicBezTo>
                  <a:cubicBezTo>
                    <a:pt x="57" y="154"/>
                    <a:pt x="50" y="159"/>
                    <a:pt x="44" y="164"/>
                  </a:cubicBezTo>
                  <a:cubicBezTo>
                    <a:pt x="42" y="165"/>
                    <a:pt x="41" y="166"/>
                    <a:pt x="40" y="167"/>
                  </a:cubicBezTo>
                  <a:cubicBezTo>
                    <a:pt x="39" y="167"/>
                    <a:pt x="39" y="166"/>
                    <a:pt x="39" y="166"/>
                  </a:cubicBezTo>
                  <a:cubicBezTo>
                    <a:pt x="38" y="165"/>
                    <a:pt x="36" y="166"/>
                    <a:pt x="37" y="167"/>
                  </a:cubicBezTo>
                  <a:cubicBezTo>
                    <a:pt x="37" y="168"/>
                    <a:pt x="38" y="168"/>
                    <a:pt x="38" y="169"/>
                  </a:cubicBezTo>
                  <a:cubicBezTo>
                    <a:pt x="35" y="172"/>
                    <a:pt x="32" y="175"/>
                    <a:pt x="29" y="178"/>
                  </a:cubicBezTo>
                  <a:cubicBezTo>
                    <a:pt x="28" y="176"/>
                    <a:pt x="26" y="175"/>
                    <a:pt x="25" y="174"/>
                  </a:cubicBezTo>
                  <a:cubicBezTo>
                    <a:pt x="24" y="174"/>
                    <a:pt x="22" y="175"/>
                    <a:pt x="24" y="176"/>
                  </a:cubicBezTo>
                  <a:cubicBezTo>
                    <a:pt x="25" y="177"/>
                    <a:pt x="26" y="178"/>
                    <a:pt x="27" y="179"/>
                  </a:cubicBezTo>
                  <a:cubicBezTo>
                    <a:pt x="24" y="182"/>
                    <a:pt x="21" y="184"/>
                    <a:pt x="17" y="187"/>
                  </a:cubicBezTo>
                  <a:cubicBezTo>
                    <a:pt x="15" y="185"/>
                    <a:pt x="12" y="186"/>
                    <a:pt x="11" y="189"/>
                  </a:cubicBezTo>
                  <a:cubicBezTo>
                    <a:pt x="10" y="203"/>
                    <a:pt x="8" y="216"/>
                    <a:pt x="6" y="230"/>
                  </a:cubicBezTo>
                  <a:cubicBezTo>
                    <a:pt x="6" y="229"/>
                    <a:pt x="6" y="229"/>
                    <a:pt x="6" y="229"/>
                  </a:cubicBezTo>
                  <a:cubicBezTo>
                    <a:pt x="1" y="229"/>
                    <a:pt x="0" y="237"/>
                    <a:pt x="5" y="237"/>
                  </a:cubicBezTo>
                  <a:cubicBezTo>
                    <a:pt x="12" y="238"/>
                    <a:pt x="19" y="239"/>
                    <a:pt x="27" y="240"/>
                  </a:cubicBezTo>
                  <a:cubicBezTo>
                    <a:pt x="34" y="240"/>
                    <a:pt x="41" y="242"/>
                    <a:pt x="49" y="244"/>
                  </a:cubicBezTo>
                  <a:cubicBezTo>
                    <a:pt x="56" y="245"/>
                    <a:pt x="64" y="244"/>
                    <a:pt x="72" y="244"/>
                  </a:cubicBezTo>
                  <a:cubicBezTo>
                    <a:pt x="73" y="244"/>
                    <a:pt x="75" y="244"/>
                    <a:pt x="77" y="245"/>
                  </a:cubicBezTo>
                  <a:cubicBezTo>
                    <a:pt x="78" y="245"/>
                    <a:pt x="79" y="246"/>
                    <a:pt x="80" y="247"/>
                  </a:cubicBezTo>
                  <a:cubicBezTo>
                    <a:pt x="81" y="249"/>
                    <a:pt x="82" y="251"/>
                    <a:pt x="84" y="252"/>
                  </a:cubicBezTo>
                  <a:cubicBezTo>
                    <a:pt x="85" y="252"/>
                    <a:pt x="86" y="251"/>
                    <a:pt x="85" y="250"/>
                  </a:cubicBezTo>
                  <a:cubicBezTo>
                    <a:pt x="84" y="249"/>
                    <a:pt x="83" y="247"/>
                    <a:pt x="82" y="246"/>
                  </a:cubicBezTo>
                  <a:cubicBezTo>
                    <a:pt x="81" y="245"/>
                    <a:pt x="81" y="245"/>
                    <a:pt x="81" y="245"/>
                  </a:cubicBezTo>
                  <a:cubicBezTo>
                    <a:pt x="87" y="245"/>
                    <a:pt x="92" y="246"/>
                    <a:pt x="97" y="247"/>
                  </a:cubicBezTo>
                  <a:cubicBezTo>
                    <a:pt x="111" y="249"/>
                    <a:pt x="124" y="249"/>
                    <a:pt x="138" y="250"/>
                  </a:cubicBezTo>
                  <a:cubicBezTo>
                    <a:pt x="139" y="250"/>
                    <a:pt x="140" y="250"/>
                    <a:pt x="142" y="250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43" y="251"/>
                    <a:pt x="144" y="251"/>
                    <a:pt x="144" y="250"/>
                  </a:cubicBezTo>
                  <a:cubicBezTo>
                    <a:pt x="150" y="250"/>
                    <a:pt x="155" y="251"/>
                    <a:pt x="160" y="252"/>
                  </a:cubicBezTo>
                  <a:cubicBezTo>
                    <a:pt x="162" y="252"/>
                    <a:pt x="164" y="252"/>
                    <a:pt x="165" y="252"/>
                  </a:cubicBezTo>
                  <a:cubicBezTo>
                    <a:pt x="168" y="255"/>
                    <a:pt x="170" y="257"/>
                    <a:pt x="171" y="259"/>
                  </a:cubicBezTo>
                  <a:cubicBezTo>
                    <a:pt x="171" y="259"/>
                    <a:pt x="171" y="259"/>
                    <a:pt x="171" y="259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1"/>
                    <a:pt x="174" y="260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2" y="257"/>
                    <a:pt x="171" y="255"/>
                    <a:pt x="170" y="254"/>
                  </a:cubicBezTo>
                  <a:cubicBezTo>
                    <a:pt x="170" y="253"/>
                    <a:pt x="170" y="253"/>
                    <a:pt x="169" y="253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70" y="253"/>
                    <a:pt x="172" y="254"/>
                    <a:pt x="173" y="254"/>
                  </a:cubicBezTo>
                  <a:cubicBezTo>
                    <a:pt x="173" y="254"/>
                    <a:pt x="174" y="254"/>
                    <a:pt x="175" y="255"/>
                  </a:cubicBezTo>
                  <a:cubicBezTo>
                    <a:pt x="175" y="255"/>
                    <a:pt x="175" y="255"/>
                    <a:pt x="175" y="255"/>
                  </a:cubicBezTo>
                  <a:cubicBezTo>
                    <a:pt x="175" y="256"/>
                    <a:pt x="175" y="257"/>
                    <a:pt x="176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4"/>
                    <a:pt x="183" y="264"/>
                    <a:pt x="183" y="259"/>
                  </a:cubicBezTo>
                  <a:cubicBezTo>
                    <a:pt x="183" y="259"/>
                    <a:pt x="183" y="259"/>
                    <a:pt x="183" y="258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83" y="258"/>
                    <a:pt x="183" y="258"/>
                    <a:pt x="183" y="258"/>
                  </a:cubicBezTo>
                  <a:cubicBezTo>
                    <a:pt x="186" y="258"/>
                    <a:pt x="188" y="255"/>
                    <a:pt x="187" y="253"/>
                  </a:cubicBezTo>
                  <a:cubicBezTo>
                    <a:pt x="186" y="252"/>
                    <a:pt x="186" y="252"/>
                    <a:pt x="186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5" y="249"/>
                    <a:pt x="185" y="249"/>
                    <a:pt x="184" y="248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4" y="242"/>
                    <a:pt x="186" y="237"/>
                    <a:pt x="187" y="232"/>
                  </a:cubicBezTo>
                  <a:cubicBezTo>
                    <a:pt x="187" y="233"/>
                    <a:pt x="187" y="233"/>
                    <a:pt x="188" y="234"/>
                  </a:cubicBezTo>
                  <a:cubicBezTo>
                    <a:pt x="188" y="236"/>
                    <a:pt x="190" y="235"/>
                    <a:pt x="190" y="233"/>
                  </a:cubicBezTo>
                  <a:cubicBezTo>
                    <a:pt x="189" y="232"/>
                    <a:pt x="188" y="230"/>
                    <a:pt x="187" y="228"/>
                  </a:cubicBezTo>
                  <a:cubicBezTo>
                    <a:pt x="187" y="228"/>
                    <a:pt x="187" y="227"/>
                    <a:pt x="188" y="226"/>
                  </a:cubicBezTo>
                  <a:cubicBezTo>
                    <a:pt x="188" y="220"/>
                    <a:pt x="190" y="214"/>
                    <a:pt x="191" y="207"/>
                  </a:cubicBezTo>
                  <a:cubicBezTo>
                    <a:pt x="193" y="207"/>
                    <a:pt x="195" y="206"/>
                    <a:pt x="196" y="204"/>
                  </a:cubicBezTo>
                  <a:cubicBezTo>
                    <a:pt x="198" y="201"/>
                    <a:pt x="195" y="197"/>
                    <a:pt x="192" y="198"/>
                  </a:cubicBezTo>
                  <a:close/>
                  <a:moveTo>
                    <a:pt x="153" y="203"/>
                  </a:moveTo>
                  <a:cubicBezTo>
                    <a:pt x="157" y="203"/>
                    <a:pt x="161" y="204"/>
                    <a:pt x="164" y="204"/>
                  </a:cubicBezTo>
                  <a:cubicBezTo>
                    <a:pt x="165" y="205"/>
                    <a:pt x="165" y="206"/>
                    <a:pt x="166" y="206"/>
                  </a:cubicBezTo>
                  <a:cubicBezTo>
                    <a:pt x="168" y="209"/>
                    <a:pt x="171" y="213"/>
                    <a:pt x="173" y="216"/>
                  </a:cubicBezTo>
                  <a:cubicBezTo>
                    <a:pt x="175" y="219"/>
                    <a:pt x="178" y="221"/>
                    <a:pt x="180" y="224"/>
                  </a:cubicBezTo>
                  <a:cubicBezTo>
                    <a:pt x="180" y="226"/>
                    <a:pt x="180" y="228"/>
                    <a:pt x="179" y="230"/>
                  </a:cubicBezTo>
                  <a:cubicBezTo>
                    <a:pt x="179" y="234"/>
                    <a:pt x="178" y="238"/>
                    <a:pt x="177" y="241"/>
                  </a:cubicBezTo>
                  <a:cubicBezTo>
                    <a:pt x="172" y="237"/>
                    <a:pt x="168" y="232"/>
                    <a:pt x="164" y="226"/>
                  </a:cubicBezTo>
                  <a:cubicBezTo>
                    <a:pt x="158" y="218"/>
                    <a:pt x="151" y="210"/>
                    <a:pt x="145" y="202"/>
                  </a:cubicBezTo>
                  <a:cubicBezTo>
                    <a:pt x="148" y="202"/>
                    <a:pt x="150" y="203"/>
                    <a:pt x="153" y="203"/>
                  </a:cubicBezTo>
                  <a:close/>
                  <a:moveTo>
                    <a:pt x="98" y="132"/>
                  </a:moveTo>
                  <a:cubicBezTo>
                    <a:pt x="98" y="132"/>
                    <a:pt x="98" y="132"/>
                    <a:pt x="99" y="131"/>
                  </a:cubicBezTo>
                  <a:cubicBezTo>
                    <a:pt x="99" y="132"/>
                    <a:pt x="99" y="133"/>
                    <a:pt x="100" y="133"/>
                  </a:cubicBezTo>
                  <a:cubicBezTo>
                    <a:pt x="101" y="135"/>
                    <a:pt x="102" y="137"/>
                    <a:pt x="103" y="138"/>
                  </a:cubicBezTo>
                  <a:cubicBezTo>
                    <a:pt x="107" y="143"/>
                    <a:pt x="112" y="148"/>
                    <a:pt x="115" y="153"/>
                  </a:cubicBezTo>
                  <a:cubicBezTo>
                    <a:pt x="117" y="156"/>
                    <a:pt x="120" y="159"/>
                    <a:pt x="123" y="162"/>
                  </a:cubicBezTo>
                  <a:cubicBezTo>
                    <a:pt x="120" y="164"/>
                    <a:pt x="117" y="167"/>
                    <a:pt x="114" y="170"/>
                  </a:cubicBezTo>
                  <a:cubicBezTo>
                    <a:pt x="114" y="169"/>
                    <a:pt x="113" y="169"/>
                    <a:pt x="112" y="168"/>
                  </a:cubicBezTo>
                  <a:cubicBezTo>
                    <a:pt x="107" y="164"/>
                    <a:pt x="103" y="159"/>
                    <a:pt x="99" y="154"/>
                  </a:cubicBezTo>
                  <a:cubicBezTo>
                    <a:pt x="95" y="150"/>
                    <a:pt x="91" y="145"/>
                    <a:pt x="86" y="142"/>
                  </a:cubicBezTo>
                  <a:cubicBezTo>
                    <a:pt x="90" y="139"/>
                    <a:pt x="94" y="136"/>
                    <a:pt x="98" y="132"/>
                  </a:cubicBezTo>
                  <a:close/>
                  <a:moveTo>
                    <a:pt x="125" y="160"/>
                  </a:moveTo>
                  <a:cubicBezTo>
                    <a:pt x="121" y="157"/>
                    <a:pt x="118" y="153"/>
                    <a:pt x="116" y="150"/>
                  </a:cubicBezTo>
                  <a:cubicBezTo>
                    <a:pt x="113" y="145"/>
                    <a:pt x="109" y="141"/>
                    <a:pt x="105" y="137"/>
                  </a:cubicBezTo>
                  <a:cubicBezTo>
                    <a:pt x="103" y="135"/>
                    <a:pt x="102" y="132"/>
                    <a:pt x="100" y="130"/>
                  </a:cubicBezTo>
                  <a:cubicBezTo>
                    <a:pt x="102" y="128"/>
                    <a:pt x="104" y="126"/>
                    <a:pt x="106" y="124"/>
                  </a:cubicBezTo>
                  <a:cubicBezTo>
                    <a:pt x="111" y="129"/>
                    <a:pt x="116" y="134"/>
                    <a:pt x="121" y="140"/>
                  </a:cubicBezTo>
                  <a:cubicBezTo>
                    <a:pt x="124" y="144"/>
                    <a:pt x="126" y="149"/>
                    <a:pt x="129" y="153"/>
                  </a:cubicBezTo>
                  <a:cubicBezTo>
                    <a:pt x="129" y="154"/>
                    <a:pt x="130" y="155"/>
                    <a:pt x="131" y="155"/>
                  </a:cubicBezTo>
                  <a:cubicBezTo>
                    <a:pt x="129" y="157"/>
                    <a:pt x="127" y="159"/>
                    <a:pt x="125" y="160"/>
                  </a:cubicBezTo>
                  <a:close/>
                  <a:moveTo>
                    <a:pt x="143" y="146"/>
                  </a:moveTo>
                  <a:cubicBezTo>
                    <a:pt x="140" y="141"/>
                    <a:pt x="136" y="136"/>
                    <a:pt x="133" y="131"/>
                  </a:cubicBezTo>
                  <a:cubicBezTo>
                    <a:pt x="129" y="125"/>
                    <a:pt x="124" y="118"/>
                    <a:pt x="120" y="112"/>
                  </a:cubicBezTo>
                  <a:cubicBezTo>
                    <a:pt x="123" y="109"/>
                    <a:pt x="126" y="106"/>
                    <a:pt x="129" y="103"/>
                  </a:cubicBezTo>
                  <a:cubicBezTo>
                    <a:pt x="131" y="105"/>
                    <a:pt x="133" y="109"/>
                    <a:pt x="134" y="111"/>
                  </a:cubicBezTo>
                  <a:cubicBezTo>
                    <a:pt x="137" y="115"/>
                    <a:pt x="139" y="118"/>
                    <a:pt x="142" y="122"/>
                  </a:cubicBezTo>
                  <a:cubicBezTo>
                    <a:pt x="145" y="126"/>
                    <a:pt x="147" y="130"/>
                    <a:pt x="150" y="135"/>
                  </a:cubicBezTo>
                  <a:cubicBezTo>
                    <a:pt x="150" y="135"/>
                    <a:pt x="151" y="136"/>
                    <a:pt x="152" y="137"/>
                  </a:cubicBezTo>
                  <a:cubicBezTo>
                    <a:pt x="149" y="140"/>
                    <a:pt x="146" y="143"/>
                    <a:pt x="143" y="146"/>
                  </a:cubicBezTo>
                  <a:close/>
                  <a:moveTo>
                    <a:pt x="154" y="136"/>
                  </a:moveTo>
                  <a:cubicBezTo>
                    <a:pt x="150" y="133"/>
                    <a:pt x="147" y="125"/>
                    <a:pt x="144" y="120"/>
                  </a:cubicBezTo>
                  <a:cubicBezTo>
                    <a:pt x="141" y="116"/>
                    <a:pt x="138" y="112"/>
                    <a:pt x="135" y="108"/>
                  </a:cubicBezTo>
                  <a:cubicBezTo>
                    <a:pt x="134" y="106"/>
                    <a:pt x="132" y="103"/>
                    <a:pt x="131" y="101"/>
                  </a:cubicBezTo>
                  <a:cubicBezTo>
                    <a:pt x="134" y="98"/>
                    <a:pt x="137" y="94"/>
                    <a:pt x="141" y="91"/>
                  </a:cubicBezTo>
                  <a:cubicBezTo>
                    <a:pt x="145" y="96"/>
                    <a:pt x="149" y="100"/>
                    <a:pt x="152" y="106"/>
                  </a:cubicBezTo>
                  <a:cubicBezTo>
                    <a:pt x="156" y="111"/>
                    <a:pt x="159" y="117"/>
                    <a:pt x="163" y="123"/>
                  </a:cubicBezTo>
                  <a:cubicBezTo>
                    <a:pt x="164" y="124"/>
                    <a:pt x="165" y="126"/>
                    <a:pt x="166" y="127"/>
                  </a:cubicBezTo>
                  <a:cubicBezTo>
                    <a:pt x="162" y="130"/>
                    <a:pt x="158" y="133"/>
                    <a:pt x="154" y="136"/>
                  </a:cubicBezTo>
                  <a:close/>
                  <a:moveTo>
                    <a:pt x="160" y="114"/>
                  </a:moveTo>
                  <a:cubicBezTo>
                    <a:pt x="157" y="109"/>
                    <a:pt x="154" y="104"/>
                    <a:pt x="151" y="99"/>
                  </a:cubicBezTo>
                  <a:cubicBezTo>
                    <a:pt x="149" y="96"/>
                    <a:pt x="145" y="93"/>
                    <a:pt x="142" y="89"/>
                  </a:cubicBezTo>
                  <a:cubicBezTo>
                    <a:pt x="145" y="87"/>
                    <a:pt x="148" y="84"/>
                    <a:pt x="150" y="81"/>
                  </a:cubicBezTo>
                  <a:cubicBezTo>
                    <a:pt x="153" y="85"/>
                    <a:pt x="156" y="90"/>
                    <a:pt x="159" y="94"/>
                  </a:cubicBezTo>
                  <a:cubicBezTo>
                    <a:pt x="165" y="101"/>
                    <a:pt x="171" y="109"/>
                    <a:pt x="176" y="117"/>
                  </a:cubicBezTo>
                  <a:cubicBezTo>
                    <a:pt x="174" y="120"/>
                    <a:pt x="171" y="123"/>
                    <a:pt x="168" y="125"/>
                  </a:cubicBezTo>
                  <a:cubicBezTo>
                    <a:pt x="165" y="122"/>
                    <a:pt x="163" y="118"/>
                    <a:pt x="160" y="114"/>
                  </a:cubicBezTo>
                  <a:close/>
                  <a:moveTo>
                    <a:pt x="191" y="28"/>
                  </a:moveTo>
                  <a:cubicBezTo>
                    <a:pt x="193" y="29"/>
                    <a:pt x="195" y="29"/>
                    <a:pt x="196" y="28"/>
                  </a:cubicBezTo>
                  <a:cubicBezTo>
                    <a:pt x="198" y="28"/>
                    <a:pt x="201" y="29"/>
                    <a:pt x="203" y="29"/>
                  </a:cubicBezTo>
                  <a:cubicBezTo>
                    <a:pt x="203" y="30"/>
                    <a:pt x="202" y="32"/>
                    <a:pt x="201" y="33"/>
                  </a:cubicBezTo>
                  <a:cubicBezTo>
                    <a:pt x="200" y="37"/>
                    <a:pt x="200" y="42"/>
                    <a:pt x="199" y="46"/>
                  </a:cubicBezTo>
                  <a:cubicBezTo>
                    <a:pt x="199" y="47"/>
                    <a:pt x="199" y="48"/>
                    <a:pt x="199" y="48"/>
                  </a:cubicBezTo>
                  <a:cubicBezTo>
                    <a:pt x="196" y="43"/>
                    <a:pt x="193" y="37"/>
                    <a:pt x="189" y="32"/>
                  </a:cubicBezTo>
                  <a:cubicBezTo>
                    <a:pt x="188" y="30"/>
                    <a:pt x="187" y="28"/>
                    <a:pt x="185" y="26"/>
                  </a:cubicBezTo>
                  <a:cubicBezTo>
                    <a:pt x="188" y="26"/>
                    <a:pt x="190" y="27"/>
                    <a:pt x="191" y="28"/>
                  </a:cubicBezTo>
                  <a:close/>
                  <a:moveTo>
                    <a:pt x="182" y="26"/>
                  </a:moveTo>
                  <a:cubicBezTo>
                    <a:pt x="185" y="28"/>
                    <a:pt x="186" y="32"/>
                    <a:pt x="188" y="35"/>
                  </a:cubicBezTo>
                  <a:cubicBezTo>
                    <a:pt x="192" y="40"/>
                    <a:pt x="194" y="46"/>
                    <a:pt x="198" y="51"/>
                  </a:cubicBezTo>
                  <a:cubicBezTo>
                    <a:pt x="197" y="51"/>
                    <a:pt x="197" y="52"/>
                    <a:pt x="198" y="52"/>
                  </a:cubicBezTo>
                  <a:cubicBezTo>
                    <a:pt x="197" y="57"/>
                    <a:pt x="196" y="62"/>
                    <a:pt x="195" y="66"/>
                  </a:cubicBezTo>
                  <a:cubicBezTo>
                    <a:pt x="190" y="60"/>
                    <a:pt x="187" y="51"/>
                    <a:pt x="182" y="43"/>
                  </a:cubicBezTo>
                  <a:cubicBezTo>
                    <a:pt x="180" y="39"/>
                    <a:pt x="177" y="35"/>
                    <a:pt x="174" y="32"/>
                  </a:cubicBezTo>
                  <a:cubicBezTo>
                    <a:pt x="172" y="30"/>
                    <a:pt x="169" y="27"/>
                    <a:pt x="167" y="24"/>
                  </a:cubicBezTo>
                  <a:cubicBezTo>
                    <a:pt x="169" y="25"/>
                    <a:pt x="171" y="25"/>
                    <a:pt x="172" y="25"/>
                  </a:cubicBezTo>
                  <a:cubicBezTo>
                    <a:pt x="175" y="25"/>
                    <a:pt x="179" y="25"/>
                    <a:pt x="182" y="26"/>
                  </a:cubicBezTo>
                  <a:close/>
                  <a:moveTo>
                    <a:pt x="164" y="24"/>
                  </a:moveTo>
                  <a:cubicBezTo>
                    <a:pt x="165" y="26"/>
                    <a:pt x="167" y="27"/>
                    <a:pt x="169" y="29"/>
                  </a:cubicBezTo>
                  <a:cubicBezTo>
                    <a:pt x="172" y="34"/>
                    <a:pt x="176" y="38"/>
                    <a:pt x="179" y="43"/>
                  </a:cubicBezTo>
                  <a:cubicBezTo>
                    <a:pt x="185" y="51"/>
                    <a:pt x="188" y="62"/>
                    <a:pt x="194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4" y="75"/>
                    <a:pt x="191" y="80"/>
                    <a:pt x="190" y="85"/>
                  </a:cubicBezTo>
                  <a:cubicBezTo>
                    <a:pt x="183" y="76"/>
                    <a:pt x="177" y="65"/>
                    <a:pt x="171" y="55"/>
                  </a:cubicBezTo>
                  <a:cubicBezTo>
                    <a:pt x="167" y="49"/>
                    <a:pt x="164" y="43"/>
                    <a:pt x="161" y="37"/>
                  </a:cubicBezTo>
                  <a:cubicBezTo>
                    <a:pt x="159" y="34"/>
                    <a:pt x="158" y="31"/>
                    <a:pt x="156" y="29"/>
                  </a:cubicBezTo>
                  <a:cubicBezTo>
                    <a:pt x="155" y="27"/>
                    <a:pt x="154" y="25"/>
                    <a:pt x="152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7" y="23"/>
                    <a:pt x="160" y="23"/>
                    <a:pt x="164" y="24"/>
                  </a:cubicBezTo>
                  <a:close/>
                  <a:moveTo>
                    <a:pt x="140" y="23"/>
                  </a:moveTo>
                  <a:cubicBezTo>
                    <a:pt x="143" y="23"/>
                    <a:pt x="146" y="23"/>
                    <a:pt x="149" y="23"/>
                  </a:cubicBezTo>
                  <a:cubicBezTo>
                    <a:pt x="151" y="27"/>
                    <a:pt x="155" y="30"/>
                    <a:pt x="156" y="34"/>
                  </a:cubicBezTo>
                  <a:cubicBezTo>
                    <a:pt x="157" y="38"/>
                    <a:pt x="160" y="41"/>
                    <a:pt x="162" y="44"/>
                  </a:cubicBezTo>
                  <a:cubicBezTo>
                    <a:pt x="164" y="48"/>
                    <a:pt x="166" y="51"/>
                    <a:pt x="168" y="54"/>
                  </a:cubicBezTo>
                  <a:cubicBezTo>
                    <a:pt x="175" y="66"/>
                    <a:pt x="181" y="78"/>
                    <a:pt x="190" y="88"/>
                  </a:cubicBezTo>
                  <a:cubicBezTo>
                    <a:pt x="190" y="91"/>
                    <a:pt x="190" y="93"/>
                    <a:pt x="189" y="96"/>
                  </a:cubicBezTo>
                  <a:cubicBezTo>
                    <a:pt x="189" y="97"/>
                    <a:pt x="189" y="99"/>
                    <a:pt x="189" y="100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84" y="97"/>
                    <a:pt x="180" y="92"/>
                    <a:pt x="176" y="87"/>
                  </a:cubicBezTo>
                  <a:cubicBezTo>
                    <a:pt x="170" y="80"/>
                    <a:pt x="164" y="71"/>
                    <a:pt x="159" y="63"/>
                  </a:cubicBezTo>
                  <a:cubicBezTo>
                    <a:pt x="154" y="54"/>
                    <a:pt x="150" y="44"/>
                    <a:pt x="144" y="35"/>
                  </a:cubicBezTo>
                  <a:cubicBezTo>
                    <a:pt x="142" y="31"/>
                    <a:pt x="139" y="27"/>
                    <a:pt x="136" y="23"/>
                  </a:cubicBezTo>
                  <a:cubicBezTo>
                    <a:pt x="137" y="23"/>
                    <a:pt x="139" y="23"/>
                    <a:pt x="140" y="23"/>
                  </a:cubicBezTo>
                  <a:close/>
                  <a:moveTo>
                    <a:pt x="133" y="22"/>
                  </a:moveTo>
                  <a:cubicBezTo>
                    <a:pt x="135" y="25"/>
                    <a:pt x="138" y="29"/>
                    <a:pt x="139" y="31"/>
                  </a:cubicBezTo>
                  <a:cubicBezTo>
                    <a:pt x="142" y="36"/>
                    <a:pt x="144" y="40"/>
                    <a:pt x="147" y="44"/>
                  </a:cubicBezTo>
                  <a:cubicBezTo>
                    <a:pt x="151" y="52"/>
                    <a:pt x="155" y="60"/>
                    <a:pt x="160" y="68"/>
                  </a:cubicBezTo>
                  <a:cubicBezTo>
                    <a:pt x="164" y="76"/>
                    <a:pt x="170" y="84"/>
                    <a:pt x="176" y="90"/>
                  </a:cubicBezTo>
                  <a:cubicBezTo>
                    <a:pt x="180" y="95"/>
                    <a:pt x="183" y="99"/>
                    <a:pt x="187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5" y="107"/>
                    <a:pt x="182" y="110"/>
                    <a:pt x="181" y="111"/>
                  </a:cubicBezTo>
                  <a:cubicBezTo>
                    <a:pt x="180" y="112"/>
                    <a:pt x="179" y="114"/>
                    <a:pt x="178" y="115"/>
                  </a:cubicBezTo>
                  <a:cubicBezTo>
                    <a:pt x="178" y="114"/>
                    <a:pt x="177" y="114"/>
                    <a:pt x="177" y="113"/>
                  </a:cubicBezTo>
                  <a:cubicBezTo>
                    <a:pt x="177" y="112"/>
                    <a:pt x="176" y="112"/>
                    <a:pt x="176" y="112"/>
                  </a:cubicBezTo>
                  <a:cubicBezTo>
                    <a:pt x="172" y="106"/>
                    <a:pt x="167" y="101"/>
                    <a:pt x="162" y="95"/>
                  </a:cubicBezTo>
                  <a:cubicBezTo>
                    <a:pt x="159" y="90"/>
                    <a:pt x="155" y="85"/>
                    <a:pt x="152" y="79"/>
                  </a:cubicBezTo>
                  <a:cubicBezTo>
                    <a:pt x="153" y="79"/>
                    <a:pt x="153" y="78"/>
                    <a:pt x="153" y="77"/>
                  </a:cubicBezTo>
                  <a:cubicBezTo>
                    <a:pt x="154" y="76"/>
                    <a:pt x="154" y="76"/>
                    <a:pt x="154" y="75"/>
                  </a:cubicBezTo>
                  <a:cubicBezTo>
                    <a:pt x="154" y="73"/>
                    <a:pt x="152" y="71"/>
                    <a:pt x="150" y="71"/>
                  </a:cubicBezTo>
                  <a:cubicBezTo>
                    <a:pt x="149" y="71"/>
                    <a:pt x="148" y="70"/>
                    <a:pt x="147" y="70"/>
                  </a:cubicBezTo>
                  <a:cubicBezTo>
                    <a:pt x="146" y="68"/>
                    <a:pt x="145" y="66"/>
                    <a:pt x="143" y="63"/>
                  </a:cubicBezTo>
                  <a:cubicBezTo>
                    <a:pt x="138" y="54"/>
                    <a:pt x="133" y="45"/>
                    <a:pt x="127" y="36"/>
                  </a:cubicBezTo>
                  <a:cubicBezTo>
                    <a:pt x="124" y="32"/>
                    <a:pt x="122" y="28"/>
                    <a:pt x="119" y="24"/>
                  </a:cubicBezTo>
                  <a:cubicBezTo>
                    <a:pt x="118" y="23"/>
                    <a:pt x="117" y="21"/>
                    <a:pt x="116" y="20"/>
                  </a:cubicBezTo>
                  <a:cubicBezTo>
                    <a:pt x="117" y="20"/>
                    <a:pt x="118" y="20"/>
                    <a:pt x="119" y="20"/>
                  </a:cubicBezTo>
                  <a:cubicBezTo>
                    <a:pt x="124" y="20"/>
                    <a:pt x="128" y="21"/>
                    <a:pt x="133" y="22"/>
                  </a:cubicBezTo>
                  <a:close/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4" y="21"/>
                    <a:pt x="117" y="26"/>
                    <a:pt x="119" y="28"/>
                  </a:cubicBezTo>
                  <a:cubicBezTo>
                    <a:pt x="122" y="31"/>
                    <a:pt x="124" y="36"/>
                    <a:pt x="127" y="40"/>
                  </a:cubicBezTo>
                  <a:cubicBezTo>
                    <a:pt x="133" y="49"/>
                    <a:pt x="139" y="59"/>
                    <a:pt x="144" y="69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0" y="70"/>
                    <a:pt x="136" y="69"/>
                    <a:pt x="132" y="69"/>
                  </a:cubicBezTo>
                  <a:cubicBezTo>
                    <a:pt x="124" y="59"/>
                    <a:pt x="117" y="49"/>
                    <a:pt x="110" y="38"/>
                  </a:cubicBezTo>
                  <a:cubicBezTo>
                    <a:pt x="109" y="35"/>
                    <a:pt x="106" y="33"/>
                    <a:pt x="103" y="30"/>
                  </a:cubicBezTo>
                  <a:cubicBezTo>
                    <a:pt x="101" y="28"/>
                    <a:pt x="100" y="24"/>
                    <a:pt x="97" y="22"/>
                  </a:cubicBezTo>
                  <a:cubicBezTo>
                    <a:pt x="96" y="21"/>
                    <a:pt x="95" y="20"/>
                    <a:pt x="94" y="18"/>
                  </a:cubicBezTo>
                  <a:cubicBezTo>
                    <a:pt x="100" y="19"/>
                    <a:pt x="106" y="19"/>
                    <a:pt x="113" y="20"/>
                  </a:cubicBezTo>
                  <a:close/>
                  <a:moveTo>
                    <a:pt x="40" y="3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3" y="39"/>
                    <a:pt x="46" y="43"/>
                    <a:pt x="49" y="47"/>
                  </a:cubicBezTo>
                  <a:cubicBezTo>
                    <a:pt x="51" y="50"/>
                    <a:pt x="53" y="52"/>
                    <a:pt x="54" y="54"/>
                  </a:cubicBezTo>
                  <a:cubicBezTo>
                    <a:pt x="49" y="52"/>
                    <a:pt x="43" y="50"/>
                    <a:pt x="37" y="49"/>
                  </a:cubicBezTo>
                  <a:cubicBezTo>
                    <a:pt x="39" y="45"/>
                    <a:pt x="39" y="39"/>
                    <a:pt x="40" y="36"/>
                  </a:cubicBezTo>
                  <a:close/>
                  <a:moveTo>
                    <a:pt x="58" y="55"/>
                  </a:moveTo>
                  <a:cubicBezTo>
                    <a:pt x="56" y="52"/>
                    <a:pt x="53" y="49"/>
                    <a:pt x="51" y="46"/>
                  </a:cubicBezTo>
                  <a:cubicBezTo>
                    <a:pt x="48" y="41"/>
                    <a:pt x="44" y="36"/>
                    <a:pt x="40" y="32"/>
                  </a:cubicBezTo>
                  <a:cubicBezTo>
                    <a:pt x="41" y="28"/>
                    <a:pt x="42" y="25"/>
                    <a:pt x="42" y="21"/>
                  </a:cubicBezTo>
                  <a:cubicBezTo>
                    <a:pt x="42" y="17"/>
                    <a:pt x="42" y="14"/>
                    <a:pt x="4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53" y="20"/>
                    <a:pt x="61" y="30"/>
                    <a:pt x="67" y="41"/>
                  </a:cubicBezTo>
                  <a:cubicBezTo>
                    <a:pt x="70" y="46"/>
                    <a:pt x="73" y="52"/>
                    <a:pt x="77" y="57"/>
                  </a:cubicBezTo>
                  <a:cubicBezTo>
                    <a:pt x="77" y="58"/>
                    <a:pt x="78" y="59"/>
                    <a:pt x="78" y="60"/>
                  </a:cubicBezTo>
                  <a:cubicBezTo>
                    <a:pt x="71" y="59"/>
                    <a:pt x="65" y="57"/>
                    <a:pt x="58" y="55"/>
                  </a:cubicBezTo>
                  <a:close/>
                  <a:moveTo>
                    <a:pt x="90" y="61"/>
                  </a:moveTo>
                  <a:cubicBezTo>
                    <a:pt x="87" y="61"/>
                    <a:pt x="84" y="60"/>
                    <a:pt x="81" y="60"/>
                  </a:cubicBezTo>
                  <a:cubicBezTo>
                    <a:pt x="80" y="59"/>
                    <a:pt x="79" y="57"/>
                    <a:pt x="79" y="56"/>
                  </a:cubicBezTo>
                  <a:cubicBezTo>
                    <a:pt x="74" y="50"/>
                    <a:pt x="71" y="43"/>
                    <a:pt x="67" y="37"/>
                  </a:cubicBezTo>
                  <a:cubicBezTo>
                    <a:pt x="62" y="28"/>
                    <a:pt x="55" y="19"/>
                    <a:pt x="48" y="11"/>
                  </a:cubicBezTo>
                  <a:cubicBezTo>
                    <a:pt x="50" y="11"/>
                    <a:pt x="52" y="12"/>
                    <a:pt x="54" y="12"/>
                  </a:cubicBezTo>
                  <a:cubicBezTo>
                    <a:pt x="58" y="12"/>
                    <a:pt x="61" y="13"/>
                    <a:pt x="65" y="13"/>
                  </a:cubicBezTo>
                  <a:cubicBezTo>
                    <a:pt x="67" y="15"/>
                    <a:pt x="68" y="17"/>
                    <a:pt x="70" y="19"/>
                  </a:cubicBezTo>
                  <a:cubicBezTo>
                    <a:pt x="71" y="22"/>
                    <a:pt x="74" y="24"/>
                    <a:pt x="76" y="27"/>
                  </a:cubicBezTo>
                  <a:cubicBezTo>
                    <a:pt x="80" y="33"/>
                    <a:pt x="83" y="39"/>
                    <a:pt x="86" y="45"/>
                  </a:cubicBezTo>
                  <a:cubicBezTo>
                    <a:pt x="88" y="50"/>
                    <a:pt x="94" y="54"/>
                    <a:pt x="97" y="59"/>
                  </a:cubicBezTo>
                  <a:cubicBezTo>
                    <a:pt x="98" y="60"/>
                    <a:pt x="99" y="61"/>
                    <a:pt x="100" y="62"/>
                  </a:cubicBezTo>
                  <a:cubicBezTo>
                    <a:pt x="97" y="62"/>
                    <a:pt x="93" y="61"/>
                    <a:pt x="90" y="61"/>
                  </a:cubicBezTo>
                  <a:close/>
                  <a:moveTo>
                    <a:pt x="103" y="63"/>
                  </a:moveTo>
                  <a:cubicBezTo>
                    <a:pt x="100" y="59"/>
                    <a:pt x="98" y="56"/>
                    <a:pt x="96" y="53"/>
                  </a:cubicBezTo>
                  <a:cubicBezTo>
                    <a:pt x="94" y="51"/>
                    <a:pt x="91" y="48"/>
                    <a:pt x="89" y="46"/>
                  </a:cubicBezTo>
                  <a:cubicBezTo>
                    <a:pt x="87" y="43"/>
                    <a:pt x="86" y="39"/>
                    <a:pt x="84" y="36"/>
                  </a:cubicBezTo>
                  <a:cubicBezTo>
                    <a:pt x="81" y="30"/>
                    <a:pt x="77" y="25"/>
                    <a:pt x="73" y="20"/>
                  </a:cubicBezTo>
                  <a:cubicBezTo>
                    <a:pt x="72" y="18"/>
                    <a:pt x="70" y="16"/>
                    <a:pt x="69" y="14"/>
                  </a:cubicBezTo>
                  <a:cubicBezTo>
                    <a:pt x="71" y="14"/>
                    <a:pt x="73" y="14"/>
                    <a:pt x="75" y="15"/>
                  </a:cubicBezTo>
                  <a:cubicBezTo>
                    <a:pt x="80" y="16"/>
                    <a:pt x="86" y="17"/>
                    <a:pt x="91" y="18"/>
                  </a:cubicBezTo>
                  <a:cubicBezTo>
                    <a:pt x="94" y="21"/>
                    <a:pt x="97" y="25"/>
                    <a:pt x="98" y="27"/>
                  </a:cubicBezTo>
                  <a:cubicBezTo>
                    <a:pt x="102" y="33"/>
                    <a:pt x="108" y="38"/>
                    <a:pt x="112" y="44"/>
                  </a:cubicBezTo>
                  <a:cubicBezTo>
                    <a:pt x="117" y="53"/>
                    <a:pt x="123" y="60"/>
                    <a:pt x="128" y="68"/>
                  </a:cubicBezTo>
                  <a:cubicBezTo>
                    <a:pt x="125" y="68"/>
                    <a:pt x="122" y="67"/>
                    <a:pt x="119" y="66"/>
                  </a:cubicBezTo>
                  <a:cubicBezTo>
                    <a:pt x="113" y="65"/>
                    <a:pt x="108" y="63"/>
                    <a:pt x="103" y="63"/>
                  </a:cubicBezTo>
                  <a:close/>
                  <a:moveTo>
                    <a:pt x="129" y="129"/>
                  </a:moveTo>
                  <a:cubicBezTo>
                    <a:pt x="132" y="135"/>
                    <a:pt x="137" y="141"/>
                    <a:pt x="141" y="147"/>
                  </a:cubicBezTo>
                  <a:cubicBezTo>
                    <a:pt x="140" y="148"/>
                    <a:pt x="139" y="148"/>
                    <a:pt x="139" y="149"/>
                  </a:cubicBezTo>
                  <a:cubicBezTo>
                    <a:pt x="136" y="151"/>
                    <a:pt x="134" y="152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28" y="149"/>
                    <a:pt x="125" y="142"/>
                    <a:pt x="121" y="136"/>
                  </a:cubicBezTo>
                  <a:cubicBezTo>
                    <a:pt x="117" y="132"/>
                    <a:pt x="112" y="128"/>
                    <a:pt x="108" y="123"/>
                  </a:cubicBezTo>
                  <a:cubicBezTo>
                    <a:pt x="111" y="120"/>
                    <a:pt x="113" y="118"/>
                    <a:pt x="116" y="116"/>
                  </a:cubicBezTo>
                  <a:cubicBezTo>
                    <a:pt x="117" y="115"/>
                    <a:pt x="117" y="114"/>
                    <a:pt x="118" y="114"/>
                  </a:cubicBezTo>
                  <a:cubicBezTo>
                    <a:pt x="122" y="119"/>
                    <a:pt x="125" y="123"/>
                    <a:pt x="129" y="129"/>
                  </a:cubicBezTo>
                  <a:close/>
                  <a:moveTo>
                    <a:pt x="74" y="151"/>
                  </a:moveTo>
                  <a:cubicBezTo>
                    <a:pt x="77" y="149"/>
                    <a:pt x="80" y="149"/>
                    <a:pt x="82" y="146"/>
                  </a:cubicBezTo>
                  <a:cubicBezTo>
                    <a:pt x="83" y="145"/>
                    <a:pt x="84" y="144"/>
                    <a:pt x="84" y="144"/>
                  </a:cubicBezTo>
                  <a:cubicBezTo>
                    <a:pt x="90" y="147"/>
                    <a:pt x="95" y="153"/>
                    <a:pt x="99" y="157"/>
                  </a:cubicBezTo>
                  <a:cubicBezTo>
                    <a:pt x="101" y="160"/>
                    <a:pt x="103" y="163"/>
                    <a:pt x="106" y="165"/>
                  </a:cubicBezTo>
                  <a:cubicBezTo>
                    <a:pt x="108" y="167"/>
                    <a:pt x="110" y="169"/>
                    <a:pt x="112" y="171"/>
                  </a:cubicBezTo>
                  <a:cubicBezTo>
                    <a:pt x="108" y="176"/>
                    <a:pt x="103" y="181"/>
                    <a:pt x="98" y="185"/>
                  </a:cubicBezTo>
                  <a:cubicBezTo>
                    <a:pt x="98" y="186"/>
                    <a:pt x="97" y="186"/>
                    <a:pt x="97" y="186"/>
                  </a:cubicBezTo>
                  <a:cubicBezTo>
                    <a:pt x="89" y="175"/>
                    <a:pt x="81" y="163"/>
                    <a:pt x="71" y="153"/>
                  </a:cubicBezTo>
                  <a:cubicBezTo>
                    <a:pt x="72" y="152"/>
                    <a:pt x="73" y="152"/>
                    <a:pt x="74" y="151"/>
                  </a:cubicBezTo>
                  <a:close/>
                  <a:moveTo>
                    <a:pt x="14" y="230"/>
                  </a:moveTo>
                  <a:cubicBezTo>
                    <a:pt x="15" y="224"/>
                    <a:pt x="15" y="218"/>
                    <a:pt x="16" y="211"/>
                  </a:cubicBezTo>
                  <a:cubicBezTo>
                    <a:pt x="18" y="215"/>
                    <a:pt x="21" y="218"/>
                    <a:pt x="24" y="221"/>
                  </a:cubicBezTo>
                  <a:cubicBezTo>
                    <a:pt x="26" y="225"/>
                    <a:pt x="29" y="229"/>
                    <a:pt x="31" y="232"/>
                  </a:cubicBezTo>
                  <a:cubicBezTo>
                    <a:pt x="25" y="232"/>
                    <a:pt x="20" y="231"/>
                    <a:pt x="14" y="230"/>
                  </a:cubicBezTo>
                  <a:close/>
                  <a:moveTo>
                    <a:pt x="34" y="233"/>
                  </a:moveTo>
                  <a:cubicBezTo>
                    <a:pt x="32" y="230"/>
                    <a:pt x="30" y="227"/>
                    <a:pt x="28" y="225"/>
                  </a:cubicBezTo>
                  <a:cubicBezTo>
                    <a:pt x="26" y="222"/>
                    <a:pt x="25" y="219"/>
                    <a:pt x="23" y="216"/>
                  </a:cubicBezTo>
                  <a:cubicBezTo>
                    <a:pt x="22" y="214"/>
                    <a:pt x="19" y="212"/>
                    <a:pt x="18" y="209"/>
                  </a:cubicBezTo>
                  <a:cubicBezTo>
                    <a:pt x="18" y="209"/>
                    <a:pt x="18" y="208"/>
                    <a:pt x="17" y="208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7" y="203"/>
                    <a:pt x="18" y="200"/>
                    <a:pt x="18" y="196"/>
                  </a:cubicBezTo>
                  <a:cubicBezTo>
                    <a:pt x="19" y="195"/>
                    <a:pt x="19" y="195"/>
                    <a:pt x="20" y="194"/>
                  </a:cubicBezTo>
                  <a:cubicBezTo>
                    <a:pt x="22" y="197"/>
                    <a:pt x="24" y="199"/>
                    <a:pt x="25" y="201"/>
                  </a:cubicBezTo>
                  <a:cubicBezTo>
                    <a:pt x="29" y="205"/>
                    <a:pt x="33" y="209"/>
                    <a:pt x="36" y="214"/>
                  </a:cubicBezTo>
                  <a:cubicBezTo>
                    <a:pt x="40" y="218"/>
                    <a:pt x="44" y="222"/>
                    <a:pt x="47" y="227"/>
                  </a:cubicBezTo>
                  <a:cubicBezTo>
                    <a:pt x="49" y="230"/>
                    <a:pt x="53" y="233"/>
                    <a:pt x="55" y="236"/>
                  </a:cubicBezTo>
                  <a:cubicBezTo>
                    <a:pt x="48" y="236"/>
                    <a:pt x="41" y="234"/>
                    <a:pt x="34" y="233"/>
                  </a:cubicBezTo>
                  <a:close/>
                  <a:moveTo>
                    <a:pt x="57" y="236"/>
                  </a:moveTo>
                  <a:cubicBezTo>
                    <a:pt x="57" y="236"/>
                    <a:pt x="57" y="236"/>
                    <a:pt x="57" y="236"/>
                  </a:cubicBezTo>
                  <a:cubicBezTo>
                    <a:pt x="57" y="235"/>
                    <a:pt x="55" y="233"/>
                    <a:pt x="54" y="231"/>
                  </a:cubicBezTo>
                  <a:cubicBezTo>
                    <a:pt x="50" y="227"/>
                    <a:pt x="46" y="221"/>
                    <a:pt x="42" y="216"/>
                  </a:cubicBezTo>
                  <a:cubicBezTo>
                    <a:pt x="37" y="211"/>
                    <a:pt x="32" y="205"/>
                    <a:pt x="27" y="199"/>
                  </a:cubicBezTo>
                  <a:cubicBezTo>
                    <a:pt x="25" y="197"/>
                    <a:pt x="24" y="195"/>
                    <a:pt x="22" y="193"/>
                  </a:cubicBezTo>
                  <a:cubicBezTo>
                    <a:pt x="25" y="191"/>
                    <a:pt x="29" y="189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4" y="188"/>
                    <a:pt x="36" y="190"/>
                    <a:pt x="37" y="192"/>
                  </a:cubicBezTo>
                  <a:cubicBezTo>
                    <a:pt x="42" y="198"/>
                    <a:pt x="47" y="205"/>
                    <a:pt x="52" y="212"/>
                  </a:cubicBezTo>
                  <a:cubicBezTo>
                    <a:pt x="57" y="219"/>
                    <a:pt x="62" y="227"/>
                    <a:pt x="67" y="234"/>
                  </a:cubicBezTo>
                  <a:cubicBezTo>
                    <a:pt x="68" y="235"/>
                    <a:pt x="69" y="236"/>
                    <a:pt x="69" y="237"/>
                  </a:cubicBezTo>
                  <a:cubicBezTo>
                    <a:pt x="65" y="236"/>
                    <a:pt x="61" y="236"/>
                    <a:pt x="57" y="236"/>
                  </a:cubicBezTo>
                  <a:close/>
                  <a:moveTo>
                    <a:pt x="83" y="237"/>
                  </a:moveTo>
                  <a:cubicBezTo>
                    <a:pt x="80" y="237"/>
                    <a:pt x="76" y="237"/>
                    <a:pt x="73" y="237"/>
                  </a:cubicBezTo>
                  <a:cubicBezTo>
                    <a:pt x="71" y="235"/>
                    <a:pt x="70" y="234"/>
                    <a:pt x="69" y="232"/>
                  </a:cubicBezTo>
                  <a:cubicBezTo>
                    <a:pt x="63" y="225"/>
                    <a:pt x="59" y="218"/>
                    <a:pt x="54" y="211"/>
                  </a:cubicBezTo>
                  <a:cubicBezTo>
                    <a:pt x="49" y="204"/>
                    <a:pt x="44" y="197"/>
                    <a:pt x="39" y="190"/>
                  </a:cubicBezTo>
                  <a:cubicBezTo>
                    <a:pt x="37" y="188"/>
                    <a:pt x="36" y="186"/>
                    <a:pt x="34" y="184"/>
                  </a:cubicBezTo>
                  <a:cubicBezTo>
                    <a:pt x="37" y="181"/>
                    <a:pt x="40" y="178"/>
                    <a:pt x="43" y="175"/>
                  </a:cubicBezTo>
                  <a:cubicBezTo>
                    <a:pt x="51" y="186"/>
                    <a:pt x="58" y="199"/>
                    <a:pt x="67" y="211"/>
                  </a:cubicBezTo>
                  <a:cubicBezTo>
                    <a:pt x="72" y="218"/>
                    <a:pt x="81" y="224"/>
                    <a:pt x="87" y="231"/>
                  </a:cubicBezTo>
                  <a:cubicBezTo>
                    <a:pt x="90" y="234"/>
                    <a:pt x="93" y="237"/>
                    <a:pt x="96" y="239"/>
                  </a:cubicBezTo>
                  <a:cubicBezTo>
                    <a:pt x="92" y="239"/>
                    <a:pt x="87" y="238"/>
                    <a:pt x="83" y="237"/>
                  </a:cubicBezTo>
                  <a:close/>
                  <a:moveTo>
                    <a:pt x="100" y="240"/>
                  </a:moveTo>
                  <a:cubicBezTo>
                    <a:pt x="96" y="237"/>
                    <a:pt x="92" y="233"/>
                    <a:pt x="89" y="230"/>
                  </a:cubicBezTo>
                  <a:cubicBezTo>
                    <a:pt x="82" y="223"/>
                    <a:pt x="75" y="216"/>
                    <a:pt x="69" y="209"/>
                  </a:cubicBezTo>
                  <a:cubicBezTo>
                    <a:pt x="63" y="203"/>
                    <a:pt x="59" y="195"/>
                    <a:pt x="55" y="188"/>
                  </a:cubicBezTo>
                  <a:cubicBezTo>
                    <a:pt x="52" y="183"/>
                    <a:pt x="48" y="178"/>
                    <a:pt x="45" y="173"/>
                  </a:cubicBezTo>
                  <a:cubicBezTo>
                    <a:pt x="45" y="173"/>
                    <a:pt x="46" y="172"/>
                    <a:pt x="47" y="171"/>
                  </a:cubicBezTo>
                  <a:cubicBezTo>
                    <a:pt x="49" y="169"/>
                    <a:pt x="52" y="167"/>
                    <a:pt x="55" y="165"/>
                  </a:cubicBezTo>
                  <a:cubicBezTo>
                    <a:pt x="56" y="166"/>
                    <a:pt x="58" y="168"/>
                    <a:pt x="59" y="170"/>
                  </a:cubicBezTo>
                  <a:cubicBezTo>
                    <a:pt x="62" y="173"/>
                    <a:pt x="64" y="176"/>
                    <a:pt x="66" y="180"/>
                  </a:cubicBezTo>
                  <a:cubicBezTo>
                    <a:pt x="71" y="187"/>
                    <a:pt x="78" y="195"/>
                    <a:pt x="83" y="202"/>
                  </a:cubicBezTo>
                  <a:cubicBezTo>
                    <a:pt x="88" y="209"/>
                    <a:pt x="92" y="215"/>
                    <a:pt x="98" y="220"/>
                  </a:cubicBezTo>
                  <a:cubicBezTo>
                    <a:pt x="105" y="226"/>
                    <a:pt x="111" y="234"/>
                    <a:pt x="117" y="241"/>
                  </a:cubicBezTo>
                  <a:cubicBezTo>
                    <a:pt x="114" y="241"/>
                    <a:pt x="111" y="241"/>
                    <a:pt x="108" y="240"/>
                  </a:cubicBezTo>
                  <a:cubicBezTo>
                    <a:pt x="105" y="240"/>
                    <a:pt x="103" y="240"/>
                    <a:pt x="100" y="240"/>
                  </a:cubicBezTo>
                  <a:close/>
                  <a:moveTo>
                    <a:pt x="120" y="241"/>
                  </a:moveTo>
                  <a:cubicBezTo>
                    <a:pt x="115" y="234"/>
                    <a:pt x="109" y="228"/>
                    <a:pt x="103" y="222"/>
                  </a:cubicBezTo>
                  <a:cubicBezTo>
                    <a:pt x="100" y="218"/>
                    <a:pt x="96" y="215"/>
                    <a:pt x="93" y="212"/>
                  </a:cubicBezTo>
                  <a:cubicBezTo>
                    <a:pt x="89" y="208"/>
                    <a:pt x="87" y="203"/>
                    <a:pt x="84" y="199"/>
                  </a:cubicBezTo>
                  <a:cubicBezTo>
                    <a:pt x="78" y="191"/>
                    <a:pt x="72" y="184"/>
                    <a:pt x="66" y="176"/>
                  </a:cubicBezTo>
                  <a:cubicBezTo>
                    <a:pt x="64" y="172"/>
                    <a:pt x="61" y="168"/>
                    <a:pt x="57" y="165"/>
                  </a:cubicBezTo>
                  <a:cubicBezTo>
                    <a:pt x="57" y="164"/>
                    <a:pt x="57" y="164"/>
                    <a:pt x="56" y="163"/>
                  </a:cubicBezTo>
                  <a:cubicBezTo>
                    <a:pt x="59" y="161"/>
                    <a:pt x="61" y="160"/>
                    <a:pt x="64" y="158"/>
                  </a:cubicBezTo>
                  <a:cubicBezTo>
                    <a:pt x="66" y="157"/>
                    <a:pt x="68" y="156"/>
                    <a:pt x="69" y="154"/>
                  </a:cubicBezTo>
                  <a:cubicBezTo>
                    <a:pt x="79" y="165"/>
                    <a:pt x="87" y="176"/>
                    <a:pt x="95" y="187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94" y="188"/>
                    <a:pt x="93" y="187"/>
                    <a:pt x="93" y="187"/>
                  </a:cubicBezTo>
                  <a:cubicBezTo>
                    <a:pt x="91" y="187"/>
                    <a:pt x="89" y="189"/>
                    <a:pt x="88" y="191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4" y="196"/>
                    <a:pt x="91" y="200"/>
                    <a:pt x="94" y="197"/>
                  </a:cubicBezTo>
                  <a:cubicBezTo>
                    <a:pt x="94" y="196"/>
                    <a:pt x="95" y="196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02" y="198"/>
                    <a:pt x="103" y="199"/>
                    <a:pt x="104" y="201"/>
                  </a:cubicBezTo>
                  <a:cubicBezTo>
                    <a:pt x="110" y="208"/>
                    <a:pt x="116" y="217"/>
                    <a:pt x="123" y="224"/>
                  </a:cubicBezTo>
                  <a:cubicBezTo>
                    <a:pt x="127" y="228"/>
                    <a:pt x="129" y="233"/>
                    <a:pt x="133" y="237"/>
                  </a:cubicBezTo>
                  <a:cubicBezTo>
                    <a:pt x="134" y="239"/>
                    <a:pt x="135" y="240"/>
                    <a:pt x="136" y="242"/>
                  </a:cubicBezTo>
                  <a:cubicBezTo>
                    <a:pt x="134" y="242"/>
                    <a:pt x="132" y="242"/>
                    <a:pt x="131" y="241"/>
                  </a:cubicBezTo>
                  <a:cubicBezTo>
                    <a:pt x="127" y="241"/>
                    <a:pt x="123" y="241"/>
                    <a:pt x="120" y="241"/>
                  </a:cubicBezTo>
                  <a:close/>
                  <a:moveTo>
                    <a:pt x="153" y="243"/>
                  </a:moveTo>
                  <a:cubicBezTo>
                    <a:pt x="149" y="242"/>
                    <a:pt x="144" y="242"/>
                    <a:pt x="140" y="242"/>
                  </a:cubicBezTo>
                  <a:cubicBezTo>
                    <a:pt x="136" y="236"/>
                    <a:pt x="132" y="231"/>
                    <a:pt x="128" y="226"/>
                  </a:cubicBezTo>
                  <a:cubicBezTo>
                    <a:pt x="121" y="217"/>
                    <a:pt x="113" y="208"/>
                    <a:pt x="106" y="199"/>
                  </a:cubicBezTo>
                  <a:cubicBezTo>
                    <a:pt x="106" y="198"/>
                    <a:pt x="105" y="198"/>
                    <a:pt x="104" y="197"/>
                  </a:cubicBezTo>
                  <a:cubicBezTo>
                    <a:pt x="112" y="198"/>
                    <a:pt x="119" y="199"/>
                    <a:pt x="126" y="200"/>
                  </a:cubicBezTo>
                  <a:cubicBezTo>
                    <a:pt x="134" y="209"/>
                    <a:pt x="139" y="221"/>
                    <a:pt x="147" y="230"/>
                  </a:cubicBezTo>
                  <a:cubicBezTo>
                    <a:pt x="150" y="234"/>
                    <a:pt x="154" y="239"/>
                    <a:pt x="158" y="243"/>
                  </a:cubicBezTo>
                  <a:cubicBezTo>
                    <a:pt x="156" y="243"/>
                    <a:pt x="155" y="243"/>
                    <a:pt x="153" y="243"/>
                  </a:cubicBezTo>
                  <a:close/>
                  <a:moveTo>
                    <a:pt x="161" y="244"/>
                  </a:moveTo>
                  <a:cubicBezTo>
                    <a:pt x="158" y="238"/>
                    <a:pt x="153" y="233"/>
                    <a:pt x="148" y="228"/>
                  </a:cubicBezTo>
                  <a:cubicBezTo>
                    <a:pt x="141" y="220"/>
                    <a:pt x="136" y="209"/>
                    <a:pt x="129" y="200"/>
                  </a:cubicBezTo>
                  <a:cubicBezTo>
                    <a:pt x="133" y="200"/>
                    <a:pt x="137" y="201"/>
                    <a:pt x="141" y="201"/>
                  </a:cubicBezTo>
                  <a:cubicBezTo>
                    <a:pt x="148" y="210"/>
                    <a:pt x="155" y="218"/>
                    <a:pt x="161" y="226"/>
                  </a:cubicBezTo>
                  <a:cubicBezTo>
                    <a:pt x="165" y="231"/>
                    <a:pt x="168" y="236"/>
                    <a:pt x="172" y="240"/>
                  </a:cubicBezTo>
                  <a:cubicBezTo>
                    <a:pt x="174" y="242"/>
                    <a:pt x="175" y="243"/>
                    <a:pt x="177" y="244"/>
                  </a:cubicBezTo>
                  <a:cubicBezTo>
                    <a:pt x="176" y="245"/>
                    <a:pt x="176" y="246"/>
                    <a:pt x="176" y="247"/>
                  </a:cubicBezTo>
                  <a:cubicBezTo>
                    <a:pt x="176" y="247"/>
                    <a:pt x="176" y="247"/>
                    <a:pt x="176" y="247"/>
                  </a:cubicBezTo>
                  <a:cubicBezTo>
                    <a:pt x="172" y="245"/>
                    <a:pt x="166" y="244"/>
                    <a:pt x="161" y="244"/>
                  </a:cubicBezTo>
                  <a:close/>
                  <a:moveTo>
                    <a:pt x="178" y="219"/>
                  </a:moveTo>
                  <a:cubicBezTo>
                    <a:pt x="176" y="216"/>
                    <a:pt x="174" y="212"/>
                    <a:pt x="171" y="209"/>
                  </a:cubicBezTo>
                  <a:cubicBezTo>
                    <a:pt x="171" y="210"/>
                    <a:pt x="168" y="205"/>
                    <a:pt x="168" y="205"/>
                  </a:cubicBezTo>
                  <a:cubicBezTo>
                    <a:pt x="173" y="206"/>
                    <a:pt x="178" y="206"/>
                    <a:pt x="183" y="207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3" y="210"/>
                    <a:pt x="183" y="213"/>
                    <a:pt x="182" y="215"/>
                  </a:cubicBezTo>
                  <a:cubicBezTo>
                    <a:pt x="181" y="217"/>
                    <a:pt x="181" y="219"/>
                    <a:pt x="181" y="221"/>
                  </a:cubicBezTo>
                  <a:cubicBezTo>
                    <a:pt x="180" y="220"/>
                    <a:pt x="179" y="220"/>
                    <a:pt x="178" y="219"/>
                  </a:cubicBezTo>
                  <a:close/>
                </a:path>
              </a:pathLst>
            </a:custGeom>
            <a:solidFill>
              <a:srgbClr val="DD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 rot="21238751">
              <a:off x="7541556" y="1320751"/>
              <a:ext cx="413552" cy="452663"/>
            </a:xfrm>
            <a:custGeom>
              <a:avLst/>
              <a:gdLst>
                <a:gd name="T0" fmla="*/ 124 w 198"/>
                <a:gd name="T1" fmla="*/ 132 h 214"/>
                <a:gd name="T2" fmla="*/ 127 w 198"/>
                <a:gd name="T3" fmla="*/ 120 h 214"/>
                <a:gd name="T4" fmla="*/ 132 w 198"/>
                <a:gd name="T5" fmla="*/ 107 h 214"/>
                <a:gd name="T6" fmla="*/ 141 w 198"/>
                <a:gd name="T7" fmla="*/ 83 h 214"/>
                <a:gd name="T8" fmla="*/ 140 w 198"/>
                <a:gd name="T9" fmla="*/ 59 h 214"/>
                <a:gd name="T10" fmla="*/ 115 w 198"/>
                <a:gd name="T11" fmla="*/ 3 h 214"/>
                <a:gd name="T12" fmla="*/ 33 w 198"/>
                <a:gd name="T13" fmla="*/ 49 h 214"/>
                <a:gd name="T14" fmla="*/ 21 w 198"/>
                <a:gd name="T15" fmla="*/ 99 h 214"/>
                <a:gd name="T16" fmla="*/ 63 w 198"/>
                <a:gd name="T17" fmla="*/ 83 h 214"/>
                <a:gd name="T18" fmla="*/ 82 w 198"/>
                <a:gd name="T19" fmla="*/ 72 h 214"/>
                <a:gd name="T20" fmla="*/ 91 w 198"/>
                <a:gd name="T21" fmla="*/ 102 h 214"/>
                <a:gd name="T22" fmla="*/ 90 w 198"/>
                <a:gd name="T23" fmla="*/ 108 h 214"/>
                <a:gd name="T24" fmla="*/ 75 w 198"/>
                <a:gd name="T25" fmla="*/ 159 h 214"/>
                <a:gd name="T26" fmla="*/ 81 w 198"/>
                <a:gd name="T27" fmla="*/ 208 h 214"/>
                <a:gd name="T28" fmla="*/ 136 w 198"/>
                <a:gd name="T29" fmla="*/ 187 h 214"/>
                <a:gd name="T30" fmla="*/ 180 w 198"/>
                <a:gd name="T31" fmla="*/ 157 h 214"/>
                <a:gd name="T32" fmla="*/ 187 w 198"/>
                <a:gd name="T33" fmla="*/ 154 h 214"/>
                <a:gd name="T34" fmla="*/ 196 w 198"/>
                <a:gd name="T35" fmla="*/ 152 h 214"/>
                <a:gd name="T36" fmla="*/ 192 w 198"/>
                <a:gd name="T37" fmla="*/ 145 h 214"/>
                <a:gd name="T38" fmla="*/ 176 w 198"/>
                <a:gd name="T39" fmla="*/ 113 h 214"/>
                <a:gd name="T40" fmla="*/ 172 w 198"/>
                <a:gd name="T41" fmla="*/ 140 h 214"/>
                <a:gd name="T42" fmla="*/ 121 w 198"/>
                <a:gd name="T43" fmla="*/ 120 h 214"/>
                <a:gd name="T44" fmla="*/ 100 w 198"/>
                <a:gd name="T45" fmla="*/ 113 h 214"/>
                <a:gd name="T46" fmla="*/ 114 w 198"/>
                <a:gd name="T47" fmla="*/ 98 h 214"/>
                <a:gd name="T48" fmla="*/ 128 w 198"/>
                <a:gd name="T49" fmla="*/ 92 h 214"/>
                <a:gd name="T50" fmla="*/ 128 w 198"/>
                <a:gd name="T51" fmla="*/ 92 h 214"/>
                <a:gd name="T52" fmla="*/ 123 w 198"/>
                <a:gd name="T53" fmla="*/ 77 h 214"/>
                <a:gd name="T54" fmla="*/ 101 w 198"/>
                <a:gd name="T55" fmla="*/ 16 h 214"/>
                <a:gd name="T56" fmla="*/ 97 w 198"/>
                <a:gd name="T57" fmla="*/ 24 h 214"/>
                <a:gd name="T58" fmla="*/ 124 w 198"/>
                <a:gd name="T59" fmla="*/ 37 h 214"/>
                <a:gd name="T60" fmla="*/ 73 w 198"/>
                <a:gd name="T61" fmla="*/ 33 h 214"/>
                <a:gd name="T62" fmla="*/ 134 w 198"/>
                <a:gd name="T63" fmla="*/ 58 h 214"/>
                <a:gd name="T64" fmla="*/ 86 w 198"/>
                <a:gd name="T65" fmla="*/ 42 h 214"/>
                <a:gd name="T66" fmla="*/ 132 w 198"/>
                <a:gd name="T67" fmla="*/ 70 h 214"/>
                <a:gd name="T68" fmla="*/ 92 w 198"/>
                <a:gd name="T69" fmla="*/ 55 h 214"/>
                <a:gd name="T70" fmla="*/ 63 w 198"/>
                <a:gd name="T71" fmla="*/ 44 h 214"/>
                <a:gd name="T72" fmla="*/ 45 w 198"/>
                <a:gd name="T73" fmla="*/ 49 h 214"/>
                <a:gd name="T74" fmla="*/ 40 w 198"/>
                <a:gd name="T75" fmla="*/ 85 h 214"/>
                <a:gd name="T76" fmla="*/ 51 w 198"/>
                <a:gd name="T77" fmla="*/ 79 h 214"/>
                <a:gd name="T78" fmla="*/ 19 w 198"/>
                <a:gd name="T79" fmla="*/ 62 h 214"/>
                <a:gd name="T80" fmla="*/ 68 w 198"/>
                <a:gd name="T81" fmla="*/ 71 h 214"/>
                <a:gd name="T82" fmla="*/ 51 w 198"/>
                <a:gd name="T83" fmla="*/ 53 h 214"/>
                <a:gd name="T84" fmla="*/ 123 w 198"/>
                <a:gd name="T85" fmla="*/ 112 h 214"/>
                <a:gd name="T86" fmla="*/ 91 w 198"/>
                <a:gd name="T87" fmla="*/ 128 h 214"/>
                <a:gd name="T88" fmla="*/ 89 w 198"/>
                <a:gd name="T89" fmla="*/ 134 h 214"/>
                <a:gd name="T90" fmla="*/ 86 w 198"/>
                <a:gd name="T91" fmla="*/ 193 h 214"/>
                <a:gd name="T92" fmla="*/ 92 w 198"/>
                <a:gd name="T93" fmla="*/ 186 h 214"/>
                <a:gd name="T94" fmla="*/ 81 w 198"/>
                <a:gd name="T95" fmla="*/ 182 h 214"/>
                <a:gd name="T96" fmla="*/ 114 w 198"/>
                <a:gd name="T97" fmla="*/ 190 h 214"/>
                <a:gd name="T98" fmla="*/ 109 w 198"/>
                <a:gd name="T99" fmla="*/ 172 h 214"/>
                <a:gd name="T100" fmla="*/ 81 w 198"/>
                <a:gd name="T101" fmla="*/ 159 h 214"/>
                <a:gd name="T102" fmla="*/ 145 w 198"/>
                <a:gd name="T103" fmla="*/ 172 h 214"/>
                <a:gd name="T104" fmla="*/ 83 w 198"/>
                <a:gd name="T105" fmla="*/ 149 h 214"/>
                <a:gd name="T106" fmla="*/ 113 w 198"/>
                <a:gd name="T107" fmla="*/ 152 h 214"/>
                <a:gd name="T108" fmla="*/ 158 w 198"/>
                <a:gd name="T109" fmla="*/ 163 h 214"/>
                <a:gd name="T110" fmla="*/ 163 w 198"/>
                <a:gd name="T111" fmla="*/ 150 h 214"/>
                <a:gd name="T112" fmla="*/ 182 w 198"/>
                <a:gd name="T113" fmla="*/ 145 h 214"/>
                <a:gd name="T114" fmla="*/ 174 w 198"/>
                <a:gd name="T115" fmla="*/ 12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214">
                  <a:moveTo>
                    <a:pt x="176" y="113"/>
                  </a:moveTo>
                  <a:cubicBezTo>
                    <a:pt x="175" y="112"/>
                    <a:pt x="175" y="112"/>
                    <a:pt x="175" y="111"/>
                  </a:cubicBezTo>
                  <a:cubicBezTo>
                    <a:pt x="172" y="109"/>
                    <a:pt x="168" y="113"/>
                    <a:pt x="171" y="115"/>
                  </a:cubicBezTo>
                  <a:cubicBezTo>
                    <a:pt x="171" y="116"/>
                    <a:pt x="172" y="116"/>
                    <a:pt x="172" y="117"/>
                  </a:cubicBezTo>
                  <a:cubicBezTo>
                    <a:pt x="169" y="118"/>
                    <a:pt x="165" y="120"/>
                    <a:pt x="165" y="120"/>
                  </a:cubicBezTo>
                  <a:cubicBezTo>
                    <a:pt x="159" y="123"/>
                    <a:pt x="154" y="126"/>
                    <a:pt x="148" y="129"/>
                  </a:cubicBezTo>
                  <a:cubicBezTo>
                    <a:pt x="139" y="134"/>
                    <a:pt x="131" y="139"/>
                    <a:pt x="122" y="143"/>
                  </a:cubicBezTo>
                  <a:cubicBezTo>
                    <a:pt x="123" y="139"/>
                    <a:pt x="124" y="136"/>
                    <a:pt x="124" y="132"/>
                  </a:cubicBezTo>
                  <a:cubicBezTo>
                    <a:pt x="125" y="128"/>
                    <a:pt x="125" y="125"/>
                    <a:pt x="126" y="122"/>
                  </a:cubicBezTo>
                  <a:cubicBezTo>
                    <a:pt x="127" y="122"/>
                    <a:pt x="128" y="122"/>
                    <a:pt x="129" y="123"/>
                  </a:cubicBezTo>
                  <a:cubicBezTo>
                    <a:pt x="129" y="123"/>
                    <a:pt x="129" y="124"/>
                    <a:pt x="130" y="124"/>
                  </a:cubicBezTo>
                  <a:cubicBezTo>
                    <a:pt x="131" y="125"/>
                    <a:pt x="132" y="124"/>
                    <a:pt x="131" y="123"/>
                  </a:cubicBezTo>
                  <a:cubicBezTo>
                    <a:pt x="131" y="123"/>
                    <a:pt x="130" y="122"/>
                    <a:pt x="130" y="122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8" y="121"/>
                    <a:pt x="127" y="120"/>
                    <a:pt x="127" y="120"/>
                  </a:cubicBezTo>
                  <a:cubicBezTo>
                    <a:pt x="127" y="118"/>
                    <a:pt x="128" y="116"/>
                    <a:pt x="128" y="115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1" y="116"/>
                    <a:pt x="132" y="116"/>
                    <a:pt x="133" y="116"/>
                  </a:cubicBezTo>
                  <a:cubicBezTo>
                    <a:pt x="134" y="117"/>
                    <a:pt x="134" y="115"/>
                    <a:pt x="133" y="115"/>
                  </a:cubicBezTo>
                  <a:cubicBezTo>
                    <a:pt x="132" y="114"/>
                    <a:pt x="130" y="113"/>
                    <a:pt x="129" y="113"/>
                  </a:cubicBezTo>
                  <a:cubicBezTo>
                    <a:pt x="129" y="111"/>
                    <a:pt x="130" y="109"/>
                    <a:pt x="130" y="107"/>
                  </a:cubicBezTo>
                  <a:cubicBezTo>
                    <a:pt x="131" y="107"/>
                    <a:pt x="131" y="107"/>
                    <a:pt x="132" y="107"/>
                  </a:cubicBezTo>
                  <a:cubicBezTo>
                    <a:pt x="133" y="107"/>
                    <a:pt x="133" y="106"/>
                    <a:pt x="132" y="105"/>
                  </a:cubicBezTo>
                  <a:cubicBezTo>
                    <a:pt x="132" y="105"/>
                    <a:pt x="132" y="105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3" y="100"/>
                    <a:pt x="133" y="96"/>
                    <a:pt x="134" y="92"/>
                  </a:cubicBezTo>
                  <a:cubicBezTo>
                    <a:pt x="135" y="89"/>
                    <a:pt x="136" y="86"/>
                    <a:pt x="137" y="84"/>
                  </a:cubicBezTo>
                  <a:cubicBezTo>
                    <a:pt x="138" y="84"/>
                    <a:pt x="139" y="84"/>
                    <a:pt x="140" y="85"/>
                  </a:cubicBezTo>
                  <a:cubicBezTo>
                    <a:pt x="140" y="85"/>
                    <a:pt x="141" y="84"/>
                    <a:pt x="141" y="84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0" y="83"/>
                    <a:pt x="140" y="83"/>
                    <a:pt x="139" y="83"/>
                  </a:cubicBezTo>
                  <a:cubicBezTo>
                    <a:pt x="139" y="83"/>
                    <a:pt x="138" y="82"/>
                    <a:pt x="137" y="82"/>
                  </a:cubicBezTo>
                  <a:cubicBezTo>
                    <a:pt x="137" y="81"/>
                    <a:pt x="138" y="80"/>
                    <a:pt x="138" y="79"/>
                  </a:cubicBezTo>
                  <a:cubicBezTo>
                    <a:pt x="139" y="74"/>
                    <a:pt x="139" y="70"/>
                    <a:pt x="139" y="65"/>
                  </a:cubicBezTo>
                  <a:cubicBezTo>
                    <a:pt x="139" y="64"/>
                    <a:pt x="140" y="62"/>
                    <a:pt x="140" y="61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1" y="61"/>
                    <a:pt x="141" y="59"/>
                    <a:pt x="141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39" y="56"/>
                    <a:pt x="138" y="54"/>
                    <a:pt x="137" y="52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4" y="46"/>
                    <a:pt x="133" y="43"/>
                    <a:pt x="131" y="40"/>
                  </a:cubicBezTo>
                  <a:cubicBezTo>
                    <a:pt x="128" y="34"/>
                    <a:pt x="126" y="28"/>
                    <a:pt x="123" y="22"/>
                  </a:cubicBezTo>
                  <a:cubicBezTo>
                    <a:pt x="121" y="16"/>
                    <a:pt x="118" y="9"/>
                    <a:pt x="115" y="3"/>
                  </a:cubicBezTo>
                  <a:cubicBezTo>
                    <a:pt x="113" y="0"/>
                    <a:pt x="109" y="3"/>
                    <a:pt x="110" y="5"/>
                  </a:cubicBezTo>
                  <a:cubicBezTo>
                    <a:pt x="108" y="6"/>
                    <a:pt x="106" y="7"/>
                    <a:pt x="104" y="8"/>
                  </a:cubicBezTo>
                  <a:cubicBezTo>
                    <a:pt x="104" y="9"/>
                    <a:pt x="104" y="9"/>
                    <a:pt x="103" y="9"/>
                  </a:cubicBezTo>
                  <a:cubicBezTo>
                    <a:pt x="101" y="10"/>
                    <a:pt x="100" y="10"/>
                    <a:pt x="98" y="12"/>
                  </a:cubicBezTo>
                  <a:cubicBezTo>
                    <a:pt x="94" y="15"/>
                    <a:pt x="88" y="17"/>
                    <a:pt x="84" y="19"/>
                  </a:cubicBezTo>
                  <a:cubicBezTo>
                    <a:pt x="76" y="24"/>
                    <a:pt x="69" y="29"/>
                    <a:pt x="61" y="33"/>
                  </a:cubicBezTo>
                  <a:cubicBezTo>
                    <a:pt x="56" y="35"/>
                    <a:pt x="52" y="39"/>
                    <a:pt x="48" y="42"/>
                  </a:cubicBezTo>
                  <a:cubicBezTo>
                    <a:pt x="43" y="44"/>
                    <a:pt x="38" y="47"/>
                    <a:pt x="33" y="49"/>
                  </a:cubicBezTo>
                  <a:cubicBezTo>
                    <a:pt x="23" y="54"/>
                    <a:pt x="13" y="59"/>
                    <a:pt x="3" y="64"/>
                  </a:cubicBezTo>
                  <a:cubicBezTo>
                    <a:pt x="0" y="65"/>
                    <a:pt x="2" y="70"/>
                    <a:pt x="6" y="69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" y="72"/>
                    <a:pt x="12" y="75"/>
                    <a:pt x="14" y="80"/>
                  </a:cubicBezTo>
                  <a:cubicBezTo>
                    <a:pt x="16" y="84"/>
                    <a:pt x="17" y="88"/>
                    <a:pt x="20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93"/>
                    <a:pt x="19" y="94"/>
                    <a:pt x="18" y="94"/>
                  </a:cubicBezTo>
                  <a:cubicBezTo>
                    <a:pt x="15" y="96"/>
                    <a:pt x="18" y="100"/>
                    <a:pt x="21" y="99"/>
                  </a:cubicBezTo>
                  <a:cubicBezTo>
                    <a:pt x="22" y="99"/>
                    <a:pt x="22" y="99"/>
                    <a:pt x="23" y="98"/>
                  </a:cubicBezTo>
                  <a:cubicBezTo>
                    <a:pt x="24" y="98"/>
                    <a:pt x="24" y="97"/>
                    <a:pt x="25" y="97"/>
                  </a:cubicBezTo>
                  <a:cubicBezTo>
                    <a:pt x="30" y="94"/>
                    <a:pt x="35" y="92"/>
                    <a:pt x="41" y="91"/>
                  </a:cubicBezTo>
                  <a:cubicBezTo>
                    <a:pt x="47" y="89"/>
                    <a:pt x="54" y="86"/>
                    <a:pt x="60" y="82"/>
                  </a:cubicBezTo>
                  <a:cubicBezTo>
                    <a:pt x="60" y="82"/>
                    <a:pt x="60" y="82"/>
                    <a:pt x="61" y="83"/>
                  </a:cubicBezTo>
                  <a:cubicBezTo>
                    <a:pt x="62" y="83"/>
                    <a:pt x="62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83"/>
                    <a:pt x="64" y="81"/>
                    <a:pt x="63" y="81"/>
                  </a:cubicBezTo>
                  <a:cubicBezTo>
                    <a:pt x="63" y="81"/>
                    <a:pt x="62" y="81"/>
                    <a:pt x="62" y="81"/>
                  </a:cubicBezTo>
                  <a:cubicBezTo>
                    <a:pt x="62" y="81"/>
                    <a:pt x="62" y="81"/>
                    <a:pt x="63" y="80"/>
                  </a:cubicBezTo>
                  <a:cubicBezTo>
                    <a:pt x="67" y="78"/>
                    <a:pt x="70" y="76"/>
                    <a:pt x="74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8" y="73"/>
                    <a:pt x="80" y="72"/>
                    <a:pt x="82" y="72"/>
                  </a:cubicBezTo>
                  <a:cubicBezTo>
                    <a:pt x="87" y="70"/>
                    <a:pt x="93" y="66"/>
                    <a:pt x="98" y="63"/>
                  </a:cubicBezTo>
                  <a:cubicBezTo>
                    <a:pt x="98" y="65"/>
                    <a:pt x="97" y="66"/>
                    <a:pt x="97" y="68"/>
                  </a:cubicBezTo>
                  <a:cubicBezTo>
                    <a:pt x="97" y="68"/>
                    <a:pt x="97" y="69"/>
                    <a:pt x="97" y="69"/>
                  </a:cubicBezTo>
                  <a:cubicBezTo>
                    <a:pt x="96" y="77"/>
                    <a:pt x="95" y="84"/>
                    <a:pt x="93" y="91"/>
                  </a:cubicBezTo>
                  <a:cubicBezTo>
                    <a:pt x="93" y="91"/>
                    <a:pt x="92" y="91"/>
                    <a:pt x="92" y="91"/>
                  </a:cubicBezTo>
                  <a:cubicBezTo>
                    <a:pt x="91" y="91"/>
                    <a:pt x="90" y="92"/>
                    <a:pt x="91" y="93"/>
                  </a:cubicBezTo>
                  <a:cubicBezTo>
                    <a:pt x="92" y="93"/>
                    <a:pt x="93" y="93"/>
                    <a:pt x="93" y="93"/>
                  </a:cubicBezTo>
                  <a:cubicBezTo>
                    <a:pt x="93" y="96"/>
                    <a:pt x="92" y="99"/>
                    <a:pt x="91" y="102"/>
                  </a:cubicBezTo>
                  <a:cubicBezTo>
                    <a:pt x="91" y="102"/>
                    <a:pt x="90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7" y="102"/>
                    <a:pt x="87" y="104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4"/>
                    <a:pt x="90" y="104"/>
                    <a:pt x="90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0" y="105"/>
                    <a:pt x="90" y="107"/>
                    <a:pt x="90" y="108"/>
                  </a:cubicBezTo>
                  <a:cubicBezTo>
                    <a:pt x="89" y="113"/>
                    <a:pt x="88" y="119"/>
                    <a:pt x="86" y="124"/>
                  </a:cubicBezTo>
                  <a:cubicBezTo>
                    <a:pt x="85" y="126"/>
                    <a:pt x="85" y="129"/>
                    <a:pt x="84" y="131"/>
                  </a:cubicBezTo>
                  <a:cubicBezTo>
                    <a:pt x="83" y="133"/>
                    <a:pt x="82" y="135"/>
                    <a:pt x="82" y="137"/>
                  </a:cubicBezTo>
                  <a:cubicBezTo>
                    <a:pt x="80" y="143"/>
                    <a:pt x="78" y="148"/>
                    <a:pt x="76" y="154"/>
                  </a:cubicBezTo>
                  <a:cubicBezTo>
                    <a:pt x="76" y="155"/>
                    <a:pt x="75" y="156"/>
                    <a:pt x="75" y="158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3" y="157"/>
                    <a:pt x="73" y="159"/>
                    <a:pt x="74" y="159"/>
                  </a:cubicBezTo>
                  <a:cubicBezTo>
                    <a:pt x="74" y="159"/>
                    <a:pt x="74" y="159"/>
                    <a:pt x="75" y="159"/>
                  </a:cubicBezTo>
                  <a:cubicBezTo>
                    <a:pt x="74" y="162"/>
                    <a:pt x="74" y="165"/>
                    <a:pt x="73" y="168"/>
                  </a:cubicBezTo>
                  <a:cubicBezTo>
                    <a:pt x="72" y="168"/>
                    <a:pt x="71" y="168"/>
                    <a:pt x="70" y="168"/>
                  </a:cubicBezTo>
                  <a:cubicBezTo>
                    <a:pt x="69" y="168"/>
                    <a:pt x="69" y="170"/>
                    <a:pt x="70" y="170"/>
                  </a:cubicBezTo>
                  <a:cubicBezTo>
                    <a:pt x="71" y="170"/>
                    <a:pt x="72" y="170"/>
                    <a:pt x="73" y="170"/>
                  </a:cubicBezTo>
                  <a:cubicBezTo>
                    <a:pt x="72" y="173"/>
                    <a:pt x="71" y="175"/>
                    <a:pt x="70" y="178"/>
                  </a:cubicBezTo>
                  <a:cubicBezTo>
                    <a:pt x="69" y="178"/>
                    <a:pt x="67" y="180"/>
                    <a:pt x="68" y="182"/>
                  </a:cubicBezTo>
                  <a:cubicBezTo>
                    <a:pt x="72" y="191"/>
                    <a:pt x="77" y="199"/>
                    <a:pt x="82" y="208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78" y="209"/>
                    <a:pt x="81" y="214"/>
                    <a:pt x="84" y="213"/>
                  </a:cubicBezTo>
                  <a:cubicBezTo>
                    <a:pt x="89" y="210"/>
                    <a:pt x="93" y="208"/>
                    <a:pt x="98" y="205"/>
                  </a:cubicBezTo>
                  <a:cubicBezTo>
                    <a:pt x="102" y="202"/>
                    <a:pt x="107" y="201"/>
                    <a:pt x="112" y="198"/>
                  </a:cubicBezTo>
                  <a:cubicBezTo>
                    <a:pt x="117" y="196"/>
                    <a:pt x="121" y="192"/>
                    <a:pt x="126" y="189"/>
                  </a:cubicBezTo>
                  <a:cubicBezTo>
                    <a:pt x="127" y="188"/>
                    <a:pt x="128" y="188"/>
                    <a:pt x="129" y="187"/>
                  </a:cubicBezTo>
                  <a:cubicBezTo>
                    <a:pt x="130" y="187"/>
                    <a:pt x="131" y="187"/>
                    <a:pt x="132" y="188"/>
                  </a:cubicBezTo>
                  <a:cubicBezTo>
                    <a:pt x="133" y="188"/>
                    <a:pt x="134" y="189"/>
                    <a:pt x="136" y="188"/>
                  </a:cubicBezTo>
                  <a:cubicBezTo>
                    <a:pt x="137" y="188"/>
                    <a:pt x="137" y="187"/>
                    <a:pt x="136" y="187"/>
                  </a:cubicBezTo>
                  <a:cubicBezTo>
                    <a:pt x="135" y="186"/>
                    <a:pt x="133" y="186"/>
                    <a:pt x="132" y="186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35" y="184"/>
                    <a:pt x="138" y="182"/>
                    <a:pt x="141" y="180"/>
                  </a:cubicBezTo>
                  <a:cubicBezTo>
                    <a:pt x="150" y="175"/>
                    <a:pt x="158" y="170"/>
                    <a:pt x="166" y="165"/>
                  </a:cubicBezTo>
                  <a:cubicBezTo>
                    <a:pt x="167" y="164"/>
                    <a:pt x="168" y="164"/>
                    <a:pt x="168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70" y="164"/>
                    <a:pt x="170" y="163"/>
                    <a:pt x="170" y="163"/>
                  </a:cubicBezTo>
                  <a:cubicBezTo>
                    <a:pt x="173" y="160"/>
                    <a:pt x="176" y="158"/>
                    <a:pt x="180" y="157"/>
                  </a:cubicBezTo>
                  <a:cubicBezTo>
                    <a:pt x="181" y="156"/>
                    <a:pt x="182" y="156"/>
                    <a:pt x="183" y="155"/>
                  </a:cubicBezTo>
                  <a:cubicBezTo>
                    <a:pt x="185" y="155"/>
                    <a:pt x="187" y="156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0" y="157"/>
                    <a:pt x="191" y="156"/>
                    <a:pt x="190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9" y="155"/>
                    <a:pt x="188" y="154"/>
                    <a:pt x="187" y="154"/>
                  </a:cubicBezTo>
                  <a:cubicBezTo>
                    <a:pt x="186" y="153"/>
                    <a:pt x="186" y="154"/>
                    <a:pt x="186" y="154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6" y="153"/>
                    <a:pt x="187" y="153"/>
                    <a:pt x="188" y="153"/>
                  </a:cubicBezTo>
                  <a:cubicBezTo>
                    <a:pt x="188" y="153"/>
                    <a:pt x="189" y="152"/>
                    <a:pt x="190" y="152"/>
                  </a:cubicBezTo>
                  <a:cubicBezTo>
                    <a:pt x="190" y="152"/>
                    <a:pt x="190" y="152"/>
                    <a:pt x="190" y="152"/>
                  </a:cubicBezTo>
                  <a:cubicBezTo>
                    <a:pt x="190" y="153"/>
                    <a:pt x="191" y="154"/>
                    <a:pt x="192" y="155"/>
                  </a:cubicBezTo>
                  <a:cubicBezTo>
                    <a:pt x="192" y="155"/>
                    <a:pt x="192" y="155"/>
                    <a:pt x="192" y="155"/>
                  </a:cubicBezTo>
                  <a:cubicBezTo>
                    <a:pt x="194" y="157"/>
                    <a:pt x="198" y="154"/>
                    <a:pt x="196" y="152"/>
                  </a:cubicBezTo>
                  <a:cubicBezTo>
                    <a:pt x="196" y="151"/>
                    <a:pt x="196" y="151"/>
                    <a:pt x="196" y="151"/>
                  </a:cubicBezTo>
                  <a:cubicBezTo>
                    <a:pt x="196" y="151"/>
                    <a:pt x="196" y="151"/>
                    <a:pt x="196" y="151"/>
                  </a:cubicBezTo>
                  <a:cubicBezTo>
                    <a:pt x="196" y="151"/>
                    <a:pt x="196" y="151"/>
                    <a:pt x="196" y="151"/>
                  </a:cubicBezTo>
                  <a:cubicBezTo>
                    <a:pt x="197" y="150"/>
                    <a:pt x="198" y="147"/>
                    <a:pt x="196" y="146"/>
                  </a:cubicBezTo>
                  <a:cubicBezTo>
                    <a:pt x="195" y="146"/>
                    <a:pt x="195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3" y="145"/>
                    <a:pt x="193" y="145"/>
                    <a:pt x="192" y="145"/>
                  </a:cubicBezTo>
                  <a:cubicBezTo>
                    <a:pt x="192" y="145"/>
                    <a:pt x="192" y="145"/>
                    <a:pt x="192" y="145"/>
                  </a:cubicBezTo>
                  <a:cubicBezTo>
                    <a:pt x="190" y="141"/>
                    <a:pt x="188" y="138"/>
                    <a:pt x="187" y="134"/>
                  </a:cubicBezTo>
                  <a:cubicBezTo>
                    <a:pt x="187" y="135"/>
                    <a:pt x="188" y="135"/>
                    <a:pt x="189" y="135"/>
                  </a:cubicBezTo>
                  <a:cubicBezTo>
                    <a:pt x="189" y="136"/>
                    <a:pt x="190" y="135"/>
                    <a:pt x="189" y="134"/>
                  </a:cubicBezTo>
                  <a:cubicBezTo>
                    <a:pt x="188" y="133"/>
                    <a:pt x="187" y="133"/>
                    <a:pt x="186" y="132"/>
                  </a:cubicBezTo>
                  <a:cubicBezTo>
                    <a:pt x="186" y="132"/>
                    <a:pt x="185" y="131"/>
                    <a:pt x="185" y="131"/>
                  </a:cubicBezTo>
                  <a:cubicBezTo>
                    <a:pt x="183" y="127"/>
                    <a:pt x="181" y="122"/>
                    <a:pt x="179" y="118"/>
                  </a:cubicBezTo>
                  <a:cubicBezTo>
                    <a:pt x="180" y="117"/>
                    <a:pt x="181" y="116"/>
                    <a:pt x="181" y="115"/>
                  </a:cubicBezTo>
                  <a:cubicBezTo>
                    <a:pt x="181" y="112"/>
                    <a:pt x="177" y="111"/>
                    <a:pt x="176" y="113"/>
                  </a:cubicBezTo>
                  <a:close/>
                  <a:moveTo>
                    <a:pt x="156" y="131"/>
                  </a:moveTo>
                  <a:cubicBezTo>
                    <a:pt x="158" y="130"/>
                    <a:pt x="160" y="129"/>
                    <a:pt x="163" y="128"/>
                  </a:cubicBezTo>
                  <a:cubicBezTo>
                    <a:pt x="163" y="128"/>
                    <a:pt x="164" y="128"/>
                    <a:pt x="164" y="128"/>
                  </a:cubicBezTo>
                  <a:cubicBezTo>
                    <a:pt x="167" y="129"/>
                    <a:pt x="170" y="130"/>
                    <a:pt x="172" y="131"/>
                  </a:cubicBezTo>
                  <a:cubicBezTo>
                    <a:pt x="175" y="131"/>
                    <a:pt x="177" y="132"/>
                    <a:pt x="180" y="132"/>
                  </a:cubicBezTo>
                  <a:cubicBezTo>
                    <a:pt x="180" y="134"/>
                    <a:pt x="181" y="135"/>
                    <a:pt x="182" y="136"/>
                  </a:cubicBezTo>
                  <a:cubicBezTo>
                    <a:pt x="183" y="139"/>
                    <a:pt x="184" y="141"/>
                    <a:pt x="185" y="144"/>
                  </a:cubicBezTo>
                  <a:cubicBezTo>
                    <a:pt x="181" y="143"/>
                    <a:pt x="176" y="142"/>
                    <a:pt x="172" y="140"/>
                  </a:cubicBezTo>
                  <a:cubicBezTo>
                    <a:pt x="165" y="138"/>
                    <a:pt x="157" y="136"/>
                    <a:pt x="150" y="134"/>
                  </a:cubicBezTo>
                  <a:cubicBezTo>
                    <a:pt x="152" y="133"/>
                    <a:pt x="154" y="132"/>
                    <a:pt x="156" y="131"/>
                  </a:cubicBezTo>
                  <a:close/>
                  <a:moveTo>
                    <a:pt x="94" y="114"/>
                  </a:moveTo>
                  <a:cubicBezTo>
                    <a:pt x="94" y="113"/>
                    <a:pt x="94" y="113"/>
                    <a:pt x="94" y="113"/>
                  </a:cubicBezTo>
                  <a:cubicBezTo>
                    <a:pt x="95" y="113"/>
                    <a:pt x="95" y="113"/>
                    <a:pt x="96" y="113"/>
                  </a:cubicBezTo>
                  <a:cubicBezTo>
                    <a:pt x="97" y="114"/>
                    <a:pt x="99" y="114"/>
                    <a:pt x="100" y="115"/>
                  </a:cubicBezTo>
                  <a:cubicBezTo>
                    <a:pt x="104" y="116"/>
                    <a:pt x="109" y="117"/>
                    <a:pt x="113" y="118"/>
                  </a:cubicBezTo>
                  <a:cubicBezTo>
                    <a:pt x="115" y="119"/>
                    <a:pt x="118" y="120"/>
                    <a:pt x="121" y="120"/>
                  </a:cubicBezTo>
                  <a:cubicBezTo>
                    <a:pt x="120" y="123"/>
                    <a:pt x="120" y="126"/>
                    <a:pt x="119" y="128"/>
                  </a:cubicBezTo>
                  <a:cubicBezTo>
                    <a:pt x="119" y="128"/>
                    <a:pt x="118" y="128"/>
                    <a:pt x="117" y="128"/>
                  </a:cubicBezTo>
                  <a:cubicBezTo>
                    <a:pt x="113" y="128"/>
                    <a:pt x="108" y="127"/>
                    <a:pt x="104" y="126"/>
                  </a:cubicBezTo>
                  <a:cubicBezTo>
                    <a:pt x="100" y="125"/>
                    <a:pt x="96" y="124"/>
                    <a:pt x="92" y="124"/>
                  </a:cubicBezTo>
                  <a:cubicBezTo>
                    <a:pt x="92" y="121"/>
                    <a:pt x="93" y="117"/>
                    <a:pt x="94" y="114"/>
                  </a:cubicBezTo>
                  <a:close/>
                  <a:moveTo>
                    <a:pt x="121" y="119"/>
                  </a:moveTo>
                  <a:cubicBezTo>
                    <a:pt x="118" y="118"/>
                    <a:pt x="115" y="117"/>
                    <a:pt x="112" y="116"/>
                  </a:cubicBezTo>
                  <a:cubicBezTo>
                    <a:pt x="109" y="115"/>
                    <a:pt x="104" y="114"/>
                    <a:pt x="100" y="113"/>
                  </a:cubicBezTo>
                  <a:cubicBezTo>
                    <a:pt x="98" y="113"/>
                    <a:pt x="97" y="112"/>
                    <a:pt x="95" y="112"/>
                  </a:cubicBezTo>
                  <a:cubicBezTo>
                    <a:pt x="95" y="109"/>
                    <a:pt x="96" y="107"/>
                    <a:pt x="96" y="105"/>
                  </a:cubicBezTo>
                  <a:cubicBezTo>
                    <a:pt x="101" y="106"/>
                    <a:pt x="106" y="107"/>
                    <a:pt x="111" y="109"/>
                  </a:cubicBezTo>
                  <a:cubicBezTo>
                    <a:pt x="114" y="110"/>
                    <a:pt x="118" y="111"/>
                    <a:pt x="121" y="113"/>
                  </a:cubicBezTo>
                  <a:cubicBezTo>
                    <a:pt x="122" y="113"/>
                    <a:pt x="122" y="113"/>
                    <a:pt x="123" y="113"/>
                  </a:cubicBezTo>
                  <a:cubicBezTo>
                    <a:pt x="122" y="115"/>
                    <a:pt x="122" y="117"/>
                    <a:pt x="121" y="119"/>
                  </a:cubicBezTo>
                  <a:close/>
                  <a:moveTo>
                    <a:pt x="126" y="103"/>
                  </a:moveTo>
                  <a:cubicBezTo>
                    <a:pt x="122" y="101"/>
                    <a:pt x="118" y="100"/>
                    <a:pt x="114" y="98"/>
                  </a:cubicBezTo>
                  <a:cubicBezTo>
                    <a:pt x="109" y="96"/>
                    <a:pt x="104" y="95"/>
                    <a:pt x="99" y="93"/>
                  </a:cubicBezTo>
                  <a:cubicBezTo>
                    <a:pt x="99" y="90"/>
                    <a:pt x="100" y="87"/>
                    <a:pt x="100" y="84"/>
                  </a:cubicBezTo>
                  <a:cubicBezTo>
                    <a:pt x="103" y="84"/>
                    <a:pt x="105" y="86"/>
                    <a:pt x="107" y="86"/>
                  </a:cubicBezTo>
                  <a:cubicBezTo>
                    <a:pt x="110" y="87"/>
                    <a:pt x="113" y="88"/>
                    <a:pt x="115" y="89"/>
                  </a:cubicBezTo>
                  <a:cubicBezTo>
                    <a:pt x="119" y="91"/>
                    <a:pt x="122" y="92"/>
                    <a:pt x="125" y="93"/>
                  </a:cubicBezTo>
                  <a:cubicBezTo>
                    <a:pt x="126" y="94"/>
                    <a:pt x="127" y="94"/>
                    <a:pt x="128" y="94"/>
                  </a:cubicBezTo>
                  <a:cubicBezTo>
                    <a:pt x="127" y="97"/>
                    <a:pt x="127" y="100"/>
                    <a:pt x="126" y="103"/>
                  </a:cubicBezTo>
                  <a:close/>
                  <a:moveTo>
                    <a:pt x="128" y="92"/>
                  </a:moveTo>
                  <a:cubicBezTo>
                    <a:pt x="125" y="92"/>
                    <a:pt x="119" y="89"/>
                    <a:pt x="116" y="88"/>
                  </a:cubicBezTo>
                  <a:cubicBezTo>
                    <a:pt x="113" y="86"/>
                    <a:pt x="109" y="85"/>
                    <a:pt x="106" y="84"/>
                  </a:cubicBezTo>
                  <a:cubicBezTo>
                    <a:pt x="104" y="83"/>
                    <a:pt x="102" y="82"/>
                    <a:pt x="101" y="82"/>
                  </a:cubicBezTo>
                  <a:cubicBezTo>
                    <a:pt x="101" y="79"/>
                    <a:pt x="102" y="75"/>
                    <a:pt x="102" y="72"/>
                  </a:cubicBezTo>
                  <a:cubicBezTo>
                    <a:pt x="106" y="73"/>
                    <a:pt x="110" y="74"/>
                    <a:pt x="115" y="76"/>
                  </a:cubicBezTo>
                  <a:cubicBezTo>
                    <a:pt x="119" y="78"/>
                    <a:pt x="123" y="79"/>
                    <a:pt x="128" y="81"/>
                  </a:cubicBezTo>
                  <a:cubicBezTo>
                    <a:pt x="129" y="81"/>
                    <a:pt x="130" y="82"/>
                    <a:pt x="132" y="82"/>
                  </a:cubicBezTo>
                  <a:cubicBezTo>
                    <a:pt x="131" y="86"/>
                    <a:pt x="129" y="89"/>
                    <a:pt x="128" y="92"/>
                  </a:cubicBezTo>
                  <a:close/>
                  <a:moveTo>
                    <a:pt x="123" y="77"/>
                  </a:moveTo>
                  <a:cubicBezTo>
                    <a:pt x="119" y="76"/>
                    <a:pt x="115" y="74"/>
                    <a:pt x="111" y="73"/>
                  </a:cubicBezTo>
                  <a:cubicBezTo>
                    <a:pt x="109" y="72"/>
                    <a:pt x="105" y="71"/>
                    <a:pt x="102" y="70"/>
                  </a:cubicBezTo>
                  <a:cubicBezTo>
                    <a:pt x="103" y="68"/>
                    <a:pt x="103" y="65"/>
                    <a:pt x="104" y="62"/>
                  </a:cubicBezTo>
                  <a:cubicBezTo>
                    <a:pt x="107" y="64"/>
                    <a:pt x="110" y="65"/>
                    <a:pt x="114" y="66"/>
                  </a:cubicBezTo>
                  <a:cubicBezTo>
                    <a:pt x="120" y="68"/>
                    <a:pt x="127" y="70"/>
                    <a:pt x="133" y="72"/>
                  </a:cubicBezTo>
                  <a:cubicBezTo>
                    <a:pt x="133" y="75"/>
                    <a:pt x="133" y="78"/>
                    <a:pt x="132" y="80"/>
                  </a:cubicBezTo>
                  <a:cubicBezTo>
                    <a:pt x="129" y="79"/>
                    <a:pt x="126" y="79"/>
                    <a:pt x="123" y="77"/>
                  </a:cubicBezTo>
                  <a:close/>
                  <a:moveTo>
                    <a:pt x="105" y="15"/>
                  </a:moveTo>
                  <a:cubicBezTo>
                    <a:pt x="107" y="14"/>
                    <a:pt x="107" y="14"/>
                    <a:pt x="108" y="13"/>
                  </a:cubicBezTo>
                  <a:cubicBezTo>
                    <a:pt x="109" y="12"/>
                    <a:pt x="111" y="11"/>
                    <a:pt x="112" y="10"/>
                  </a:cubicBezTo>
                  <a:cubicBezTo>
                    <a:pt x="113" y="11"/>
                    <a:pt x="113" y="12"/>
                    <a:pt x="113" y="13"/>
                  </a:cubicBezTo>
                  <a:cubicBezTo>
                    <a:pt x="114" y="16"/>
                    <a:pt x="116" y="19"/>
                    <a:pt x="117" y="22"/>
                  </a:cubicBezTo>
                  <a:cubicBezTo>
                    <a:pt x="118" y="22"/>
                    <a:pt x="118" y="23"/>
                    <a:pt x="118" y="23"/>
                  </a:cubicBezTo>
                  <a:cubicBezTo>
                    <a:pt x="114" y="22"/>
                    <a:pt x="110" y="19"/>
                    <a:pt x="106" y="18"/>
                  </a:cubicBezTo>
                  <a:cubicBezTo>
                    <a:pt x="104" y="17"/>
                    <a:pt x="103" y="16"/>
                    <a:pt x="101" y="16"/>
                  </a:cubicBezTo>
                  <a:cubicBezTo>
                    <a:pt x="103" y="15"/>
                    <a:pt x="104" y="15"/>
                    <a:pt x="105" y="15"/>
                  </a:cubicBezTo>
                  <a:close/>
                  <a:moveTo>
                    <a:pt x="99" y="17"/>
                  </a:moveTo>
                  <a:cubicBezTo>
                    <a:pt x="102" y="17"/>
                    <a:pt x="104" y="19"/>
                    <a:pt x="106" y="20"/>
                  </a:cubicBezTo>
                  <a:cubicBezTo>
                    <a:pt x="111" y="21"/>
                    <a:pt x="114" y="24"/>
                    <a:pt x="118" y="25"/>
                  </a:cubicBezTo>
                  <a:cubicBezTo>
                    <a:pt x="118" y="26"/>
                    <a:pt x="119" y="26"/>
                    <a:pt x="119" y="26"/>
                  </a:cubicBezTo>
                  <a:cubicBezTo>
                    <a:pt x="120" y="29"/>
                    <a:pt x="122" y="32"/>
                    <a:pt x="123" y="35"/>
                  </a:cubicBezTo>
                  <a:cubicBezTo>
                    <a:pt x="117" y="33"/>
                    <a:pt x="112" y="30"/>
                    <a:pt x="107" y="27"/>
                  </a:cubicBezTo>
                  <a:cubicBezTo>
                    <a:pt x="103" y="26"/>
                    <a:pt x="100" y="25"/>
                    <a:pt x="97" y="24"/>
                  </a:cubicBezTo>
                  <a:cubicBezTo>
                    <a:pt x="95" y="24"/>
                    <a:pt x="92" y="23"/>
                    <a:pt x="90" y="22"/>
                  </a:cubicBezTo>
                  <a:cubicBezTo>
                    <a:pt x="91" y="22"/>
                    <a:pt x="92" y="21"/>
                    <a:pt x="93" y="21"/>
                  </a:cubicBezTo>
                  <a:cubicBezTo>
                    <a:pt x="95" y="20"/>
                    <a:pt x="97" y="18"/>
                    <a:pt x="99" y="17"/>
                  </a:cubicBezTo>
                  <a:close/>
                  <a:moveTo>
                    <a:pt x="88" y="23"/>
                  </a:moveTo>
                  <a:cubicBezTo>
                    <a:pt x="89" y="24"/>
                    <a:pt x="91" y="24"/>
                    <a:pt x="93" y="25"/>
                  </a:cubicBezTo>
                  <a:cubicBezTo>
                    <a:pt x="97" y="26"/>
                    <a:pt x="100" y="27"/>
                    <a:pt x="104" y="28"/>
                  </a:cubicBezTo>
                  <a:cubicBezTo>
                    <a:pt x="111" y="30"/>
                    <a:pt x="117" y="36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6" y="41"/>
                    <a:pt x="127" y="44"/>
                    <a:pt x="128" y="48"/>
                  </a:cubicBezTo>
                  <a:cubicBezTo>
                    <a:pt x="120" y="46"/>
                    <a:pt x="112" y="42"/>
                    <a:pt x="105" y="39"/>
                  </a:cubicBezTo>
                  <a:cubicBezTo>
                    <a:pt x="100" y="37"/>
                    <a:pt x="96" y="35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84" y="29"/>
                    <a:pt x="82" y="29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6"/>
                    <a:pt x="85" y="25"/>
                    <a:pt x="88" y="23"/>
                  </a:cubicBezTo>
                  <a:close/>
                  <a:moveTo>
                    <a:pt x="73" y="33"/>
                  </a:moveTo>
                  <a:cubicBezTo>
                    <a:pt x="75" y="32"/>
                    <a:pt x="77" y="30"/>
                    <a:pt x="79" y="29"/>
                  </a:cubicBezTo>
                  <a:cubicBezTo>
                    <a:pt x="82" y="30"/>
                    <a:pt x="85" y="31"/>
                    <a:pt x="87" y="33"/>
                  </a:cubicBezTo>
                  <a:cubicBezTo>
                    <a:pt x="90" y="34"/>
                    <a:pt x="93" y="35"/>
                    <a:pt x="95" y="36"/>
                  </a:cubicBezTo>
                  <a:cubicBezTo>
                    <a:pt x="97" y="37"/>
                    <a:pt x="100" y="39"/>
                    <a:pt x="102" y="40"/>
                  </a:cubicBezTo>
                  <a:cubicBezTo>
                    <a:pt x="111" y="43"/>
                    <a:pt x="120" y="47"/>
                    <a:pt x="129" y="50"/>
                  </a:cubicBezTo>
                  <a:cubicBezTo>
                    <a:pt x="130" y="51"/>
                    <a:pt x="131" y="53"/>
                    <a:pt x="132" y="55"/>
                  </a:cubicBezTo>
                  <a:cubicBezTo>
                    <a:pt x="133" y="55"/>
                    <a:pt x="133" y="56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0" y="57"/>
                    <a:pt x="125" y="56"/>
                    <a:pt x="121" y="55"/>
                  </a:cubicBezTo>
                  <a:cubicBezTo>
                    <a:pt x="114" y="54"/>
                    <a:pt x="107" y="51"/>
                    <a:pt x="101" y="48"/>
                  </a:cubicBezTo>
                  <a:cubicBezTo>
                    <a:pt x="94" y="45"/>
                    <a:pt x="88" y="41"/>
                    <a:pt x="81" y="38"/>
                  </a:cubicBezTo>
                  <a:cubicBezTo>
                    <a:pt x="78" y="37"/>
                    <a:pt x="75" y="35"/>
                    <a:pt x="71" y="34"/>
                  </a:cubicBezTo>
                  <a:cubicBezTo>
                    <a:pt x="72" y="34"/>
                    <a:pt x="73" y="33"/>
                    <a:pt x="73" y="33"/>
                  </a:cubicBezTo>
                  <a:close/>
                  <a:moveTo>
                    <a:pt x="69" y="35"/>
                  </a:moveTo>
                  <a:cubicBezTo>
                    <a:pt x="72" y="36"/>
                    <a:pt x="75" y="37"/>
                    <a:pt x="77" y="38"/>
                  </a:cubicBezTo>
                  <a:cubicBezTo>
                    <a:pt x="80" y="40"/>
                    <a:pt x="83" y="41"/>
                    <a:pt x="86" y="42"/>
                  </a:cubicBezTo>
                  <a:cubicBezTo>
                    <a:pt x="92" y="45"/>
                    <a:pt x="98" y="48"/>
                    <a:pt x="104" y="51"/>
                  </a:cubicBezTo>
                  <a:cubicBezTo>
                    <a:pt x="109" y="53"/>
                    <a:pt x="116" y="56"/>
                    <a:pt x="122" y="57"/>
                  </a:cubicBezTo>
                  <a:cubicBezTo>
                    <a:pt x="126" y="58"/>
                    <a:pt x="130" y="59"/>
                    <a:pt x="134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3"/>
                    <a:pt x="134" y="66"/>
                    <a:pt x="134" y="67"/>
                  </a:cubicBezTo>
                  <a:cubicBezTo>
                    <a:pt x="133" y="68"/>
                    <a:pt x="133" y="69"/>
                    <a:pt x="133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69"/>
                    <a:pt x="131" y="69"/>
                    <a:pt x="131" y="70"/>
                  </a:cubicBezTo>
                  <a:cubicBezTo>
                    <a:pt x="126" y="68"/>
                    <a:pt x="121" y="67"/>
                    <a:pt x="116" y="65"/>
                  </a:cubicBezTo>
                  <a:cubicBezTo>
                    <a:pt x="112" y="64"/>
                    <a:pt x="108" y="62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03" y="58"/>
                    <a:pt x="103" y="58"/>
                    <a:pt x="103" y="57"/>
                  </a:cubicBezTo>
                  <a:cubicBezTo>
                    <a:pt x="102" y="56"/>
                    <a:pt x="101" y="55"/>
                    <a:pt x="99" y="56"/>
                  </a:cubicBezTo>
                  <a:cubicBezTo>
                    <a:pt x="99" y="57"/>
                    <a:pt x="98" y="57"/>
                    <a:pt x="97" y="57"/>
                  </a:cubicBezTo>
                  <a:cubicBezTo>
                    <a:pt x="96" y="56"/>
                    <a:pt x="94" y="56"/>
                    <a:pt x="92" y="55"/>
                  </a:cubicBezTo>
                  <a:cubicBezTo>
                    <a:pt x="85" y="52"/>
                    <a:pt x="79" y="48"/>
                    <a:pt x="72" y="46"/>
                  </a:cubicBezTo>
                  <a:cubicBezTo>
                    <a:pt x="68" y="45"/>
                    <a:pt x="65" y="43"/>
                    <a:pt x="62" y="42"/>
                  </a:cubicBezTo>
                  <a:cubicBezTo>
                    <a:pt x="60" y="42"/>
                    <a:pt x="60" y="41"/>
                    <a:pt x="59" y="41"/>
                  </a:cubicBezTo>
                  <a:cubicBezTo>
                    <a:pt x="59" y="41"/>
                    <a:pt x="60" y="40"/>
                    <a:pt x="60" y="40"/>
                  </a:cubicBezTo>
                  <a:cubicBezTo>
                    <a:pt x="63" y="38"/>
                    <a:pt x="66" y="37"/>
                    <a:pt x="69" y="35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8" y="42"/>
                    <a:pt x="62" y="44"/>
                    <a:pt x="63" y="44"/>
                  </a:cubicBezTo>
                  <a:cubicBezTo>
                    <a:pt x="66" y="45"/>
                    <a:pt x="70" y="47"/>
                    <a:pt x="73" y="48"/>
                  </a:cubicBezTo>
                  <a:cubicBezTo>
                    <a:pt x="80" y="51"/>
                    <a:pt x="88" y="54"/>
                    <a:pt x="95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60"/>
                    <a:pt x="90" y="61"/>
                    <a:pt x="88" y="63"/>
                  </a:cubicBezTo>
                  <a:cubicBezTo>
                    <a:pt x="79" y="60"/>
                    <a:pt x="71" y="57"/>
                    <a:pt x="63" y="54"/>
                  </a:cubicBezTo>
                  <a:cubicBezTo>
                    <a:pt x="60" y="53"/>
                    <a:pt x="58" y="53"/>
                    <a:pt x="55" y="52"/>
                  </a:cubicBezTo>
                  <a:cubicBezTo>
                    <a:pt x="53" y="52"/>
                    <a:pt x="51" y="50"/>
                    <a:pt x="48" y="50"/>
                  </a:cubicBezTo>
                  <a:cubicBezTo>
                    <a:pt x="47" y="50"/>
                    <a:pt x="46" y="50"/>
                    <a:pt x="45" y="49"/>
                  </a:cubicBezTo>
                  <a:cubicBezTo>
                    <a:pt x="49" y="47"/>
                    <a:pt x="53" y="45"/>
                    <a:pt x="56" y="42"/>
                  </a:cubicBezTo>
                  <a:close/>
                  <a:moveTo>
                    <a:pt x="21" y="82"/>
                  </a:moveTo>
                  <a:cubicBezTo>
                    <a:pt x="21" y="81"/>
                    <a:pt x="21" y="81"/>
                    <a:pt x="21" y="81"/>
                  </a:cubicBezTo>
                  <a:cubicBezTo>
                    <a:pt x="24" y="82"/>
                    <a:pt x="28" y="83"/>
                    <a:pt x="31" y="85"/>
                  </a:cubicBezTo>
                  <a:cubicBezTo>
                    <a:pt x="33" y="85"/>
                    <a:pt x="35" y="86"/>
                    <a:pt x="37" y="86"/>
                  </a:cubicBezTo>
                  <a:cubicBezTo>
                    <a:pt x="33" y="87"/>
                    <a:pt x="29" y="89"/>
                    <a:pt x="25" y="91"/>
                  </a:cubicBezTo>
                  <a:cubicBezTo>
                    <a:pt x="24" y="87"/>
                    <a:pt x="22" y="84"/>
                    <a:pt x="21" y="82"/>
                  </a:cubicBezTo>
                  <a:close/>
                  <a:moveTo>
                    <a:pt x="40" y="85"/>
                  </a:moveTo>
                  <a:cubicBezTo>
                    <a:pt x="37" y="85"/>
                    <a:pt x="34" y="84"/>
                    <a:pt x="32" y="83"/>
                  </a:cubicBezTo>
                  <a:cubicBezTo>
                    <a:pt x="28" y="82"/>
                    <a:pt x="24" y="80"/>
                    <a:pt x="20" y="79"/>
                  </a:cubicBezTo>
                  <a:cubicBezTo>
                    <a:pt x="19" y="77"/>
                    <a:pt x="17" y="75"/>
                    <a:pt x="16" y="72"/>
                  </a:cubicBezTo>
                  <a:cubicBezTo>
                    <a:pt x="15" y="70"/>
                    <a:pt x="13" y="68"/>
                    <a:pt x="12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6"/>
                    <a:pt x="13" y="66"/>
                    <a:pt x="14" y="65"/>
                  </a:cubicBezTo>
                  <a:cubicBezTo>
                    <a:pt x="22" y="68"/>
                    <a:pt x="30" y="70"/>
                    <a:pt x="39" y="73"/>
                  </a:cubicBezTo>
                  <a:cubicBezTo>
                    <a:pt x="43" y="75"/>
                    <a:pt x="47" y="78"/>
                    <a:pt x="51" y="79"/>
                  </a:cubicBezTo>
                  <a:cubicBezTo>
                    <a:pt x="52" y="79"/>
                    <a:pt x="52" y="79"/>
                    <a:pt x="53" y="80"/>
                  </a:cubicBezTo>
                  <a:cubicBezTo>
                    <a:pt x="49" y="82"/>
                    <a:pt x="44" y="84"/>
                    <a:pt x="40" y="85"/>
                  </a:cubicBezTo>
                  <a:close/>
                  <a:moveTo>
                    <a:pt x="60" y="75"/>
                  </a:moveTo>
                  <a:cubicBezTo>
                    <a:pt x="59" y="76"/>
                    <a:pt x="57" y="78"/>
                    <a:pt x="55" y="79"/>
                  </a:cubicBezTo>
                  <a:cubicBezTo>
                    <a:pt x="54" y="78"/>
                    <a:pt x="53" y="78"/>
                    <a:pt x="52" y="77"/>
                  </a:cubicBezTo>
                  <a:cubicBezTo>
                    <a:pt x="47" y="76"/>
                    <a:pt x="42" y="73"/>
                    <a:pt x="37" y="71"/>
                  </a:cubicBezTo>
                  <a:cubicBezTo>
                    <a:pt x="30" y="68"/>
                    <a:pt x="23" y="66"/>
                    <a:pt x="15" y="64"/>
                  </a:cubicBezTo>
                  <a:cubicBezTo>
                    <a:pt x="17" y="63"/>
                    <a:pt x="18" y="63"/>
                    <a:pt x="19" y="62"/>
                  </a:cubicBezTo>
                  <a:cubicBezTo>
                    <a:pt x="21" y="61"/>
                    <a:pt x="24" y="60"/>
                    <a:pt x="26" y="58"/>
                  </a:cubicBezTo>
                  <a:cubicBezTo>
                    <a:pt x="28" y="58"/>
                    <a:pt x="30" y="59"/>
                    <a:pt x="31" y="60"/>
                  </a:cubicBezTo>
                  <a:cubicBezTo>
                    <a:pt x="33" y="61"/>
                    <a:pt x="36" y="61"/>
                    <a:pt x="38" y="62"/>
                  </a:cubicBezTo>
                  <a:cubicBezTo>
                    <a:pt x="43" y="63"/>
                    <a:pt x="47" y="66"/>
                    <a:pt x="51" y="68"/>
                  </a:cubicBezTo>
                  <a:cubicBezTo>
                    <a:pt x="55" y="70"/>
                    <a:pt x="60" y="70"/>
                    <a:pt x="64" y="71"/>
                  </a:cubicBezTo>
                  <a:cubicBezTo>
                    <a:pt x="65" y="72"/>
                    <a:pt x="66" y="72"/>
                    <a:pt x="66" y="72"/>
                  </a:cubicBezTo>
                  <a:cubicBezTo>
                    <a:pt x="64" y="73"/>
                    <a:pt x="62" y="74"/>
                    <a:pt x="60" y="75"/>
                  </a:cubicBezTo>
                  <a:close/>
                  <a:moveTo>
                    <a:pt x="68" y="71"/>
                  </a:moveTo>
                  <a:cubicBezTo>
                    <a:pt x="66" y="70"/>
                    <a:pt x="63" y="69"/>
                    <a:pt x="61" y="69"/>
                  </a:cubicBezTo>
                  <a:cubicBezTo>
                    <a:pt x="58" y="68"/>
                    <a:pt x="56" y="68"/>
                    <a:pt x="54" y="67"/>
                  </a:cubicBezTo>
                  <a:cubicBezTo>
                    <a:pt x="51" y="66"/>
                    <a:pt x="49" y="64"/>
                    <a:pt x="47" y="63"/>
                  </a:cubicBezTo>
                  <a:cubicBezTo>
                    <a:pt x="42" y="62"/>
                    <a:pt x="38" y="60"/>
                    <a:pt x="33" y="59"/>
                  </a:cubicBezTo>
                  <a:cubicBezTo>
                    <a:pt x="32" y="58"/>
                    <a:pt x="30" y="57"/>
                    <a:pt x="29" y="57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6" y="54"/>
                    <a:pt x="40" y="52"/>
                    <a:pt x="43" y="50"/>
                  </a:cubicBezTo>
                  <a:cubicBezTo>
                    <a:pt x="46" y="51"/>
                    <a:pt x="49" y="52"/>
                    <a:pt x="51" y="53"/>
                  </a:cubicBezTo>
                  <a:cubicBezTo>
                    <a:pt x="56" y="55"/>
                    <a:pt x="61" y="55"/>
                    <a:pt x="66" y="57"/>
                  </a:cubicBezTo>
                  <a:cubicBezTo>
                    <a:pt x="72" y="60"/>
                    <a:pt x="79" y="62"/>
                    <a:pt x="86" y="64"/>
                  </a:cubicBezTo>
                  <a:cubicBezTo>
                    <a:pt x="83" y="65"/>
                    <a:pt x="81" y="66"/>
                    <a:pt x="79" y="67"/>
                  </a:cubicBezTo>
                  <a:cubicBezTo>
                    <a:pt x="75" y="68"/>
                    <a:pt x="72" y="70"/>
                    <a:pt x="68" y="71"/>
                  </a:cubicBezTo>
                  <a:close/>
                  <a:moveTo>
                    <a:pt x="111" y="99"/>
                  </a:moveTo>
                  <a:cubicBezTo>
                    <a:pt x="115" y="101"/>
                    <a:pt x="121" y="102"/>
                    <a:pt x="126" y="104"/>
                  </a:cubicBezTo>
                  <a:cubicBezTo>
                    <a:pt x="125" y="105"/>
                    <a:pt x="125" y="106"/>
                    <a:pt x="125" y="106"/>
                  </a:cubicBezTo>
                  <a:cubicBezTo>
                    <a:pt x="124" y="108"/>
                    <a:pt x="124" y="110"/>
                    <a:pt x="123" y="112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18" y="111"/>
                    <a:pt x="114" y="108"/>
                    <a:pt x="109" y="106"/>
                  </a:cubicBezTo>
                  <a:cubicBezTo>
                    <a:pt x="105" y="105"/>
                    <a:pt x="101" y="105"/>
                    <a:pt x="96" y="104"/>
                  </a:cubicBezTo>
                  <a:cubicBezTo>
                    <a:pt x="97" y="101"/>
                    <a:pt x="97" y="99"/>
                    <a:pt x="98" y="96"/>
                  </a:cubicBezTo>
                  <a:cubicBezTo>
                    <a:pt x="98" y="96"/>
                    <a:pt x="98" y="95"/>
                    <a:pt x="98" y="95"/>
                  </a:cubicBezTo>
                  <a:cubicBezTo>
                    <a:pt x="103" y="96"/>
                    <a:pt x="107" y="97"/>
                    <a:pt x="111" y="99"/>
                  </a:cubicBezTo>
                  <a:close/>
                  <a:moveTo>
                    <a:pt x="89" y="134"/>
                  </a:moveTo>
                  <a:cubicBezTo>
                    <a:pt x="90" y="132"/>
                    <a:pt x="91" y="131"/>
                    <a:pt x="91" y="128"/>
                  </a:cubicBezTo>
                  <a:cubicBezTo>
                    <a:pt x="91" y="127"/>
                    <a:pt x="91" y="126"/>
                    <a:pt x="91" y="126"/>
                  </a:cubicBezTo>
                  <a:cubicBezTo>
                    <a:pt x="96" y="126"/>
                    <a:pt x="101" y="127"/>
                    <a:pt x="105" y="128"/>
                  </a:cubicBezTo>
                  <a:cubicBezTo>
                    <a:pt x="108" y="128"/>
                    <a:pt x="110" y="129"/>
                    <a:pt x="113" y="129"/>
                  </a:cubicBezTo>
                  <a:cubicBezTo>
                    <a:pt x="115" y="130"/>
                    <a:pt x="117" y="130"/>
                    <a:pt x="119" y="130"/>
                  </a:cubicBezTo>
                  <a:cubicBezTo>
                    <a:pt x="118" y="135"/>
                    <a:pt x="117" y="139"/>
                    <a:pt x="116" y="144"/>
                  </a:cubicBezTo>
                  <a:cubicBezTo>
                    <a:pt x="116" y="144"/>
                    <a:pt x="116" y="145"/>
                    <a:pt x="116" y="145"/>
                  </a:cubicBezTo>
                  <a:cubicBezTo>
                    <a:pt x="107" y="142"/>
                    <a:pt x="97" y="139"/>
                    <a:pt x="88" y="136"/>
                  </a:cubicBezTo>
                  <a:cubicBezTo>
                    <a:pt x="88" y="136"/>
                    <a:pt x="88" y="135"/>
                    <a:pt x="89" y="134"/>
                  </a:cubicBezTo>
                  <a:close/>
                  <a:moveTo>
                    <a:pt x="86" y="205"/>
                  </a:moveTo>
                  <a:cubicBezTo>
                    <a:pt x="84" y="201"/>
                    <a:pt x="82" y="197"/>
                    <a:pt x="80" y="193"/>
                  </a:cubicBezTo>
                  <a:cubicBezTo>
                    <a:pt x="82" y="194"/>
                    <a:pt x="86" y="195"/>
                    <a:pt x="88" y="196"/>
                  </a:cubicBezTo>
                  <a:cubicBezTo>
                    <a:pt x="91" y="197"/>
                    <a:pt x="94" y="198"/>
                    <a:pt x="97" y="199"/>
                  </a:cubicBezTo>
                  <a:cubicBezTo>
                    <a:pt x="94" y="201"/>
                    <a:pt x="90" y="203"/>
                    <a:pt x="86" y="205"/>
                  </a:cubicBezTo>
                  <a:close/>
                  <a:moveTo>
                    <a:pt x="99" y="198"/>
                  </a:moveTo>
                  <a:cubicBezTo>
                    <a:pt x="97" y="197"/>
                    <a:pt x="95" y="196"/>
                    <a:pt x="93" y="196"/>
                  </a:cubicBezTo>
                  <a:cubicBezTo>
                    <a:pt x="90" y="195"/>
                    <a:pt x="88" y="194"/>
                    <a:pt x="86" y="193"/>
                  </a:cubicBezTo>
                  <a:cubicBezTo>
                    <a:pt x="84" y="192"/>
                    <a:pt x="82" y="192"/>
                    <a:pt x="80" y="191"/>
                  </a:cubicBezTo>
                  <a:cubicBezTo>
                    <a:pt x="80" y="191"/>
                    <a:pt x="79" y="190"/>
                    <a:pt x="79" y="190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7" y="188"/>
                    <a:pt x="76" y="186"/>
                    <a:pt x="75" y="183"/>
                  </a:cubicBezTo>
                  <a:cubicBezTo>
                    <a:pt x="75" y="183"/>
                    <a:pt x="75" y="182"/>
                    <a:pt x="75" y="182"/>
                  </a:cubicBezTo>
                  <a:cubicBezTo>
                    <a:pt x="77" y="182"/>
                    <a:pt x="79" y="183"/>
                    <a:pt x="81" y="183"/>
                  </a:cubicBezTo>
                  <a:cubicBezTo>
                    <a:pt x="85" y="184"/>
                    <a:pt x="89" y="185"/>
                    <a:pt x="92" y="186"/>
                  </a:cubicBezTo>
                  <a:cubicBezTo>
                    <a:pt x="96" y="187"/>
                    <a:pt x="100" y="188"/>
                    <a:pt x="104" y="189"/>
                  </a:cubicBezTo>
                  <a:cubicBezTo>
                    <a:pt x="106" y="190"/>
                    <a:pt x="110" y="190"/>
                    <a:pt x="113" y="192"/>
                  </a:cubicBezTo>
                  <a:cubicBezTo>
                    <a:pt x="108" y="194"/>
                    <a:pt x="103" y="196"/>
                    <a:pt x="99" y="198"/>
                  </a:cubicBezTo>
                  <a:close/>
                  <a:moveTo>
                    <a:pt x="114" y="190"/>
                  </a:moveTo>
                  <a:cubicBezTo>
                    <a:pt x="114" y="190"/>
                    <a:pt x="114" y="190"/>
                    <a:pt x="114" y="190"/>
                  </a:cubicBezTo>
                  <a:cubicBezTo>
                    <a:pt x="113" y="190"/>
                    <a:pt x="111" y="189"/>
                    <a:pt x="110" y="189"/>
                  </a:cubicBezTo>
                  <a:cubicBezTo>
                    <a:pt x="105" y="188"/>
                    <a:pt x="101" y="187"/>
                    <a:pt x="97" y="185"/>
                  </a:cubicBezTo>
                  <a:cubicBezTo>
                    <a:pt x="92" y="184"/>
                    <a:pt x="86" y="183"/>
                    <a:pt x="81" y="182"/>
                  </a:cubicBezTo>
                  <a:cubicBezTo>
                    <a:pt x="79" y="181"/>
                    <a:pt x="78" y="181"/>
                    <a:pt x="76" y="180"/>
                  </a:cubicBezTo>
                  <a:cubicBezTo>
                    <a:pt x="77" y="178"/>
                    <a:pt x="78" y="175"/>
                    <a:pt x="78" y="172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80" y="172"/>
                    <a:pt x="82" y="173"/>
                    <a:pt x="84" y="173"/>
                  </a:cubicBezTo>
                  <a:cubicBezTo>
                    <a:pt x="90" y="175"/>
                    <a:pt x="95" y="177"/>
                    <a:pt x="101" y="179"/>
                  </a:cubicBezTo>
                  <a:cubicBezTo>
                    <a:pt x="107" y="181"/>
                    <a:pt x="113" y="183"/>
                    <a:pt x="119" y="185"/>
                  </a:cubicBezTo>
                  <a:cubicBezTo>
                    <a:pt x="119" y="185"/>
                    <a:pt x="120" y="185"/>
                    <a:pt x="121" y="186"/>
                  </a:cubicBezTo>
                  <a:cubicBezTo>
                    <a:pt x="119" y="187"/>
                    <a:pt x="116" y="189"/>
                    <a:pt x="114" y="190"/>
                  </a:cubicBezTo>
                  <a:close/>
                  <a:moveTo>
                    <a:pt x="129" y="180"/>
                  </a:moveTo>
                  <a:cubicBezTo>
                    <a:pt x="127" y="182"/>
                    <a:pt x="125" y="183"/>
                    <a:pt x="123" y="184"/>
                  </a:cubicBezTo>
                  <a:cubicBezTo>
                    <a:pt x="122" y="184"/>
                    <a:pt x="120" y="184"/>
                    <a:pt x="119" y="183"/>
                  </a:cubicBezTo>
                  <a:cubicBezTo>
                    <a:pt x="113" y="182"/>
                    <a:pt x="107" y="179"/>
                    <a:pt x="101" y="177"/>
                  </a:cubicBezTo>
                  <a:cubicBezTo>
                    <a:pt x="96" y="175"/>
                    <a:pt x="90" y="173"/>
                    <a:pt x="84" y="171"/>
                  </a:cubicBezTo>
                  <a:cubicBezTo>
                    <a:pt x="83" y="171"/>
                    <a:pt x="81" y="170"/>
                    <a:pt x="79" y="170"/>
                  </a:cubicBezTo>
                  <a:cubicBezTo>
                    <a:pt x="79" y="167"/>
                    <a:pt x="80" y="164"/>
                    <a:pt x="80" y="161"/>
                  </a:cubicBezTo>
                  <a:cubicBezTo>
                    <a:pt x="90" y="164"/>
                    <a:pt x="99" y="169"/>
                    <a:pt x="109" y="172"/>
                  </a:cubicBezTo>
                  <a:cubicBezTo>
                    <a:pt x="115" y="174"/>
                    <a:pt x="122" y="174"/>
                    <a:pt x="129" y="175"/>
                  </a:cubicBezTo>
                  <a:cubicBezTo>
                    <a:pt x="132" y="176"/>
                    <a:pt x="135" y="176"/>
                    <a:pt x="137" y="176"/>
                  </a:cubicBezTo>
                  <a:cubicBezTo>
                    <a:pt x="135" y="178"/>
                    <a:pt x="132" y="179"/>
                    <a:pt x="129" y="180"/>
                  </a:cubicBezTo>
                  <a:close/>
                  <a:moveTo>
                    <a:pt x="140" y="175"/>
                  </a:moveTo>
                  <a:cubicBezTo>
                    <a:pt x="137" y="175"/>
                    <a:pt x="133" y="174"/>
                    <a:pt x="129" y="174"/>
                  </a:cubicBezTo>
                  <a:cubicBezTo>
                    <a:pt x="123" y="172"/>
                    <a:pt x="116" y="171"/>
                    <a:pt x="109" y="170"/>
                  </a:cubicBezTo>
                  <a:cubicBezTo>
                    <a:pt x="104" y="169"/>
                    <a:pt x="98" y="166"/>
                    <a:pt x="93" y="164"/>
                  </a:cubicBezTo>
                  <a:cubicBezTo>
                    <a:pt x="89" y="162"/>
                    <a:pt x="85" y="161"/>
                    <a:pt x="81" y="159"/>
                  </a:cubicBezTo>
                  <a:cubicBezTo>
                    <a:pt x="81" y="159"/>
                    <a:pt x="81" y="158"/>
                    <a:pt x="81" y="157"/>
                  </a:cubicBezTo>
                  <a:cubicBezTo>
                    <a:pt x="81" y="155"/>
                    <a:pt x="82" y="152"/>
                    <a:pt x="83" y="150"/>
                  </a:cubicBezTo>
                  <a:cubicBezTo>
                    <a:pt x="84" y="150"/>
                    <a:pt x="86" y="151"/>
                    <a:pt x="87" y="151"/>
                  </a:cubicBezTo>
                  <a:cubicBezTo>
                    <a:pt x="90" y="152"/>
                    <a:pt x="93" y="153"/>
                    <a:pt x="96" y="154"/>
                  </a:cubicBezTo>
                  <a:cubicBezTo>
                    <a:pt x="102" y="156"/>
                    <a:pt x="109" y="158"/>
                    <a:pt x="115" y="160"/>
                  </a:cubicBezTo>
                  <a:cubicBezTo>
                    <a:pt x="121" y="162"/>
                    <a:pt x="125" y="164"/>
                    <a:pt x="131" y="164"/>
                  </a:cubicBezTo>
                  <a:cubicBezTo>
                    <a:pt x="137" y="165"/>
                    <a:pt x="144" y="167"/>
                    <a:pt x="150" y="168"/>
                  </a:cubicBezTo>
                  <a:cubicBezTo>
                    <a:pt x="148" y="170"/>
                    <a:pt x="147" y="171"/>
                    <a:pt x="145" y="172"/>
                  </a:cubicBezTo>
                  <a:cubicBezTo>
                    <a:pt x="143" y="173"/>
                    <a:pt x="142" y="174"/>
                    <a:pt x="140" y="175"/>
                  </a:cubicBezTo>
                  <a:close/>
                  <a:moveTo>
                    <a:pt x="152" y="167"/>
                  </a:moveTo>
                  <a:cubicBezTo>
                    <a:pt x="146" y="166"/>
                    <a:pt x="140" y="164"/>
                    <a:pt x="135" y="163"/>
                  </a:cubicBezTo>
                  <a:cubicBezTo>
                    <a:pt x="131" y="163"/>
                    <a:pt x="128" y="162"/>
                    <a:pt x="124" y="162"/>
                  </a:cubicBezTo>
                  <a:cubicBezTo>
                    <a:pt x="121" y="161"/>
                    <a:pt x="117" y="159"/>
                    <a:pt x="114" y="158"/>
                  </a:cubicBezTo>
                  <a:cubicBezTo>
                    <a:pt x="107" y="156"/>
                    <a:pt x="101" y="154"/>
                    <a:pt x="94" y="152"/>
                  </a:cubicBezTo>
                  <a:cubicBezTo>
                    <a:pt x="91" y="151"/>
                    <a:pt x="88" y="150"/>
                    <a:pt x="84" y="149"/>
                  </a:cubicBezTo>
                  <a:cubicBezTo>
                    <a:pt x="84" y="149"/>
                    <a:pt x="84" y="149"/>
                    <a:pt x="83" y="149"/>
                  </a:cubicBezTo>
                  <a:cubicBezTo>
                    <a:pt x="84" y="147"/>
                    <a:pt x="85" y="144"/>
                    <a:pt x="86" y="143"/>
                  </a:cubicBezTo>
                  <a:cubicBezTo>
                    <a:pt x="86" y="141"/>
                    <a:pt x="87" y="140"/>
                    <a:pt x="87" y="138"/>
                  </a:cubicBezTo>
                  <a:cubicBezTo>
                    <a:pt x="97" y="140"/>
                    <a:pt x="106" y="143"/>
                    <a:pt x="115" y="147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3" y="148"/>
                    <a:pt x="112" y="150"/>
                    <a:pt x="113" y="151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56"/>
                    <a:pt x="118" y="156"/>
                    <a:pt x="119" y="152"/>
                  </a:cubicBezTo>
                  <a:cubicBezTo>
                    <a:pt x="119" y="152"/>
                    <a:pt x="119" y="152"/>
                    <a:pt x="119" y="151"/>
                  </a:cubicBezTo>
                  <a:cubicBezTo>
                    <a:pt x="120" y="150"/>
                    <a:pt x="122" y="150"/>
                    <a:pt x="123" y="149"/>
                  </a:cubicBezTo>
                  <a:cubicBezTo>
                    <a:pt x="124" y="150"/>
                    <a:pt x="125" y="150"/>
                    <a:pt x="126" y="150"/>
                  </a:cubicBezTo>
                  <a:cubicBezTo>
                    <a:pt x="133" y="152"/>
                    <a:pt x="140" y="155"/>
                    <a:pt x="147" y="156"/>
                  </a:cubicBezTo>
                  <a:cubicBezTo>
                    <a:pt x="151" y="157"/>
                    <a:pt x="154" y="159"/>
                    <a:pt x="158" y="160"/>
                  </a:cubicBezTo>
                  <a:cubicBezTo>
                    <a:pt x="159" y="160"/>
                    <a:pt x="161" y="161"/>
                    <a:pt x="162" y="161"/>
                  </a:cubicBezTo>
                  <a:cubicBezTo>
                    <a:pt x="161" y="162"/>
                    <a:pt x="160" y="162"/>
                    <a:pt x="158" y="163"/>
                  </a:cubicBezTo>
                  <a:cubicBezTo>
                    <a:pt x="156" y="164"/>
                    <a:pt x="154" y="166"/>
                    <a:pt x="152" y="167"/>
                  </a:cubicBezTo>
                  <a:close/>
                  <a:moveTo>
                    <a:pt x="172" y="154"/>
                  </a:moveTo>
                  <a:cubicBezTo>
                    <a:pt x="169" y="156"/>
                    <a:pt x="167" y="158"/>
                    <a:pt x="164" y="160"/>
                  </a:cubicBezTo>
                  <a:cubicBezTo>
                    <a:pt x="160" y="158"/>
                    <a:pt x="155" y="157"/>
                    <a:pt x="151" y="155"/>
                  </a:cubicBezTo>
                  <a:cubicBezTo>
                    <a:pt x="143" y="153"/>
                    <a:pt x="135" y="151"/>
                    <a:pt x="127" y="149"/>
                  </a:cubicBezTo>
                  <a:cubicBezTo>
                    <a:pt x="126" y="149"/>
                    <a:pt x="126" y="148"/>
                    <a:pt x="125" y="148"/>
                  </a:cubicBezTo>
                  <a:cubicBezTo>
                    <a:pt x="129" y="146"/>
                    <a:pt x="134" y="143"/>
                    <a:pt x="138" y="141"/>
                  </a:cubicBezTo>
                  <a:cubicBezTo>
                    <a:pt x="147" y="143"/>
                    <a:pt x="155" y="147"/>
                    <a:pt x="163" y="150"/>
                  </a:cubicBezTo>
                  <a:cubicBezTo>
                    <a:pt x="167" y="151"/>
                    <a:pt x="171" y="152"/>
                    <a:pt x="175" y="153"/>
                  </a:cubicBezTo>
                  <a:cubicBezTo>
                    <a:pt x="174" y="153"/>
                    <a:pt x="173" y="154"/>
                    <a:pt x="172" y="154"/>
                  </a:cubicBezTo>
                  <a:close/>
                  <a:moveTo>
                    <a:pt x="177" y="152"/>
                  </a:moveTo>
                  <a:cubicBezTo>
                    <a:pt x="173" y="150"/>
                    <a:pt x="168" y="149"/>
                    <a:pt x="163" y="148"/>
                  </a:cubicBezTo>
                  <a:cubicBezTo>
                    <a:pt x="156" y="146"/>
                    <a:pt x="148" y="142"/>
                    <a:pt x="141" y="140"/>
                  </a:cubicBezTo>
                  <a:cubicBezTo>
                    <a:pt x="143" y="138"/>
                    <a:pt x="146" y="137"/>
                    <a:pt x="148" y="136"/>
                  </a:cubicBezTo>
                  <a:cubicBezTo>
                    <a:pt x="155" y="137"/>
                    <a:pt x="163" y="139"/>
                    <a:pt x="170" y="142"/>
                  </a:cubicBezTo>
                  <a:cubicBezTo>
                    <a:pt x="174" y="143"/>
                    <a:pt x="178" y="144"/>
                    <a:pt x="182" y="145"/>
                  </a:cubicBezTo>
                  <a:cubicBezTo>
                    <a:pt x="184" y="145"/>
                    <a:pt x="185" y="146"/>
                    <a:pt x="186" y="146"/>
                  </a:cubicBezTo>
                  <a:cubicBezTo>
                    <a:pt x="187" y="146"/>
                    <a:pt x="187" y="147"/>
                    <a:pt x="187" y="147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84" y="148"/>
                    <a:pt x="180" y="150"/>
                    <a:pt x="177" y="152"/>
                  </a:cubicBezTo>
                  <a:close/>
                  <a:moveTo>
                    <a:pt x="177" y="130"/>
                  </a:moveTo>
                  <a:cubicBezTo>
                    <a:pt x="174" y="130"/>
                    <a:pt x="171" y="128"/>
                    <a:pt x="168" y="128"/>
                  </a:cubicBezTo>
                  <a:cubicBezTo>
                    <a:pt x="169" y="128"/>
                    <a:pt x="165" y="127"/>
                    <a:pt x="165" y="127"/>
                  </a:cubicBezTo>
                  <a:cubicBezTo>
                    <a:pt x="168" y="125"/>
                    <a:pt x="171" y="123"/>
                    <a:pt x="174" y="121"/>
                  </a:cubicBezTo>
                  <a:cubicBezTo>
                    <a:pt x="175" y="121"/>
                    <a:pt x="175" y="121"/>
                    <a:pt x="175" y="121"/>
                  </a:cubicBezTo>
                  <a:cubicBezTo>
                    <a:pt x="176" y="123"/>
                    <a:pt x="177" y="125"/>
                    <a:pt x="177" y="127"/>
                  </a:cubicBezTo>
                  <a:cubicBezTo>
                    <a:pt x="178" y="128"/>
                    <a:pt x="178" y="129"/>
                    <a:pt x="179" y="131"/>
                  </a:cubicBezTo>
                  <a:cubicBezTo>
                    <a:pt x="178" y="131"/>
                    <a:pt x="177" y="130"/>
                    <a:pt x="177" y="130"/>
                  </a:cubicBezTo>
                  <a:close/>
                </a:path>
              </a:pathLst>
            </a:custGeom>
            <a:solidFill>
              <a:srgbClr val="DD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 rot="21238751">
              <a:off x="8667416" y="483219"/>
              <a:ext cx="591051" cy="927587"/>
            </a:xfrm>
            <a:custGeom>
              <a:avLst/>
              <a:gdLst>
                <a:gd name="T0" fmla="*/ 272 w 284"/>
                <a:gd name="T1" fmla="*/ 76 h 439"/>
                <a:gd name="T2" fmla="*/ 146 w 284"/>
                <a:gd name="T3" fmla="*/ 1 h 439"/>
                <a:gd name="T4" fmla="*/ 8 w 284"/>
                <a:gd name="T5" fmla="*/ 115 h 439"/>
                <a:gd name="T6" fmla="*/ 56 w 284"/>
                <a:gd name="T7" fmla="*/ 266 h 439"/>
                <a:gd name="T8" fmla="*/ 69 w 284"/>
                <a:gd name="T9" fmla="*/ 279 h 439"/>
                <a:gd name="T10" fmla="*/ 113 w 284"/>
                <a:gd name="T11" fmla="*/ 390 h 439"/>
                <a:gd name="T12" fmla="*/ 117 w 284"/>
                <a:gd name="T13" fmla="*/ 433 h 439"/>
                <a:gd name="T14" fmla="*/ 147 w 284"/>
                <a:gd name="T15" fmla="*/ 358 h 439"/>
                <a:gd name="T16" fmla="*/ 259 w 284"/>
                <a:gd name="T17" fmla="*/ 209 h 439"/>
                <a:gd name="T18" fmla="*/ 282 w 284"/>
                <a:gd name="T19" fmla="*/ 137 h 439"/>
                <a:gd name="T20" fmla="*/ 79 w 284"/>
                <a:gd name="T21" fmla="*/ 104 h 439"/>
                <a:gd name="T22" fmla="*/ 146 w 284"/>
                <a:gd name="T23" fmla="*/ 11 h 439"/>
                <a:gd name="T24" fmla="*/ 77 w 284"/>
                <a:gd name="T25" fmla="*/ 147 h 439"/>
                <a:gd name="T26" fmla="*/ 30 w 284"/>
                <a:gd name="T27" fmla="*/ 221 h 439"/>
                <a:gd name="T28" fmla="*/ 16 w 284"/>
                <a:gd name="T29" fmla="*/ 161 h 439"/>
                <a:gd name="T30" fmla="*/ 75 w 284"/>
                <a:gd name="T31" fmla="*/ 68 h 439"/>
                <a:gd name="T32" fmla="*/ 119 w 284"/>
                <a:gd name="T33" fmla="*/ 14 h 439"/>
                <a:gd name="T34" fmla="*/ 121 w 284"/>
                <a:gd name="T35" fmla="*/ 42 h 439"/>
                <a:gd name="T36" fmla="*/ 12 w 284"/>
                <a:gd name="T37" fmla="*/ 179 h 439"/>
                <a:gd name="T38" fmla="*/ 61 w 284"/>
                <a:gd name="T39" fmla="*/ 85 h 439"/>
                <a:gd name="T40" fmla="*/ 14 w 284"/>
                <a:gd name="T41" fmla="*/ 140 h 439"/>
                <a:gd name="T42" fmla="*/ 84 w 284"/>
                <a:gd name="T43" fmla="*/ 23 h 439"/>
                <a:gd name="T44" fmla="*/ 107 w 284"/>
                <a:gd name="T45" fmla="*/ 16 h 439"/>
                <a:gd name="T46" fmla="*/ 78 w 284"/>
                <a:gd name="T47" fmla="*/ 26 h 439"/>
                <a:gd name="T48" fmla="*/ 17 w 284"/>
                <a:gd name="T49" fmla="*/ 121 h 439"/>
                <a:gd name="T50" fmla="*/ 59 w 284"/>
                <a:gd name="T51" fmla="*/ 221 h 439"/>
                <a:gd name="T52" fmla="*/ 148 w 284"/>
                <a:gd name="T53" fmla="*/ 79 h 439"/>
                <a:gd name="T54" fmla="*/ 178 w 284"/>
                <a:gd name="T55" fmla="*/ 14 h 439"/>
                <a:gd name="T56" fmla="*/ 91 w 284"/>
                <a:gd name="T57" fmla="*/ 159 h 439"/>
                <a:gd name="T58" fmla="*/ 45 w 284"/>
                <a:gd name="T59" fmla="*/ 242 h 439"/>
                <a:gd name="T60" fmla="*/ 89 w 284"/>
                <a:gd name="T61" fmla="*/ 131 h 439"/>
                <a:gd name="T62" fmla="*/ 163 w 284"/>
                <a:gd name="T63" fmla="*/ 15 h 439"/>
                <a:gd name="T64" fmla="*/ 213 w 284"/>
                <a:gd name="T65" fmla="*/ 27 h 439"/>
                <a:gd name="T66" fmla="*/ 133 w 284"/>
                <a:gd name="T67" fmla="*/ 154 h 439"/>
                <a:gd name="T68" fmla="*/ 61 w 284"/>
                <a:gd name="T69" fmla="*/ 258 h 439"/>
                <a:gd name="T70" fmla="*/ 64 w 284"/>
                <a:gd name="T71" fmla="*/ 259 h 439"/>
                <a:gd name="T72" fmla="*/ 137 w 284"/>
                <a:gd name="T73" fmla="*/ 153 h 439"/>
                <a:gd name="T74" fmla="*/ 215 w 284"/>
                <a:gd name="T75" fmla="*/ 28 h 439"/>
                <a:gd name="T76" fmla="*/ 196 w 284"/>
                <a:gd name="T77" fmla="*/ 94 h 439"/>
                <a:gd name="T78" fmla="*/ 77 w 284"/>
                <a:gd name="T79" fmla="*/ 273 h 439"/>
                <a:gd name="T80" fmla="*/ 142 w 284"/>
                <a:gd name="T81" fmla="*/ 191 h 439"/>
                <a:gd name="T82" fmla="*/ 241 w 284"/>
                <a:gd name="T83" fmla="*/ 45 h 439"/>
                <a:gd name="T84" fmla="*/ 214 w 284"/>
                <a:gd name="T85" fmla="*/ 121 h 439"/>
                <a:gd name="T86" fmla="*/ 87 w 284"/>
                <a:gd name="T87" fmla="*/ 289 h 439"/>
                <a:gd name="T88" fmla="*/ 108 w 284"/>
                <a:gd name="T89" fmla="*/ 301 h 439"/>
                <a:gd name="T90" fmla="*/ 228 w 284"/>
                <a:gd name="T91" fmla="*/ 153 h 439"/>
                <a:gd name="T92" fmla="*/ 178 w 284"/>
                <a:gd name="T93" fmla="*/ 207 h 439"/>
                <a:gd name="T94" fmla="*/ 98 w 284"/>
                <a:gd name="T95" fmla="*/ 308 h 439"/>
                <a:gd name="T96" fmla="*/ 135 w 284"/>
                <a:gd name="T97" fmla="*/ 241 h 439"/>
                <a:gd name="T98" fmla="*/ 253 w 284"/>
                <a:gd name="T99" fmla="*/ 73 h 439"/>
                <a:gd name="T100" fmla="*/ 268 w 284"/>
                <a:gd name="T101" fmla="*/ 127 h 439"/>
                <a:gd name="T102" fmla="*/ 211 w 284"/>
                <a:gd name="T103" fmla="*/ 198 h 439"/>
                <a:gd name="T104" fmla="*/ 124 w 284"/>
                <a:gd name="T105" fmla="*/ 310 h 439"/>
                <a:gd name="T106" fmla="*/ 99 w 284"/>
                <a:gd name="T107" fmla="*/ 310 h 439"/>
                <a:gd name="T108" fmla="*/ 150 w 284"/>
                <a:gd name="T109" fmla="*/ 283 h 439"/>
                <a:gd name="T110" fmla="*/ 236 w 284"/>
                <a:gd name="T111" fmla="*/ 176 h 439"/>
                <a:gd name="T112" fmla="*/ 260 w 284"/>
                <a:gd name="T113" fmla="*/ 160 h 439"/>
                <a:gd name="T114" fmla="*/ 128 w 284"/>
                <a:gd name="T115" fmla="*/ 336 h 439"/>
                <a:gd name="T116" fmla="*/ 220 w 284"/>
                <a:gd name="T117" fmla="*/ 240 h 439"/>
                <a:gd name="T118" fmla="*/ 123 w 284"/>
                <a:gd name="T119" fmla="*/ 375 h 439"/>
                <a:gd name="T120" fmla="*/ 158 w 284"/>
                <a:gd name="T121" fmla="*/ 301 h 439"/>
                <a:gd name="T122" fmla="*/ 222 w 284"/>
                <a:gd name="T123" fmla="*/ 221 h 439"/>
                <a:gd name="T124" fmla="*/ 268 w 284"/>
                <a:gd name="T125" fmla="*/ 15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439">
                  <a:moveTo>
                    <a:pt x="280" y="135"/>
                  </a:moveTo>
                  <a:cubicBezTo>
                    <a:pt x="280" y="135"/>
                    <a:pt x="280" y="135"/>
                    <a:pt x="280" y="135"/>
                  </a:cubicBezTo>
                  <a:cubicBezTo>
                    <a:pt x="280" y="128"/>
                    <a:pt x="279" y="120"/>
                    <a:pt x="279" y="112"/>
                  </a:cubicBezTo>
                  <a:cubicBezTo>
                    <a:pt x="279" y="99"/>
                    <a:pt x="277" y="89"/>
                    <a:pt x="272" y="76"/>
                  </a:cubicBezTo>
                  <a:cubicBezTo>
                    <a:pt x="268" y="65"/>
                    <a:pt x="263" y="55"/>
                    <a:pt x="256" y="46"/>
                  </a:cubicBezTo>
                  <a:cubicBezTo>
                    <a:pt x="248" y="35"/>
                    <a:pt x="234" y="27"/>
                    <a:pt x="222" y="21"/>
                  </a:cubicBezTo>
                  <a:cubicBezTo>
                    <a:pt x="210" y="15"/>
                    <a:pt x="200" y="9"/>
                    <a:pt x="187" y="5"/>
                  </a:cubicBezTo>
                  <a:cubicBezTo>
                    <a:pt x="174" y="0"/>
                    <a:pt x="159" y="1"/>
                    <a:pt x="146" y="1"/>
                  </a:cubicBezTo>
                  <a:cubicBezTo>
                    <a:pt x="122" y="1"/>
                    <a:pt x="98" y="6"/>
                    <a:pt x="77" y="15"/>
                  </a:cubicBezTo>
                  <a:cubicBezTo>
                    <a:pt x="61" y="22"/>
                    <a:pt x="47" y="36"/>
                    <a:pt x="37" y="49"/>
                  </a:cubicBezTo>
                  <a:cubicBezTo>
                    <a:pt x="26" y="63"/>
                    <a:pt x="18" y="76"/>
                    <a:pt x="12" y="93"/>
                  </a:cubicBezTo>
                  <a:cubicBezTo>
                    <a:pt x="9" y="100"/>
                    <a:pt x="8" y="107"/>
                    <a:pt x="8" y="115"/>
                  </a:cubicBezTo>
                  <a:cubicBezTo>
                    <a:pt x="8" y="124"/>
                    <a:pt x="5" y="133"/>
                    <a:pt x="4" y="142"/>
                  </a:cubicBezTo>
                  <a:cubicBezTo>
                    <a:pt x="3" y="160"/>
                    <a:pt x="0" y="178"/>
                    <a:pt x="6" y="195"/>
                  </a:cubicBezTo>
                  <a:cubicBezTo>
                    <a:pt x="13" y="211"/>
                    <a:pt x="22" y="227"/>
                    <a:pt x="32" y="242"/>
                  </a:cubicBezTo>
                  <a:cubicBezTo>
                    <a:pt x="39" y="251"/>
                    <a:pt x="48" y="259"/>
                    <a:pt x="56" y="266"/>
                  </a:cubicBezTo>
                  <a:cubicBezTo>
                    <a:pt x="56" y="267"/>
                    <a:pt x="56" y="267"/>
                    <a:pt x="56" y="267"/>
                  </a:cubicBezTo>
                  <a:cubicBezTo>
                    <a:pt x="56" y="268"/>
                    <a:pt x="57" y="268"/>
                    <a:pt x="58" y="268"/>
                  </a:cubicBezTo>
                  <a:cubicBezTo>
                    <a:pt x="58" y="268"/>
                    <a:pt x="59" y="268"/>
                    <a:pt x="59" y="268"/>
                  </a:cubicBezTo>
                  <a:cubicBezTo>
                    <a:pt x="63" y="272"/>
                    <a:pt x="66" y="275"/>
                    <a:pt x="69" y="279"/>
                  </a:cubicBezTo>
                  <a:cubicBezTo>
                    <a:pt x="75" y="286"/>
                    <a:pt x="79" y="295"/>
                    <a:pt x="84" y="303"/>
                  </a:cubicBezTo>
                  <a:cubicBezTo>
                    <a:pt x="89" y="312"/>
                    <a:pt x="95" y="321"/>
                    <a:pt x="99" y="330"/>
                  </a:cubicBezTo>
                  <a:cubicBezTo>
                    <a:pt x="104" y="339"/>
                    <a:pt x="108" y="349"/>
                    <a:pt x="111" y="358"/>
                  </a:cubicBezTo>
                  <a:cubicBezTo>
                    <a:pt x="114" y="369"/>
                    <a:pt x="113" y="379"/>
                    <a:pt x="113" y="390"/>
                  </a:cubicBezTo>
                  <a:cubicBezTo>
                    <a:pt x="113" y="392"/>
                    <a:pt x="116" y="395"/>
                    <a:pt x="118" y="395"/>
                  </a:cubicBezTo>
                  <a:cubicBezTo>
                    <a:pt x="119" y="395"/>
                    <a:pt x="119" y="395"/>
                    <a:pt x="120" y="395"/>
                  </a:cubicBezTo>
                  <a:cubicBezTo>
                    <a:pt x="121" y="395"/>
                    <a:pt x="121" y="395"/>
                    <a:pt x="121" y="395"/>
                  </a:cubicBezTo>
                  <a:cubicBezTo>
                    <a:pt x="120" y="407"/>
                    <a:pt x="117" y="420"/>
                    <a:pt x="117" y="433"/>
                  </a:cubicBezTo>
                  <a:cubicBezTo>
                    <a:pt x="117" y="439"/>
                    <a:pt x="127" y="439"/>
                    <a:pt x="127" y="433"/>
                  </a:cubicBezTo>
                  <a:cubicBezTo>
                    <a:pt x="127" y="419"/>
                    <a:pt x="128" y="405"/>
                    <a:pt x="130" y="392"/>
                  </a:cubicBezTo>
                  <a:cubicBezTo>
                    <a:pt x="131" y="387"/>
                    <a:pt x="130" y="381"/>
                    <a:pt x="132" y="376"/>
                  </a:cubicBezTo>
                  <a:cubicBezTo>
                    <a:pt x="135" y="369"/>
                    <a:pt x="142" y="364"/>
                    <a:pt x="147" y="358"/>
                  </a:cubicBezTo>
                  <a:cubicBezTo>
                    <a:pt x="156" y="349"/>
                    <a:pt x="162" y="338"/>
                    <a:pt x="169" y="327"/>
                  </a:cubicBezTo>
                  <a:cubicBezTo>
                    <a:pt x="177" y="315"/>
                    <a:pt x="188" y="304"/>
                    <a:pt x="197" y="292"/>
                  </a:cubicBezTo>
                  <a:cubicBezTo>
                    <a:pt x="213" y="268"/>
                    <a:pt x="228" y="244"/>
                    <a:pt x="247" y="222"/>
                  </a:cubicBezTo>
                  <a:cubicBezTo>
                    <a:pt x="251" y="218"/>
                    <a:pt x="255" y="213"/>
                    <a:pt x="259" y="209"/>
                  </a:cubicBezTo>
                  <a:cubicBezTo>
                    <a:pt x="263" y="203"/>
                    <a:pt x="266" y="197"/>
                    <a:pt x="269" y="190"/>
                  </a:cubicBezTo>
                  <a:cubicBezTo>
                    <a:pt x="275" y="177"/>
                    <a:pt x="276" y="165"/>
                    <a:pt x="278" y="151"/>
                  </a:cubicBezTo>
                  <a:cubicBezTo>
                    <a:pt x="279" y="147"/>
                    <a:pt x="279" y="144"/>
                    <a:pt x="279" y="140"/>
                  </a:cubicBezTo>
                  <a:cubicBezTo>
                    <a:pt x="280" y="139"/>
                    <a:pt x="281" y="138"/>
                    <a:pt x="282" y="137"/>
                  </a:cubicBezTo>
                  <a:cubicBezTo>
                    <a:pt x="284" y="135"/>
                    <a:pt x="281" y="133"/>
                    <a:pt x="280" y="135"/>
                  </a:cubicBezTo>
                  <a:close/>
                  <a:moveTo>
                    <a:pt x="29" y="220"/>
                  </a:moveTo>
                  <a:cubicBezTo>
                    <a:pt x="26" y="214"/>
                    <a:pt x="22" y="206"/>
                    <a:pt x="18" y="199"/>
                  </a:cubicBezTo>
                  <a:cubicBezTo>
                    <a:pt x="43" y="171"/>
                    <a:pt x="56" y="134"/>
                    <a:pt x="79" y="104"/>
                  </a:cubicBezTo>
                  <a:cubicBezTo>
                    <a:pt x="91" y="88"/>
                    <a:pt x="103" y="71"/>
                    <a:pt x="115" y="55"/>
                  </a:cubicBezTo>
                  <a:cubicBezTo>
                    <a:pt x="122" y="46"/>
                    <a:pt x="128" y="36"/>
                    <a:pt x="136" y="27"/>
                  </a:cubicBezTo>
                  <a:cubicBezTo>
                    <a:pt x="139" y="22"/>
                    <a:pt x="142" y="16"/>
                    <a:pt x="145" y="11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51" y="10"/>
                    <a:pt x="157" y="10"/>
                    <a:pt x="163" y="11"/>
                  </a:cubicBezTo>
                  <a:cubicBezTo>
                    <a:pt x="150" y="27"/>
                    <a:pt x="143" y="47"/>
                    <a:pt x="132" y="65"/>
                  </a:cubicBezTo>
                  <a:cubicBezTo>
                    <a:pt x="119" y="83"/>
                    <a:pt x="107" y="102"/>
                    <a:pt x="94" y="120"/>
                  </a:cubicBezTo>
                  <a:cubicBezTo>
                    <a:pt x="88" y="129"/>
                    <a:pt x="82" y="137"/>
                    <a:pt x="77" y="147"/>
                  </a:cubicBezTo>
                  <a:cubicBezTo>
                    <a:pt x="73" y="157"/>
                    <a:pt x="68" y="167"/>
                    <a:pt x="61" y="176"/>
                  </a:cubicBezTo>
                  <a:cubicBezTo>
                    <a:pt x="55" y="184"/>
                    <a:pt x="49" y="192"/>
                    <a:pt x="43" y="201"/>
                  </a:cubicBezTo>
                  <a:cubicBezTo>
                    <a:pt x="40" y="207"/>
                    <a:pt x="36" y="212"/>
                    <a:pt x="32" y="217"/>
                  </a:cubicBezTo>
                  <a:cubicBezTo>
                    <a:pt x="31" y="218"/>
                    <a:pt x="30" y="219"/>
                    <a:pt x="30" y="221"/>
                  </a:cubicBezTo>
                  <a:lnTo>
                    <a:pt x="29" y="220"/>
                  </a:lnTo>
                  <a:close/>
                  <a:moveTo>
                    <a:pt x="12" y="179"/>
                  </a:moveTo>
                  <a:cubicBezTo>
                    <a:pt x="12" y="175"/>
                    <a:pt x="12" y="172"/>
                    <a:pt x="12" y="169"/>
                  </a:cubicBezTo>
                  <a:cubicBezTo>
                    <a:pt x="14" y="167"/>
                    <a:pt x="15" y="164"/>
                    <a:pt x="16" y="161"/>
                  </a:cubicBezTo>
                  <a:cubicBezTo>
                    <a:pt x="21" y="153"/>
                    <a:pt x="27" y="146"/>
                    <a:pt x="32" y="138"/>
                  </a:cubicBezTo>
                  <a:cubicBezTo>
                    <a:pt x="38" y="130"/>
                    <a:pt x="41" y="121"/>
                    <a:pt x="46" y="113"/>
                  </a:cubicBezTo>
                  <a:cubicBezTo>
                    <a:pt x="52" y="105"/>
                    <a:pt x="57" y="96"/>
                    <a:pt x="62" y="89"/>
                  </a:cubicBezTo>
                  <a:cubicBezTo>
                    <a:pt x="67" y="82"/>
                    <a:pt x="71" y="75"/>
                    <a:pt x="75" y="68"/>
                  </a:cubicBezTo>
                  <a:cubicBezTo>
                    <a:pt x="79" y="60"/>
                    <a:pt x="85" y="53"/>
                    <a:pt x="90" y="46"/>
                  </a:cubicBezTo>
                  <a:cubicBezTo>
                    <a:pt x="96" y="39"/>
                    <a:pt x="102" y="31"/>
                    <a:pt x="108" y="25"/>
                  </a:cubicBezTo>
                  <a:cubicBezTo>
                    <a:pt x="111" y="22"/>
                    <a:pt x="115" y="19"/>
                    <a:pt x="118" y="15"/>
                  </a:cubicBezTo>
                  <a:cubicBezTo>
                    <a:pt x="118" y="15"/>
                    <a:pt x="119" y="15"/>
                    <a:pt x="119" y="14"/>
                  </a:cubicBezTo>
                  <a:cubicBezTo>
                    <a:pt x="119" y="14"/>
                    <a:pt x="119" y="13"/>
                    <a:pt x="120" y="13"/>
                  </a:cubicBezTo>
                  <a:cubicBezTo>
                    <a:pt x="127" y="12"/>
                    <a:pt x="135" y="11"/>
                    <a:pt x="142" y="11"/>
                  </a:cubicBezTo>
                  <a:cubicBezTo>
                    <a:pt x="141" y="13"/>
                    <a:pt x="140" y="15"/>
                    <a:pt x="139" y="17"/>
                  </a:cubicBezTo>
                  <a:cubicBezTo>
                    <a:pt x="134" y="26"/>
                    <a:pt x="127" y="34"/>
                    <a:pt x="121" y="42"/>
                  </a:cubicBezTo>
                  <a:cubicBezTo>
                    <a:pt x="109" y="59"/>
                    <a:pt x="96" y="74"/>
                    <a:pt x="84" y="91"/>
                  </a:cubicBezTo>
                  <a:cubicBezTo>
                    <a:pt x="71" y="108"/>
                    <a:pt x="60" y="126"/>
                    <a:pt x="50" y="145"/>
                  </a:cubicBezTo>
                  <a:cubicBezTo>
                    <a:pt x="40" y="162"/>
                    <a:pt x="30" y="181"/>
                    <a:pt x="17" y="196"/>
                  </a:cubicBezTo>
                  <a:cubicBezTo>
                    <a:pt x="15" y="190"/>
                    <a:pt x="13" y="184"/>
                    <a:pt x="12" y="179"/>
                  </a:cubicBezTo>
                  <a:close/>
                  <a:moveTo>
                    <a:pt x="115" y="14"/>
                  </a:moveTo>
                  <a:cubicBezTo>
                    <a:pt x="111" y="19"/>
                    <a:pt x="105" y="23"/>
                    <a:pt x="102" y="27"/>
                  </a:cubicBezTo>
                  <a:cubicBezTo>
                    <a:pt x="97" y="34"/>
                    <a:pt x="91" y="40"/>
                    <a:pt x="86" y="47"/>
                  </a:cubicBezTo>
                  <a:cubicBezTo>
                    <a:pt x="76" y="58"/>
                    <a:pt x="70" y="72"/>
                    <a:pt x="61" y="85"/>
                  </a:cubicBezTo>
                  <a:cubicBezTo>
                    <a:pt x="52" y="99"/>
                    <a:pt x="42" y="113"/>
                    <a:pt x="34" y="129"/>
                  </a:cubicBezTo>
                  <a:cubicBezTo>
                    <a:pt x="31" y="136"/>
                    <a:pt x="25" y="142"/>
                    <a:pt x="20" y="149"/>
                  </a:cubicBezTo>
                  <a:cubicBezTo>
                    <a:pt x="18" y="153"/>
                    <a:pt x="15" y="160"/>
                    <a:pt x="12" y="164"/>
                  </a:cubicBezTo>
                  <a:cubicBezTo>
                    <a:pt x="12" y="156"/>
                    <a:pt x="14" y="147"/>
                    <a:pt x="14" y="140"/>
                  </a:cubicBezTo>
                  <a:cubicBezTo>
                    <a:pt x="14" y="136"/>
                    <a:pt x="15" y="133"/>
                    <a:pt x="16" y="129"/>
                  </a:cubicBezTo>
                  <a:cubicBezTo>
                    <a:pt x="20" y="123"/>
                    <a:pt x="24" y="117"/>
                    <a:pt x="29" y="111"/>
                  </a:cubicBezTo>
                  <a:cubicBezTo>
                    <a:pt x="36" y="103"/>
                    <a:pt x="42" y="95"/>
                    <a:pt x="47" y="86"/>
                  </a:cubicBezTo>
                  <a:cubicBezTo>
                    <a:pt x="60" y="66"/>
                    <a:pt x="68" y="41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6" y="23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3" y="20"/>
                    <a:pt x="100" y="18"/>
                    <a:pt x="107" y="16"/>
                  </a:cubicBezTo>
                  <a:cubicBezTo>
                    <a:pt x="110" y="15"/>
                    <a:pt x="112" y="15"/>
                    <a:pt x="115" y="14"/>
                  </a:cubicBezTo>
                  <a:close/>
                  <a:moveTo>
                    <a:pt x="20" y="98"/>
                  </a:moveTo>
                  <a:cubicBezTo>
                    <a:pt x="28" y="70"/>
                    <a:pt x="49" y="46"/>
                    <a:pt x="72" y="29"/>
                  </a:cubicBezTo>
                  <a:cubicBezTo>
                    <a:pt x="74" y="28"/>
                    <a:pt x="76" y="27"/>
                    <a:pt x="78" y="26"/>
                  </a:cubicBezTo>
                  <a:cubicBezTo>
                    <a:pt x="65" y="42"/>
                    <a:pt x="57" y="62"/>
                    <a:pt x="49" y="79"/>
                  </a:cubicBezTo>
                  <a:cubicBezTo>
                    <a:pt x="43" y="90"/>
                    <a:pt x="35" y="100"/>
                    <a:pt x="27" y="109"/>
                  </a:cubicBezTo>
                  <a:cubicBezTo>
                    <a:pt x="23" y="113"/>
                    <a:pt x="20" y="118"/>
                    <a:pt x="17" y="122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13"/>
                    <a:pt x="18" y="106"/>
                    <a:pt x="20" y="98"/>
                  </a:cubicBezTo>
                  <a:close/>
                  <a:moveTo>
                    <a:pt x="47" y="244"/>
                  </a:moveTo>
                  <a:cubicBezTo>
                    <a:pt x="48" y="243"/>
                    <a:pt x="50" y="238"/>
                    <a:pt x="51" y="237"/>
                  </a:cubicBezTo>
                  <a:cubicBezTo>
                    <a:pt x="54" y="231"/>
                    <a:pt x="56" y="226"/>
                    <a:pt x="59" y="221"/>
                  </a:cubicBezTo>
                  <a:cubicBezTo>
                    <a:pt x="64" y="211"/>
                    <a:pt x="70" y="200"/>
                    <a:pt x="76" y="190"/>
                  </a:cubicBezTo>
                  <a:cubicBezTo>
                    <a:pt x="87" y="171"/>
                    <a:pt x="99" y="153"/>
                    <a:pt x="111" y="134"/>
                  </a:cubicBezTo>
                  <a:cubicBezTo>
                    <a:pt x="118" y="125"/>
                    <a:pt x="123" y="116"/>
                    <a:pt x="130" y="107"/>
                  </a:cubicBezTo>
                  <a:cubicBezTo>
                    <a:pt x="137" y="98"/>
                    <a:pt x="142" y="89"/>
                    <a:pt x="148" y="79"/>
                  </a:cubicBezTo>
                  <a:cubicBezTo>
                    <a:pt x="153" y="68"/>
                    <a:pt x="158" y="57"/>
                    <a:pt x="163" y="46"/>
                  </a:cubicBezTo>
                  <a:cubicBezTo>
                    <a:pt x="165" y="42"/>
                    <a:pt x="168" y="37"/>
                    <a:pt x="171" y="33"/>
                  </a:cubicBezTo>
                  <a:cubicBezTo>
                    <a:pt x="173" y="28"/>
                    <a:pt x="175" y="19"/>
                    <a:pt x="179" y="16"/>
                  </a:cubicBezTo>
                  <a:cubicBezTo>
                    <a:pt x="181" y="15"/>
                    <a:pt x="179" y="13"/>
                    <a:pt x="178" y="14"/>
                  </a:cubicBezTo>
                  <a:cubicBezTo>
                    <a:pt x="171" y="18"/>
                    <a:pt x="169" y="30"/>
                    <a:pt x="165" y="37"/>
                  </a:cubicBezTo>
                  <a:cubicBezTo>
                    <a:pt x="159" y="47"/>
                    <a:pt x="155" y="58"/>
                    <a:pt x="150" y="68"/>
                  </a:cubicBezTo>
                  <a:cubicBezTo>
                    <a:pt x="139" y="91"/>
                    <a:pt x="124" y="109"/>
                    <a:pt x="111" y="130"/>
                  </a:cubicBezTo>
                  <a:cubicBezTo>
                    <a:pt x="104" y="140"/>
                    <a:pt x="98" y="150"/>
                    <a:pt x="91" y="159"/>
                  </a:cubicBezTo>
                  <a:cubicBezTo>
                    <a:pt x="85" y="168"/>
                    <a:pt x="80" y="178"/>
                    <a:pt x="75" y="187"/>
                  </a:cubicBezTo>
                  <a:cubicBezTo>
                    <a:pt x="69" y="196"/>
                    <a:pt x="64" y="206"/>
                    <a:pt x="58" y="216"/>
                  </a:cubicBezTo>
                  <a:cubicBezTo>
                    <a:pt x="55" y="222"/>
                    <a:pt x="52" y="229"/>
                    <a:pt x="49" y="235"/>
                  </a:cubicBezTo>
                  <a:cubicBezTo>
                    <a:pt x="47" y="238"/>
                    <a:pt x="46" y="240"/>
                    <a:pt x="45" y="242"/>
                  </a:cubicBezTo>
                  <a:cubicBezTo>
                    <a:pt x="40" y="236"/>
                    <a:pt x="35" y="230"/>
                    <a:pt x="31" y="223"/>
                  </a:cubicBezTo>
                  <a:cubicBezTo>
                    <a:pt x="33" y="221"/>
                    <a:pt x="35" y="218"/>
                    <a:pt x="36" y="216"/>
                  </a:cubicBezTo>
                  <a:cubicBezTo>
                    <a:pt x="43" y="207"/>
                    <a:pt x="48" y="196"/>
                    <a:pt x="56" y="188"/>
                  </a:cubicBezTo>
                  <a:cubicBezTo>
                    <a:pt x="71" y="171"/>
                    <a:pt x="77" y="150"/>
                    <a:pt x="89" y="131"/>
                  </a:cubicBezTo>
                  <a:cubicBezTo>
                    <a:pt x="95" y="123"/>
                    <a:pt x="102" y="114"/>
                    <a:pt x="108" y="106"/>
                  </a:cubicBezTo>
                  <a:cubicBezTo>
                    <a:pt x="116" y="96"/>
                    <a:pt x="121" y="85"/>
                    <a:pt x="128" y="74"/>
                  </a:cubicBezTo>
                  <a:cubicBezTo>
                    <a:pt x="134" y="65"/>
                    <a:pt x="141" y="56"/>
                    <a:pt x="146" y="46"/>
                  </a:cubicBezTo>
                  <a:cubicBezTo>
                    <a:pt x="151" y="35"/>
                    <a:pt x="156" y="25"/>
                    <a:pt x="163" y="15"/>
                  </a:cubicBezTo>
                  <a:cubicBezTo>
                    <a:pt x="164" y="15"/>
                    <a:pt x="166" y="15"/>
                    <a:pt x="166" y="14"/>
                  </a:cubicBezTo>
                  <a:cubicBezTo>
                    <a:pt x="166" y="13"/>
                    <a:pt x="166" y="12"/>
                    <a:pt x="166" y="11"/>
                  </a:cubicBezTo>
                  <a:cubicBezTo>
                    <a:pt x="173" y="12"/>
                    <a:pt x="180" y="13"/>
                    <a:pt x="188" y="15"/>
                  </a:cubicBezTo>
                  <a:cubicBezTo>
                    <a:pt x="197" y="18"/>
                    <a:pt x="205" y="22"/>
                    <a:pt x="213" y="27"/>
                  </a:cubicBezTo>
                  <a:cubicBezTo>
                    <a:pt x="198" y="47"/>
                    <a:pt x="182" y="65"/>
                    <a:pt x="170" y="87"/>
                  </a:cubicBezTo>
                  <a:cubicBezTo>
                    <a:pt x="163" y="99"/>
                    <a:pt x="157" y="110"/>
                    <a:pt x="151" y="122"/>
                  </a:cubicBezTo>
                  <a:cubicBezTo>
                    <a:pt x="148" y="127"/>
                    <a:pt x="145" y="133"/>
                    <a:pt x="143" y="138"/>
                  </a:cubicBezTo>
                  <a:cubicBezTo>
                    <a:pt x="140" y="144"/>
                    <a:pt x="136" y="149"/>
                    <a:pt x="133" y="154"/>
                  </a:cubicBezTo>
                  <a:cubicBezTo>
                    <a:pt x="128" y="166"/>
                    <a:pt x="118" y="176"/>
                    <a:pt x="109" y="186"/>
                  </a:cubicBezTo>
                  <a:cubicBezTo>
                    <a:pt x="102" y="196"/>
                    <a:pt x="93" y="204"/>
                    <a:pt x="86" y="214"/>
                  </a:cubicBezTo>
                  <a:cubicBezTo>
                    <a:pt x="78" y="224"/>
                    <a:pt x="73" y="237"/>
                    <a:pt x="67" y="248"/>
                  </a:cubicBezTo>
                  <a:cubicBezTo>
                    <a:pt x="65" y="251"/>
                    <a:pt x="64" y="255"/>
                    <a:pt x="61" y="258"/>
                  </a:cubicBezTo>
                  <a:cubicBezTo>
                    <a:pt x="60" y="256"/>
                    <a:pt x="58" y="255"/>
                    <a:pt x="56" y="253"/>
                  </a:cubicBezTo>
                  <a:cubicBezTo>
                    <a:pt x="53" y="250"/>
                    <a:pt x="49" y="247"/>
                    <a:pt x="47" y="244"/>
                  </a:cubicBezTo>
                  <a:close/>
                  <a:moveTo>
                    <a:pt x="64" y="260"/>
                  </a:moveTo>
                  <a:cubicBezTo>
                    <a:pt x="64" y="259"/>
                    <a:pt x="64" y="259"/>
                    <a:pt x="64" y="259"/>
                  </a:cubicBezTo>
                  <a:cubicBezTo>
                    <a:pt x="67" y="256"/>
                    <a:pt x="69" y="251"/>
                    <a:pt x="71" y="247"/>
                  </a:cubicBezTo>
                  <a:cubicBezTo>
                    <a:pt x="78" y="235"/>
                    <a:pt x="83" y="221"/>
                    <a:pt x="92" y="211"/>
                  </a:cubicBezTo>
                  <a:cubicBezTo>
                    <a:pt x="101" y="201"/>
                    <a:pt x="110" y="191"/>
                    <a:pt x="118" y="180"/>
                  </a:cubicBezTo>
                  <a:cubicBezTo>
                    <a:pt x="125" y="171"/>
                    <a:pt x="132" y="164"/>
                    <a:pt x="137" y="153"/>
                  </a:cubicBezTo>
                  <a:cubicBezTo>
                    <a:pt x="139" y="149"/>
                    <a:pt x="143" y="145"/>
                    <a:pt x="145" y="140"/>
                  </a:cubicBezTo>
                  <a:cubicBezTo>
                    <a:pt x="148" y="134"/>
                    <a:pt x="150" y="129"/>
                    <a:pt x="153" y="124"/>
                  </a:cubicBezTo>
                  <a:cubicBezTo>
                    <a:pt x="159" y="112"/>
                    <a:pt x="166" y="100"/>
                    <a:pt x="172" y="88"/>
                  </a:cubicBezTo>
                  <a:cubicBezTo>
                    <a:pt x="184" y="66"/>
                    <a:pt x="201" y="48"/>
                    <a:pt x="215" y="28"/>
                  </a:cubicBezTo>
                  <a:cubicBezTo>
                    <a:pt x="220" y="31"/>
                    <a:pt x="225" y="34"/>
                    <a:pt x="230" y="37"/>
                  </a:cubicBezTo>
                  <a:cubicBezTo>
                    <a:pt x="233" y="38"/>
                    <a:pt x="236" y="41"/>
                    <a:pt x="238" y="43"/>
                  </a:cubicBezTo>
                  <a:cubicBezTo>
                    <a:pt x="234" y="51"/>
                    <a:pt x="224" y="58"/>
                    <a:pt x="219" y="65"/>
                  </a:cubicBezTo>
                  <a:cubicBezTo>
                    <a:pt x="211" y="75"/>
                    <a:pt x="203" y="84"/>
                    <a:pt x="196" y="94"/>
                  </a:cubicBezTo>
                  <a:cubicBezTo>
                    <a:pt x="181" y="114"/>
                    <a:pt x="170" y="137"/>
                    <a:pt x="158" y="159"/>
                  </a:cubicBezTo>
                  <a:cubicBezTo>
                    <a:pt x="153" y="170"/>
                    <a:pt x="145" y="179"/>
                    <a:pt x="139" y="190"/>
                  </a:cubicBezTo>
                  <a:cubicBezTo>
                    <a:pt x="133" y="200"/>
                    <a:pt x="126" y="210"/>
                    <a:pt x="119" y="220"/>
                  </a:cubicBezTo>
                  <a:cubicBezTo>
                    <a:pt x="107" y="239"/>
                    <a:pt x="91" y="255"/>
                    <a:pt x="77" y="273"/>
                  </a:cubicBezTo>
                  <a:cubicBezTo>
                    <a:pt x="73" y="268"/>
                    <a:pt x="69" y="264"/>
                    <a:pt x="64" y="260"/>
                  </a:cubicBezTo>
                  <a:close/>
                  <a:moveTo>
                    <a:pt x="79" y="276"/>
                  </a:moveTo>
                  <a:cubicBezTo>
                    <a:pt x="93" y="257"/>
                    <a:pt x="109" y="240"/>
                    <a:pt x="122" y="221"/>
                  </a:cubicBezTo>
                  <a:cubicBezTo>
                    <a:pt x="129" y="211"/>
                    <a:pt x="135" y="201"/>
                    <a:pt x="142" y="191"/>
                  </a:cubicBezTo>
                  <a:cubicBezTo>
                    <a:pt x="148" y="181"/>
                    <a:pt x="155" y="171"/>
                    <a:pt x="161" y="161"/>
                  </a:cubicBezTo>
                  <a:cubicBezTo>
                    <a:pt x="172" y="138"/>
                    <a:pt x="184" y="115"/>
                    <a:pt x="199" y="95"/>
                  </a:cubicBezTo>
                  <a:cubicBezTo>
                    <a:pt x="206" y="85"/>
                    <a:pt x="215" y="75"/>
                    <a:pt x="223" y="64"/>
                  </a:cubicBezTo>
                  <a:cubicBezTo>
                    <a:pt x="228" y="58"/>
                    <a:pt x="236" y="52"/>
                    <a:pt x="241" y="45"/>
                  </a:cubicBezTo>
                  <a:cubicBezTo>
                    <a:pt x="247" y="50"/>
                    <a:pt x="252" y="56"/>
                    <a:pt x="256" y="63"/>
                  </a:cubicBezTo>
                  <a:cubicBezTo>
                    <a:pt x="254" y="67"/>
                    <a:pt x="250" y="72"/>
                    <a:pt x="248" y="75"/>
                  </a:cubicBezTo>
                  <a:cubicBezTo>
                    <a:pt x="245" y="80"/>
                    <a:pt x="241" y="85"/>
                    <a:pt x="237" y="90"/>
                  </a:cubicBezTo>
                  <a:cubicBezTo>
                    <a:pt x="230" y="101"/>
                    <a:pt x="222" y="111"/>
                    <a:pt x="214" y="121"/>
                  </a:cubicBezTo>
                  <a:cubicBezTo>
                    <a:pt x="198" y="140"/>
                    <a:pt x="183" y="160"/>
                    <a:pt x="170" y="181"/>
                  </a:cubicBezTo>
                  <a:cubicBezTo>
                    <a:pt x="156" y="204"/>
                    <a:pt x="143" y="228"/>
                    <a:pt x="125" y="249"/>
                  </a:cubicBezTo>
                  <a:cubicBezTo>
                    <a:pt x="117" y="258"/>
                    <a:pt x="109" y="267"/>
                    <a:pt x="100" y="275"/>
                  </a:cubicBezTo>
                  <a:cubicBezTo>
                    <a:pt x="97" y="279"/>
                    <a:pt x="91" y="284"/>
                    <a:pt x="87" y="289"/>
                  </a:cubicBezTo>
                  <a:cubicBezTo>
                    <a:pt x="86" y="286"/>
                    <a:pt x="84" y="283"/>
                    <a:pt x="82" y="280"/>
                  </a:cubicBezTo>
                  <a:cubicBezTo>
                    <a:pt x="81" y="279"/>
                    <a:pt x="80" y="277"/>
                    <a:pt x="79" y="276"/>
                  </a:cubicBezTo>
                  <a:close/>
                  <a:moveTo>
                    <a:pt x="99" y="310"/>
                  </a:moveTo>
                  <a:cubicBezTo>
                    <a:pt x="102" y="307"/>
                    <a:pt x="106" y="303"/>
                    <a:pt x="108" y="301"/>
                  </a:cubicBezTo>
                  <a:cubicBezTo>
                    <a:pt x="112" y="296"/>
                    <a:pt x="116" y="291"/>
                    <a:pt x="120" y="287"/>
                  </a:cubicBezTo>
                  <a:cubicBezTo>
                    <a:pt x="127" y="278"/>
                    <a:pt x="133" y="270"/>
                    <a:pt x="140" y="262"/>
                  </a:cubicBezTo>
                  <a:cubicBezTo>
                    <a:pt x="154" y="244"/>
                    <a:pt x="167" y="226"/>
                    <a:pt x="180" y="208"/>
                  </a:cubicBezTo>
                  <a:cubicBezTo>
                    <a:pt x="195" y="189"/>
                    <a:pt x="213" y="172"/>
                    <a:pt x="228" y="153"/>
                  </a:cubicBezTo>
                  <a:cubicBezTo>
                    <a:pt x="242" y="135"/>
                    <a:pt x="252" y="114"/>
                    <a:pt x="267" y="97"/>
                  </a:cubicBezTo>
                  <a:cubicBezTo>
                    <a:pt x="268" y="95"/>
                    <a:pt x="266" y="93"/>
                    <a:pt x="265" y="94"/>
                  </a:cubicBezTo>
                  <a:cubicBezTo>
                    <a:pt x="250" y="113"/>
                    <a:pt x="239" y="135"/>
                    <a:pt x="224" y="154"/>
                  </a:cubicBezTo>
                  <a:cubicBezTo>
                    <a:pt x="210" y="172"/>
                    <a:pt x="192" y="188"/>
                    <a:pt x="178" y="207"/>
                  </a:cubicBezTo>
                  <a:cubicBezTo>
                    <a:pt x="162" y="227"/>
                    <a:pt x="148" y="248"/>
                    <a:pt x="132" y="267"/>
                  </a:cubicBezTo>
                  <a:cubicBezTo>
                    <a:pt x="125" y="276"/>
                    <a:pt x="118" y="284"/>
                    <a:pt x="111" y="293"/>
                  </a:cubicBezTo>
                  <a:cubicBezTo>
                    <a:pt x="107" y="297"/>
                    <a:pt x="104" y="302"/>
                    <a:pt x="100" y="305"/>
                  </a:cubicBezTo>
                  <a:cubicBezTo>
                    <a:pt x="100" y="306"/>
                    <a:pt x="99" y="307"/>
                    <a:pt x="98" y="308"/>
                  </a:cubicBezTo>
                  <a:cubicBezTo>
                    <a:pt x="95" y="303"/>
                    <a:pt x="92" y="297"/>
                    <a:pt x="89" y="292"/>
                  </a:cubicBezTo>
                  <a:cubicBezTo>
                    <a:pt x="91" y="288"/>
                    <a:pt x="95" y="285"/>
                    <a:pt x="98" y="282"/>
                  </a:cubicBezTo>
                  <a:cubicBezTo>
                    <a:pt x="103" y="277"/>
                    <a:pt x="107" y="273"/>
                    <a:pt x="111" y="268"/>
                  </a:cubicBezTo>
                  <a:cubicBezTo>
                    <a:pt x="120" y="259"/>
                    <a:pt x="128" y="251"/>
                    <a:pt x="135" y="241"/>
                  </a:cubicBezTo>
                  <a:cubicBezTo>
                    <a:pt x="151" y="221"/>
                    <a:pt x="163" y="198"/>
                    <a:pt x="176" y="176"/>
                  </a:cubicBezTo>
                  <a:cubicBezTo>
                    <a:pt x="191" y="154"/>
                    <a:pt x="208" y="132"/>
                    <a:pt x="225" y="112"/>
                  </a:cubicBezTo>
                  <a:cubicBezTo>
                    <a:pt x="232" y="103"/>
                    <a:pt x="238" y="94"/>
                    <a:pt x="245" y="85"/>
                  </a:cubicBezTo>
                  <a:cubicBezTo>
                    <a:pt x="247" y="81"/>
                    <a:pt x="250" y="77"/>
                    <a:pt x="253" y="73"/>
                  </a:cubicBezTo>
                  <a:cubicBezTo>
                    <a:pt x="254" y="71"/>
                    <a:pt x="256" y="69"/>
                    <a:pt x="258" y="66"/>
                  </a:cubicBezTo>
                  <a:cubicBezTo>
                    <a:pt x="265" y="79"/>
                    <a:pt x="269" y="94"/>
                    <a:pt x="269" y="109"/>
                  </a:cubicBezTo>
                  <a:cubicBezTo>
                    <a:pt x="269" y="115"/>
                    <a:pt x="269" y="121"/>
                    <a:pt x="269" y="127"/>
                  </a:cubicBezTo>
                  <a:cubicBezTo>
                    <a:pt x="269" y="127"/>
                    <a:pt x="269" y="127"/>
                    <a:pt x="268" y="127"/>
                  </a:cubicBezTo>
                  <a:cubicBezTo>
                    <a:pt x="266" y="131"/>
                    <a:pt x="263" y="134"/>
                    <a:pt x="261" y="138"/>
                  </a:cubicBezTo>
                  <a:cubicBezTo>
                    <a:pt x="258" y="142"/>
                    <a:pt x="255" y="146"/>
                    <a:pt x="252" y="150"/>
                  </a:cubicBezTo>
                  <a:cubicBezTo>
                    <a:pt x="245" y="159"/>
                    <a:pt x="239" y="168"/>
                    <a:pt x="232" y="176"/>
                  </a:cubicBezTo>
                  <a:cubicBezTo>
                    <a:pt x="226" y="184"/>
                    <a:pt x="219" y="191"/>
                    <a:pt x="211" y="198"/>
                  </a:cubicBezTo>
                  <a:cubicBezTo>
                    <a:pt x="203" y="207"/>
                    <a:pt x="195" y="218"/>
                    <a:pt x="187" y="227"/>
                  </a:cubicBezTo>
                  <a:cubicBezTo>
                    <a:pt x="180" y="235"/>
                    <a:pt x="175" y="245"/>
                    <a:pt x="169" y="254"/>
                  </a:cubicBezTo>
                  <a:cubicBezTo>
                    <a:pt x="162" y="264"/>
                    <a:pt x="155" y="272"/>
                    <a:pt x="147" y="282"/>
                  </a:cubicBezTo>
                  <a:cubicBezTo>
                    <a:pt x="140" y="292"/>
                    <a:pt x="132" y="300"/>
                    <a:pt x="124" y="310"/>
                  </a:cubicBezTo>
                  <a:cubicBezTo>
                    <a:pt x="120" y="314"/>
                    <a:pt x="117" y="321"/>
                    <a:pt x="112" y="324"/>
                  </a:cubicBezTo>
                  <a:cubicBezTo>
                    <a:pt x="111" y="325"/>
                    <a:pt x="110" y="326"/>
                    <a:pt x="109" y="327"/>
                  </a:cubicBezTo>
                  <a:cubicBezTo>
                    <a:pt x="107" y="323"/>
                    <a:pt x="105" y="319"/>
                    <a:pt x="103" y="316"/>
                  </a:cubicBezTo>
                  <a:cubicBezTo>
                    <a:pt x="102" y="314"/>
                    <a:pt x="100" y="312"/>
                    <a:pt x="99" y="310"/>
                  </a:cubicBezTo>
                  <a:close/>
                  <a:moveTo>
                    <a:pt x="110" y="330"/>
                  </a:moveTo>
                  <a:cubicBezTo>
                    <a:pt x="112" y="327"/>
                    <a:pt x="117" y="325"/>
                    <a:pt x="118" y="322"/>
                  </a:cubicBezTo>
                  <a:cubicBezTo>
                    <a:pt x="122" y="317"/>
                    <a:pt x="126" y="312"/>
                    <a:pt x="130" y="307"/>
                  </a:cubicBezTo>
                  <a:cubicBezTo>
                    <a:pt x="137" y="299"/>
                    <a:pt x="144" y="292"/>
                    <a:pt x="150" y="283"/>
                  </a:cubicBezTo>
                  <a:cubicBezTo>
                    <a:pt x="157" y="274"/>
                    <a:pt x="165" y="265"/>
                    <a:pt x="171" y="255"/>
                  </a:cubicBezTo>
                  <a:cubicBezTo>
                    <a:pt x="179" y="245"/>
                    <a:pt x="185" y="234"/>
                    <a:pt x="194" y="224"/>
                  </a:cubicBezTo>
                  <a:cubicBezTo>
                    <a:pt x="201" y="215"/>
                    <a:pt x="208" y="206"/>
                    <a:pt x="215" y="198"/>
                  </a:cubicBezTo>
                  <a:cubicBezTo>
                    <a:pt x="223" y="191"/>
                    <a:pt x="230" y="184"/>
                    <a:pt x="236" y="176"/>
                  </a:cubicBezTo>
                  <a:cubicBezTo>
                    <a:pt x="243" y="168"/>
                    <a:pt x="249" y="159"/>
                    <a:pt x="255" y="151"/>
                  </a:cubicBezTo>
                  <a:cubicBezTo>
                    <a:pt x="260" y="145"/>
                    <a:pt x="265" y="139"/>
                    <a:pt x="269" y="132"/>
                  </a:cubicBezTo>
                  <a:cubicBezTo>
                    <a:pt x="269" y="137"/>
                    <a:pt x="269" y="143"/>
                    <a:pt x="268" y="149"/>
                  </a:cubicBezTo>
                  <a:cubicBezTo>
                    <a:pt x="265" y="152"/>
                    <a:pt x="262" y="156"/>
                    <a:pt x="260" y="160"/>
                  </a:cubicBezTo>
                  <a:cubicBezTo>
                    <a:pt x="252" y="169"/>
                    <a:pt x="247" y="180"/>
                    <a:pt x="241" y="191"/>
                  </a:cubicBezTo>
                  <a:cubicBezTo>
                    <a:pt x="229" y="214"/>
                    <a:pt x="208" y="232"/>
                    <a:pt x="191" y="250"/>
                  </a:cubicBezTo>
                  <a:cubicBezTo>
                    <a:pt x="175" y="267"/>
                    <a:pt x="164" y="287"/>
                    <a:pt x="152" y="305"/>
                  </a:cubicBezTo>
                  <a:cubicBezTo>
                    <a:pt x="145" y="316"/>
                    <a:pt x="137" y="327"/>
                    <a:pt x="128" y="336"/>
                  </a:cubicBezTo>
                  <a:cubicBezTo>
                    <a:pt x="125" y="340"/>
                    <a:pt x="120" y="343"/>
                    <a:pt x="118" y="348"/>
                  </a:cubicBezTo>
                  <a:cubicBezTo>
                    <a:pt x="116" y="342"/>
                    <a:pt x="113" y="336"/>
                    <a:pt x="110" y="330"/>
                  </a:cubicBezTo>
                  <a:close/>
                  <a:moveTo>
                    <a:pt x="249" y="205"/>
                  </a:moveTo>
                  <a:cubicBezTo>
                    <a:pt x="239" y="217"/>
                    <a:pt x="230" y="229"/>
                    <a:pt x="220" y="240"/>
                  </a:cubicBezTo>
                  <a:cubicBezTo>
                    <a:pt x="210" y="252"/>
                    <a:pt x="203" y="266"/>
                    <a:pt x="194" y="278"/>
                  </a:cubicBezTo>
                  <a:cubicBezTo>
                    <a:pt x="185" y="292"/>
                    <a:pt x="174" y="304"/>
                    <a:pt x="164" y="317"/>
                  </a:cubicBezTo>
                  <a:cubicBezTo>
                    <a:pt x="155" y="330"/>
                    <a:pt x="147" y="344"/>
                    <a:pt x="136" y="356"/>
                  </a:cubicBezTo>
                  <a:cubicBezTo>
                    <a:pt x="130" y="362"/>
                    <a:pt x="125" y="368"/>
                    <a:pt x="123" y="375"/>
                  </a:cubicBezTo>
                  <a:cubicBezTo>
                    <a:pt x="122" y="367"/>
                    <a:pt x="121" y="360"/>
                    <a:pt x="119" y="353"/>
                  </a:cubicBezTo>
                  <a:cubicBezTo>
                    <a:pt x="119" y="352"/>
                    <a:pt x="119" y="352"/>
                    <a:pt x="119" y="352"/>
                  </a:cubicBezTo>
                  <a:cubicBezTo>
                    <a:pt x="122" y="343"/>
                    <a:pt x="133" y="337"/>
                    <a:pt x="138" y="331"/>
                  </a:cubicBezTo>
                  <a:cubicBezTo>
                    <a:pt x="145" y="321"/>
                    <a:pt x="152" y="311"/>
                    <a:pt x="158" y="301"/>
                  </a:cubicBezTo>
                  <a:cubicBezTo>
                    <a:pt x="164" y="292"/>
                    <a:pt x="170" y="282"/>
                    <a:pt x="176" y="273"/>
                  </a:cubicBezTo>
                  <a:cubicBezTo>
                    <a:pt x="179" y="269"/>
                    <a:pt x="185" y="265"/>
                    <a:pt x="186" y="261"/>
                  </a:cubicBezTo>
                  <a:cubicBezTo>
                    <a:pt x="189" y="255"/>
                    <a:pt x="194" y="251"/>
                    <a:pt x="198" y="246"/>
                  </a:cubicBezTo>
                  <a:cubicBezTo>
                    <a:pt x="206" y="237"/>
                    <a:pt x="215" y="230"/>
                    <a:pt x="222" y="221"/>
                  </a:cubicBezTo>
                  <a:cubicBezTo>
                    <a:pt x="225" y="217"/>
                    <a:pt x="230" y="214"/>
                    <a:pt x="233" y="210"/>
                  </a:cubicBezTo>
                  <a:cubicBezTo>
                    <a:pt x="236" y="205"/>
                    <a:pt x="239" y="200"/>
                    <a:pt x="242" y="195"/>
                  </a:cubicBezTo>
                  <a:cubicBezTo>
                    <a:pt x="248" y="186"/>
                    <a:pt x="252" y="176"/>
                    <a:pt x="258" y="167"/>
                  </a:cubicBezTo>
                  <a:cubicBezTo>
                    <a:pt x="261" y="162"/>
                    <a:pt x="264" y="159"/>
                    <a:pt x="268" y="155"/>
                  </a:cubicBezTo>
                  <a:cubicBezTo>
                    <a:pt x="266" y="173"/>
                    <a:pt x="261" y="191"/>
                    <a:pt x="249" y="205"/>
                  </a:cubicBezTo>
                  <a:close/>
                </a:path>
              </a:pathLst>
            </a:custGeom>
            <a:solidFill>
              <a:srgbClr val="DDD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8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071f1882-d8b9-4d6e-b26d-ef6a7f4df741" descr="agUAAB+LCAAAAAAABAC9kkFPwkAQhf/LqrdCCgYNvVEJhoNiQqMHw2FtB7rY3ZLt1mBI/7uzbbcUqFguhkuZfW/ne7OzI9fqewPEIXNOpRozupKUTxVwYpFpQByRRpFFXCYCJlaPMk43CXHed5WtfvLGVPhKoxS0VzDFaFT8dU70RvbEBOMpL2V218YS3dZKPbsosiCIoC6bCgXyq+rQ07X8e64kNpjEklOFDXd2dkPKI+IM0JtpcwBbvMgiXoFleEo8PYDGnPpAxxwF6zRRHITam14ojg6QqiHvqW+vrnD6x/PoDBsm0r8vMpQ3z0O6gWe8SvOWE9AlsqjCHcBiX/w4iJ1Zv/J6sL0woXbUszU9x1n6vOUeviRowl40gFeL+BBHsfx7EY3s5Hy2XDIfvBA4GI3HhBqJAJkDs4WuZKtQCUiQv2N3BxaZfazBVzWfM9CyNAnx0qvJ5HZ45/bHxOSzs6Z1NB3bruORvs075Zb6Q2HgBNTI93HOJXkesajXg+Zlg3/JIhrMg8csimd28L/D9dqFc6n/2TLbAn8/CEZFFmoFAAA="/>
          <p:cNvGrpSpPr>
            <a:grpSpLocks noChangeAspect="1"/>
          </p:cNvGrpSpPr>
          <p:nvPr/>
        </p:nvGrpSpPr>
        <p:grpSpPr>
          <a:xfrm>
            <a:off x="1328003" y="1148520"/>
            <a:ext cx="4299834" cy="3989460"/>
            <a:chOff x="855285" y="1943098"/>
            <a:chExt cx="3202992" cy="2971793"/>
          </a:xfrm>
        </p:grpSpPr>
        <p:sp>
          <p:nvSpPr>
            <p:cNvPr id="118" name="BackShape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ValueShape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5400000"/>
                <a:gd name="adj3" fmla="val 15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0" name="LineShape"/>
            <p:cNvGrpSpPr/>
            <p:nvPr/>
          </p:nvGrpSpPr>
          <p:grpSpPr>
            <a:xfrm>
              <a:off x="1149369" y="1943098"/>
              <a:ext cx="2848619" cy="2971793"/>
              <a:chOff x="4687315" y="1592322"/>
              <a:chExt cx="2817370" cy="2939200"/>
            </a:xfrm>
          </p:grpSpPr>
          <p:sp>
            <p:nvSpPr>
              <p:cNvPr id="122" name="LineShape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LineShape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LineShape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LineShape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LineShape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LineShape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LineShape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LineShape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LineShape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1" name="ValueText"/>
            <p:cNvSpPr/>
            <p:nvPr/>
          </p:nvSpPr>
          <p:spPr>
            <a:xfrm>
              <a:off x="855285" y="3075809"/>
              <a:ext cx="997598" cy="505988"/>
            </a:xfrm>
            <a:prstGeom prst="rect">
              <a:avLst/>
            </a:prstGeom>
            <a:solidFill>
              <a:srgbClr val="F7C330"/>
            </a:solidFill>
          </p:spPr>
          <p:txBody>
            <a:bodyPr wrap="square" lIns="0" tIns="72000" rIns="0" bIns="72000" anchor="ctr">
              <a:noAutofit/>
            </a:bodyPr>
            <a:lstStyle/>
            <a:p>
              <a:pPr lvl="0" algn="ctr"/>
              <a:r>
                <a:rPr lang="en-US" altLang="zh-CN" sz="440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50%</a:t>
              </a:r>
              <a:endParaRPr lang="en-US" altLang="zh-CN" sz="4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3" name="071f1882-d8b9-4d6e-b26d-ef6a7f4df741" descr="agUAAB+LCAAAAAAABAC9klFPwjAQx79L1bdBCgQJewMJhgfFhEUfDA91PVhx7UjXGQzZd7fd1jFg4ngxe+mu/7v7/a+3R7fqewvIRQtOpJowspaEzxRw5KAZRa5IwtBBYyYoE+tHGSXbGLnv+zKtevPGVPBKwgRMrmCKkTD/dc/0VvbEBOMJL2S4jXWI7CqhDs6DjNIQqrKZUCC/yg4dE8vOCyV1g2kkOVG64R6nd6i4Qm5v0MapSaaw04Uc5OVYlqfAMwOo9WkujM0R3SSx4iDUIemF6NGBpqrxe553UJc43dN5tIY1E+kOcOahqLwIyBaedSnDW0zAhNCyNHcEq/vqw5Ht1PmV14PdlQ5NRtVb3XNcpM9aHuALgjrsZQ14uYgPURjJvxfRys7u56sV88ELgIPVeEyokaCamdotHEu2DpSAWPO3cLvvoPnHBnxVyXP7RpbEgS56M532hvfj7gRZfzitW0fbsek6nuibvFOWUn0obTgGNfJ9PeeCPLOYx6tGs7DFv2YRLebRY+bBCzv43+Y6zcyNif/Z0NtSfz8wxUBzagUAAA=="/>
          <p:cNvGrpSpPr>
            <a:grpSpLocks noChangeAspect="1"/>
          </p:cNvGrpSpPr>
          <p:nvPr/>
        </p:nvGrpSpPr>
        <p:grpSpPr>
          <a:xfrm>
            <a:off x="6148077" y="1148520"/>
            <a:ext cx="4299834" cy="3989460"/>
            <a:chOff x="855285" y="1943098"/>
            <a:chExt cx="3202992" cy="2971793"/>
          </a:xfrm>
        </p:grpSpPr>
        <p:sp>
          <p:nvSpPr>
            <p:cNvPr id="104" name="BackShape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ValueShape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2592000"/>
                <a:gd name="adj3" fmla="val 15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6" name="LineShape"/>
            <p:cNvGrpSpPr/>
            <p:nvPr/>
          </p:nvGrpSpPr>
          <p:grpSpPr>
            <a:xfrm>
              <a:off x="1149369" y="1943098"/>
              <a:ext cx="2848619" cy="2971793"/>
              <a:chOff x="4687315" y="1592322"/>
              <a:chExt cx="2817370" cy="2939200"/>
            </a:xfrm>
          </p:grpSpPr>
          <p:sp>
            <p:nvSpPr>
              <p:cNvPr id="108" name="LineShape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LineShape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LineShape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LineShape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LineShape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LineShape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LineShape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LineShape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LineShape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7" name="ValueText"/>
            <p:cNvSpPr/>
            <p:nvPr/>
          </p:nvSpPr>
          <p:spPr>
            <a:xfrm>
              <a:off x="855285" y="3075809"/>
              <a:ext cx="997598" cy="505988"/>
            </a:xfrm>
            <a:prstGeom prst="rect">
              <a:avLst/>
            </a:prstGeom>
            <a:solidFill>
              <a:srgbClr val="F7C330"/>
            </a:solidFill>
          </p:spPr>
          <p:txBody>
            <a:bodyPr wrap="square" lIns="0" tIns="72000" rIns="0" bIns="72000" anchor="ctr">
              <a:noAutofit/>
            </a:bodyPr>
            <a:lstStyle/>
            <a:p>
              <a:pPr lvl="0" algn="ctr"/>
              <a:r>
                <a:rPr lang="en-US" altLang="zh-CN" sz="440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37%</a:t>
              </a:r>
              <a:endParaRPr lang="en-US" altLang="zh-CN" sz="4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99249" y="5417556"/>
            <a:ext cx="4593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dirty="0">
                <a:solidFill>
                  <a:schemeClr val="bg1"/>
                </a:solidFill>
              </a:rPr>
              <a:t>美国斯坦福大学医学院的一项研究发现，每天午睡</a:t>
            </a:r>
            <a:r>
              <a:rPr lang="en-US" altLang="zh-CN" sz="2200" dirty="0">
                <a:solidFill>
                  <a:schemeClr val="bg1"/>
                </a:solidFill>
              </a:rPr>
              <a:t>40</a:t>
            </a:r>
            <a:r>
              <a:rPr lang="zh-CN" altLang="zh-CN" sz="2200" dirty="0">
                <a:solidFill>
                  <a:schemeClr val="bg1"/>
                </a:solidFill>
              </a:rPr>
              <a:t>分钟，可以有效赶走</a:t>
            </a:r>
            <a:r>
              <a:rPr lang="zh-CN" altLang="en-US" sz="2200" dirty="0">
                <a:solidFill>
                  <a:schemeClr val="bg1"/>
                </a:solidFill>
              </a:rPr>
              <a:t>一半以上的</a:t>
            </a:r>
            <a:r>
              <a:rPr lang="zh-CN" altLang="zh-CN" sz="2200" dirty="0">
                <a:solidFill>
                  <a:schemeClr val="bg1"/>
                </a:solidFill>
              </a:rPr>
              <a:t>抑郁情绪</a:t>
            </a:r>
            <a:r>
              <a:rPr lang="zh-CN" altLang="en-US" sz="2200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8866" y="5417556"/>
            <a:ext cx="4593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dirty="0">
                <a:solidFill>
                  <a:schemeClr val="bg1"/>
                </a:solidFill>
              </a:rPr>
              <a:t>在一些有午休习惯的国家和地区，其冠心病的发病率要比不午睡的国家低要低</a:t>
            </a:r>
            <a:r>
              <a:rPr lang="en-US" altLang="zh-CN" sz="2200" dirty="0">
                <a:solidFill>
                  <a:schemeClr val="bg1"/>
                </a:solidFill>
              </a:rPr>
              <a:t>37%</a:t>
            </a:r>
            <a:r>
              <a:rPr lang="zh-CN" altLang="zh-CN" sz="2200" dirty="0">
                <a:solidFill>
                  <a:schemeClr val="bg1"/>
                </a:solidFill>
              </a:rPr>
              <a:t>。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41" name="Freeform 34"/>
          <p:cNvSpPr>
            <a:spLocks noEditPoints="1"/>
          </p:cNvSpPr>
          <p:nvPr/>
        </p:nvSpPr>
        <p:spPr bwMode="auto">
          <a:xfrm>
            <a:off x="10531870" y="739776"/>
            <a:ext cx="1041400" cy="1139825"/>
          </a:xfrm>
          <a:custGeom>
            <a:avLst/>
            <a:gdLst>
              <a:gd name="T0" fmla="*/ 305 w 488"/>
              <a:gd name="T1" fmla="*/ 331 h 534"/>
              <a:gd name="T2" fmla="*/ 312 w 488"/>
              <a:gd name="T3" fmla="*/ 302 h 534"/>
              <a:gd name="T4" fmla="*/ 328 w 488"/>
              <a:gd name="T5" fmla="*/ 269 h 534"/>
              <a:gd name="T6" fmla="*/ 351 w 488"/>
              <a:gd name="T7" fmla="*/ 210 h 534"/>
              <a:gd name="T8" fmla="*/ 353 w 488"/>
              <a:gd name="T9" fmla="*/ 149 h 534"/>
              <a:gd name="T10" fmla="*/ 296 w 488"/>
              <a:gd name="T11" fmla="*/ 7 h 534"/>
              <a:gd name="T12" fmla="*/ 86 w 488"/>
              <a:gd name="T13" fmla="*/ 113 h 534"/>
              <a:gd name="T14" fmla="*/ 49 w 488"/>
              <a:gd name="T15" fmla="*/ 237 h 534"/>
              <a:gd name="T16" fmla="*/ 157 w 488"/>
              <a:gd name="T17" fmla="*/ 202 h 534"/>
              <a:gd name="T18" fmla="*/ 205 w 488"/>
              <a:gd name="T19" fmla="*/ 175 h 534"/>
              <a:gd name="T20" fmla="*/ 225 w 488"/>
              <a:gd name="T21" fmla="*/ 253 h 534"/>
              <a:gd name="T22" fmla="*/ 221 w 488"/>
              <a:gd name="T23" fmla="*/ 268 h 534"/>
              <a:gd name="T24" fmla="*/ 178 w 488"/>
              <a:gd name="T25" fmla="*/ 395 h 534"/>
              <a:gd name="T26" fmla="*/ 189 w 488"/>
              <a:gd name="T27" fmla="*/ 517 h 534"/>
              <a:gd name="T28" fmla="*/ 329 w 488"/>
              <a:gd name="T29" fmla="*/ 471 h 534"/>
              <a:gd name="T30" fmla="*/ 442 w 488"/>
              <a:gd name="T31" fmla="*/ 400 h 534"/>
              <a:gd name="T32" fmla="*/ 460 w 488"/>
              <a:gd name="T33" fmla="*/ 393 h 534"/>
              <a:gd name="T34" fmla="*/ 484 w 488"/>
              <a:gd name="T35" fmla="*/ 389 h 534"/>
              <a:gd name="T36" fmla="*/ 474 w 488"/>
              <a:gd name="T37" fmla="*/ 371 h 534"/>
              <a:gd name="T38" fmla="*/ 437 w 488"/>
              <a:gd name="T39" fmla="*/ 289 h 534"/>
              <a:gd name="T40" fmla="*/ 424 w 488"/>
              <a:gd name="T41" fmla="*/ 358 h 534"/>
              <a:gd name="T42" fmla="*/ 298 w 488"/>
              <a:gd name="T43" fmla="*/ 302 h 534"/>
              <a:gd name="T44" fmla="*/ 248 w 488"/>
              <a:gd name="T45" fmla="*/ 282 h 534"/>
              <a:gd name="T46" fmla="*/ 284 w 488"/>
              <a:gd name="T47" fmla="*/ 246 h 534"/>
              <a:gd name="T48" fmla="*/ 320 w 488"/>
              <a:gd name="T49" fmla="*/ 233 h 534"/>
              <a:gd name="T50" fmla="*/ 320 w 488"/>
              <a:gd name="T51" fmla="*/ 233 h 534"/>
              <a:gd name="T52" fmla="*/ 308 w 488"/>
              <a:gd name="T53" fmla="*/ 194 h 534"/>
              <a:gd name="T54" fmla="*/ 260 w 488"/>
              <a:gd name="T55" fmla="*/ 37 h 534"/>
              <a:gd name="T56" fmla="*/ 247 w 488"/>
              <a:gd name="T57" fmla="*/ 57 h 534"/>
              <a:gd name="T58" fmla="*/ 316 w 488"/>
              <a:gd name="T59" fmla="*/ 94 h 534"/>
              <a:gd name="T60" fmla="*/ 188 w 488"/>
              <a:gd name="T61" fmla="*/ 77 h 534"/>
              <a:gd name="T62" fmla="*/ 338 w 488"/>
              <a:gd name="T63" fmla="*/ 147 h 534"/>
              <a:gd name="T64" fmla="*/ 219 w 488"/>
              <a:gd name="T65" fmla="*/ 102 h 534"/>
              <a:gd name="T66" fmla="*/ 333 w 488"/>
              <a:gd name="T67" fmla="*/ 176 h 534"/>
              <a:gd name="T68" fmla="*/ 233 w 488"/>
              <a:gd name="T69" fmla="*/ 134 h 534"/>
              <a:gd name="T70" fmla="*/ 161 w 488"/>
              <a:gd name="T71" fmla="*/ 105 h 534"/>
              <a:gd name="T72" fmla="*/ 115 w 488"/>
              <a:gd name="T73" fmla="*/ 115 h 534"/>
              <a:gd name="T74" fmla="*/ 98 w 488"/>
              <a:gd name="T75" fmla="*/ 205 h 534"/>
              <a:gd name="T76" fmla="*/ 127 w 488"/>
              <a:gd name="T77" fmla="*/ 190 h 534"/>
              <a:gd name="T78" fmla="*/ 49 w 488"/>
              <a:gd name="T79" fmla="*/ 145 h 534"/>
              <a:gd name="T80" fmla="*/ 171 w 488"/>
              <a:gd name="T81" fmla="*/ 173 h 534"/>
              <a:gd name="T82" fmla="*/ 130 w 488"/>
              <a:gd name="T83" fmla="*/ 124 h 534"/>
              <a:gd name="T84" fmla="*/ 305 w 488"/>
              <a:gd name="T85" fmla="*/ 281 h 534"/>
              <a:gd name="T86" fmla="*/ 222 w 488"/>
              <a:gd name="T87" fmla="*/ 318 h 534"/>
              <a:gd name="T88" fmla="*/ 215 w 488"/>
              <a:gd name="T89" fmla="*/ 333 h 534"/>
              <a:gd name="T90" fmla="*/ 202 w 488"/>
              <a:gd name="T91" fmla="*/ 481 h 534"/>
              <a:gd name="T92" fmla="*/ 219 w 488"/>
              <a:gd name="T93" fmla="*/ 464 h 534"/>
              <a:gd name="T94" fmla="*/ 192 w 488"/>
              <a:gd name="T95" fmla="*/ 451 h 534"/>
              <a:gd name="T96" fmla="*/ 273 w 488"/>
              <a:gd name="T97" fmla="*/ 478 h 534"/>
              <a:gd name="T98" fmla="*/ 262 w 488"/>
              <a:gd name="T99" fmla="*/ 430 h 534"/>
              <a:gd name="T100" fmla="*/ 192 w 488"/>
              <a:gd name="T101" fmla="*/ 395 h 534"/>
              <a:gd name="T102" fmla="*/ 353 w 488"/>
              <a:gd name="T103" fmla="*/ 434 h 534"/>
              <a:gd name="T104" fmla="*/ 200 w 488"/>
              <a:gd name="T105" fmla="*/ 369 h 534"/>
              <a:gd name="T106" fmla="*/ 275 w 488"/>
              <a:gd name="T107" fmla="*/ 381 h 534"/>
              <a:gd name="T108" fmla="*/ 388 w 488"/>
              <a:gd name="T109" fmla="*/ 413 h 534"/>
              <a:gd name="T110" fmla="*/ 400 w 488"/>
              <a:gd name="T111" fmla="*/ 380 h 534"/>
              <a:gd name="T112" fmla="*/ 449 w 488"/>
              <a:gd name="T113" fmla="*/ 371 h 534"/>
              <a:gd name="T114" fmla="*/ 432 w 488"/>
              <a:gd name="T115" fmla="*/ 311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8" h="534">
                <a:moveTo>
                  <a:pt x="437" y="289"/>
                </a:moveTo>
                <a:cubicBezTo>
                  <a:pt x="436" y="288"/>
                  <a:pt x="435" y="287"/>
                  <a:pt x="434" y="286"/>
                </a:cubicBezTo>
                <a:cubicBezTo>
                  <a:pt x="428" y="279"/>
                  <a:pt x="417" y="288"/>
                  <a:pt x="424" y="295"/>
                </a:cubicBezTo>
                <a:cubicBezTo>
                  <a:pt x="425" y="296"/>
                  <a:pt x="426" y="297"/>
                  <a:pt x="427" y="299"/>
                </a:cubicBezTo>
                <a:cubicBezTo>
                  <a:pt x="419" y="302"/>
                  <a:pt x="410" y="306"/>
                  <a:pt x="409" y="307"/>
                </a:cubicBezTo>
                <a:cubicBezTo>
                  <a:pt x="394" y="314"/>
                  <a:pt x="380" y="321"/>
                  <a:pt x="365" y="328"/>
                </a:cubicBezTo>
                <a:cubicBezTo>
                  <a:pt x="343" y="338"/>
                  <a:pt x="321" y="349"/>
                  <a:pt x="299" y="360"/>
                </a:cubicBezTo>
                <a:cubicBezTo>
                  <a:pt x="301" y="350"/>
                  <a:pt x="304" y="341"/>
                  <a:pt x="305" y="331"/>
                </a:cubicBezTo>
                <a:cubicBezTo>
                  <a:pt x="307" y="322"/>
                  <a:pt x="309" y="314"/>
                  <a:pt x="311" y="306"/>
                </a:cubicBezTo>
                <a:cubicBezTo>
                  <a:pt x="314" y="307"/>
                  <a:pt x="316" y="308"/>
                  <a:pt x="318" y="310"/>
                </a:cubicBezTo>
                <a:cubicBezTo>
                  <a:pt x="318" y="311"/>
                  <a:pt x="319" y="312"/>
                  <a:pt x="320" y="312"/>
                </a:cubicBezTo>
                <a:cubicBezTo>
                  <a:pt x="322" y="314"/>
                  <a:pt x="325" y="312"/>
                  <a:pt x="323" y="310"/>
                </a:cubicBezTo>
                <a:cubicBezTo>
                  <a:pt x="322" y="309"/>
                  <a:pt x="321" y="308"/>
                  <a:pt x="320" y="307"/>
                </a:cubicBezTo>
                <a:cubicBezTo>
                  <a:pt x="319" y="306"/>
                  <a:pt x="319" y="306"/>
                  <a:pt x="319" y="306"/>
                </a:cubicBezTo>
                <a:cubicBezTo>
                  <a:pt x="319" y="305"/>
                  <a:pt x="319" y="305"/>
                  <a:pt x="318" y="305"/>
                </a:cubicBezTo>
                <a:cubicBezTo>
                  <a:pt x="316" y="304"/>
                  <a:pt x="314" y="303"/>
                  <a:pt x="312" y="302"/>
                </a:cubicBezTo>
                <a:cubicBezTo>
                  <a:pt x="314" y="297"/>
                  <a:pt x="315" y="293"/>
                  <a:pt x="317" y="288"/>
                </a:cubicBezTo>
                <a:cubicBezTo>
                  <a:pt x="318" y="289"/>
                  <a:pt x="318" y="289"/>
                  <a:pt x="319" y="289"/>
                </a:cubicBezTo>
                <a:cubicBezTo>
                  <a:pt x="319" y="290"/>
                  <a:pt x="320" y="290"/>
                  <a:pt x="321" y="291"/>
                </a:cubicBezTo>
                <a:cubicBezTo>
                  <a:pt x="323" y="292"/>
                  <a:pt x="326" y="292"/>
                  <a:pt x="328" y="293"/>
                </a:cubicBezTo>
                <a:cubicBezTo>
                  <a:pt x="330" y="294"/>
                  <a:pt x="332" y="291"/>
                  <a:pt x="330" y="290"/>
                </a:cubicBezTo>
                <a:cubicBezTo>
                  <a:pt x="326" y="287"/>
                  <a:pt x="322" y="286"/>
                  <a:pt x="318" y="284"/>
                </a:cubicBezTo>
                <a:cubicBezTo>
                  <a:pt x="320" y="279"/>
                  <a:pt x="322" y="274"/>
                  <a:pt x="324" y="270"/>
                </a:cubicBezTo>
                <a:cubicBezTo>
                  <a:pt x="325" y="270"/>
                  <a:pt x="326" y="270"/>
                  <a:pt x="328" y="269"/>
                </a:cubicBezTo>
                <a:cubicBezTo>
                  <a:pt x="330" y="269"/>
                  <a:pt x="330" y="266"/>
                  <a:pt x="329" y="266"/>
                </a:cubicBezTo>
                <a:cubicBezTo>
                  <a:pt x="328" y="265"/>
                  <a:pt x="327" y="264"/>
                  <a:pt x="326" y="264"/>
                </a:cubicBezTo>
                <a:cubicBezTo>
                  <a:pt x="326" y="264"/>
                  <a:pt x="326" y="264"/>
                  <a:pt x="326" y="264"/>
                </a:cubicBezTo>
                <a:cubicBezTo>
                  <a:pt x="330" y="253"/>
                  <a:pt x="332" y="242"/>
                  <a:pt x="335" y="231"/>
                </a:cubicBezTo>
                <a:cubicBezTo>
                  <a:pt x="337" y="224"/>
                  <a:pt x="340" y="218"/>
                  <a:pt x="342" y="212"/>
                </a:cubicBezTo>
                <a:cubicBezTo>
                  <a:pt x="344" y="213"/>
                  <a:pt x="347" y="214"/>
                  <a:pt x="349" y="215"/>
                </a:cubicBezTo>
                <a:cubicBezTo>
                  <a:pt x="351" y="216"/>
                  <a:pt x="353" y="214"/>
                  <a:pt x="352" y="212"/>
                </a:cubicBezTo>
                <a:cubicBezTo>
                  <a:pt x="352" y="212"/>
                  <a:pt x="352" y="211"/>
                  <a:pt x="351" y="210"/>
                </a:cubicBezTo>
                <a:cubicBezTo>
                  <a:pt x="351" y="209"/>
                  <a:pt x="349" y="209"/>
                  <a:pt x="348" y="210"/>
                </a:cubicBezTo>
                <a:cubicBezTo>
                  <a:pt x="347" y="209"/>
                  <a:pt x="345" y="208"/>
                  <a:pt x="343" y="208"/>
                </a:cubicBezTo>
                <a:cubicBezTo>
                  <a:pt x="344" y="205"/>
                  <a:pt x="345" y="203"/>
                  <a:pt x="345" y="200"/>
                </a:cubicBezTo>
                <a:cubicBezTo>
                  <a:pt x="348" y="188"/>
                  <a:pt x="349" y="178"/>
                  <a:pt x="350" y="166"/>
                </a:cubicBezTo>
                <a:cubicBezTo>
                  <a:pt x="350" y="162"/>
                  <a:pt x="352" y="158"/>
                  <a:pt x="353" y="154"/>
                </a:cubicBezTo>
                <a:cubicBezTo>
                  <a:pt x="354" y="154"/>
                  <a:pt x="354" y="154"/>
                  <a:pt x="354" y="154"/>
                </a:cubicBezTo>
                <a:cubicBezTo>
                  <a:pt x="356" y="154"/>
                  <a:pt x="357" y="151"/>
                  <a:pt x="354" y="150"/>
                </a:cubicBezTo>
                <a:cubicBezTo>
                  <a:pt x="354" y="150"/>
                  <a:pt x="353" y="149"/>
                  <a:pt x="353" y="149"/>
                </a:cubicBezTo>
                <a:cubicBezTo>
                  <a:pt x="353" y="148"/>
                  <a:pt x="353" y="148"/>
                  <a:pt x="353" y="147"/>
                </a:cubicBezTo>
                <a:cubicBezTo>
                  <a:pt x="352" y="142"/>
                  <a:pt x="349" y="136"/>
                  <a:pt x="346" y="132"/>
                </a:cubicBezTo>
                <a:cubicBezTo>
                  <a:pt x="346" y="131"/>
                  <a:pt x="345" y="130"/>
                  <a:pt x="345" y="130"/>
                </a:cubicBezTo>
                <a:cubicBezTo>
                  <a:pt x="346" y="129"/>
                  <a:pt x="346" y="126"/>
                  <a:pt x="345" y="126"/>
                </a:cubicBezTo>
                <a:cubicBezTo>
                  <a:pt x="344" y="125"/>
                  <a:pt x="343" y="125"/>
                  <a:pt x="343" y="125"/>
                </a:cubicBezTo>
                <a:cubicBezTo>
                  <a:pt x="339" y="117"/>
                  <a:pt x="336" y="109"/>
                  <a:pt x="333" y="101"/>
                </a:cubicBezTo>
                <a:cubicBezTo>
                  <a:pt x="326" y="86"/>
                  <a:pt x="321" y="70"/>
                  <a:pt x="315" y="55"/>
                </a:cubicBezTo>
                <a:cubicBezTo>
                  <a:pt x="309" y="39"/>
                  <a:pt x="304" y="22"/>
                  <a:pt x="296" y="7"/>
                </a:cubicBezTo>
                <a:cubicBezTo>
                  <a:pt x="292" y="0"/>
                  <a:pt x="280" y="5"/>
                  <a:pt x="283" y="12"/>
                </a:cubicBezTo>
                <a:cubicBezTo>
                  <a:pt x="278" y="14"/>
                  <a:pt x="273" y="16"/>
                  <a:pt x="269" y="19"/>
                </a:cubicBezTo>
                <a:cubicBezTo>
                  <a:pt x="268" y="19"/>
                  <a:pt x="267" y="20"/>
                  <a:pt x="266" y="21"/>
                </a:cubicBezTo>
                <a:cubicBezTo>
                  <a:pt x="261" y="21"/>
                  <a:pt x="258" y="23"/>
                  <a:pt x="253" y="26"/>
                </a:cubicBezTo>
                <a:cubicBezTo>
                  <a:pt x="241" y="34"/>
                  <a:pt x="228" y="39"/>
                  <a:pt x="216" y="44"/>
                </a:cubicBezTo>
                <a:cubicBezTo>
                  <a:pt x="195" y="54"/>
                  <a:pt x="178" y="68"/>
                  <a:pt x="157" y="77"/>
                </a:cubicBezTo>
                <a:cubicBezTo>
                  <a:pt x="144" y="82"/>
                  <a:pt x="135" y="90"/>
                  <a:pt x="123" y="96"/>
                </a:cubicBezTo>
                <a:cubicBezTo>
                  <a:pt x="111" y="102"/>
                  <a:pt x="98" y="108"/>
                  <a:pt x="86" y="113"/>
                </a:cubicBezTo>
                <a:cubicBezTo>
                  <a:pt x="60" y="124"/>
                  <a:pt x="34" y="135"/>
                  <a:pt x="8" y="147"/>
                </a:cubicBezTo>
                <a:cubicBezTo>
                  <a:pt x="0" y="150"/>
                  <a:pt x="6" y="163"/>
                  <a:pt x="14" y="159"/>
                </a:cubicBezTo>
                <a:cubicBezTo>
                  <a:pt x="15" y="159"/>
                  <a:pt x="16" y="159"/>
                  <a:pt x="16" y="158"/>
                </a:cubicBezTo>
                <a:cubicBezTo>
                  <a:pt x="22" y="168"/>
                  <a:pt x="29" y="177"/>
                  <a:pt x="33" y="188"/>
                </a:cubicBezTo>
                <a:cubicBezTo>
                  <a:pt x="37" y="199"/>
                  <a:pt x="42" y="210"/>
                  <a:pt x="47" y="221"/>
                </a:cubicBezTo>
                <a:cubicBezTo>
                  <a:pt x="46" y="222"/>
                  <a:pt x="46" y="222"/>
                  <a:pt x="46" y="223"/>
                </a:cubicBezTo>
                <a:cubicBezTo>
                  <a:pt x="45" y="223"/>
                  <a:pt x="44" y="224"/>
                  <a:pt x="43" y="224"/>
                </a:cubicBezTo>
                <a:cubicBezTo>
                  <a:pt x="36" y="228"/>
                  <a:pt x="41" y="239"/>
                  <a:pt x="49" y="237"/>
                </a:cubicBezTo>
                <a:cubicBezTo>
                  <a:pt x="51" y="237"/>
                  <a:pt x="53" y="237"/>
                  <a:pt x="55" y="236"/>
                </a:cubicBezTo>
                <a:cubicBezTo>
                  <a:pt x="57" y="235"/>
                  <a:pt x="58" y="234"/>
                  <a:pt x="59" y="233"/>
                </a:cubicBezTo>
                <a:cubicBezTo>
                  <a:pt x="72" y="227"/>
                  <a:pt x="86" y="222"/>
                  <a:pt x="100" y="219"/>
                </a:cubicBezTo>
                <a:cubicBezTo>
                  <a:pt x="117" y="216"/>
                  <a:pt x="133" y="207"/>
                  <a:pt x="148" y="199"/>
                </a:cubicBezTo>
                <a:cubicBezTo>
                  <a:pt x="149" y="200"/>
                  <a:pt x="150" y="200"/>
                  <a:pt x="152" y="200"/>
                </a:cubicBezTo>
                <a:cubicBezTo>
                  <a:pt x="153" y="201"/>
                  <a:pt x="155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0" y="201"/>
                  <a:pt x="159" y="198"/>
                  <a:pt x="157" y="198"/>
                </a:cubicBezTo>
                <a:cubicBezTo>
                  <a:pt x="156" y="197"/>
                  <a:pt x="155" y="197"/>
                  <a:pt x="153" y="197"/>
                </a:cubicBezTo>
                <a:cubicBezTo>
                  <a:pt x="155" y="196"/>
                  <a:pt x="156" y="196"/>
                  <a:pt x="157" y="195"/>
                </a:cubicBezTo>
                <a:cubicBezTo>
                  <a:pt x="167" y="190"/>
                  <a:pt x="176" y="186"/>
                  <a:pt x="186" y="182"/>
                </a:cubicBezTo>
                <a:cubicBezTo>
                  <a:pt x="187" y="182"/>
                  <a:pt x="188" y="182"/>
                  <a:pt x="189" y="182"/>
                </a:cubicBezTo>
                <a:cubicBezTo>
                  <a:pt x="190" y="183"/>
                  <a:pt x="191" y="181"/>
                  <a:pt x="191" y="180"/>
                </a:cubicBezTo>
                <a:cubicBezTo>
                  <a:pt x="195" y="178"/>
                  <a:pt x="200" y="177"/>
                  <a:pt x="205" y="175"/>
                </a:cubicBezTo>
                <a:cubicBezTo>
                  <a:pt x="219" y="172"/>
                  <a:pt x="233" y="164"/>
                  <a:pt x="246" y="156"/>
                </a:cubicBezTo>
                <a:cubicBezTo>
                  <a:pt x="245" y="160"/>
                  <a:pt x="245" y="164"/>
                  <a:pt x="244" y="168"/>
                </a:cubicBezTo>
                <a:cubicBezTo>
                  <a:pt x="243" y="168"/>
                  <a:pt x="243" y="169"/>
                  <a:pt x="243" y="170"/>
                </a:cubicBezTo>
                <a:cubicBezTo>
                  <a:pt x="240" y="189"/>
                  <a:pt x="237" y="208"/>
                  <a:pt x="232" y="226"/>
                </a:cubicBezTo>
                <a:cubicBezTo>
                  <a:pt x="231" y="226"/>
                  <a:pt x="230" y="226"/>
                  <a:pt x="228" y="225"/>
                </a:cubicBezTo>
                <a:cubicBezTo>
                  <a:pt x="226" y="224"/>
                  <a:pt x="225" y="228"/>
                  <a:pt x="227" y="229"/>
                </a:cubicBezTo>
                <a:cubicBezTo>
                  <a:pt x="229" y="229"/>
                  <a:pt x="230" y="230"/>
                  <a:pt x="231" y="230"/>
                </a:cubicBezTo>
                <a:cubicBezTo>
                  <a:pt x="230" y="238"/>
                  <a:pt x="227" y="245"/>
                  <a:pt x="225" y="253"/>
                </a:cubicBezTo>
                <a:cubicBezTo>
                  <a:pt x="224" y="252"/>
                  <a:pt x="223" y="252"/>
                  <a:pt x="221" y="252"/>
                </a:cubicBezTo>
                <a:cubicBezTo>
                  <a:pt x="221" y="252"/>
                  <a:pt x="220" y="252"/>
                  <a:pt x="219" y="252"/>
                </a:cubicBezTo>
                <a:cubicBezTo>
                  <a:pt x="219" y="252"/>
                  <a:pt x="218" y="252"/>
                  <a:pt x="218" y="252"/>
                </a:cubicBezTo>
                <a:cubicBezTo>
                  <a:pt x="215" y="253"/>
                  <a:pt x="216" y="257"/>
                  <a:pt x="219" y="256"/>
                </a:cubicBezTo>
                <a:cubicBezTo>
                  <a:pt x="219" y="256"/>
                  <a:pt x="219" y="256"/>
                  <a:pt x="219" y="256"/>
                </a:cubicBezTo>
                <a:cubicBezTo>
                  <a:pt x="220" y="258"/>
                  <a:pt x="222" y="257"/>
                  <a:pt x="222" y="256"/>
                </a:cubicBezTo>
                <a:cubicBezTo>
                  <a:pt x="223" y="256"/>
                  <a:pt x="224" y="257"/>
                  <a:pt x="224" y="257"/>
                </a:cubicBezTo>
                <a:cubicBezTo>
                  <a:pt x="223" y="261"/>
                  <a:pt x="222" y="264"/>
                  <a:pt x="221" y="268"/>
                </a:cubicBezTo>
                <a:cubicBezTo>
                  <a:pt x="218" y="281"/>
                  <a:pt x="215" y="295"/>
                  <a:pt x="209" y="307"/>
                </a:cubicBezTo>
                <a:cubicBezTo>
                  <a:pt x="206" y="312"/>
                  <a:pt x="208" y="320"/>
                  <a:pt x="204" y="326"/>
                </a:cubicBezTo>
                <a:cubicBezTo>
                  <a:pt x="201" y="330"/>
                  <a:pt x="199" y="336"/>
                  <a:pt x="198" y="340"/>
                </a:cubicBezTo>
                <a:cubicBezTo>
                  <a:pt x="192" y="354"/>
                  <a:pt x="187" y="368"/>
                  <a:pt x="182" y="382"/>
                </a:cubicBezTo>
                <a:cubicBezTo>
                  <a:pt x="181" y="385"/>
                  <a:pt x="180" y="388"/>
                  <a:pt x="179" y="391"/>
                </a:cubicBezTo>
                <a:cubicBezTo>
                  <a:pt x="178" y="390"/>
                  <a:pt x="177" y="390"/>
                  <a:pt x="177" y="390"/>
                </a:cubicBezTo>
                <a:cubicBezTo>
                  <a:pt x="174" y="389"/>
                  <a:pt x="173" y="393"/>
                  <a:pt x="175" y="394"/>
                </a:cubicBezTo>
                <a:cubicBezTo>
                  <a:pt x="176" y="394"/>
                  <a:pt x="177" y="395"/>
                  <a:pt x="178" y="395"/>
                </a:cubicBezTo>
                <a:cubicBezTo>
                  <a:pt x="177" y="402"/>
                  <a:pt x="175" y="410"/>
                  <a:pt x="174" y="417"/>
                </a:cubicBezTo>
                <a:cubicBezTo>
                  <a:pt x="170" y="416"/>
                  <a:pt x="167" y="416"/>
                  <a:pt x="164" y="416"/>
                </a:cubicBezTo>
                <a:cubicBezTo>
                  <a:pt x="161" y="416"/>
                  <a:pt x="161" y="420"/>
                  <a:pt x="164" y="420"/>
                </a:cubicBezTo>
                <a:cubicBezTo>
                  <a:pt x="167" y="420"/>
                  <a:pt x="170" y="421"/>
                  <a:pt x="173" y="421"/>
                </a:cubicBezTo>
                <a:cubicBezTo>
                  <a:pt x="171" y="428"/>
                  <a:pt x="167" y="435"/>
                  <a:pt x="165" y="442"/>
                </a:cubicBezTo>
                <a:cubicBezTo>
                  <a:pt x="160" y="442"/>
                  <a:pt x="156" y="446"/>
                  <a:pt x="158" y="452"/>
                </a:cubicBezTo>
                <a:cubicBezTo>
                  <a:pt x="169" y="474"/>
                  <a:pt x="179" y="495"/>
                  <a:pt x="190" y="517"/>
                </a:cubicBezTo>
                <a:cubicBezTo>
                  <a:pt x="189" y="517"/>
                  <a:pt x="189" y="517"/>
                  <a:pt x="189" y="517"/>
                </a:cubicBezTo>
                <a:cubicBezTo>
                  <a:pt x="181" y="521"/>
                  <a:pt x="187" y="534"/>
                  <a:pt x="195" y="530"/>
                </a:cubicBezTo>
                <a:cubicBezTo>
                  <a:pt x="207" y="524"/>
                  <a:pt x="219" y="519"/>
                  <a:pt x="230" y="512"/>
                </a:cubicBezTo>
                <a:cubicBezTo>
                  <a:pt x="243" y="506"/>
                  <a:pt x="255" y="502"/>
                  <a:pt x="267" y="497"/>
                </a:cubicBezTo>
                <a:cubicBezTo>
                  <a:pt x="280" y="491"/>
                  <a:pt x="291" y="482"/>
                  <a:pt x="302" y="475"/>
                </a:cubicBezTo>
                <a:cubicBezTo>
                  <a:pt x="305" y="474"/>
                  <a:pt x="308" y="472"/>
                  <a:pt x="311" y="471"/>
                </a:cubicBezTo>
                <a:cubicBezTo>
                  <a:pt x="313" y="471"/>
                  <a:pt x="315" y="472"/>
                  <a:pt x="318" y="472"/>
                </a:cubicBezTo>
                <a:cubicBezTo>
                  <a:pt x="321" y="474"/>
                  <a:pt x="324" y="475"/>
                  <a:pt x="328" y="475"/>
                </a:cubicBezTo>
                <a:cubicBezTo>
                  <a:pt x="330" y="474"/>
                  <a:pt x="331" y="471"/>
                  <a:pt x="329" y="471"/>
                </a:cubicBezTo>
                <a:cubicBezTo>
                  <a:pt x="325" y="470"/>
                  <a:pt x="322" y="469"/>
                  <a:pt x="319" y="468"/>
                </a:cubicBezTo>
                <a:cubicBezTo>
                  <a:pt x="318" y="468"/>
                  <a:pt x="318" y="467"/>
                  <a:pt x="317" y="467"/>
                </a:cubicBezTo>
                <a:cubicBezTo>
                  <a:pt x="326" y="463"/>
                  <a:pt x="335" y="458"/>
                  <a:pt x="343" y="454"/>
                </a:cubicBezTo>
                <a:cubicBezTo>
                  <a:pt x="365" y="444"/>
                  <a:pt x="386" y="431"/>
                  <a:pt x="407" y="419"/>
                </a:cubicBezTo>
                <a:cubicBezTo>
                  <a:pt x="409" y="418"/>
                  <a:pt x="411" y="417"/>
                  <a:pt x="413" y="416"/>
                </a:cubicBezTo>
                <a:cubicBezTo>
                  <a:pt x="413" y="416"/>
                  <a:pt x="414" y="416"/>
                  <a:pt x="414" y="416"/>
                </a:cubicBezTo>
                <a:cubicBezTo>
                  <a:pt x="416" y="417"/>
                  <a:pt x="417" y="415"/>
                  <a:pt x="417" y="413"/>
                </a:cubicBezTo>
                <a:cubicBezTo>
                  <a:pt x="425" y="409"/>
                  <a:pt x="433" y="404"/>
                  <a:pt x="442" y="400"/>
                </a:cubicBezTo>
                <a:cubicBezTo>
                  <a:pt x="445" y="399"/>
                  <a:pt x="448" y="397"/>
                  <a:pt x="451" y="396"/>
                </a:cubicBezTo>
                <a:cubicBezTo>
                  <a:pt x="456" y="397"/>
                  <a:pt x="461" y="398"/>
                  <a:pt x="466" y="401"/>
                </a:cubicBezTo>
                <a:cubicBezTo>
                  <a:pt x="466" y="401"/>
                  <a:pt x="466" y="401"/>
                  <a:pt x="466" y="401"/>
                </a:cubicBezTo>
                <a:cubicBezTo>
                  <a:pt x="466" y="401"/>
                  <a:pt x="466" y="401"/>
                  <a:pt x="466" y="401"/>
                </a:cubicBezTo>
                <a:cubicBezTo>
                  <a:pt x="469" y="402"/>
                  <a:pt x="470" y="398"/>
                  <a:pt x="468" y="397"/>
                </a:cubicBezTo>
                <a:cubicBezTo>
                  <a:pt x="468" y="397"/>
                  <a:pt x="468" y="397"/>
                  <a:pt x="468" y="397"/>
                </a:cubicBezTo>
                <a:cubicBezTo>
                  <a:pt x="468" y="397"/>
                  <a:pt x="468" y="397"/>
                  <a:pt x="468" y="397"/>
                </a:cubicBezTo>
                <a:cubicBezTo>
                  <a:pt x="465" y="396"/>
                  <a:pt x="462" y="394"/>
                  <a:pt x="460" y="393"/>
                </a:cubicBezTo>
                <a:cubicBezTo>
                  <a:pt x="458" y="392"/>
                  <a:pt x="458" y="393"/>
                  <a:pt x="457" y="394"/>
                </a:cubicBezTo>
                <a:cubicBezTo>
                  <a:pt x="456" y="393"/>
                  <a:pt x="456" y="393"/>
                  <a:pt x="456" y="393"/>
                </a:cubicBezTo>
                <a:cubicBezTo>
                  <a:pt x="459" y="392"/>
                  <a:pt x="461" y="392"/>
                  <a:pt x="463" y="391"/>
                </a:cubicBezTo>
                <a:cubicBezTo>
                  <a:pt x="464" y="391"/>
                  <a:pt x="466" y="390"/>
                  <a:pt x="468" y="389"/>
                </a:cubicBezTo>
                <a:cubicBezTo>
                  <a:pt x="468" y="390"/>
                  <a:pt x="468" y="390"/>
                  <a:pt x="468" y="390"/>
                </a:cubicBezTo>
                <a:cubicBezTo>
                  <a:pt x="468" y="392"/>
                  <a:pt x="469" y="395"/>
                  <a:pt x="472" y="396"/>
                </a:cubicBezTo>
                <a:cubicBezTo>
                  <a:pt x="473" y="396"/>
                  <a:pt x="473" y="396"/>
                  <a:pt x="473" y="396"/>
                </a:cubicBezTo>
                <a:cubicBezTo>
                  <a:pt x="477" y="403"/>
                  <a:pt x="488" y="395"/>
                  <a:pt x="484" y="389"/>
                </a:cubicBezTo>
                <a:cubicBezTo>
                  <a:pt x="484" y="388"/>
                  <a:pt x="483" y="388"/>
                  <a:pt x="483" y="387"/>
                </a:cubicBezTo>
                <a:cubicBezTo>
                  <a:pt x="483" y="387"/>
                  <a:pt x="483" y="387"/>
                  <a:pt x="483" y="387"/>
                </a:cubicBezTo>
                <a:cubicBezTo>
                  <a:pt x="482" y="386"/>
                  <a:pt x="482" y="386"/>
                  <a:pt x="482" y="386"/>
                </a:cubicBezTo>
                <a:cubicBezTo>
                  <a:pt x="486" y="384"/>
                  <a:pt x="488" y="378"/>
                  <a:pt x="483" y="375"/>
                </a:cubicBezTo>
                <a:cubicBezTo>
                  <a:pt x="482" y="375"/>
                  <a:pt x="481" y="375"/>
                  <a:pt x="480" y="374"/>
                </a:cubicBezTo>
                <a:cubicBezTo>
                  <a:pt x="480" y="374"/>
                  <a:pt x="480" y="374"/>
                  <a:pt x="479" y="374"/>
                </a:cubicBezTo>
                <a:cubicBezTo>
                  <a:pt x="477" y="372"/>
                  <a:pt x="476" y="372"/>
                  <a:pt x="474" y="372"/>
                </a:cubicBezTo>
                <a:cubicBezTo>
                  <a:pt x="474" y="371"/>
                  <a:pt x="474" y="371"/>
                  <a:pt x="474" y="371"/>
                </a:cubicBezTo>
                <a:cubicBezTo>
                  <a:pt x="469" y="363"/>
                  <a:pt x="466" y="353"/>
                  <a:pt x="462" y="344"/>
                </a:cubicBezTo>
                <a:cubicBezTo>
                  <a:pt x="464" y="345"/>
                  <a:pt x="465" y="346"/>
                  <a:pt x="467" y="347"/>
                </a:cubicBezTo>
                <a:cubicBezTo>
                  <a:pt x="469" y="349"/>
                  <a:pt x="471" y="345"/>
                  <a:pt x="469" y="344"/>
                </a:cubicBezTo>
                <a:cubicBezTo>
                  <a:pt x="466" y="341"/>
                  <a:pt x="463" y="340"/>
                  <a:pt x="460" y="339"/>
                </a:cubicBezTo>
                <a:cubicBezTo>
                  <a:pt x="459" y="337"/>
                  <a:pt x="459" y="336"/>
                  <a:pt x="458" y="335"/>
                </a:cubicBezTo>
                <a:cubicBezTo>
                  <a:pt x="453" y="325"/>
                  <a:pt x="450" y="313"/>
                  <a:pt x="445" y="303"/>
                </a:cubicBezTo>
                <a:cubicBezTo>
                  <a:pt x="448" y="301"/>
                  <a:pt x="450" y="298"/>
                  <a:pt x="450" y="294"/>
                </a:cubicBezTo>
                <a:cubicBezTo>
                  <a:pt x="450" y="287"/>
                  <a:pt x="440" y="285"/>
                  <a:pt x="437" y="289"/>
                </a:cubicBezTo>
                <a:close/>
                <a:moveTo>
                  <a:pt x="384" y="334"/>
                </a:moveTo>
                <a:cubicBezTo>
                  <a:pt x="390" y="331"/>
                  <a:pt x="396" y="328"/>
                  <a:pt x="402" y="325"/>
                </a:cubicBezTo>
                <a:cubicBezTo>
                  <a:pt x="404" y="325"/>
                  <a:pt x="405" y="326"/>
                  <a:pt x="407" y="326"/>
                </a:cubicBezTo>
                <a:cubicBezTo>
                  <a:pt x="413" y="329"/>
                  <a:pt x="420" y="331"/>
                  <a:pt x="426" y="334"/>
                </a:cubicBezTo>
                <a:cubicBezTo>
                  <a:pt x="432" y="336"/>
                  <a:pt x="438" y="337"/>
                  <a:pt x="445" y="339"/>
                </a:cubicBezTo>
                <a:cubicBezTo>
                  <a:pt x="446" y="342"/>
                  <a:pt x="448" y="345"/>
                  <a:pt x="449" y="348"/>
                </a:cubicBezTo>
                <a:cubicBezTo>
                  <a:pt x="452" y="355"/>
                  <a:pt x="455" y="361"/>
                  <a:pt x="458" y="368"/>
                </a:cubicBezTo>
                <a:cubicBezTo>
                  <a:pt x="446" y="366"/>
                  <a:pt x="435" y="363"/>
                  <a:pt x="424" y="358"/>
                </a:cubicBezTo>
                <a:cubicBezTo>
                  <a:pt x="406" y="351"/>
                  <a:pt x="388" y="346"/>
                  <a:pt x="370" y="341"/>
                </a:cubicBezTo>
                <a:cubicBezTo>
                  <a:pt x="375" y="338"/>
                  <a:pt x="380" y="336"/>
                  <a:pt x="384" y="334"/>
                </a:cubicBezTo>
                <a:close/>
                <a:moveTo>
                  <a:pt x="232" y="282"/>
                </a:moveTo>
                <a:cubicBezTo>
                  <a:pt x="232" y="281"/>
                  <a:pt x="232" y="280"/>
                  <a:pt x="233" y="279"/>
                </a:cubicBezTo>
                <a:cubicBezTo>
                  <a:pt x="234" y="280"/>
                  <a:pt x="235" y="281"/>
                  <a:pt x="236" y="282"/>
                </a:cubicBezTo>
                <a:cubicBezTo>
                  <a:pt x="239" y="283"/>
                  <a:pt x="243" y="284"/>
                  <a:pt x="246" y="286"/>
                </a:cubicBezTo>
                <a:cubicBezTo>
                  <a:pt x="257" y="289"/>
                  <a:pt x="268" y="291"/>
                  <a:pt x="278" y="296"/>
                </a:cubicBezTo>
                <a:cubicBezTo>
                  <a:pt x="284" y="299"/>
                  <a:pt x="291" y="300"/>
                  <a:pt x="298" y="302"/>
                </a:cubicBezTo>
                <a:cubicBezTo>
                  <a:pt x="296" y="309"/>
                  <a:pt x="295" y="315"/>
                  <a:pt x="293" y="322"/>
                </a:cubicBezTo>
                <a:cubicBezTo>
                  <a:pt x="292" y="322"/>
                  <a:pt x="290" y="322"/>
                  <a:pt x="289" y="321"/>
                </a:cubicBezTo>
                <a:cubicBezTo>
                  <a:pt x="277" y="320"/>
                  <a:pt x="266" y="317"/>
                  <a:pt x="255" y="314"/>
                </a:cubicBezTo>
                <a:cubicBezTo>
                  <a:pt x="246" y="311"/>
                  <a:pt x="235" y="309"/>
                  <a:pt x="224" y="308"/>
                </a:cubicBezTo>
                <a:cubicBezTo>
                  <a:pt x="226" y="299"/>
                  <a:pt x="230" y="291"/>
                  <a:pt x="232" y="282"/>
                </a:cubicBezTo>
                <a:close/>
                <a:moveTo>
                  <a:pt x="300" y="298"/>
                </a:moveTo>
                <a:cubicBezTo>
                  <a:pt x="291" y="296"/>
                  <a:pt x="283" y="294"/>
                  <a:pt x="276" y="291"/>
                </a:cubicBezTo>
                <a:cubicBezTo>
                  <a:pt x="268" y="286"/>
                  <a:pt x="257" y="285"/>
                  <a:pt x="248" y="282"/>
                </a:cubicBezTo>
                <a:cubicBezTo>
                  <a:pt x="243" y="280"/>
                  <a:pt x="238" y="278"/>
                  <a:pt x="233" y="277"/>
                </a:cubicBezTo>
                <a:cubicBezTo>
                  <a:pt x="235" y="272"/>
                  <a:pt x="236" y="267"/>
                  <a:pt x="237" y="262"/>
                </a:cubicBezTo>
                <a:cubicBezTo>
                  <a:pt x="250" y="264"/>
                  <a:pt x="262" y="267"/>
                  <a:pt x="274" y="271"/>
                </a:cubicBezTo>
                <a:cubicBezTo>
                  <a:pt x="282" y="274"/>
                  <a:pt x="291" y="279"/>
                  <a:pt x="299" y="283"/>
                </a:cubicBezTo>
                <a:cubicBezTo>
                  <a:pt x="300" y="283"/>
                  <a:pt x="302" y="284"/>
                  <a:pt x="304" y="285"/>
                </a:cubicBezTo>
                <a:cubicBezTo>
                  <a:pt x="302" y="289"/>
                  <a:pt x="301" y="293"/>
                  <a:pt x="300" y="298"/>
                </a:cubicBezTo>
                <a:close/>
                <a:moveTo>
                  <a:pt x="313" y="258"/>
                </a:moveTo>
                <a:cubicBezTo>
                  <a:pt x="303" y="254"/>
                  <a:pt x="293" y="250"/>
                  <a:pt x="284" y="246"/>
                </a:cubicBezTo>
                <a:cubicBezTo>
                  <a:pt x="271" y="240"/>
                  <a:pt x="258" y="235"/>
                  <a:pt x="245" y="231"/>
                </a:cubicBezTo>
                <a:cubicBezTo>
                  <a:pt x="247" y="223"/>
                  <a:pt x="249" y="215"/>
                  <a:pt x="250" y="208"/>
                </a:cubicBezTo>
                <a:cubicBezTo>
                  <a:pt x="256" y="209"/>
                  <a:pt x="262" y="213"/>
                  <a:pt x="266" y="215"/>
                </a:cubicBezTo>
                <a:cubicBezTo>
                  <a:pt x="273" y="218"/>
                  <a:pt x="281" y="220"/>
                  <a:pt x="288" y="223"/>
                </a:cubicBezTo>
                <a:cubicBezTo>
                  <a:pt x="296" y="227"/>
                  <a:pt x="304" y="231"/>
                  <a:pt x="312" y="235"/>
                </a:cubicBezTo>
                <a:cubicBezTo>
                  <a:pt x="314" y="236"/>
                  <a:pt x="316" y="236"/>
                  <a:pt x="319" y="236"/>
                </a:cubicBezTo>
                <a:cubicBezTo>
                  <a:pt x="317" y="244"/>
                  <a:pt x="315" y="251"/>
                  <a:pt x="313" y="258"/>
                </a:cubicBezTo>
                <a:close/>
                <a:moveTo>
                  <a:pt x="320" y="233"/>
                </a:moveTo>
                <a:cubicBezTo>
                  <a:pt x="310" y="232"/>
                  <a:pt x="298" y="223"/>
                  <a:pt x="289" y="219"/>
                </a:cubicBezTo>
                <a:cubicBezTo>
                  <a:pt x="281" y="216"/>
                  <a:pt x="272" y="213"/>
                  <a:pt x="264" y="209"/>
                </a:cubicBezTo>
                <a:cubicBezTo>
                  <a:pt x="260" y="207"/>
                  <a:pt x="256" y="205"/>
                  <a:pt x="251" y="204"/>
                </a:cubicBezTo>
                <a:cubicBezTo>
                  <a:pt x="253" y="195"/>
                  <a:pt x="254" y="187"/>
                  <a:pt x="256" y="178"/>
                </a:cubicBezTo>
                <a:cubicBezTo>
                  <a:pt x="267" y="181"/>
                  <a:pt x="277" y="184"/>
                  <a:pt x="287" y="189"/>
                </a:cubicBezTo>
                <a:cubicBezTo>
                  <a:pt x="298" y="194"/>
                  <a:pt x="309" y="199"/>
                  <a:pt x="320" y="204"/>
                </a:cubicBezTo>
                <a:cubicBezTo>
                  <a:pt x="323" y="205"/>
                  <a:pt x="326" y="206"/>
                  <a:pt x="330" y="207"/>
                </a:cubicBezTo>
                <a:cubicBezTo>
                  <a:pt x="327" y="216"/>
                  <a:pt x="323" y="224"/>
                  <a:pt x="320" y="233"/>
                </a:cubicBezTo>
                <a:close/>
                <a:moveTo>
                  <a:pt x="308" y="194"/>
                </a:moveTo>
                <a:cubicBezTo>
                  <a:pt x="298" y="190"/>
                  <a:pt x="289" y="185"/>
                  <a:pt x="279" y="181"/>
                </a:cubicBezTo>
                <a:cubicBezTo>
                  <a:pt x="273" y="178"/>
                  <a:pt x="264" y="177"/>
                  <a:pt x="257" y="175"/>
                </a:cubicBezTo>
                <a:cubicBezTo>
                  <a:pt x="258" y="168"/>
                  <a:pt x="259" y="161"/>
                  <a:pt x="261" y="154"/>
                </a:cubicBezTo>
                <a:cubicBezTo>
                  <a:pt x="269" y="158"/>
                  <a:pt x="277" y="162"/>
                  <a:pt x="286" y="165"/>
                </a:cubicBezTo>
                <a:cubicBezTo>
                  <a:pt x="302" y="171"/>
                  <a:pt x="319" y="175"/>
                  <a:pt x="334" y="182"/>
                </a:cubicBezTo>
                <a:cubicBezTo>
                  <a:pt x="333" y="189"/>
                  <a:pt x="332" y="196"/>
                  <a:pt x="331" y="203"/>
                </a:cubicBezTo>
                <a:cubicBezTo>
                  <a:pt x="323" y="200"/>
                  <a:pt x="316" y="198"/>
                  <a:pt x="308" y="194"/>
                </a:cubicBezTo>
                <a:close/>
                <a:moveTo>
                  <a:pt x="270" y="34"/>
                </a:moveTo>
                <a:cubicBezTo>
                  <a:pt x="274" y="34"/>
                  <a:pt x="276" y="33"/>
                  <a:pt x="277" y="30"/>
                </a:cubicBezTo>
                <a:cubicBezTo>
                  <a:pt x="281" y="28"/>
                  <a:pt x="285" y="26"/>
                  <a:pt x="289" y="25"/>
                </a:cubicBezTo>
                <a:cubicBezTo>
                  <a:pt x="290" y="27"/>
                  <a:pt x="290" y="29"/>
                  <a:pt x="291" y="32"/>
                </a:cubicBezTo>
                <a:cubicBezTo>
                  <a:pt x="292" y="39"/>
                  <a:pt x="298" y="47"/>
                  <a:pt x="300" y="54"/>
                </a:cubicBezTo>
                <a:cubicBezTo>
                  <a:pt x="301" y="55"/>
                  <a:pt x="301" y="56"/>
                  <a:pt x="302" y="58"/>
                </a:cubicBezTo>
                <a:cubicBezTo>
                  <a:pt x="292" y="53"/>
                  <a:pt x="282" y="47"/>
                  <a:pt x="272" y="43"/>
                </a:cubicBezTo>
                <a:cubicBezTo>
                  <a:pt x="267" y="41"/>
                  <a:pt x="264" y="39"/>
                  <a:pt x="260" y="37"/>
                </a:cubicBezTo>
                <a:cubicBezTo>
                  <a:pt x="263" y="35"/>
                  <a:pt x="267" y="34"/>
                  <a:pt x="270" y="34"/>
                </a:cubicBezTo>
                <a:close/>
                <a:moveTo>
                  <a:pt x="255" y="40"/>
                </a:moveTo>
                <a:cubicBezTo>
                  <a:pt x="261" y="41"/>
                  <a:pt x="267" y="45"/>
                  <a:pt x="273" y="48"/>
                </a:cubicBezTo>
                <a:cubicBezTo>
                  <a:pt x="283" y="51"/>
                  <a:pt x="292" y="58"/>
                  <a:pt x="302" y="62"/>
                </a:cubicBezTo>
                <a:cubicBezTo>
                  <a:pt x="302" y="64"/>
                  <a:pt x="303" y="65"/>
                  <a:pt x="304" y="65"/>
                </a:cubicBezTo>
                <a:cubicBezTo>
                  <a:pt x="307" y="73"/>
                  <a:pt x="310" y="81"/>
                  <a:pt x="313" y="88"/>
                </a:cubicBezTo>
                <a:cubicBezTo>
                  <a:pt x="299" y="83"/>
                  <a:pt x="286" y="73"/>
                  <a:pt x="272" y="66"/>
                </a:cubicBezTo>
                <a:cubicBezTo>
                  <a:pt x="264" y="63"/>
                  <a:pt x="256" y="60"/>
                  <a:pt x="247" y="57"/>
                </a:cubicBezTo>
                <a:cubicBezTo>
                  <a:pt x="243" y="56"/>
                  <a:pt x="237" y="54"/>
                  <a:pt x="231" y="52"/>
                </a:cubicBezTo>
                <a:cubicBezTo>
                  <a:pt x="233" y="51"/>
                  <a:pt x="236" y="50"/>
                  <a:pt x="239" y="48"/>
                </a:cubicBezTo>
                <a:cubicBezTo>
                  <a:pt x="243" y="46"/>
                  <a:pt x="249" y="43"/>
                  <a:pt x="255" y="40"/>
                </a:cubicBezTo>
                <a:close/>
                <a:moveTo>
                  <a:pt x="226" y="55"/>
                </a:moveTo>
                <a:cubicBezTo>
                  <a:pt x="229" y="56"/>
                  <a:pt x="234" y="57"/>
                  <a:pt x="237" y="58"/>
                </a:cubicBezTo>
                <a:cubicBezTo>
                  <a:pt x="247" y="62"/>
                  <a:pt x="257" y="65"/>
                  <a:pt x="267" y="69"/>
                </a:cubicBezTo>
                <a:cubicBezTo>
                  <a:pt x="284" y="75"/>
                  <a:pt x="298" y="89"/>
                  <a:pt x="316" y="94"/>
                </a:cubicBezTo>
                <a:cubicBezTo>
                  <a:pt x="316" y="94"/>
                  <a:pt x="316" y="94"/>
                  <a:pt x="316" y="94"/>
                </a:cubicBezTo>
                <a:cubicBezTo>
                  <a:pt x="320" y="102"/>
                  <a:pt x="321" y="112"/>
                  <a:pt x="324" y="120"/>
                </a:cubicBezTo>
                <a:cubicBezTo>
                  <a:pt x="304" y="114"/>
                  <a:pt x="285" y="104"/>
                  <a:pt x="266" y="95"/>
                </a:cubicBezTo>
                <a:cubicBezTo>
                  <a:pt x="255" y="90"/>
                  <a:pt x="245" y="84"/>
                  <a:pt x="233" y="78"/>
                </a:cubicBezTo>
                <a:cubicBezTo>
                  <a:pt x="228" y="76"/>
                  <a:pt x="224" y="72"/>
                  <a:pt x="218" y="70"/>
                </a:cubicBezTo>
                <a:cubicBezTo>
                  <a:pt x="216" y="68"/>
                  <a:pt x="211" y="67"/>
                  <a:pt x="207" y="65"/>
                </a:cubicBezTo>
                <a:cubicBezTo>
                  <a:pt x="207" y="65"/>
                  <a:pt x="208" y="65"/>
                  <a:pt x="208" y="65"/>
                </a:cubicBezTo>
                <a:cubicBezTo>
                  <a:pt x="214" y="61"/>
                  <a:pt x="220" y="58"/>
                  <a:pt x="226" y="55"/>
                </a:cubicBezTo>
                <a:close/>
                <a:moveTo>
                  <a:pt x="188" y="77"/>
                </a:moveTo>
                <a:cubicBezTo>
                  <a:pt x="193" y="74"/>
                  <a:pt x="198" y="71"/>
                  <a:pt x="203" y="68"/>
                </a:cubicBezTo>
                <a:cubicBezTo>
                  <a:pt x="209" y="72"/>
                  <a:pt x="217" y="73"/>
                  <a:pt x="224" y="78"/>
                </a:cubicBezTo>
                <a:cubicBezTo>
                  <a:pt x="229" y="82"/>
                  <a:pt x="237" y="84"/>
                  <a:pt x="243" y="88"/>
                </a:cubicBezTo>
                <a:cubicBezTo>
                  <a:pt x="248" y="91"/>
                  <a:pt x="254" y="94"/>
                  <a:pt x="260" y="97"/>
                </a:cubicBezTo>
                <a:cubicBezTo>
                  <a:pt x="282" y="107"/>
                  <a:pt x="304" y="119"/>
                  <a:pt x="327" y="126"/>
                </a:cubicBezTo>
                <a:cubicBezTo>
                  <a:pt x="329" y="130"/>
                  <a:pt x="332" y="134"/>
                  <a:pt x="334" y="138"/>
                </a:cubicBezTo>
                <a:cubicBezTo>
                  <a:pt x="335" y="140"/>
                  <a:pt x="336" y="143"/>
                  <a:pt x="337" y="145"/>
                </a:cubicBezTo>
                <a:cubicBezTo>
                  <a:pt x="338" y="146"/>
                  <a:pt x="338" y="147"/>
                  <a:pt x="338" y="147"/>
                </a:cubicBezTo>
                <a:cubicBezTo>
                  <a:pt x="327" y="145"/>
                  <a:pt x="316" y="141"/>
                  <a:pt x="305" y="138"/>
                </a:cubicBezTo>
                <a:cubicBezTo>
                  <a:pt x="289" y="134"/>
                  <a:pt x="271" y="125"/>
                  <a:pt x="256" y="118"/>
                </a:cubicBezTo>
                <a:cubicBezTo>
                  <a:pt x="240" y="109"/>
                  <a:pt x="224" y="100"/>
                  <a:pt x="207" y="92"/>
                </a:cubicBezTo>
                <a:cubicBezTo>
                  <a:pt x="200" y="88"/>
                  <a:pt x="191" y="83"/>
                  <a:pt x="183" y="80"/>
                </a:cubicBezTo>
                <a:cubicBezTo>
                  <a:pt x="185" y="79"/>
                  <a:pt x="186" y="78"/>
                  <a:pt x="188" y="77"/>
                </a:cubicBezTo>
                <a:close/>
                <a:moveTo>
                  <a:pt x="177" y="83"/>
                </a:moveTo>
                <a:cubicBezTo>
                  <a:pt x="183" y="84"/>
                  <a:pt x="191" y="88"/>
                  <a:pt x="196" y="90"/>
                </a:cubicBezTo>
                <a:cubicBezTo>
                  <a:pt x="203" y="94"/>
                  <a:pt x="211" y="98"/>
                  <a:pt x="219" y="102"/>
                </a:cubicBezTo>
                <a:cubicBezTo>
                  <a:pt x="234" y="109"/>
                  <a:pt x="247" y="118"/>
                  <a:pt x="262" y="125"/>
                </a:cubicBezTo>
                <a:cubicBezTo>
                  <a:pt x="276" y="132"/>
                  <a:pt x="293" y="139"/>
                  <a:pt x="308" y="143"/>
                </a:cubicBezTo>
                <a:cubicBezTo>
                  <a:pt x="318" y="146"/>
                  <a:pt x="328" y="149"/>
                  <a:pt x="338" y="151"/>
                </a:cubicBezTo>
                <a:cubicBezTo>
                  <a:pt x="338" y="152"/>
                  <a:pt x="338" y="152"/>
                  <a:pt x="338" y="153"/>
                </a:cubicBezTo>
                <a:cubicBezTo>
                  <a:pt x="339" y="154"/>
                  <a:pt x="339" y="154"/>
                  <a:pt x="339" y="154"/>
                </a:cubicBezTo>
                <a:cubicBezTo>
                  <a:pt x="338" y="158"/>
                  <a:pt x="336" y="167"/>
                  <a:pt x="336" y="169"/>
                </a:cubicBezTo>
                <a:cubicBezTo>
                  <a:pt x="336" y="172"/>
                  <a:pt x="335" y="175"/>
                  <a:pt x="335" y="178"/>
                </a:cubicBezTo>
                <a:cubicBezTo>
                  <a:pt x="334" y="177"/>
                  <a:pt x="333" y="177"/>
                  <a:pt x="333" y="176"/>
                </a:cubicBezTo>
                <a:cubicBezTo>
                  <a:pt x="332" y="175"/>
                  <a:pt x="330" y="175"/>
                  <a:pt x="330" y="176"/>
                </a:cubicBezTo>
                <a:cubicBezTo>
                  <a:pt x="317" y="171"/>
                  <a:pt x="304" y="167"/>
                  <a:pt x="292" y="163"/>
                </a:cubicBezTo>
                <a:cubicBezTo>
                  <a:pt x="282" y="159"/>
                  <a:pt x="272" y="155"/>
                  <a:pt x="262" y="150"/>
                </a:cubicBezTo>
                <a:cubicBezTo>
                  <a:pt x="262" y="148"/>
                  <a:pt x="262" y="147"/>
                  <a:pt x="262" y="145"/>
                </a:cubicBezTo>
                <a:cubicBezTo>
                  <a:pt x="261" y="144"/>
                  <a:pt x="260" y="143"/>
                  <a:pt x="260" y="142"/>
                </a:cubicBezTo>
                <a:cubicBezTo>
                  <a:pt x="258" y="138"/>
                  <a:pt x="254" y="137"/>
                  <a:pt x="251" y="138"/>
                </a:cubicBezTo>
                <a:cubicBezTo>
                  <a:pt x="249" y="139"/>
                  <a:pt x="247" y="140"/>
                  <a:pt x="246" y="141"/>
                </a:cubicBezTo>
                <a:cubicBezTo>
                  <a:pt x="242" y="139"/>
                  <a:pt x="237" y="136"/>
                  <a:pt x="233" y="134"/>
                </a:cubicBezTo>
                <a:cubicBezTo>
                  <a:pt x="216" y="125"/>
                  <a:pt x="200" y="117"/>
                  <a:pt x="182" y="110"/>
                </a:cubicBezTo>
                <a:cubicBezTo>
                  <a:pt x="174" y="106"/>
                  <a:pt x="167" y="103"/>
                  <a:pt x="159" y="100"/>
                </a:cubicBezTo>
                <a:cubicBezTo>
                  <a:pt x="155" y="98"/>
                  <a:pt x="153" y="97"/>
                  <a:pt x="150" y="96"/>
                </a:cubicBezTo>
                <a:cubicBezTo>
                  <a:pt x="151" y="95"/>
                  <a:pt x="153" y="94"/>
                  <a:pt x="154" y="93"/>
                </a:cubicBezTo>
                <a:cubicBezTo>
                  <a:pt x="161" y="89"/>
                  <a:pt x="169" y="86"/>
                  <a:pt x="177" y="83"/>
                </a:cubicBezTo>
                <a:close/>
                <a:moveTo>
                  <a:pt x="144" y="99"/>
                </a:moveTo>
                <a:cubicBezTo>
                  <a:pt x="145" y="99"/>
                  <a:pt x="145" y="99"/>
                  <a:pt x="145" y="99"/>
                </a:cubicBezTo>
                <a:cubicBezTo>
                  <a:pt x="148" y="99"/>
                  <a:pt x="157" y="104"/>
                  <a:pt x="161" y="105"/>
                </a:cubicBezTo>
                <a:cubicBezTo>
                  <a:pt x="169" y="106"/>
                  <a:pt x="178" y="112"/>
                  <a:pt x="186" y="115"/>
                </a:cubicBezTo>
                <a:cubicBezTo>
                  <a:pt x="204" y="123"/>
                  <a:pt x="222" y="133"/>
                  <a:pt x="240" y="142"/>
                </a:cubicBezTo>
                <a:cubicBezTo>
                  <a:pt x="240" y="143"/>
                  <a:pt x="241" y="143"/>
                  <a:pt x="241" y="143"/>
                </a:cubicBezTo>
                <a:cubicBezTo>
                  <a:pt x="235" y="147"/>
                  <a:pt x="228" y="151"/>
                  <a:pt x="221" y="154"/>
                </a:cubicBezTo>
                <a:cubicBezTo>
                  <a:pt x="200" y="146"/>
                  <a:pt x="180" y="138"/>
                  <a:pt x="159" y="129"/>
                </a:cubicBezTo>
                <a:cubicBezTo>
                  <a:pt x="154" y="126"/>
                  <a:pt x="147" y="125"/>
                  <a:pt x="141" y="123"/>
                </a:cubicBezTo>
                <a:cubicBezTo>
                  <a:pt x="135" y="122"/>
                  <a:pt x="129" y="118"/>
                  <a:pt x="124" y="117"/>
                </a:cubicBezTo>
                <a:cubicBezTo>
                  <a:pt x="121" y="117"/>
                  <a:pt x="118" y="116"/>
                  <a:pt x="115" y="115"/>
                </a:cubicBezTo>
                <a:cubicBezTo>
                  <a:pt x="125" y="110"/>
                  <a:pt x="135" y="104"/>
                  <a:pt x="144" y="99"/>
                </a:cubicBezTo>
                <a:close/>
                <a:moveTo>
                  <a:pt x="51" y="194"/>
                </a:moveTo>
                <a:cubicBezTo>
                  <a:pt x="51" y="194"/>
                  <a:pt x="51" y="193"/>
                  <a:pt x="50" y="193"/>
                </a:cubicBezTo>
                <a:cubicBezTo>
                  <a:pt x="59" y="195"/>
                  <a:pt x="67" y="199"/>
                  <a:pt x="76" y="202"/>
                </a:cubicBezTo>
                <a:cubicBezTo>
                  <a:pt x="81" y="204"/>
                  <a:pt x="86" y="205"/>
                  <a:pt x="90" y="207"/>
                </a:cubicBezTo>
                <a:cubicBezTo>
                  <a:pt x="80" y="209"/>
                  <a:pt x="70" y="213"/>
                  <a:pt x="61" y="217"/>
                </a:cubicBezTo>
                <a:cubicBezTo>
                  <a:pt x="59" y="209"/>
                  <a:pt x="54" y="200"/>
                  <a:pt x="51" y="194"/>
                </a:cubicBezTo>
                <a:close/>
                <a:moveTo>
                  <a:pt x="98" y="205"/>
                </a:moveTo>
                <a:cubicBezTo>
                  <a:pt x="91" y="203"/>
                  <a:pt x="85" y="201"/>
                  <a:pt x="78" y="198"/>
                </a:cubicBezTo>
                <a:cubicBezTo>
                  <a:pt x="68" y="195"/>
                  <a:pt x="58" y="191"/>
                  <a:pt x="48" y="188"/>
                </a:cubicBezTo>
                <a:cubicBezTo>
                  <a:pt x="46" y="182"/>
                  <a:pt x="43" y="176"/>
                  <a:pt x="40" y="170"/>
                </a:cubicBezTo>
                <a:cubicBezTo>
                  <a:pt x="37" y="164"/>
                  <a:pt x="33" y="159"/>
                  <a:pt x="29" y="153"/>
                </a:cubicBezTo>
                <a:cubicBezTo>
                  <a:pt x="30" y="153"/>
                  <a:pt x="31" y="152"/>
                  <a:pt x="31" y="152"/>
                </a:cubicBezTo>
                <a:cubicBezTo>
                  <a:pt x="32" y="153"/>
                  <a:pt x="34" y="153"/>
                  <a:pt x="34" y="152"/>
                </a:cubicBezTo>
                <a:cubicBezTo>
                  <a:pt x="56" y="158"/>
                  <a:pt x="76" y="165"/>
                  <a:pt x="96" y="175"/>
                </a:cubicBezTo>
                <a:cubicBezTo>
                  <a:pt x="107" y="181"/>
                  <a:pt x="116" y="186"/>
                  <a:pt x="127" y="190"/>
                </a:cubicBezTo>
                <a:cubicBezTo>
                  <a:pt x="129" y="191"/>
                  <a:pt x="130" y="191"/>
                  <a:pt x="132" y="192"/>
                </a:cubicBezTo>
                <a:cubicBezTo>
                  <a:pt x="121" y="198"/>
                  <a:pt x="109" y="202"/>
                  <a:pt x="98" y="205"/>
                </a:cubicBezTo>
                <a:close/>
                <a:moveTo>
                  <a:pt x="151" y="183"/>
                </a:moveTo>
                <a:cubicBezTo>
                  <a:pt x="146" y="185"/>
                  <a:pt x="141" y="187"/>
                  <a:pt x="137" y="190"/>
                </a:cubicBezTo>
                <a:cubicBezTo>
                  <a:pt x="134" y="189"/>
                  <a:pt x="131" y="187"/>
                  <a:pt x="129" y="186"/>
                </a:cubicBezTo>
                <a:cubicBezTo>
                  <a:pt x="116" y="181"/>
                  <a:pt x="106" y="175"/>
                  <a:pt x="94" y="169"/>
                </a:cubicBezTo>
                <a:cubicBezTo>
                  <a:pt x="76" y="160"/>
                  <a:pt x="58" y="155"/>
                  <a:pt x="39" y="149"/>
                </a:cubicBezTo>
                <a:cubicBezTo>
                  <a:pt x="42" y="148"/>
                  <a:pt x="45" y="146"/>
                  <a:pt x="49" y="145"/>
                </a:cubicBezTo>
                <a:cubicBezTo>
                  <a:pt x="55" y="142"/>
                  <a:pt x="61" y="139"/>
                  <a:pt x="67" y="136"/>
                </a:cubicBezTo>
                <a:cubicBezTo>
                  <a:pt x="71" y="136"/>
                  <a:pt x="75" y="138"/>
                  <a:pt x="79" y="140"/>
                </a:cubicBezTo>
                <a:cubicBezTo>
                  <a:pt x="85" y="142"/>
                  <a:pt x="91" y="144"/>
                  <a:pt x="96" y="146"/>
                </a:cubicBezTo>
                <a:cubicBezTo>
                  <a:pt x="108" y="150"/>
                  <a:pt x="119" y="156"/>
                  <a:pt x="129" y="163"/>
                </a:cubicBezTo>
                <a:cubicBezTo>
                  <a:pt x="137" y="168"/>
                  <a:pt x="151" y="169"/>
                  <a:pt x="160" y="172"/>
                </a:cubicBezTo>
                <a:cubicBezTo>
                  <a:pt x="162" y="173"/>
                  <a:pt x="164" y="174"/>
                  <a:pt x="167" y="175"/>
                </a:cubicBezTo>
                <a:cubicBezTo>
                  <a:pt x="161" y="177"/>
                  <a:pt x="156" y="180"/>
                  <a:pt x="151" y="183"/>
                </a:cubicBezTo>
                <a:close/>
                <a:moveTo>
                  <a:pt x="171" y="173"/>
                </a:moveTo>
                <a:cubicBezTo>
                  <a:pt x="165" y="170"/>
                  <a:pt x="158" y="167"/>
                  <a:pt x="152" y="165"/>
                </a:cubicBezTo>
                <a:cubicBezTo>
                  <a:pt x="147" y="163"/>
                  <a:pt x="141" y="163"/>
                  <a:pt x="135" y="161"/>
                </a:cubicBezTo>
                <a:cubicBezTo>
                  <a:pt x="129" y="159"/>
                  <a:pt x="124" y="154"/>
                  <a:pt x="118" y="151"/>
                </a:cubicBezTo>
                <a:cubicBezTo>
                  <a:pt x="107" y="146"/>
                  <a:pt x="96" y="141"/>
                  <a:pt x="85" y="137"/>
                </a:cubicBezTo>
                <a:cubicBezTo>
                  <a:pt x="81" y="136"/>
                  <a:pt x="77" y="134"/>
                  <a:pt x="73" y="133"/>
                </a:cubicBezTo>
                <a:cubicBezTo>
                  <a:pt x="77" y="131"/>
                  <a:pt x="80" y="130"/>
                  <a:pt x="83" y="129"/>
                </a:cubicBezTo>
                <a:cubicBezTo>
                  <a:pt x="93" y="125"/>
                  <a:pt x="102" y="121"/>
                  <a:pt x="111" y="117"/>
                </a:cubicBezTo>
                <a:cubicBezTo>
                  <a:pt x="117" y="119"/>
                  <a:pt x="126" y="123"/>
                  <a:pt x="130" y="124"/>
                </a:cubicBezTo>
                <a:cubicBezTo>
                  <a:pt x="142" y="130"/>
                  <a:pt x="155" y="132"/>
                  <a:pt x="167" y="137"/>
                </a:cubicBezTo>
                <a:cubicBezTo>
                  <a:pt x="183" y="144"/>
                  <a:pt x="199" y="150"/>
                  <a:pt x="216" y="156"/>
                </a:cubicBezTo>
                <a:cubicBezTo>
                  <a:pt x="210" y="159"/>
                  <a:pt x="204" y="161"/>
                  <a:pt x="199" y="163"/>
                </a:cubicBezTo>
                <a:cubicBezTo>
                  <a:pt x="189" y="165"/>
                  <a:pt x="180" y="169"/>
                  <a:pt x="171" y="173"/>
                </a:cubicBezTo>
                <a:close/>
                <a:moveTo>
                  <a:pt x="275" y="247"/>
                </a:moveTo>
                <a:cubicBezTo>
                  <a:pt x="286" y="252"/>
                  <a:pt x="299" y="256"/>
                  <a:pt x="312" y="261"/>
                </a:cubicBezTo>
                <a:cubicBezTo>
                  <a:pt x="311" y="263"/>
                  <a:pt x="310" y="265"/>
                  <a:pt x="310" y="267"/>
                </a:cubicBezTo>
                <a:cubicBezTo>
                  <a:pt x="308" y="272"/>
                  <a:pt x="306" y="276"/>
                  <a:pt x="305" y="281"/>
                </a:cubicBezTo>
                <a:cubicBezTo>
                  <a:pt x="305" y="281"/>
                  <a:pt x="305" y="281"/>
                  <a:pt x="305" y="281"/>
                </a:cubicBezTo>
                <a:cubicBezTo>
                  <a:pt x="293" y="277"/>
                  <a:pt x="282" y="270"/>
                  <a:pt x="271" y="266"/>
                </a:cubicBezTo>
                <a:cubicBezTo>
                  <a:pt x="260" y="262"/>
                  <a:pt x="249" y="261"/>
                  <a:pt x="238" y="258"/>
                </a:cubicBezTo>
                <a:cubicBezTo>
                  <a:pt x="240" y="252"/>
                  <a:pt x="242" y="245"/>
                  <a:pt x="243" y="239"/>
                </a:cubicBezTo>
                <a:cubicBezTo>
                  <a:pt x="244" y="238"/>
                  <a:pt x="244" y="236"/>
                  <a:pt x="244" y="235"/>
                </a:cubicBezTo>
                <a:cubicBezTo>
                  <a:pt x="255" y="238"/>
                  <a:pt x="265" y="242"/>
                  <a:pt x="275" y="247"/>
                </a:cubicBezTo>
                <a:close/>
                <a:moveTo>
                  <a:pt x="215" y="333"/>
                </a:moveTo>
                <a:cubicBezTo>
                  <a:pt x="218" y="328"/>
                  <a:pt x="221" y="324"/>
                  <a:pt x="222" y="318"/>
                </a:cubicBezTo>
                <a:cubicBezTo>
                  <a:pt x="222" y="316"/>
                  <a:pt x="223" y="314"/>
                  <a:pt x="223" y="312"/>
                </a:cubicBezTo>
                <a:cubicBezTo>
                  <a:pt x="235" y="313"/>
                  <a:pt x="248" y="316"/>
                  <a:pt x="258" y="319"/>
                </a:cubicBezTo>
                <a:cubicBezTo>
                  <a:pt x="264" y="321"/>
                  <a:pt x="270" y="323"/>
                  <a:pt x="276" y="324"/>
                </a:cubicBezTo>
                <a:cubicBezTo>
                  <a:pt x="281" y="325"/>
                  <a:pt x="287" y="325"/>
                  <a:pt x="292" y="326"/>
                </a:cubicBezTo>
                <a:cubicBezTo>
                  <a:pt x="290" y="338"/>
                  <a:pt x="287" y="349"/>
                  <a:pt x="284" y="361"/>
                </a:cubicBezTo>
                <a:cubicBezTo>
                  <a:pt x="284" y="362"/>
                  <a:pt x="284" y="363"/>
                  <a:pt x="283" y="364"/>
                </a:cubicBezTo>
                <a:cubicBezTo>
                  <a:pt x="260" y="355"/>
                  <a:pt x="237" y="345"/>
                  <a:pt x="213" y="339"/>
                </a:cubicBezTo>
                <a:cubicBezTo>
                  <a:pt x="213" y="337"/>
                  <a:pt x="214" y="335"/>
                  <a:pt x="215" y="333"/>
                </a:cubicBezTo>
                <a:close/>
                <a:moveTo>
                  <a:pt x="202" y="511"/>
                </a:moveTo>
                <a:cubicBezTo>
                  <a:pt x="197" y="501"/>
                  <a:pt x="192" y="490"/>
                  <a:pt x="187" y="480"/>
                </a:cubicBezTo>
                <a:cubicBezTo>
                  <a:pt x="193" y="483"/>
                  <a:pt x="201" y="485"/>
                  <a:pt x="208" y="488"/>
                </a:cubicBezTo>
                <a:cubicBezTo>
                  <a:pt x="215" y="491"/>
                  <a:pt x="222" y="494"/>
                  <a:pt x="230" y="497"/>
                </a:cubicBezTo>
                <a:cubicBezTo>
                  <a:pt x="220" y="502"/>
                  <a:pt x="211" y="506"/>
                  <a:pt x="202" y="511"/>
                </a:cubicBezTo>
                <a:close/>
                <a:moveTo>
                  <a:pt x="234" y="495"/>
                </a:moveTo>
                <a:cubicBezTo>
                  <a:pt x="229" y="492"/>
                  <a:pt x="224" y="490"/>
                  <a:pt x="218" y="488"/>
                </a:cubicBezTo>
                <a:cubicBezTo>
                  <a:pt x="213" y="486"/>
                  <a:pt x="208" y="483"/>
                  <a:pt x="202" y="481"/>
                </a:cubicBezTo>
                <a:cubicBezTo>
                  <a:pt x="198" y="479"/>
                  <a:pt x="192" y="478"/>
                  <a:pt x="187" y="475"/>
                </a:cubicBezTo>
                <a:cubicBezTo>
                  <a:pt x="187" y="474"/>
                  <a:pt x="186" y="473"/>
                  <a:pt x="185" y="474"/>
                </a:cubicBezTo>
                <a:cubicBezTo>
                  <a:pt x="185" y="473"/>
                  <a:pt x="185" y="473"/>
                  <a:pt x="185" y="473"/>
                </a:cubicBezTo>
                <a:cubicBezTo>
                  <a:pt x="184" y="473"/>
                  <a:pt x="184" y="473"/>
                  <a:pt x="184" y="473"/>
                </a:cubicBezTo>
                <a:cubicBezTo>
                  <a:pt x="181" y="467"/>
                  <a:pt x="178" y="461"/>
                  <a:pt x="175" y="455"/>
                </a:cubicBezTo>
                <a:cubicBezTo>
                  <a:pt x="175" y="454"/>
                  <a:pt x="176" y="452"/>
                  <a:pt x="176" y="451"/>
                </a:cubicBezTo>
                <a:cubicBezTo>
                  <a:pt x="181" y="452"/>
                  <a:pt x="186" y="454"/>
                  <a:pt x="190" y="455"/>
                </a:cubicBezTo>
                <a:cubicBezTo>
                  <a:pt x="200" y="458"/>
                  <a:pt x="210" y="461"/>
                  <a:pt x="219" y="464"/>
                </a:cubicBezTo>
                <a:cubicBezTo>
                  <a:pt x="229" y="467"/>
                  <a:pt x="239" y="470"/>
                  <a:pt x="248" y="473"/>
                </a:cubicBezTo>
                <a:cubicBezTo>
                  <a:pt x="254" y="475"/>
                  <a:pt x="263" y="476"/>
                  <a:pt x="269" y="480"/>
                </a:cubicBezTo>
                <a:cubicBezTo>
                  <a:pt x="258" y="486"/>
                  <a:pt x="246" y="489"/>
                  <a:pt x="234" y="495"/>
                </a:cubicBezTo>
                <a:close/>
                <a:moveTo>
                  <a:pt x="273" y="478"/>
                </a:moveTo>
                <a:cubicBezTo>
                  <a:pt x="273" y="478"/>
                  <a:pt x="273" y="478"/>
                  <a:pt x="273" y="478"/>
                </a:cubicBezTo>
                <a:cubicBezTo>
                  <a:pt x="270" y="475"/>
                  <a:pt x="267" y="474"/>
                  <a:pt x="263" y="473"/>
                </a:cubicBezTo>
                <a:cubicBezTo>
                  <a:pt x="252" y="470"/>
                  <a:pt x="241" y="466"/>
                  <a:pt x="230" y="463"/>
                </a:cubicBezTo>
                <a:cubicBezTo>
                  <a:pt x="218" y="459"/>
                  <a:pt x="205" y="455"/>
                  <a:pt x="192" y="451"/>
                </a:cubicBezTo>
                <a:cubicBezTo>
                  <a:pt x="187" y="450"/>
                  <a:pt x="183" y="448"/>
                  <a:pt x="178" y="447"/>
                </a:cubicBezTo>
                <a:cubicBezTo>
                  <a:pt x="181" y="441"/>
                  <a:pt x="184" y="435"/>
                  <a:pt x="185" y="428"/>
                </a:cubicBezTo>
                <a:cubicBezTo>
                  <a:pt x="186" y="427"/>
                  <a:pt x="186" y="426"/>
                  <a:pt x="186" y="426"/>
                </a:cubicBezTo>
                <a:cubicBezTo>
                  <a:pt x="191" y="427"/>
                  <a:pt x="195" y="429"/>
                  <a:pt x="199" y="430"/>
                </a:cubicBezTo>
                <a:cubicBezTo>
                  <a:pt x="214" y="435"/>
                  <a:pt x="228" y="441"/>
                  <a:pt x="242" y="446"/>
                </a:cubicBezTo>
                <a:cubicBezTo>
                  <a:pt x="256" y="452"/>
                  <a:pt x="270" y="459"/>
                  <a:pt x="285" y="464"/>
                </a:cubicBezTo>
                <a:cubicBezTo>
                  <a:pt x="287" y="465"/>
                  <a:pt x="289" y="465"/>
                  <a:pt x="291" y="466"/>
                </a:cubicBezTo>
                <a:cubicBezTo>
                  <a:pt x="285" y="470"/>
                  <a:pt x="279" y="474"/>
                  <a:pt x="273" y="478"/>
                </a:cubicBezTo>
                <a:close/>
                <a:moveTo>
                  <a:pt x="313" y="454"/>
                </a:moveTo>
                <a:cubicBezTo>
                  <a:pt x="307" y="457"/>
                  <a:pt x="302" y="460"/>
                  <a:pt x="296" y="463"/>
                </a:cubicBezTo>
                <a:cubicBezTo>
                  <a:pt x="293" y="462"/>
                  <a:pt x="290" y="461"/>
                  <a:pt x="286" y="460"/>
                </a:cubicBezTo>
                <a:cubicBezTo>
                  <a:pt x="272" y="455"/>
                  <a:pt x="258" y="448"/>
                  <a:pt x="243" y="442"/>
                </a:cubicBezTo>
                <a:cubicBezTo>
                  <a:pt x="229" y="437"/>
                  <a:pt x="215" y="431"/>
                  <a:pt x="201" y="426"/>
                </a:cubicBezTo>
                <a:cubicBezTo>
                  <a:pt x="196" y="425"/>
                  <a:pt x="192" y="423"/>
                  <a:pt x="187" y="421"/>
                </a:cubicBezTo>
                <a:cubicBezTo>
                  <a:pt x="188" y="414"/>
                  <a:pt x="190" y="407"/>
                  <a:pt x="191" y="399"/>
                </a:cubicBezTo>
                <a:cubicBezTo>
                  <a:pt x="216" y="409"/>
                  <a:pt x="238" y="421"/>
                  <a:pt x="262" y="430"/>
                </a:cubicBezTo>
                <a:cubicBezTo>
                  <a:pt x="278" y="436"/>
                  <a:pt x="296" y="437"/>
                  <a:pt x="312" y="441"/>
                </a:cubicBezTo>
                <a:cubicBezTo>
                  <a:pt x="319" y="442"/>
                  <a:pt x="326" y="443"/>
                  <a:pt x="333" y="444"/>
                </a:cubicBezTo>
                <a:cubicBezTo>
                  <a:pt x="326" y="447"/>
                  <a:pt x="319" y="450"/>
                  <a:pt x="313" y="454"/>
                </a:cubicBezTo>
                <a:close/>
                <a:moveTo>
                  <a:pt x="340" y="441"/>
                </a:moveTo>
                <a:cubicBezTo>
                  <a:pt x="331" y="440"/>
                  <a:pt x="323" y="439"/>
                  <a:pt x="314" y="437"/>
                </a:cubicBezTo>
                <a:cubicBezTo>
                  <a:pt x="297" y="432"/>
                  <a:pt x="280" y="430"/>
                  <a:pt x="264" y="426"/>
                </a:cubicBezTo>
                <a:cubicBezTo>
                  <a:pt x="250" y="422"/>
                  <a:pt x="236" y="414"/>
                  <a:pt x="222" y="408"/>
                </a:cubicBezTo>
                <a:cubicBezTo>
                  <a:pt x="213" y="403"/>
                  <a:pt x="203" y="399"/>
                  <a:pt x="192" y="395"/>
                </a:cubicBezTo>
                <a:cubicBezTo>
                  <a:pt x="193" y="394"/>
                  <a:pt x="193" y="392"/>
                  <a:pt x="194" y="390"/>
                </a:cubicBezTo>
                <a:cubicBezTo>
                  <a:pt x="195" y="385"/>
                  <a:pt x="197" y="378"/>
                  <a:pt x="199" y="372"/>
                </a:cubicBezTo>
                <a:cubicBezTo>
                  <a:pt x="203" y="373"/>
                  <a:pt x="207" y="375"/>
                  <a:pt x="210" y="376"/>
                </a:cubicBezTo>
                <a:cubicBezTo>
                  <a:pt x="217" y="378"/>
                  <a:pt x="224" y="381"/>
                  <a:pt x="231" y="384"/>
                </a:cubicBezTo>
                <a:cubicBezTo>
                  <a:pt x="246" y="391"/>
                  <a:pt x="263" y="395"/>
                  <a:pt x="279" y="401"/>
                </a:cubicBezTo>
                <a:cubicBezTo>
                  <a:pt x="293" y="406"/>
                  <a:pt x="304" y="411"/>
                  <a:pt x="319" y="413"/>
                </a:cubicBezTo>
                <a:cubicBezTo>
                  <a:pt x="334" y="416"/>
                  <a:pt x="351" y="421"/>
                  <a:pt x="366" y="426"/>
                </a:cubicBezTo>
                <a:cubicBezTo>
                  <a:pt x="362" y="429"/>
                  <a:pt x="358" y="431"/>
                  <a:pt x="353" y="434"/>
                </a:cubicBezTo>
                <a:cubicBezTo>
                  <a:pt x="349" y="436"/>
                  <a:pt x="345" y="439"/>
                  <a:pt x="340" y="441"/>
                </a:cubicBezTo>
                <a:close/>
                <a:moveTo>
                  <a:pt x="371" y="423"/>
                </a:moveTo>
                <a:cubicBezTo>
                  <a:pt x="357" y="418"/>
                  <a:pt x="342" y="414"/>
                  <a:pt x="328" y="411"/>
                </a:cubicBezTo>
                <a:cubicBezTo>
                  <a:pt x="319" y="409"/>
                  <a:pt x="311" y="408"/>
                  <a:pt x="302" y="406"/>
                </a:cubicBezTo>
                <a:cubicBezTo>
                  <a:pt x="293" y="404"/>
                  <a:pt x="285" y="399"/>
                  <a:pt x="276" y="396"/>
                </a:cubicBezTo>
                <a:cubicBezTo>
                  <a:pt x="260" y="390"/>
                  <a:pt x="244" y="385"/>
                  <a:pt x="228" y="378"/>
                </a:cubicBezTo>
                <a:cubicBezTo>
                  <a:pt x="220" y="375"/>
                  <a:pt x="212" y="372"/>
                  <a:pt x="203" y="370"/>
                </a:cubicBezTo>
                <a:cubicBezTo>
                  <a:pt x="202" y="370"/>
                  <a:pt x="201" y="369"/>
                  <a:pt x="200" y="369"/>
                </a:cubicBezTo>
                <a:cubicBezTo>
                  <a:pt x="202" y="364"/>
                  <a:pt x="205" y="359"/>
                  <a:pt x="207" y="354"/>
                </a:cubicBezTo>
                <a:cubicBezTo>
                  <a:pt x="209" y="350"/>
                  <a:pt x="210" y="347"/>
                  <a:pt x="211" y="343"/>
                </a:cubicBezTo>
                <a:cubicBezTo>
                  <a:pt x="235" y="349"/>
                  <a:pt x="258" y="358"/>
                  <a:pt x="281" y="368"/>
                </a:cubicBezTo>
                <a:cubicBezTo>
                  <a:pt x="281" y="368"/>
                  <a:pt x="281" y="368"/>
                  <a:pt x="281" y="368"/>
                </a:cubicBezTo>
                <a:cubicBezTo>
                  <a:pt x="280" y="369"/>
                  <a:pt x="279" y="369"/>
                  <a:pt x="278" y="370"/>
                </a:cubicBezTo>
                <a:cubicBezTo>
                  <a:pt x="275" y="371"/>
                  <a:pt x="273" y="376"/>
                  <a:pt x="275" y="379"/>
                </a:cubicBezTo>
                <a:cubicBezTo>
                  <a:pt x="275" y="380"/>
                  <a:pt x="275" y="380"/>
                  <a:pt x="275" y="380"/>
                </a:cubicBezTo>
                <a:cubicBezTo>
                  <a:pt x="275" y="380"/>
                  <a:pt x="275" y="381"/>
                  <a:pt x="275" y="381"/>
                </a:cubicBezTo>
                <a:cubicBezTo>
                  <a:pt x="274" y="390"/>
                  <a:pt x="288" y="391"/>
                  <a:pt x="289" y="382"/>
                </a:cubicBezTo>
                <a:cubicBezTo>
                  <a:pt x="289" y="382"/>
                  <a:pt x="290" y="380"/>
                  <a:pt x="290" y="379"/>
                </a:cubicBezTo>
                <a:cubicBezTo>
                  <a:pt x="293" y="378"/>
                  <a:pt x="297" y="376"/>
                  <a:pt x="300" y="375"/>
                </a:cubicBezTo>
                <a:cubicBezTo>
                  <a:pt x="303" y="376"/>
                  <a:pt x="306" y="377"/>
                  <a:pt x="309" y="378"/>
                </a:cubicBezTo>
                <a:cubicBezTo>
                  <a:pt x="325" y="384"/>
                  <a:pt x="342" y="392"/>
                  <a:pt x="359" y="395"/>
                </a:cubicBezTo>
                <a:cubicBezTo>
                  <a:pt x="369" y="397"/>
                  <a:pt x="378" y="402"/>
                  <a:pt x="387" y="405"/>
                </a:cubicBezTo>
                <a:cubicBezTo>
                  <a:pt x="391" y="406"/>
                  <a:pt x="394" y="407"/>
                  <a:pt x="397" y="408"/>
                </a:cubicBezTo>
                <a:cubicBezTo>
                  <a:pt x="394" y="410"/>
                  <a:pt x="391" y="412"/>
                  <a:pt x="388" y="413"/>
                </a:cubicBezTo>
                <a:cubicBezTo>
                  <a:pt x="382" y="416"/>
                  <a:pt x="376" y="420"/>
                  <a:pt x="371" y="423"/>
                </a:cubicBezTo>
                <a:close/>
                <a:moveTo>
                  <a:pt x="423" y="393"/>
                </a:moveTo>
                <a:cubicBezTo>
                  <a:pt x="416" y="397"/>
                  <a:pt x="409" y="401"/>
                  <a:pt x="402" y="405"/>
                </a:cubicBezTo>
                <a:cubicBezTo>
                  <a:pt x="391" y="401"/>
                  <a:pt x="380" y="397"/>
                  <a:pt x="369" y="393"/>
                </a:cubicBezTo>
                <a:cubicBezTo>
                  <a:pt x="350" y="386"/>
                  <a:pt x="330" y="381"/>
                  <a:pt x="310" y="374"/>
                </a:cubicBezTo>
                <a:cubicBezTo>
                  <a:pt x="308" y="373"/>
                  <a:pt x="307" y="373"/>
                  <a:pt x="305" y="372"/>
                </a:cubicBezTo>
                <a:cubicBezTo>
                  <a:pt x="317" y="367"/>
                  <a:pt x="328" y="361"/>
                  <a:pt x="340" y="355"/>
                </a:cubicBezTo>
                <a:cubicBezTo>
                  <a:pt x="361" y="361"/>
                  <a:pt x="380" y="374"/>
                  <a:pt x="400" y="380"/>
                </a:cubicBezTo>
                <a:cubicBezTo>
                  <a:pt x="410" y="384"/>
                  <a:pt x="420" y="387"/>
                  <a:pt x="431" y="390"/>
                </a:cubicBezTo>
                <a:cubicBezTo>
                  <a:pt x="428" y="391"/>
                  <a:pt x="425" y="392"/>
                  <a:pt x="423" y="393"/>
                </a:cubicBezTo>
                <a:close/>
                <a:moveTo>
                  <a:pt x="436" y="387"/>
                </a:moveTo>
                <a:cubicBezTo>
                  <a:pt x="425" y="383"/>
                  <a:pt x="413" y="380"/>
                  <a:pt x="402" y="377"/>
                </a:cubicBezTo>
                <a:cubicBezTo>
                  <a:pt x="383" y="370"/>
                  <a:pt x="364" y="359"/>
                  <a:pt x="345" y="353"/>
                </a:cubicBezTo>
                <a:cubicBezTo>
                  <a:pt x="352" y="349"/>
                  <a:pt x="358" y="346"/>
                  <a:pt x="365" y="343"/>
                </a:cubicBezTo>
                <a:cubicBezTo>
                  <a:pt x="383" y="349"/>
                  <a:pt x="402" y="354"/>
                  <a:pt x="419" y="361"/>
                </a:cubicBezTo>
                <a:cubicBezTo>
                  <a:pt x="429" y="365"/>
                  <a:pt x="439" y="369"/>
                  <a:pt x="449" y="371"/>
                </a:cubicBezTo>
                <a:cubicBezTo>
                  <a:pt x="453" y="372"/>
                  <a:pt x="456" y="372"/>
                  <a:pt x="460" y="373"/>
                </a:cubicBezTo>
                <a:cubicBezTo>
                  <a:pt x="460" y="374"/>
                  <a:pt x="461" y="376"/>
                  <a:pt x="462" y="377"/>
                </a:cubicBezTo>
                <a:cubicBezTo>
                  <a:pt x="461" y="377"/>
                  <a:pt x="461" y="377"/>
                  <a:pt x="461" y="377"/>
                </a:cubicBezTo>
                <a:cubicBezTo>
                  <a:pt x="453" y="379"/>
                  <a:pt x="444" y="383"/>
                  <a:pt x="436" y="387"/>
                </a:cubicBezTo>
                <a:close/>
                <a:moveTo>
                  <a:pt x="437" y="333"/>
                </a:moveTo>
                <a:cubicBezTo>
                  <a:pt x="430" y="331"/>
                  <a:pt x="424" y="327"/>
                  <a:pt x="417" y="326"/>
                </a:cubicBezTo>
                <a:cubicBezTo>
                  <a:pt x="418" y="326"/>
                  <a:pt x="409" y="323"/>
                  <a:pt x="408" y="322"/>
                </a:cubicBezTo>
                <a:cubicBezTo>
                  <a:pt x="416" y="318"/>
                  <a:pt x="424" y="314"/>
                  <a:pt x="432" y="311"/>
                </a:cubicBezTo>
                <a:cubicBezTo>
                  <a:pt x="433" y="310"/>
                  <a:pt x="433" y="310"/>
                  <a:pt x="434" y="310"/>
                </a:cubicBezTo>
                <a:cubicBezTo>
                  <a:pt x="436" y="315"/>
                  <a:pt x="438" y="320"/>
                  <a:pt x="439" y="324"/>
                </a:cubicBezTo>
                <a:cubicBezTo>
                  <a:pt x="440" y="328"/>
                  <a:pt x="442" y="331"/>
                  <a:pt x="443" y="334"/>
                </a:cubicBezTo>
                <a:cubicBezTo>
                  <a:pt x="441" y="334"/>
                  <a:pt x="439" y="333"/>
                  <a:pt x="437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10115276" y="1428051"/>
            <a:ext cx="808038" cy="885825"/>
          </a:xfrm>
          <a:custGeom>
            <a:avLst/>
            <a:gdLst>
              <a:gd name="T0" fmla="*/ 237 w 379"/>
              <a:gd name="T1" fmla="*/ 257 h 415"/>
              <a:gd name="T2" fmla="*/ 243 w 379"/>
              <a:gd name="T3" fmla="*/ 235 h 415"/>
              <a:gd name="T4" fmla="*/ 255 w 379"/>
              <a:gd name="T5" fmla="*/ 210 h 415"/>
              <a:gd name="T6" fmla="*/ 273 w 379"/>
              <a:gd name="T7" fmla="*/ 164 h 415"/>
              <a:gd name="T8" fmla="*/ 274 w 379"/>
              <a:gd name="T9" fmla="*/ 116 h 415"/>
              <a:gd name="T10" fmla="*/ 230 w 379"/>
              <a:gd name="T11" fmla="*/ 6 h 415"/>
              <a:gd name="T12" fmla="*/ 67 w 379"/>
              <a:gd name="T13" fmla="*/ 88 h 415"/>
              <a:gd name="T14" fmla="*/ 38 w 379"/>
              <a:gd name="T15" fmla="*/ 184 h 415"/>
              <a:gd name="T16" fmla="*/ 122 w 379"/>
              <a:gd name="T17" fmla="*/ 157 h 415"/>
              <a:gd name="T18" fmla="*/ 159 w 379"/>
              <a:gd name="T19" fmla="*/ 137 h 415"/>
              <a:gd name="T20" fmla="*/ 175 w 379"/>
              <a:gd name="T21" fmla="*/ 197 h 415"/>
              <a:gd name="T22" fmla="*/ 172 w 379"/>
              <a:gd name="T23" fmla="*/ 209 h 415"/>
              <a:gd name="T24" fmla="*/ 138 w 379"/>
              <a:gd name="T25" fmla="*/ 307 h 415"/>
              <a:gd name="T26" fmla="*/ 147 w 379"/>
              <a:gd name="T27" fmla="*/ 402 h 415"/>
              <a:gd name="T28" fmla="*/ 255 w 379"/>
              <a:gd name="T29" fmla="*/ 366 h 415"/>
              <a:gd name="T30" fmla="*/ 344 w 379"/>
              <a:gd name="T31" fmla="*/ 311 h 415"/>
              <a:gd name="T32" fmla="*/ 357 w 379"/>
              <a:gd name="T33" fmla="*/ 306 h 415"/>
              <a:gd name="T34" fmla="*/ 376 w 379"/>
              <a:gd name="T35" fmla="*/ 302 h 415"/>
              <a:gd name="T36" fmla="*/ 368 w 379"/>
              <a:gd name="T37" fmla="*/ 289 h 415"/>
              <a:gd name="T38" fmla="*/ 340 w 379"/>
              <a:gd name="T39" fmla="*/ 225 h 415"/>
              <a:gd name="T40" fmla="*/ 329 w 379"/>
              <a:gd name="T41" fmla="*/ 279 h 415"/>
              <a:gd name="T42" fmla="*/ 232 w 379"/>
              <a:gd name="T43" fmla="*/ 235 h 415"/>
              <a:gd name="T44" fmla="*/ 192 w 379"/>
              <a:gd name="T45" fmla="*/ 219 h 415"/>
              <a:gd name="T46" fmla="*/ 221 w 379"/>
              <a:gd name="T47" fmla="*/ 192 h 415"/>
              <a:gd name="T48" fmla="*/ 249 w 379"/>
              <a:gd name="T49" fmla="*/ 181 h 415"/>
              <a:gd name="T50" fmla="*/ 249 w 379"/>
              <a:gd name="T51" fmla="*/ 181 h 415"/>
              <a:gd name="T52" fmla="*/ 240 w 379"/>
              <a:gd name="T53" fmla="*/ 151 h 415"/>
              <a:gd name="T54" fmla="*/ 202 w 379"/>
              <a:gd name="T55" fmla="*/ 29 h 415"/>
              <a:gd name="T56" fmla="*/ 192 w 379"/>
              <a:gd name="T57" fmla="*/ 45 h 415"/>
              <a:gd name="T58" fmla="*/ 245 w 379"/>
              <a:gd name="T59" fmla="*/ 73 h 415"/>
              <a:gd name="T60" fmla="*/ 146 w 379"/>
              <a:gd name="T61" fmla="*/ 60 h 415"/>
              <a:gd name="T62" fmla="*/ 263 w 379"/>
              <a:gd name="T63" fmla="*/ 115 h 415"/>
              <a:gd name="T64" fmla="*/ 170 w 379"/>
              <a:gd name="T65" fmla="*/ 80 h 415"/>
              <a:gd name="T66" fmla="*/ 258 w 379"/>
              <a:gd name="T67" fmla="*/ 137 h 415"/>
              <a:gd name="T68" fmla="*/ 181 w 379"/>
              <a:gd name="T69" fmla="*/ 105 h 415"/>
              <a:gd name="T70" fmla="*/ 126 w 379"/>
              <a:gd name="T71" fmla="*/ 82 h 415"/>
              <a:gd name="T72" fmla="*/ 90 w 379"/>
              <a:gd name="T73" fmla="*/ 90 h 415"/>
              <a:gd name="T74" fmla="*/ 76 w 379"/>
              <a:gd name="T75" fmla="*/ 160 h 415"/>
              <a:gd name="T76" fmla="*/ 99 w 379"/>
              <a:gd name="T77" fmla="*/ 148 h 415"/>
              <a:gd name="T78" fmla="*/ 38 w 379"/>
              <a:gd name="T79" fmla="*/ 113 h 415"/>
              <a:gd name="T80" fmla="*/ 133 w 379"/>
              <a:gd name="T81" fmla="*/ 135 h 415"/>
              <a:gd name="T82" fmla="*/ 101 w 379"/>
              <a:gd name="T83" fmla="*/ 97 h 415"/>
              <a:gd name="T84" fmla="*/ 237 w 379"/>
              <a:gd name="T85" fmla="*/ 219 h 415"/>
              <a:gd name="T86" fmla="*/ 173 w 379"/>
              <a:gd name="T87" fmla="*/ 247 h 415"/>
              <a:gd name="T88" fmla="*/ 167 w 379"/>
              <a:gd name="T89" fmla="*/ 259 h 415"/>
              <a:gd name="T90" fmla="*/ 157 w 379"/>
              <a:gd name="T91" fmla="*/ 374 h 415"/>
              <a:gd name="T92" fmla="*/ 171 w 379"/>
              <a:gd name="T93" fmla="*/ 361 h 415"/>
              <a:gd name="T94" fmla="*/ 149 w 379"/>
              <a:gd name="T95" fmla="*/ 351 h 415"/>
              <a:gd name="T96" fmla="*/ 212 w 379"/>
              <a:gd name="T97" fmla="*/ 371 h 415"/>
              <a:gd name="T98" fmla="*/ 204 w 379"/>
              <a:gd name="T99" fmla="*/ 334 h 415"/>
              <a:gd name="T100" fmla="*/ 150 w 379"/>
              <a:gd name="T101" fmla="*/ 307 h 415"/>
              <a:gd name="T102" fmla="*/ 274 w 379"/>
              <a:gd name="T103" fmla="*/ 337 h 415"/>
              <a:gd name="T104" fmla="*/ 156 w 379"/>
              <a:gd name="T105" fmla="*/ 287 h 415"/>
              <a:gd name="T106" fmla="*/ 214 w 379"/>
              <a:gd name="T107" fmla="*/ 296 h 415"/>
              <a:gd name="T108" fmla="*/ 301 w 379"/>
              <a:gd name="T109" fmla="*/ 321 h 415"/>
              <a:gd name="T110" fmla="*/ 311 w 379"/>
              <a:gd name="T111" fmla="*/ 296 h 415"/>
              <a:gd name="T112" fmla="*/ 349 w 379"/>
              <a:gd name="T113" fmla="*/ 289 h 415"/>
              <a:gd name="T114" fmla="*/ 336 w 379"/>
              <a:gd name="T115" fmla="*/ 24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9" h="415">
                <a:moveTo>
                  <a:pt x="340" y="225"/>
                </a:moveTo>
                <a:cubicBezTo>
                  <a:pt x="339" y="224"/>
                  <a:pt x="338" y="223"/>
                  <a:pt x="337" y="222"/>
                </a:cubicBezTo>
                <a:cubicBezTo>
                  <a:pt x="332" y="217"/>
                  <a:pt x="324" y="224"/>
                  <a:pt x="329" y="229"/>
                </a:cubicBezTo>
                <a:cubicBezTo>
                  <a:pt x="330" y="230"/>
                  <a:pt x="331" y="231"/>
                  <a:pt x="332" y="232"/>
                </a:cubicBezTo>
                <a:cubicBezTo>
                  <a:pt x="326" y="235"/>
                  <a:pt x="318" y="238"/>
                  <a:pt x="317" y="239"/>
                </a:cubicBezTo>
                <a:cubicBezTo>
                  <a:pt x="306" y="244"/>
                  <a:pt x="295" y="249"/>
                  <a:pt x="284" y="255"/>
                </a:cubicBezTo>
                <a:cubicBezTo>
                  <a:pt x="267" y="263"/>
                  <a:pt x="249" y="272"/>
                  <a:pt x="232" y="280"/>
                </a:cubicBezTo>
                <a:cubicBezTo>
                  <a:pt x="234" y="272"/>
                  <a:pt x="236" y="265"/>
                  <a:pt x="237" y="257"/>
                </a:cubicBezTo>
                <a:cubicBezTo>
                  <a:pt x="238" y="251"/>
                  <a:pt x="240" y="244"/>
                  <a:pt x="242" y="238"/>
                </a:cubicBezTo>
                <a:cubicBezTo>
                  <a:pt x="244" y="239"/>
                  <a:pt x="245" y="240"/>
                  <a:pt x="247" y="241"/>
                </a:cubicBezTo>
                <a:cubicBezTo>
                  <a:pt x="247" y="242"/>
                  <a:pt x="248" y="242"/>
                  <a:pt x="249" y="243"/>
                </a:cubicBezTo>
                <a:cubicBezTo>
                  <a:pt x="250" y="245"/>
                  <a:pt x="253" y="243"/>
                  <a:pt x="251" y="241"/>
                </a:cubicBezTo>
                <a:cubicBezTo>
                  <a:pt x="251" y="240"/>
                  <a:pt x="250" y="239"/>
                  <a:pt x="249" y="239"/>
                </a:cubicBezTo>
                <a:cubicBezTo>
                  <a:pt x="248" y="238"/>
                  <a:pt x="248" y="238"/>
                  <a:pt x="248" y="238"/>
                </a:cubicBezTo>
                <a:cubicBezTo>
                  <a:pt x="247" y="237"/>
                  <a:pt x="247" y="237"/>
                  <a:pt x="247" y="237"/>
                </a:cubicBezTo>
                <a:cubicBezTo>
                  <a:pt x="246" y="236"/>
                  <a:pt x="244" y="236"/>
                  <a:pt x="243" y="235"/>
                </a:cubicBezTo>
                <a:cubicBezTo>
                  <a:pt x="244" y="231"/>
                  <a:pt x="245" y="228"/>
                  <a:pt x="246" y="224"/>
                </a:cubicBezTo>
                <a:cubicBezTo>
                  <a:pt x="247" y="225"/>
                  <a:pt x="247" y="225"/>
                  <a:pt x="248" y="225"/>
                </a:cubicBezTo>
                <a:cubicBezTo>
                  <a:pt x="248" y="226"/>
                  <a:pt x="248" y="226"/>
                  <a:pt x="249" y="226"/>
                </a:cubicBezTo>
                <a:cubicBezTo>
                  <a:pt x="251" y="227"/>
                  <a:pt x="253" y="228"/>
                  <a:pt x="255" y="228"/>
                </a:cubicBezTo>
                <a:cubicBezTo>
                  <a:pt x="257" y="229"/>
                  <a:pt x="258" y="226"/>
                  <a:pt x="256" y="225"/>
                </a:cubicBezTo>
                <a:cubicBezTo>
                  <a:pt x="253" y="224"/>
                  <a:pt x="250" y="222"/>
                  <a:pt x="247" y="221"/>
                </a:cubicBezTo>
                <a:cubicBezTo>
                  <a:pt x="249" y="218"/>
                  <a:pt x="250" y="214"/>
                  <a:pt x="251" y="210"/>
                </a:cubicBezTo>
                <a:cubicBezTo>
                  <a:pt x="253" y="210"/>
                  <a:pt x="253" y="210"/>
                  <a:pt x="255" y="210"/>
                </a:cubicBezTo>
                <a:cubicBezTo>
                  <a:pt x="256" y="209"/>
                  <a:pt x="256" y="207"/>
                  <a:pt x="255" y="207"/>
                </a:cubicBezTo>
                <a:cubicBezTo>
                  <a:pt x="255" y="206"/>
                  <a:pt x="254" y="206"/>
                  <a:pt x="253" y="205"/>
                </a:cubicBezTo>
                <a:cubicBezTo>
                  <a:pt x="253" y="205"/>
                  <a:pt x="253" y="205"/>
                  <a:pt x="253" y="205"/>
                </a:cubicBezTo>
                <a:cubicBezTo>
                  <a:pt x="256" y="197"/>
                  <a:pt x="258" y="188"/>
                  <a:pt x="260" y="180"/>
                </a:cubicBezTo>
                <a:cubicBezTo>
                  <a:pt x="262" y="175"/>
                  <a:pt x="264" y="170"/>
                  <a:pt x="266" y="165"/>
                </a:cubicBezTo>
                <a:cubicBezTo>
                  <a:pt x="268" y="166"/>
                  <a:pt x="270" y="166"/>
                  <a:pt x="271" y="167"/>
                </a:cubicBezTo>
                <a:cubicBezTo>
                  <a:pt x="273" y="168"/>
                  <a:pt x="275" y="167"/>
                  <a:pt x="274" y="165"/>
                </a:cubicBezTo>
                <a:cubicBezTo>
                  <a:pt x="274" y="165"/>
                  <a:pt x="273" y="164"/>
                  <a:pt x="273" y="164"/>
                </a:cubicBezTo>
                <a:cubicBezTo>
                  <a:pt x="273" y="163"/>
                  <a:pt x="271" y="163"/>
                  <a:pt x="271" y="163"/>
                </a:cubicBezTo>
                <a:cubicBezTo>
                  <a:pt x="269" y="163"/>
                  <a:pt x="268" y="162"/>
                  <a:pt x="267" y="162"/>
                </a:cubicBezTo>
                <a:cubicBezTo>
                  <a:pt x="267" y="160"/>
                  <a:pt x="268" y="158"/>
                  <a:pt x="268" y="156"/>
                </a:cubicBezTo>
                <a:cubicBezTo>
                  <a:pt x="270" y="147"/>
                  <a:pt x="271" y="138"/>
                  <a:pt x="272" y="129"/>
                </a:cubicBezTo>
                <a:cubicBezTo>
                  <a:pt x="272" y="126"/>
                  <a:pt x="273" y="123"/>
                  <a:pt x="274" y="120"/>
                </a:cubicBezTo>
                <a:cubicBezTo>
                  <a:pt x="275" y="120"/>
                  <a:pt x="275" y="120"/>
                  <a:pt x="275" y="120"/>
                </a:cubicBezTo>
                <a:cubicBezTo>
                  <a:pt x="277" y="120"/>
                  <a:pt x="277" y="118"/>
                  <a:pt x="275" y="117"/>
                </a:cubicBezTo>
                <a:cubicBezTo>
                  <a:pt x="275" y="117"/>
                  <a:pt x="275" y="117"/>
                  <a:pt x="274" y="116"/>
                </a:cubicBezTo>
                <a:cubicBezTo>
                  <a:pt x="274" y="116"/>
                  <a:pt x="274" y="115"/>
                  <a:pt x="274" y="115"/>
                </a:cubicBezTo>
                <a:cubicBezTo>
                  <a:pt x="273" y="111"/>
                  <a:pt x="271" y="106"/>
                  <a:pt x="269" y="103"/>
                </a:cubicBezTo>
                <a:cubicBezTo>
                  <a:pt x="269" y="102"/>
                  <a:pt x="268" y="102"/>
                  <a:pt x="268" y="101"/>
                </a:cubicBezTo>
                <a:cubicBezTo>
                  <a:pt x="269" y="101"/>
                  <a:pt x="269" y="99"/>
                  <a:pt x="268" y="98"/>
                </a:cubicBezTo>
                <a:cubicBezTo>
                  <a:pt x="267" y="98"/>
                  <a:pt x="267" y="98"/>
                  <a:pt x="266" y="97"/>
                </a:cubicBezTo>
                <a:cubicBezTo>
                  <a:pt x="263" y="91"/>
                  <a:pt x="261" y="85"/>
                  <a:pt x="258" y="79"/>
                </a:cubicBezTo>
                <a:cubicBezTo>
                  <a:pt x="254" y="67"/>
                  <a:pt x="249" y="55"/>
                  <a:pt x="245" y="43"/>
                </a:cubicBezTo>
                <a:cubicBezTo>
                  <a:pt x="240" y="31"/>
                  <a:pt x="236" y="18"/>
                  <a:pt x="230" y="6"/>
                </a:cubicBezTo>
                <a:cubicBezTo>
                  <a:pt x="227" y="0"/>
                  <a:pt x="218" y="4"/>
                  <a:pt x="220" y="10"/>
                </a:cubicBezTo>
                <a:cubicBezTo>
                  <a:pt x="216" y="12"/>
                  <a:pt x="213" y="13"/>
                  <a:pt x="209" y="15"/>
                </a:cubicBezTo>
                <a:cubicBezTo>
                  <a:pt x="208" y="15"/>
                  <a:pt x="207" y="16"/>
                  <a:pt x="207" y="17"/>
                </a:cubicBezTo>
                <a:cubicBezTo>
                  <a:pt x="203" y="17"/>
                  <a:pt x="200" y="19"/>
                  <a:pt x="196" y="21"/>
                </a:cubicBezTo>
                <a:cubicBezTo>
                  <a:pt x="188" y="26"/>
                  <a:pt x="177" y="30"/>
                  <a:pt x="168" y="35"/>
                </a:cubicBezTo>
                <a:cubicBezTo>
                  <a:pt x="152" y="43"/>
                  <a:pt x="138" y="53"/>
                  <a:pt x="122" y="60"/>
                </a:cubicBezTo>
                <a:cubicBezTo>
                  <a:pt x="112" y="64"/>
                  <a:pt x="105" y="71"/>
                  <a:pt x="96" y="75"/>
                </a:cubicBezTo>
                <a:cubicBezTo>
                  <a:pt x="86" y="79"/>
                  <a:pt x="76" y="84"/>
                  <a:pt x="67" y="88"/>
                </a:cubicBezTo>
                <a:cubicBezTo>
                  <a:pt x="47" y="97"/>
                  <a:pt x="26" y="106"/>
                  <a:pt x="6" y="114"/>
                </a:cubicBezTo>
                <a:cubicBezTo>
                  <a:pt x="0" y="117"/>
                  <a:pt x="5" y="127"/>
                  <a:pt x="11" y="124"/>
                </a:cubicBezTo>
                <a:cubicBezTo>
                  <a:pt x="12" y="124"/>
                  <a:pt x="12" y="124"/>
                  <a:pt x="13" y="123"/>
                </a:cubicBezTo>
                <a:cubicBezTo>
                  <a:pt x="17" y="131"/>
                  <a:pt x="22" y="138"/>
                  <a:pt x="26" y="146"/>
                </a:cubicBezTo>
                <a:cubicBezTo>
                  <a:pt x="29" y="155"/>
                  <a:pt x="33" y="164"/>
                  <a:pt x="36" y="172"/>
                </a:cubicBezTo>
                <a:cubicBezTo>
                  <a:pt x="36" y="172"/>
                  <a:pt x="36" y="173"/>
                  <a:pt x="36" y="174"/>
                </a:cubicBezTo>
                <a:cubicBezTo>
                  <a:pt x="35" y="174"/>
                  <a:pt x="35" y="174"/>
                  <a:pt x="34" y="175"/>
                </a:cubicBezTo>
                <a:cubicBezTo>
                  <a:pt x="28" y="178"/>
                  <a:pt x="32" y="186"/>
                  <a:pt x="38" y="184"/>
                </a:cubicBezTo>
                <a:cubicBezTo>
                  <a:pt x="40" y="185"/>
                  <a:pt x="41" y="185"/>
                  <a:pt x="43" y="184"/>
                </a:cubicBezTo>
                <a:cubicBezTo>
                  <a:pt x="44" y="183"/>
                  <a:pt x="45" y="182"/>
                  <a:pt x="46" y="181"/>
                </a:cubicBezTo>
                <a:cubicBezTo>
                  <a:pt x="56" y="176"/>
                  <a:pt x="67" y="173"/>
                  <a:pt x="78" y="171"/>
                </a:cubicBezTo>
                <a:cubicBezTo>
                  <a:pt x="91" y="168"/>
                  <a:pt x="103" y="161"/>
                  <a:pt x="115" y="155"/>
                </a:cubicBezTo>
                <a:cubicBezTo>
                  <a:pt x="116" y="156"/>
                  <a:pt x="117" y="156"/>
                  <a:pt x="118" y="156"/>
                </a:cubicBezTo>
                <a:cubicBezTo>
                  <a:pt x="119" y="157"/>
                  <a:pt x="120" y="157"/>
                  <a:pt x="122" y="157"/>
                </a:cubicBezTo>
                <a:cubicBezTo>
                  <a:pt x="122" y="157"/>
                  <a:pt x="122" y="157"/>
                  <a:pt x="122" y="157"/>
                </a:cubicBezTo>
                <a:cubicBezTo>
                  <a:pt x="122" y="157"/>
                  <a:pt x="122" y="157"/>
                  <a:pt x="122" y="157"/>
                </a:cubicBezTo>
                <a:cubicBezTo>
                  <a:pt x="122" y="157"/>
                  <a:pt x="122" y="157"/>
                  <a:pt x="122" y="157"/>
                </a:cubicBezTo>
                <a:cubicBezTo>
                  <a:pt x="124" y="157"/>
                  <a:pt x="124" y="154"/>
                  <a:pt x="122" y="154"/>
                </a:cubicBezTo>
                <a:cubicBezTo>
                  <a:pt x="121" y="154"/>
                  <a:pt x="120" y="154"/>
                  <a:pt x="119" y="153"/>
                </a:cubicBezTo>
                <a:cubicBezTo>
                  <a:pt x="120" y="153"/>
                  <a:pt x="121" y="152"/>
                  <a:pt x="122" y="152"/>
                </a:cubicBezTo>
                <a:cubicBezTo>
                  <a:pt x="130" y="148"/>
                  <a:pt x="137" y="145"/>
                  <a:pt x="145" y="142"/>
                </a:cubicBezTo>
                <a:cubicBezTo>
                  <a:pt x="145" y="142"/>
                  <a:pt x="146" y="142"/>
                  <a:pt x="147" y="142"/>
                </a:cubicBezTo>
                <a:cubicBezTo>
                  <a:pt x="148" y="142"/>
                  <a:pt x="148" y="141"/>
                  <a:pt x="148" y="140"/>
                </a:cubicBezTo>
                <a:cubicBezTo>
                  <a:pt x="152" y="139"/>
                  <a:pt x="155" y="138"/>
                  <a:pt x="159" y="137"/>
                </a:cubicBezTo>
                <a:cubicBezTo>
                  <a:pt x="170" y="134"/>
                  <a:pt x="181" y="127"/>
                  <a:pt x="191" y="122"/>
                </a:cubicBezTo>
                <a:cubicBezTo>
                  <a:pt x="191" y="125"/>
                  <a:pt x="190" y="128"/>
                  <a:pt x="190" y="131"/>
                </a:cubicBezTo>
                <a:cubicBezTo>
                  <a:pt x="189" y="131"/>
                  <a:pt x="189" y="132"/>
                  <a:pt x="189" y="133"/>
                </a:cubicBezTo>
                <a:cubicBezTo>
                  <a:pt x="186" y="147"/>
                  <a:pt x="184" y="162"/>
                  <a:pt x="181" y="176"/>
                </a:cubicBezTo>
                <a:cubicBezTo>
                  <a:pt x="180" y="176"/>
                  <a:pt x="179" y="176"/>
                  <a:pt x="178" y="175"/>
                </a:cubicBezTo>
                <a:cubicBezTo>
                  <a:pt x="176" y="175"/>
                  <a:pt x="175" y="178"/>
                  <a:pt x="176" y="178"/>
                </a:cubicBezTo>
                <a:cubicBezTo>
                  <a:pt x="178" y="179"/>
                  <a:pt x="179" y="179"/>
                  <a:pt x="180" y="179"/>
                </a:cubicBezTo>
                <a:cubicBezTo>
                  <a:pt x="178" y="185"/>
                  <a:pt x="177" y="191"/>
                  <a:pt x="175" y="197"/>
                </a:cubicBezTo>
                <a:cubicBezTo>
                  <a:pt x="174" y="196"/>
                  <a:pt x="173" y="196"/>
                  <a:pt x="172" y="19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70" y="196"/>
                  <a:pt x="170" y="196"/>
                  <a:pt x="169" y="196"/>
                </a:cubicBezTo>
                <a:cubicBezTo>
                  <a:pt x="167" y="197"/>
                  <a:pt x="168" y="200"/>
                  <a:pt x="170" y="200"/>
                </a:cubicBezTo>
                <a:cubicBezTo>
                  <a:pt x="170" y="200"/>
                  <a:pt x="170" y="200"/>
                  <a:pt x="170" y="200"/>
                </a:cubicBezTo>
                <a:cubicBezTo>
                  <a:pt x="171" y="201"/>
                  <a:pt x="172" y="200"/>
                  <a:pt x="173" y="200"/>
                </a:cubicBezTo>
                <a:cubicBezTo>
                  <a:pt x="173" y="200"/>
                  <a:pt x="174" y="200"/>
                  <a:pt x="174" y="200"/>
                </a:cubicBezTo>
                <a:cubicBezTo>
                  <a:pt x="174" y="203"/>
                  <a:pt x="173" y="206"/>
                  <a:pt x="172" y="209"/>
                </a:cubicBezTo>
                <a:cubicBezTo>
                  <a:pt x="169" y="219"/>
                  <a:pt x="167" y="229"/>
                  <a:pt x="163" y="239"/>
                </a:cubicBezTo>
                <a:cubicBezTo>
                  <a:pt x="160" y="243"/>
                  <a:pt x="162" y="249"/>
                  <a:pt x="158" y="253"/>
                </a:cubicBezTo>
                <a:cubicBezTo>
                  <a:pt x="156" y="257"/>
                  <a:pt x="155" y="261"/>
                  <a:pt x="154" y="265"/>
                </a:cubicBezTo>
                <a:cubicBezTo>
                  <a:pt x="150" y="275"/>
                  <a:pt x="145" y="286"/>
                  <a:pt x="141" y="297"/>
                </a:cubicBezTo>
                <a:cubicBezTo>
                  <a:pt x="141" y="299"/>
                  <a:pt x="140" y="301"/>
                  <a:pt x="139" y="304"/>
                </a:cubicBezTo>
                <a:cubicBezTo>
                  <a:pt x="139" y="304"/>
                  <a:pt x="138" y="303"/>
                  <a:pt x="137" y="303"/>
                </a:cubicBezTo>
                <a:cubicBezTo>
                  <a:pt x="135" y="303"/>
                  <a:pt x="134" y="306"/>
                  <a:pt x="136" y="306"/>
                </a:cubicBezTo>
                <a:cubicBezTo>
                  <a:pt x="137" y="307"/>
                  <a:pt x="138" y="307"/>
                  <a:pt x="138" y="307"/>
                </a:cubicBezTo>
                <a:cubicBezTo>
                  <a:pt x="137" y="313"/>
                  <a:pt x="136" y="319"/>
                  <a:pt x="135" y="324"/>
                </a:cubicBezTo>
                <a:cubicBezTo>
                  <a:pt x="132" y="324"/>
                  <a:pt x="130" y="324"/>
                  <a:pt x="128" y="324"/>
                </a:cubicBezTo>
                <a:cubicBezTo>
                  <a:pt x="126" y="324"/>
                  <a:pt x="125" y="327"/>
                  <a:pt x="127" y="327"/>
                </a:cubicBezTo>
                <a:cubicBezTo>
                  <a:pt x="130" y="327"/>
                  <a:pt x="132" y="327"/>
                  <a:pt x="134" y="328"/>
                </a:cubicBezTo>
                <a:cubicBezTo>
                  <a:pt x="133" y="333"/>
                  <a:pt x="130" y="338"/>
                  <a:pt x="128" y="344"/>
                </a:cubicBezTo>
                <a:cubicBezTo>
                  <a:pt x="125" y="344"/>
                  <a:pt x="121" y="347"/>
                  <a:pt x="123" y="351"/>
                </a:cubicBezTo>
                <a:cubicBezTo>
                  <a:pt x="131" y="368"/>
                  <a:pt x="139" y="385"/>
                  <a:pt x="147" y="402"/>
                </a:cubicBezTo>
                <a:cubicBezTo>
                  <a:pt x="147" y="402"/>
                  <a:pt x="147" y="402"/>
                  <a:pt x="147" y="402"/>
                </a:cubicBezTo>
                <a:cubicBezTo>
                  <a:pt x="141" y="405"/>
                  <a:pt x="146" y="415"/>
                  <a:pt x="152" y="412"/>
                </a:cubicBezTo>
                <a:cubicBezTo>
                  <a:pt x="161" y="408"/>
                  <a:pt x="170" y="403"/>
                  <a:pt x="179" y="398"/>
                </a:cubicBezTo>
                <a:cubicBezTo>
                  <a:pt x="188" y="393"/>
                  <a:pt x="198" y="391"/>
                  <a:pt x="208" y="386"/>
                </a:cubicBezTo>
                <a:cubicBezTo>
                  <a:pt x="217" y="382"/>
                  <a:pt x="226" y="375"/>
                  <a:pt x="235" y="370"/>
                </a:cubicBezTo>
                <a:cubicBezTo>
                  <a:pt x="237" y="368"/>
                  <a:pt x="239" y="367"/>
                  <a:pt x="241" y="366"/>
                </a:cubicBezTo>
                <a:cubicBezTo>
                  <a:pt x="243" y="366"/>
                  <a:pt x="245" y="367"/>
                  <a:pt x="247" y="367"/>
                </a:cubicBezTo>
                <a:cubicBezTo>
                  <a:pt x="249" y="369"/>
                  <a:pt x="252" y="369"/>
                  <a:pt x="255" y="369"/>
                </a:cubicBezTo>
                <a:cubicBezTo>
                  <a:pt x="257" y="369"/>
                  <a:pt x="257" y="366"/>
                  <a:pt x="255" y="366"/>
                </a:cubicBezTo>
                <a:cubicBezTo>
                  <a:pt x="253" y="365"/>
                  <a:pt x="250" y="365"/>
                  <a:pt x="248" y="364"/>
                </a:cubicBezTo>
                <a:cubicBezTo>
                  <a:pt x="247" y="364"/>
                  <a:pt x="247" y="363"/>
                  <a:pt x="247" y="363"/>
                </a:cubicBezTo>
                <a:cubicBezTo>
                  <a:pt x="253" y="360"/>
                  <a:pt x="260" y="357"/>
                  <a:pt x="267" y="353"/>
                </a:cubicBezTo>
                <a:cubicBezTo>
                  <a:pt x="284" y="345"/>
                  <a:pt x="300" y="335"/>
                  <a:pt x="316" y="326"/>
                </a:cubicBezTo>
                <a:cubicBezTo>
                  <a:pt x="318" y="325"/>
                  <a:pt x="319" y="324"/>
                  <a:pt x="321" y="323"/>
                </a:cubicBezTo>
                <a:cubicBezTo>
                  <a:pt x="322" y="324"/>
                  <a:pt x="322" y="324"/>
                  <a:pt x="322" y="324"/>
                </a:cubicBezTo>
                <a:cubicBezTo>
                  <a:pt x="323" y="324"/>
                  <a:pt x="324" y="323"/>
                  <a:pt x="324" y="322"/>
                </a:cubicBezTo>
                <a:cubicBezTo>
                  <a:pt x="330" y="318"/>
                  <a:pt x="337" y="314"/>
                  <a:pt x="344" y="311"/>
                </a:cubicBezTo>
                <a:cubicBezTo>
                  <a:pt x="346" y="310"/>
                  <a:pt x="348" y="309"/>
                  <a:pt x="350" y="308"/>
                </a:cubicBezTo>
                <a:cubicBezTo>
                  <a:pt x="354" y="309"/>
                  <a:pt x="358" y="310"/>
                  <a:pt x="362" y="312"/>
                </a:cubicBezTo>
                <a:cubicBezTo>
                  <a:pt x="362" y="312"/>
                  <a:pt x="362" y="312"/>
                  <a:pt x="362" y="312"/>
                </a:cubicBezTo>
                <a:cubicBezTo>
                  <a:pt x="362" y="312"/>
                  <a:pt x="362" y="312"/>
                  <a:pt x="362" y="312"/>
                </a:cubicBezTo>
                <a:cubicBezTo>
                  <a:pt x="364" y="313"/>
                  <a:pt x="365" y="310"/>
                  <a:pt x="364" y="309"/>
                </a:cubicBezTo>
                <a:cubicBezTo>
                  <a:pt x="363" y="309"/>
                  <a:pt x="363" y="309"/>
                  <a:pt x="363" y="309"/>
                </a:cubicBezTo>
                <a:cubicBezTo>
                  <a:pt x="363" y="309"/>
                  <a:pt x="363" y="309"/>
                  <a:pt x="363" y="309"/>
                </a:cubicBezTo>
                <a:cubicBezTo>
                  <a:pt x="361" y="308"/>
                  <a:pt x="359" y="307"/>
                  <a:pt x="357" y="306"/>
                </a:cubicBezTo>
                <a:cubicBezTo>
                  <a:pt x="356" y="305"/>
                  <a:pt x="356" y="306"/>
                  <a:pt x="355" y="306"/>
                </a:cubicBezTo>
                <a:cubicBezTo>
                  <a:pt x="355" y="306"/>
                  <a:pt x="355" y="306"/>
                  <a:pt x="355" y="306"/>
                </a:cubicBezTo>
                <a:cubicBezTo>
                  <a:pt x="356" y="305"/>
                  <a:pt x="358" y="305"/>
                  <a:pt x="360" y="304"/>
                </a:cubicBezTo>
                <a:cubicBezTo>
                  <a:pt x="360" y="304"/>
                  <a:pt x="362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5"/>
                  <a:pt x="365" y="307"/>
                  <a:pt x="367" y="308"/>
                </a:cubicBezTo>
                <a:cubicBezTo>
                  <a:pt x="367" y="308"/>
                  <a:pt x="367" y="308"/>
                  <a:pt x="367" y="308"/>
                </a:cubicBezTo>
                <a:cubicBezTo>
                  <a:pt x="371" y="313"/>
                  <a:pt x="379" y="308"/>
                  <a:pt x="376" y="302"/>
                </a:cubicBezTo>
                <a:cubicBezTo>
                  <a:pt x="376" y="302"/>
                  <a:pt x="376" y="302"/>
                  <a:pt x="375" y="301"/>
                </a:cubicBezTo>
                <a:cubicBezTo>
                  <a:pt x="375" y="301"/>
                  <a:pt x="375" y="301"/>
                  <a:pt x="375" y="301"/>
                </a:cubicBezTo>
                <a:cubicBezTo>
                  <a:pt x="375" y="301"/>
                  <a:pt x="375" y="301"/>
                  <a:pt x="375" y="301"/>
                </a:cubicBezTo>
                <a:cubicBezTo>
                  <a:pt x="378" y="299"/>
                  <a:pt x="379" y="294"/>
                  <a:pt x="375" y="292"/>
                </a:cubicBezTo>
                <a:cubicBezTo>
                  <a:pt x="374" y="292"/>
                  <a:pt x="374" y="291"/>
                  <a:pt x="373" y="291"/>
                </a:cubicBezTo>
                <a:cubicBezTo>
                  <a:pt x="372" y="291"/>
                  <a:pt x="372" y="291"/>
                  <a:pt x="372" y="291"/>
                </a:cubicBezTo>
                <a:cubicBezTo>
                  <a:pt x="370" y="290"/>
                  <a:pt x="370" y="289"/>
                  <a:pt x="369" y="289"/>
                </a:cubicBezTo>
                <a:cubicBezTo>
                  <a:pt x="368" y="289"/>
                  <a:pt x="368" y="289"/>
                  <a:pt x="368" y="289"/>
                </a:cubicBezTo>
                <a:cubicBezTo>
                  <a:pt x="365" y="282"/>
                  <a:pt x="362" y="275"/>
                  <a:pt x="359" y="268"/>
                </a:cubicBezTo>
                <a:cubicBezTo>
                  <a:pt x="360" y="268"/>
                  <a:pt x="361" y="269"/>
                  <a:pt x="363" y="270"/>
                </a:cubicBezTo>
                <a:cubicBezTo>
                  <a:pt x="364" y="271"/>
                  <a:pt x="366" y="269"/>
                  <a:pt x="364" y="267"/>
                </a:cubicBezTo>
                <a:cubicBezTo>
                  <a:pt x="362" y="266"/>
                  <a:pt x="360" y="264"/>
                  <a:pt x="357" y="263"/>
                </a:cubicBezTo>
                <a:cubicBezTo>
                  <a:pt x="357" y="262"/>
                  <a:pt x="356" y="261"/>
                  <a:pt x="356" y="260"/>
                </a:cubicBezTo>
                <a:cubicBezTo>
                  <a:pt x="352" y="253"/>
                  <a:pt x="350" y="244"/>
                  <a:pt x="346" y="236"/>
                </a:cubicBezTo>
                <a:cubicBezTo>
                  <a:pt x="348" y="234"/>
                  <a:pt x="349" y="232"/>
                  <a:pt x="349" y="229"/>
                </a:cubicBezTo>
                <a:cubicBezTo>
                  <a:pt x="349" y="223"/>
                  <a:pt x="342" y="222"/>
                  <a:pt x="340" y="225"/>
                </a:cubicBezTo>
                <a:close/>
                <a:moveTo>
                  <a:pt x="299" y="260"/>
                </a:moveTo>
                <a:cubicBezTo>
                  <a:pt x="303" y="257"/>
                  <a:pt x="308" y="255"/>
                  <a:pt x="312" y="253"/>
                </a:cubicBezTo>
                <a:cubicBezTo>
                  <a:pt x="314" y="253"/>
                  <a:pt x="315" y="253"/>
                  <a:pt x="316" y="254"/>
                </a:cubicBezTo>
                <a:cubicBezTo>
                  <a:pt x="321" y="256"/>
                  <a:pt x="326" y="258"/>
                  <a:pt x="331" y="260"/>
                </a:cubicBezTo>
                <a:cubicBezTo>
                  <a:pt x="336" y="261"/>
                  <a:pt x="341" y="262"/>
                  <a:pt x="345" y="263"/>
                </a:cubicBezTo>
                <a:cubicBezTo>
                  <a:pt x="347" y="266"/>
                  <a:pt x="348" y="268"/>
                  <a:pt x="349" y="271"/>
                </a:cubicBezTo>
                <a:cubicBezTo>
                  <a:pt x="351" y="276"/>
                  <a:pt x="353" y="281"/>
                  <a:pt x="356" y="286"/>
                </a:cubicBezTo>
                <a:cubicBezTo>
                  <a:pt x="347" y="285"/>
                  <a:pt x="338" y="282"/>
                  <a:pt x="329" y="279"/>
                </a:cubicBezTo>
                <a:cubicBezTo>
                  <a:pt x="316" y="273"/>
                  <a:pt x="302" y="269"/>
                  <a:pt x="288" y="265"/>
                </a:cubicBezTo>
                <a:cubicBezTo>
                  <a:pt x="291" y="263"/>
                  <a:pt x="295" y="261"/>
                  <a:pt x="299" y="260"/>
                </a:cubicBezTo>
                <a:close/>
                <a:moveTo>
                  <a:pt x="180" y="220"/>
                </a:moveTo>
                <a:cubicBezTo>
                  <a:pt x="180" y="219"/>
                  <a:pt x="181" y="218"/>
                  <a:pt x="181" y="217"/>
                </a:cubicBezTo>
                <a:cubicBezTo>
                  <a:pt x="182" y="218"/>
                  <a:pt x="182" y="219"/>
                  <a:pt x="183" y="219"/>
                </a:cubicBezTo>
                <a:cubicBezTo>
                  <a:pt x="186" y="220"/>
                  <a:pt x="189" y="221"/>
                  <a:pt x="191" y="222"/>
                </a:cubicBezTo>
                <a:cubicBezTo>
                  <a:pt x="200" y="225"/>
                  <a:pt x="208" y="227"/>
                  <a:pt x="216" y="231"/>
                </a:cubicBezTo>
                <a:cubicBezTo>
                  <a:pt x="220" y="233"/>
                  <a:pt x="226" y="234"/>
                  <a:pt x="232" y="235"/>
                </a:cubicBezTo>
                <a:cubicBezTo>
                  <a:pt x="230" y="240"/>
                  <a:pt x="229" y="245"/>
                  <a:pt x="228" y="251"/>
                </a:cubicBezTo>
                <a:cubicBezTo>
                  <a:pt x="227" y="250"/>
                  <a:pt x="226" y="250"/>
                  <a:pt x="224" y="250"/>
                </a:cubicBezTo>
                <a:cubicBezTo>
                  <a:pt x="215" y="249"/>
                  <a:pt x="207" y="246"/>
                  <a:pt x="198" y="244"/>
                </a:cubicBezTo>
                <a:cubicBezTo>
                  <a:pt x="191" y="242"/>
                  <a:pt x="182" y="240"/>
                  <a:pt x="174" y="240"/>
                </a:cubicBezTo>
                <a:cubicBezTo>
                  <a:pt x="176" y="233"/>
                  <a:pt x="178" y="226"/>
                  <a:pt x="180" y="220"/>
                </a:cubicBezTo>
                <a:close/>
                <a:moveTo>
                  <a:pt x="233" y="232"/>
                </a:moveTo>
                <a:cubicBezTo>
                  <a:pt x="226" y="230"/>
                  <a:pt x="220" y="229"/>
                  <a:pt x="215" y="226"/>
                </a:cubicBezTo>
                <a:cubicBezTo>
                  <a:pt x="208" y="223"/>
                  <a:pt x="200" y="222"/>
                  <a:pt x="192" y="219"/>
                </a:cubicBezTo>
                <a:cubicBezTo>
                  <a:pt x="189" y="218"/>
                  <a:pt x="185" y="216"/>
                  <a:pt x="181" y="216"/>
                </a:cubicBezTo>
                <a:cubicBezTo>
                  <a:pt x="182" y="212"/>
                  <a:pt x="183" y="208"/>
                  <a:pt x="184" y="204"/>
                </a:cubicBezTo>
                <a:cubicBezTo>
                  <a:pt x="194" y="206"/>
                  <a:pt x="203" y="208"/>
                  <a:pt x="213" y="211"/>
                </a:cubicBezTo>
                <a:cubicBezTo>
                  <a:pt x="219" y="213"/>
                  <a:pt x="226" y="217"/>
                  <a:pt x="232" y="220"/>
                </a:cubicBezTo>
                <a:cubicBezTo>
                  <a:pt x="234" y="221"/>
                  <a:pt x="235" y="221"/>
                  <a:pt x="236" y="221"/>
                </a:cubicBezTo>
                <a:cubicBezTo>
                  <a:pt x="235" y="225"/>
                  <a:pt x="234" y="228"/>
                  <a:pt x="233" y="232"/>
                </a:cubicBezTo>
                <a:close/>
                <a:moveTo>
                  <a:pt x="243" y="201"/>
                </a:moveTo>
                <a:cubicBezTo>
                  <a:pt x="236" y="197"/>
                  <a:pt x="228" y="195"/>
                  <a:pt x="221" y="192"/>
                </a:cubicBezTo>
                <a:cubicBezTo>
                  <a:pt x="211" y="187"/>
                  <a:pt x="201" y="183"/>
                  <a:pt x="191" y="180"/>
                </a:cubicBezTo>
                <a:cubicBezTo>
                  <a:pt x="192" y="174"/>
                  <a:pt x="193" y="168"/>
                  <a:pt x="195" y="162"/>
                </a:cubicBezTo>
                <a:cubicBezTo>
                  <a:pt x="199" y="163"/>
                  <a:pt x="204" y="166"/>
                  <a:pt x="207" y="167"/>
                </a:cubicBezTo>
                <a:cubicBezTo>
                  <a:pt x="212" y="170"/>
                  <a:pt x="218" y="172"/>
                  <a:pt x="224" y="174"/>
                </a:cubicBezTo>
                <a:cubicBezTo>
                  <a:pt x="230" y="177"/>
                  <a:pt x="236" y="180"/>
                  <a:pt x="243" y="183"/>
                </a:cubicBezTo>
                <a:cubicBezTo>
                  <a:pt x="244" y="183"/>
                  <a:pt x="246" y="184"/>
                  <a:pt x="248" y="184"/>
                </a:cubicBezTo>
                <a:cubicBezTo>
                  <a:pt x="246" y="190"/>
                  <a:pt x="245" y="195"/>
                  <a:pt x="243" y="201"/>
                </a:cubicBezTo>
                <a:close/>
                <a:moveTo>
                  <a:pt x="249" y="181"/>
                </a:moveTo>
                <a:cubicBezTo>
                  <a:pt x="241" y="180"/>
                  <a:pt x="231" y="174"/>
                  <a:pt x="225" y="171"/>
                </a:cubicBezTo>
                <a:cubicBezTo>
                  <a:pt x="218" y="168"/>
                  <a:pt x="211" y="166"/>
                  <a:pt x="205" y="163"/>
                </a:cubicBezTo>
                <a:cubicBezTo>
                  <a:pt x="202" y="161"/>
                  <a:pt x="199" y="160"/>
                  <a:pt x="195" y="159"/>
                </a:cubicBezTo>
                <a:cubicBezTo>
                  <a:pt x="197" y="152"/>
                  <a:pt x="198" y="145"/>
                  <a:pt x="199" y="139"/>
                </a:cubicBezTo>
                <a:cubicBezTo>
                  <a:pt x="207" y="141"/>
                  <a:pt x="215" y="144"/>
                  <a:pt x="223" y="147"/>
                </a:cubicBezTo>
                <a:cubicBezTo>
                  <a:pt x="232" y="151"/>
                  <a:pt x="240" y="155"/>
                  <a:pt x="249" y="159"/>
                </a:cubicBezTo>
                <a:cubicBezTo>
                  <a:pt x="251" y="160"/>
                  <a:pt x="254" y="161"/>
                  <a:pt x="256" y="161"/>
                </a:cubicBezTo>
                <a:cubicBezTo>
                  <a:pt x="254" y="168"/>
                  <a:pt x="251" y="174"/>
                  <a:pt x="249" y="181"/>
                </a:cubicBezTo>
                <a:close/>
                <a:moveTo>
                  <a:pt x="240" y="151"/>
                </a:moveTo>
                <a:cubicBezTo>
                  <a:pt x="232" y="148"/>
                  <a:pt x="224" y="144"/>
                  <a:pt x="217" y="141"/>
                </a:cubicBezTo>
                <a:cubicBezTo>
                  <a:pt x="212" y="139"/>
                  <a:pt x="205" y="138"/>
                  <a:pt x="199" y="136"/>
                </a:cubicBezTo>
                <a:cubicBezTo>
                  <a:pt x="200" y="131"/>
                  <a:pt x="202" y="125"/>
                  <a:pt x="203" y="120"/>
                </a:cubicBezTo>
                <a:cubicBezTo>
                  <a:pt x="209" y="123"/>
                  <a:pt x="216" y="126"/>
                  <a:pt x="222" y="129"/>
                </a:cubicBezTo>
                <a:cubicBezTo>
                  <a:pt x="235" y="133"/>
                  <a:pt x="248" y="136"/>
                  <a:pt x="260" y="142"/>
                </a:cubicBezTo>
                <a:cubicBezTo>
                  <a:pt x="259" y="147"/>
                  <a:pt x="258" y="153"/>
                  <a:pt x="257" y="158"/>
                </a:cubicBezTo>
                <a:cubicBezTo>
                  <a:pt x="251" y="156"/>
                  <a:pt x="245" y="154"/>
                  <a:pt x="240" y="151"/>
                </a:cubicBezTo>
                <a:close/>
                <a:moveTo>
                  <a:pt x="210" y="27"/>
                </a:moveTo>
                <a:cubicBezTo>
                  <a:pt x="213" y="27"/>
                  <a:pt x="214" y="26"/>
                  <a:pt x="215" y="24"/>
                </a:cubicBezTo>
                <a:cubicBezTo>
                  <a:pt x="218" y="22"/>
                  <a:pt x="221" y="21"/>
                  <a:pt x="224" y="20"/>
                </a:cubicBezTo>
                <a:cubicBezTo>
                  <a:pt x="225" y="21"/>
                  <a:pt x="226" y="23"/>
                  <a:pt x="226" y="26"/>
                </a:cubicBezTo>
                <a:cubicBezTo>
                  <a:pt x="227" y="31"/>
                  <a:pt x="231" y="37"/>
                  <a:pt x="233" y="42"/>
                </a:cubicBezTo>
                <a:cubicBezTo>
                  <a:pt x="234" y="43"/>
                  <a:pt x="234" y="44"/>
                  <a:pt x="234" y="45"/>
                </a:cubicBezTo>
                <a:cubicBezTo>
                  <a:pt x="227" y="42"/>
                  <a:pt x="219" y="37"/>
                  <a:pt x="211" y="34"/>
                </a:cubicBezTo>
                <a:cubicBezTo>
                  <a:pt x="208" y="32"/>
                  <a:pt x="205" y="31"/>
                  <a:pt x="202" y="29"/>
                </a:cubicBezTo>
                <a:cubicBezTo>
                  <a:pt x="205" y="28"/>
                  <a:pt x="208" y="27"/>
                  <a:pt x="210" y="27"/>
                </a:cubicBezTo>
                <a:close/>
                <a:moveTo>
                  <a:pt x="198" y="31"/>
                </a:moveTo>
                <a:cubicBezTo>
                  <a:pt x="203" y="33"/>
                  <a:pt x="208" y="36"/>
                  <a:pt x="212" y="37"/>
                </a:cubicBezTo>
                <a:cubicBezTo>
                  <a:pt x="220" y="40"/>
                  <a:pt x="227" y="45"/>
                  <a:pt x="235" y="49"/>
                </a:cubicBezTo>
                <a:cubicBezTo>
                  <a:pt x="235" y="50"/>
                  <a:pt x="236" y="51"/>
                  <a:pt x="236" y="51"/>
                </a:cubicBezTo>
                <a:cubicBezTo>
                  <a:pt x="239" y="57"/>
                  <a:pt x="241" y="63"/>
                  <a:pt x="244" y="69"/>
                </a:cubicBezTo>
                <a:cubicBezTo>
                  <a:pt x="232" y="65"/>
                  <a:pt x="222" y="57"/>
                  <a:pt x="212" y="52"/>
                </a:cubicBezTo>
                <a:cubicBezTo>
                  <a:pt x="205" y="49"/>
                  <a:pt x="199" y="47"/>
                  <a:pt x="192" y="45"/>
                </a:cubicBezTo>
                <a:cubicBezTo>
                  <a:pt x="189" y="44"/>
                  <a:pt x="184" y="43"/>
                  <a:pt x="179" y="41"/>
                </a:cubicBezTo>
                <a:cubicBezTo>
                  <a:pt x="181" y="40"/>
                  <a:pt x="184" y="39"/>
                  <a:pt x="186" y="38"/>
                </a:cubicBezTo>
                <a:cubicBezTo>
                  <a:pt x="189" y="36"/>
                  <a:pt x="194" y="34"/>
                  <a:pt x="198" y="31"/>
                </a:cubicBezTo>
                <a:close/>
                <a:moveTo>
                  <a:pt x="175" y="43"/>
                </a:moveTo>
                <a:cubicBezTo>
                  <a:pt x="178" y="44"/>
                  <a:pt x="182" y="45"/>
                  <a:pt x="185" y="46"/>
                </a:cubicBezTo>
                <a:cubicBezTo>
                  <a:pt x="192" y="48"/>
                  <a:pt x="200" y="51"/>
                  <a:pt x="207" y="54"/>
                </a:cubicBezTo>
                <a:cubicBezTo>
                  <a:pt x="221" y="59"/>
                  <a:pt x="232" y="69"/>
                  <a:pt x="245" y="73"/>
                </a:cubicBezTo>
                <a:cubicBezTo>
                  <a:pt x="245" y="73"/>
                  <a:pt x="245" y="73"/>
                  <a:pt x="245" y="73"/>
                </a:cubicBezTo>
                <a:cubicBezTo>
                  <a:pt x="248" y="80"/>
                  <a:pt x="249" y="87"/>
                  <a:pt x="252" y="94"/>
                </a:cubicBezTo>
                <a:cubicBezTo>
                  <a:pt x="237" y="89"/>
                  <a:pt x="222" y="81"/>
                  <a:pt x="207" y="74"/>
                </a:cubicBezTo>
                <a:cubicBezTo>
                  <a:pt x="198" y="70"/>
                  <a:pt x="190" y="65"/>
                  <a:pt x="181" y="61"/>
                </a:cubicBezTo>
                <a:cubicBezTo>
                  <a:pt x="177" y="59"/>
                  <a:pt x="174" y="56"/>
                  <a:pt x="170" y="55"/>
                </a:cubicBezTo>
                <a:cubicBezTo>
                  <a:pt x="168" y="54"/>
                  <a:pt x="164" y="53"/>
                  <a:pt x="161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6" y="48"/>
                  <a:pt x="171" y="45"/>
                  <a:pt x="175" y="43"/>
                </a:cubicBezTo>
                <a:close/>
                <a:moveTo>
                  <a:pt x="146" y="60"/>
                </a:moveTo>
                <a:cubicBezTo>
                  <a:pt x="150" y="58"/>
                  <a:pt x="154" y="56"/>
                  <a:pt x="157" y="54"/>
                </a:cubicBezTo>
                <a:cubicBezTo>
                  <a:pt x="163" y="56"/>
                  <a:pt x="169" y="57"/>
                  <a:pt x="174" y="61"/>
                </a:cubicBezTo>
                <a:cubicBezTo>
                  <a:pt x="178" y="64"/>
                  <a:pt x="184" y="66"/>
                  <a:pt x="188" y="69"/>
                </a:cubicBezTo>
                <a:cubicBezTo>
                  <a:pt x="193" y="71"/>
                  <a:pt x="198" y="74"/>
                  <a:pt x="202" y="76"/>
                </a:cubicBezTo>
                <a:cubicBezTo>
                  <a:pt x="219" y="84"/>
                  <a:pt x="236" y="93"/>
                  <a:pt x="254" y="98"/>
                </a:cubicBezTo>
                <a:cubicBezTo>
                  <a:pt x="256" y="101"/>
                  <a:pt x="258" y="104"/>
                  <a:pt x="259" y="108"/>
                </a:cubicBezTo>
                <a:cubicBezTo>
                  <a:pt x="260" y="109"/>
                  <a:pt x="261" y="111"/>
                  <a:pt x="262" y="113"/>
                </a:cubicBezTo>
                <a:cubicBezTo>
                  <a:pt x="262" y="114"/>
                  <a:pt x="263" y="114"/>
                  <a:pt x="263" y="115"/>
                </a:cubicBezTo>
                <a:cubicBezTo>
                  <a:pt x="254" y="113"/>
                  <a:pt x="245" y="110"/>
                  <a:pt x="237" y="108"/>
                </a:cubicBezTo>
                <a:cubicBezTo>
                  <a:pt x="224" y="104"/>
                  <a:pt x="211" y="98"/>
                  <a:pt x="199" y="92"/>
                </a:cubicBezTo>
                <a:cubicBezTo>
                  <a:pt x="186" y="85"/>
                  <a:pt x="174" y="78"/>
                  <a:pt x="161" y="72"/>
                </a:cubicBezTo>
                <a:cubicBezTo>
                  <a:pt x="155" y="69"/>
                  <a:pt x="149" y="65"/>
                  <a:pt x="142" y="63"/>
                </a:cubicBezTo>
                <a:cubicBezTo>
                  <a:pt x="143" y="62"/>
                  <a:pt x="145" y="61"/>
                  <a:pt x="146" y="60"/>
                </a:cubicBezTo>
                <a:close/>
                <a:moveTo>
                  <a:pt x="137" y="65"/>
                </a:moveTo>
                <a:cubicBezTo>
                  <a:pt x="143" y="66"/>
                  <a:pt x="149" y="69"/>
                  <a:pt x="152" y="70"/>
                </a:cubicBezTo>
                <a:cubicBezTo>
                  <a:pt x="158" y="74"/>
                  <a:pt x="164" y="77"/>
                  <a:pt x="170" y="80"/>
                </a:cubicBezTo>
                <a:cubicBezTo>
                  <a:pt x="182" y="85"/>
                  <a:pt x="192" y="92"/>
                  <a:pt x="204" y="98"/>
                </a:cubicBezTo>
                <a:cubicBezTo>
                  <a:pt x="215" y="103"/>
                  <a:pt x="228" y="109"/>
                  <a:pt x="239" y="112"/>
                </a:cubicBezTo>
                <a:cubicBezTo>
                  <a:pt x="247" y="114"/>
                  <a:pt x="255" y="116"/>
                  <a:pt x="263" y="118"/>
                </a:cubicBezTo>
                <a:cubicBezTo>
                  <a:pt x="263" y="118"/>
                  <a:pt x="263" y="119"/>
                  <a:pt x="263" y="119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62" y="123"/>
                  <a:pt x="261" y="130"/>
                  <a:pt x="261" y="132"/>
                </a:cubicBezTo>
                <a:cubicBezTo>
                  <a:pt x="261" y="134"/>
                  <a:pt x="260" y="136"/>
                  <a:pt x="260" y="138"/>
                </a:cubicBezTo>
                <a:cubicBezTo>
                  <a:pt x="260" y="138"/>
                  <a:pt x="259" y="138"/>
                  <a:pt x="258" y="137"/>
                </a:cubicBezTo>
                <a:cubicBezTo>
                  <a:pt x="258" y="136"/>
                  <a:pt x="257" y="136"/>
                  <a:pt x="256" y="137"/>
                </a:cubicBezTo>
                <a:cubicBezTo>
                  <a:pt x="247" y="133"/>
                  <a:pt x="237" y="130"/>
                  <a:pt x="227" y="127"/>
                </a:cubicBezTo>
                <a:cubicBezTo>
                  <a:pt x="219" y="124"/>
                  <a:pt x="211" y="120"/>
                  <a:pt x="204" y="117"/>
                </a:cubicBezTo>
                <a:cubicBezTo>
                  <a:pt x="204" y="116"/>
                  <a:pt x="204" y="114"/>
                  <a:pt x="203" y="113"/>
                </a:cubicBezTo>
                <a:cubicBezTo>
                  <a:pt x="203" y="112"/>
                  <a:pt x="202" y="111"/>
                  <a:pt x="202" y="110"/>
                </a:cubicBezTo>
                <a:cubicBezTo>
                  <a:pt x="201" y="108"/>
                  <a:pt x="197" y="107"/>
                  <a:pt x="195" y="108"/>
                </a:cubicBezTo>
                <a:cubicBezTo>
                  <a:pt x="194" y="109"/>
                  <a:pt x="192" y="109"/>
                  <a:pt x="191" y="110"/>
                </a:cubicBezTo>
                <a:cubicBezTo>
                  <a:pt x="188" y="108"/>
                  <a:pt x="184" y="106"/>
                  <a:pt x="181" y="105"/>
                </a:cubicBezTo>
                <a:cubicBezTo>
                  <a:pt x="168" y="98"/>
                  <a:pt x="155" y="91"/>
                  <a:pt x="142" y="86"/>
                </a:cubicBezTo>
                <a:cubicBezTo>
                  <a:pt x="135" y="83"/>
                  <a:pt x="130" y="80"/>
                  <a:pt x="123" y="78"/>
                </a:cubicBezTo>
                <a:cubicBezTo>
                  <a:pt x="120" y="77"/>
                  <a:pt x="119" y="75"/>
                  <a:pt x="117" y="75"/>
                </a:cubicBezTo>
                <a:cubicBezTo>
                  <a:pt x="118" y="74"/>
                  <a:pt x="119" y="73"/>
                  <a:pt x="120" y="73"/>
                </a:cubicBezTo>
                <a:cubicBezTo>
                  <a:pt x="125" y="70"/>
                  <a:pt x="131" y="67"/>
                  <a:pt x="137" y="65"/>
                </a:cubicBezTo>
                <a:close/>
                <a:moveTo>
                  <a:pt x="112" y="77"/>
                </a:moveTo>
                <a:cubicBezTo>
                  <a:pt x="112" y="77"/>
                  <a:pt x="112" y="77"/>
                  <a:pt x="112" y="77"/>
                </a:cubicBezTo>
                <a:cubicBezTo>
                  <a:pt x="115" y="77"/>
                  <a:pt x="122" y="81"/>
                  <a:pt x="126" y="82"/>
                </a:cubicBezTo>
                <a:cubicBezTo>
                  <a:pt x="131" y="83"/>
                  <a:pt x="139" y="88"/>
                  <a:pt x="144" y="90"/>
                </a:cubicBezTo>
                <a:cubicBezTo>
                  <a:pt x="159" y="96"/>
                  <a:pt x="173" y="104"/>
                  <a:pt x="186" y="111"/>
                </a:cubicBezTo>
                <a:cubicBezTo>
                  <a:pt x="187" y="111"/>
                  <a:pt x="187" y="111"/>
                  <a:pt x="188" y="112"/>
                </a:cubicBezTo>
                <a:cubicBezTo>
                  <a:pt x="182" y="114"/>
                  <a:pt x="177" y="117"/>
                  <a:pt x="172" y="120"/>
                </a:cubicBezTo>
                <a:cubicBezTo>
                  <a:pt x="156" y="114"/>
                  <a:pt x="140" y="108"/>
                  <a:pt x="124" y="101"/>
                </a:cubicBezTo>
                <a:cubicBezTo>
                  <a:pt x="119" y="99"/>
                  <a:pt x="114" y="97"/>
                  <a:pt x="109" y="96"/>
                </a:cubicBezTo>
                <a:cubicBezTo>
                  <a:pt x="105" y="95"/>
                  <a:pt x="101" y="92"/>
                  <a:pt x="96" y="92"/>
                </a:cubicBezTo>
                <a:cubicBezTo>
                  <a:pt x="94" y="91"/>
                  <a:pt x="92" y="90"/>
                  <a:pt x="90" y="90"/>
                </a:cubicBezTo>
                <a:cubicBezTo>
                  <a:pt x="97" y="86"/>
                  <a:pt x="105" y="82"/>
                  <a:pt x="112" y="77"/>
                </a:cubicBezTo>
                <a:close/>
                <a:moveTo>
                  <a:pt x="40" y="151"/>
                </a:moveTo>
                <a:cubicBezTo>
                  <a:pt x="39" y="150"/>
                  <a:pt x="39" y="150"/>
                  <a:pt x="39" y="150"/>
                </a:cubicBezTo>
                <a:cubicBezTo>
                  <a:pt x="46" y="152"/>
                  <a:pt x="53" y="155"/>
                  <a:pt x="60" y="158"/>
                </a:cubicBezTo>
                <a:cubicBezTo>
                  <a:pt x="63" y="159"/>
                  <a:pt x="67" y="160"/>
                  <a:pt x="70" y="161"/>
                </a:cubicBezTo>
                <a:cubicBezTo>
                  <a:pt x="62" y="163"/>
                  <a:pt x="55" y="166"/>
                  <a:pt x="47" y="169"/>
                </a:cubicBezTo>
                <a:cubicBezTo>
                  <a:pt x="46" y="163"/>
                  <a:pt x="42" y="156"/>
                  <a:pt x="40" y="151"/>
                </a:cubicBezTo>
                <a:close/>
                <a:moveTo>
                  <a:pt x="76" y="160"/>
                </a:moveTo>
                <a:cubicBezTo>
                  <a:pt x="71" y="158"/>
                  <a:pt x="66" y="156"/>
                  <a:pt x="61" y="154"/>
                </a:cubicBezTo>
                <a:cubicBezTo>
                  <a:pt x="53" y="152"/>
                  <a:pt x="46" y="149"/>
                  <a:pt x="38" y="146"/>
                </a:cubicBezTo>
                <a:cubicBezTo>
                  <a:pt x="36" y="142"/>
                  <a:pt x="34" y="137"/>
                  <a:pt x="31" y="132"/>
                </a:cubicBezTo>
                <a:cubicBezTo>
                  <a:pt x="29" y="128"/>
                  <a:pt x="26" y="124"/>
                  <a:pt x="23" y="119"/>
                </a:cubicBezTo>
                <a:cubicBezTo>
                  <a:pt x="23" y="119"/>
                  <a:pt x="24" y="119"/>
                  <a:pt x="24" y="119"/>
                </a:cubicBezTo>
                <a:cubicBezTo>
                  <a:pt x="25" y="119"/>
                  <a:pt x="26" y="119"/>
                  <a:pt x="27" y="119"/>
                </a:cubicBezTo>
                <a:cubicBezTo>
                  <a:pt x="43" y="124"/>
                  <a:pt x="59" y="128"/>
                  <a:pt x="75" y="137"/>
                </a:cubicBezTo>
                <a:cubicBezTo>
                  <a:pt x="83" y="141"/>
                  <a:pt x="90" y="145"/>
                  <a:pt x="99" y="148"/>
                </a:cubicBezTo>
                <a:cubicBezTo>
                  <a:pt x="100" y="149"/>
                  <a:pt x="101" y="149"/>
                  <a:pt x="103" y="150"/>
                </a:cubicBezTo>
                <a:cubicBezTo>
                  <a:pt x="94" y="154"/>
                  <a:pt x="85" y="158"/>
                  <a:pt x="76" y="160"/>
                </a:cubicBezTo>
                <a:close/>
                <a:moveTo>
                  <a:pt x="117" y="142"/>
                </a:moveTo>
                <a:cubicBezTo>
                  <a:pt x="114" y="144"/>
                  <a:pt x="110" y="146"/>
                  <a:pt x="106" y="148"/>
                </a:cubicBezTo>
                <a:cubicBezTo>
                  <a:pt x="104" y="147"/>
                  <a:pt x="102" y="146"/>
                  <a:pt x="100" y="145"/>
                </a:cubicBezTo>
                <a:cubicBezTo>
                  <a:pt x="91" y="141"/>
                  <a:pt x="82" y="136"/>
                  <a:pt x="73" y="132"/>
                </a:cubicBezTo>
                <a:cubicBezTo>
                  <a:pt x="59" y="125"/>
                  <a:pt x="45" y="121"/>
                  <a:pt x="30" y="116"/>
                </a:cubicBezTo>
                <a:cubicBezTo>
                  <a:pt x="33" y="115"/>
                  <a:pt x="35" y="114"/>
                  <a:pt x="38" y="113"/>
                </a:cubicBezTo>
                <a:cubicBezTo>
                  <a:pt x="43" y="110"/>
                  <a:pt x="47" y="108"/>
                  <a:pt x="52" y="106"/>
                </a:cubicBezTo>
                <a:cubicBezTo>
                  <a:pt x="56" y="106"/>
                  <a:pt x="59" y="108"/>
                  <a:pt x="62" y="109"/>
                </a:cubicBezTo>
                <a:cubicBezTo>
                  <a:pt x="66" y="111"/>
                  <a:pt x="71" y="112"/>
                  <a:pt x="75" y="114"/>
                </a:cubicBezTo>
                <a:cubicBezTo>
                  <a:pt x="84" y="117"/>
                  <a:pt x="92" y="122"/>
                  <a:pt x="100" y="127"/>
                </a:cubicBezTo>
                <a:cubicBezTo>
                  <a:pt x="107" y="131"/>
                  <a:pt x="117" y="132"/>
                  <a:pt x="124" y="134"/>
                </a:cubicBezTo>
                <a:cubicBezTo>
                  <a:pt x="126" y="135"/>
                  <a:pt x="128" y="136"/>
                  <a:pt x="129" y="136"/>
                </a:cubicBezTo>
                <a:cubicBezTo>
                  <a:pt x="125" y="138"/>
                  <a:pt x="121" y="140"/>
                  <a:pt x="117" y="142"/>
                </a:cubicBezTo>
                <a:close/>
                <a:moveTo>
                  <a:pt x="133" y="135"/>
                </a:moveTo>
                <a:cubicBezTo>
                  <a:pt x="128" y="133"/>
                  <a:pt x="123" y="131"/>
                  <a:pt x="118" y="129"/>
                </a:cubicBezTo>
                <a:cubicBezTo>
                  <a:pt x="114" y="127"/>
                  <a:pt x="110" y="127"/>
                  <a:pt x="105" y="125"/>
                </a:cubicBezTo>
                <a:cubicBezTo>
                  <a:pt x="100" y="124"/>
                  <a:pt x="97" y="120"/>
                  <a:pt x="92" y="118"/>
                </a:cubicBezTo>
                <a:cubicBezTo>
                  <a:pt x="83" y="114"/>
                  <a:pt x="75" y="110"/>
                  <a:pt x="66" y="107"/>
                </a:cubicBezTo>
                <a:cubicBezTo>
                  <a:pt x="63" y="106"/>
                  <a:pt x="60" y="105"/>
                  <a:pt x="57" y="104"/>
                </a:cubicBezTo>
                <a:cubicBezTo>
                  <a:pt x="60" y="102"/>
                  <a:pt x="62" y="101"/>
                  <a:pt x="65" y="100"/>
                </a:cubicBezTo>
                <a:cubicBezTo>
                  <a:pt x="72" y="98"/>
                  <a:pt x="79" y="95"/>
                  <a:pt x="86" y="91"/>
                </a:cubicBezTo>
                <a:cubicBezTo>
                  <a:pt x="91" y="93"/>
                  <a:pt x="98" y="96"/>
                  <a:pt x="101" y="97"/>
                </a:cubicBezTo>
                <a:cubicBezTo>
                  <a:pt x="110" y="101"/>
                  <a:pt x="120" y="103"/>
                  <a:pt x="130" y="107"/>
                </a:cubicBezTo>
                <a:cubicBezTo>
                  <a:pt x="142" y="112"/>
                  <a:pt x="155" y="117"/>
                  <a:pt x="168" y="122"/>
                </a:cubicBezTo>
                <a:cubicBezTo>
                  <a:pt x="163" y="124"/>
                  <a:pt x="159" y="126"/>
                  <a:pt x="154" y="127"/>
                </a:cubicBezTo>
                <a:cubicBezTo>
                  <a:pt x="147" y="129"/>
                  <a:pt x="140" y="132"/>
                  <a:pt x="133" y="135"/>
                </a:cubicBezTo>
                <a:close/>
                <a:moveTo>
                  <a:pt x="213" y="192"/>
                </a:moveTo>
                <a:cubicBezTo>
                  <a:pt x="223" y="196"/>
                  <a:pt x="233" y="199"/>
                  <a:pt x="242" y="204"/>
                </a:cubicBezTo>
                <a:cubicBezTo>
                  <a:pt x="242" y="205"/>
                  <a:pt x="241" y="207"/>
                  <a:pt x="241" y="208"/>
                </a:cubicBezTo>
                <a:cubicBezTo>
                  <a:pt x="239" y="212"/>
                  <a:pt x="238" y="215"/>
                  <a:pt x="237" y="219"/>
                </a:cubicBezTo>
                <a:cubicBezTo>
                  <a:pt x="237" y="219"/>
                  <a:pt x="237" y="219"/>
                  <a:pt x="237" y="219"/>
                </a:cubicBezTo>
                <a:cubicBezTo>
                  <a:pt x="228" y="216"/>
                  <a:pt x="219" y="210"/>
                  <a:pt x="210" y="207"/>
                </a:cubicBezTo>
                <a:cubicBezTo>
                  <a:pt x="202" y="204"/>
                  <a:pt x="193" y="203"/>
                  <a:pt x="185" y="201"/>
                </a:cubicBezTo>
                <a:cubicBezTo>
                  <a:pt x="187" y="196"/>
                  <a:pt x="188" y="191"/>
                  <a:pt x="189" y="186"/>
                </a:cubicBezTo>
                <a:cubicBezTo>
                  <a:pt x="189" y="185"/>
                  <a:pt x="190" y="184"/>
                  <a:pt x="190" y="183"/>
                </a:cubicBezTo>
                <a:cubicBezTo>
                  <a:pt x="198" y="185"/>
                  <a:pt x="206" y="188"/>
                  <a:pt x="213" y="192"/>
                </a:cubicBezTo>
                <a:close/>
                <a:moveTo>
                  <a:pt x="167" y="259"/>
                </a:moveTo>
                <a:cubicBezTo>
                  <a:pt x="169" y="255"/>
                  <a:pt x="172" y="252"/>
                  <a:pt x="173" y="247"/>
                </a:cubicBezTo>
                <a:cubicBezTo>
                  <a:pt x="173" y="246"/>
                  <a:pt x="173" y="244"/>
                  <a:pt x="173" y="243"/>
                </a:cubicBezTo>
                <a:cubicBezTo>
                  <a:pt x="183" y="243"/>
                  <a:pt x="193" y="246"/>
                  <a:pt x="201" y="248"/>
                </a:cubicBezTo>
                <a:cubicBezTo>
                  <a:pt x="205" y="249"/>
                  <a:pt x="210" y="251"/>
                  <a:pt x="215" y="252"/>
                </a:cubicBezTo>
                <a:cubicBezTo>
                  <a:pt x="219" y="253"/>
                  <a:pt x="223" y="253"/>
                  <a:pt x="227" y="254"/>
                </a:cubicBezTo>
                <a:cubicBezTo>
                  <a:pt x="225" y="263"/>
                  <a:pt x="223" y="272"/>
                  <a:pt x="221" y="281"/>
                </a:cubicBezTo>
                <a:cubicBezTo>
                  <a:pt x="221" y="282"/>
                  <a:pt x="220" y="282"/>
                  <a:pt x="220" y="283"/>
                </a:cubicBezTo>
                <a:cubicBezTo>
                  <a:pt x="202" y="276"/>
                  <a:pt x="184" y="269"/>
                  <a:pt x="165" y="264"/>
                </a:cubicBezTo>
                <a:cubicBezTo>
                  <a:pt x="166" y="262"/>
                  <a:pt x="167" y="261"/>
                  <a:pt x="167" y="259"/>
                </a:cubicBezTo>
                <a:close/>
                <a:moveTo>
                  <a:pt x="157" y="397"/>
                </a:moveTo>
                <a:cubicBezTo>
                  <a:pt x="153" y="389"/>
                  <a:pt x="149" y="381"/>
                  <a:pt x="145" y="373"/>
                </a:cubicBezTo>
                <a:cubicBezTo>
                  <a:pt x="150" y="376"/>
                  <a:pt x="156" y="377"/>
                  <a:pt x="161" y="379"/>
                </a:cubicBezTo>
                <a:cubicBezTo>
                  <a:pt x="167" y="382"/>
                  <a:pt x="173" y="384"/>
                  <a:pt x="178" y="387"/>
                </a:cubicBezTo>
                <a:cubicBezTo>
                  <a:pt x="171" y="390"/>
                  <a:pt x="164" y="394"/>
                  <a:pt x="157" y="397"/>
                </a:cubicBezTo>
                <a:close/>
                <a:moveTo>
                  <a:pt x="182" y="385"/>
                </a:moveTo>
                <a:cubicBezTo>
                  <a:pt x="178" y="383"/>
                  <a:pt x="174" y="381"/>
                  <a:pt x="170" y="380"/>
                </a:cubicBezTo>
                <a:cubicBezTo>
                  <a:pt x="166" y="378"/>
                  <a:pt x="161" y="376"/>
                  <a:pt x="157" y="374"/>
                </a:cubicBezTo>
                <a:cubicBezTo>
                  <a:pt x="154" y="372"/>
                  <a:pt x="149" y="372"/>
                  <a:pt x="146" y="370"/>
                </a:cubicBezTo>
                <a:cubicBezTo>
                  <a:pt x="146" y="369"/>
                  <a:pt x="145" y="368"/>
                  <a:pt x="144" y="368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43" y="368"/>
                  <a:pt x="143" y="368"/>
                  <a:pt x="143" y="368"/>
                </a:cubicBezTo>
                <a:cubicBezTo>
                  <a:pt x="141" y="363"/>
                  <a:pt x="138" y="358"/>
                  <a:pt x="136" y="354"/>
                </a:cubicBezTo>
                <a:cubicBezTo>
                  <a:pt x="136" y="353"/>
                  <a:pt x="137" y="352"/>
                  <a:pt x="137" y="351"/>
                </a:cubicBezTo>
                <a:cubicBezTo>
                  <a:pt x="141" y="352"/>
                  <a:pt x="145" y="353"/>
                  <a:pt x="148" y="354"/>
                </a:cubicBezTo>
                <a:cubicBezTo>
                  <a:pt x="156" y="356"/>
                  <a:pt x="163" y="358"/>
                  <a:pt x="171" y="361"/>
                </a:cubicBezTo>
                <a:cubicBezTo>
                  <a:pt x="178" y="363"/>
                  <a:pt x="186" y="366"/>
                  <a:pt x="193" y="368"/>
                </a:cubicBezTo>
                <a:cubicBezTo>
                  <a:pt x="198" y="370"/>
                  <a:pt x="205" y="370"/>
                  <a:pt x="209" y="373"/>
                </a:cubicBezTo>
                <a:cubicBezTo>
                  <a:pt x="201" y="378"/>
                  <a:pt x="191" y="381"/>
                  <a:pt x="182" y="385"/>
                </a:cubicBezTo>
                <a:close/>
                <a:moveTo>
                  <a:pt x="212" y="371"/>
                </a:moveTo>
                <a:cubicBezTo>
                  <a:pt x="212" y="371"/>
                  <a:pt x="212" y="371"/>
                  <a:pt x="212" y="371"/>
                </a:cubicBezTo>
                <a:cubicBezTo>
                  <a:pt x="210" y="370"/>
                  <a:pt x="207" y="369"/>
                  <a:pt x="204" y="368"/>
                </a:cubicBezTo>
                <a:cubicBezTo>
                  <a:pt x="196" y="366"/>
                  <a:pt x="187" y="363"/>
                  <a:pt x="179" y="360"/>
                </a:cubicBezTo>
                <a:cubicBezTo>
                  <a:pt x="169" y="357"/>
                  <a:pt x="159" y="354"/>
                  <a:pt x="149" y="351"/>
                </a:cubicBezTo>
                <a:cubicBezTo>
                  <a:pt x="146" y="350"/>
                  <a:pt x="142" y="349"/>
                  <a:pt x="138" y="348"/>
                </a:cubicBezTo>
                <a:cubicBezTo>
                  <a:pt x="141" y="343"/>
                  <a:pt x="143" y="338"/>
                  <a:pt x="144" y="333"/>
                </a:cubicBezTo>
                <a:cubicBezTo>
                  <a:pt x="144" y="332"/>
                  <a:pt x="144" y="332"/>
                  <a:pt x="144" y="331"/>
                </a:cubicBezTo>
                <a:cubicBezTo>
                  <a:pt x="148" y="332"/>
                  <a:pt x="152" y="334"/>
                  <a:pt x="155" y="335"/>
                </a:cubicBezTo>
                <a:cubicBezTo>
                  <a:pt x="166" y="338"/>
                  <a:pt x="177" y="343"/>
                  <a:pt x="188" y="347"/>
                </a:cubicBezTo>
                <a:cubicBezTo>
                  <a:pt x="199" y="352"/>
                  <a:pt x="210" y="357"/>
                  <a:pt x="222" y="361"/>
                </a:cubicBezTo>
                <a:cubicBezTo>
                  <a:pt x="223" y="361"/>
                  <a:pt x="225" y="362"/>
                  <a:pt x="226" y="362"/>
                </a:cubicBezTo>
                <a:cubicBezTo>
                  <a:pt x="222" y="365"/>
                  <a:pt x="217" y="368"/>
                  <a:pt x="212" y="371"/>
                </a:cubicBezTo>
                <a:close/>
                <a:moveTo>
                  <a:pt x="243" y="353"/>
                </a:moveTo>
                <a:cubicBezTo>
                  <a:pt x="239" y="355"/>
                  <a:pt x="234" y="357"/>
                  <a:pt x="230" y="360"/>
                </a:cubicBezTo>
                <a:cubicBezTo>
                  <a:pt x="228" y="359"/>
                  <a:pt x="225" y="359"/>
                  <a:pt x="223" y="358"/>
                </a:cubicBezTo>
                <a:cubicBezTo>
                  <a:pt x="211" y="354"/>
                  <a:pt x="200" y="349"/>
                  <a:pt x="189" y="344"/>
                </a:cubicBezTo>
                <a:cubicBezTo>
                  <a:pt x="178" y="340"/>
                  <a:pt x="167" y="335"/>
                  <a:pt x="156" y="332"/>
                </a:cubicBezTo>
                <a:cubicBezTo>
                  <a:pt x="153" y="331"/>
                  <a:pt x="149" y="329"/>
                  <a:pt x="145" y="328"/>
                </a:cubicBezTo>
                <a:cubicBezTo>
                  <a:pt x="146" y="322"/>
                  <a:pt x="148" y="316"/>
                  <a:pt x="149" y="311"/>
                </a:cubicBezTo>
                <a:cubicBezTo>
                  <a:pt x="168" y="318"/>
                  <a:pt x="185" y="327"/>
                  <a:pt x="204" y="334"/>
                </a:cubicBezTo>
                <a:cubicBezTo>
                  <a:pt x="216" y="339"/>
                  <a:pt x="230" y="340"/>
                  <a:pt x="243" y="343"/>
                </a:cubicBezTo>
                <a:cubicBezTo>
                  <a:pt x="248" y="344"/>
                  <a:pt x="254" y="345"/>
                  <a:pt x="259" y="345"/>
                </a:cubicBezTo>
                <a:cubicBezTo>
                  <a:pt x="254" y="348"/>
                  <a:pt x="248" y="350"/>
                  <a:pt x="243" y="353"/>
                </a:cubicBezTo>
                <a:close/>
                <a:moveTo>
                  <a:pt x="264" y="343"/>
                </a:moveTo>
                <a:cubicBezTo>
                  <a:pt x="258" y="342"/>
                  <a:pt x="251" y="341"/>
                  <a:pt x="244" y="340"/>
                </a:cubicBezTo>
                <a:cubicBezTo>
                  <a:pt x="231" y="336"/>
                  <a:pt x="218" y="334"/>
                  <a:pt x="205" y="331"/>
                </a:cubicBezTo>
                <a:cubicBezTo>
                  <a:pt x="194" y="328"/>
                  <a:pt x="183" y="322"/>
                  <a:pt x="173" y="317"/>
                </a:cubicBezTo>
                <a:cubicBezTo>
                  <a:pt x="165" y="314"/>
                  <a:pt x="157" y="310"/>
                  <a:pt x="150" y="307"/>
                </a:cubicBezTo>
                <a:cubicBezTo>
                  <a:pt x="150" y="306"/>
                  <a:pt x="150" y="305"/>
                  <a:pt x="150" y="304"/>
                </a:cubicBezTo>
                <a:cubicBezTo>
                  <a:pt x="152" y="299"/>
                  <a:pt x="153" y="294"/>
                  <a:pt x="155" y="290"/>
                </a:cubicBezTo>
                <a:cubicBezTo>
                  <a:pt x="158" y="290"/>
                  <a:pt x="161" y="292"/>
                  <a:pt x="163" y="292"/>
                </a:cubicBezTo>
                <a:cubicBezTo>
                  <a:pt x="169" y="294"/>
                  <a:pt x="174" y="296"/>
                  <a:pt x="179" y="299"/>
                </a:cubicBezTo>
                <a:cubicBezTo>
                  <a:pt x="191" y="304"/>
                  <a:pt x="205" y="307"/>
                  <a:pt x="217" y="312"/>
                </a:cubicBezTo>
                <a:cubicBezTo>
                  <a:pt x="228" y="316"/>
                  <a:pt x="237" y="320"/>
                  <a:pt x="248" y="322"/>
                </a:cubicBezTo>
                <a:cubicBezTo>
                  <a:pt x="260" y="323"/>
                  <a:pt x="272" y="327"/>
                  <a:pt x="284" y="331"/>
                </a:cubicBezTo>
                <a:cubicBezTo>
                  <a:pt x="281" y="333"/>
                  <a:pt x="278" y="335"/>
                  <a:pt x="274" y="337"/>
                </a:cubicBezTo>
                <a:cubicBezTo>
                  <a:pt x="271" y="339"/>
                  <a:pt x="268" y="341"/>
                  <a:pt x="264" y="343"/>
                </a:cubicBezTo>
                <a:close/>
                <a:moveTo>
                  <a:pt x="288" y="329"/>
                </a:moveTo>
                <a:cubicBezTo>
                  <a:pt x="277" y="325"/>
                  <a:pt x="266" y="322"/>
                  <a:pt x="255" y="320"/>
                </a:cubicBezTo>
                <a:cubicBezTo>
                  <a:pt x="248" y="318"/>
                  <a:pt x="241" y="317"/>
                  <a:pt x="235" y="316"/>
                </a:cubicBezTo>
                <a:cubicBezTo>
                  <a:pt x="228" y="314"/>
                  <a:pt x="221" y="310"/>
                  <a:pt x="215" y="308"/>
                </a:cubicBezTo>
                <a:cubicBezTo>
                  <a:pt x="202" y="303"/>
                  <a:pt x="189" y="299"/>
                  <a:pt x="177" y="294"/>
                </a:cubicBezTo>
                <a:cubicBezTo>
                  <a:pt x="171" y="291"/>
                  <a:pt x="165" y="289"/>
                  <a:pt x="158" y="288"/>
                </a:cubicBezTo>
                <a:cubicBezTo>
                  <a:pt x="157" y="288"/>
                  <a:pt x="156" y="287"/>
                  <a:pt x="156" y="287"/>
                </a:cubicBezTo>
                <a:cubicBezTo>
                  <a:pt x="157" y="283"/>
                  <a:pt x="159" y="279"/>
                  <a:pt x="161" y="275"/>
                </a:cubicBezTo>
                <a:cubicBezTo>
                  <a:pt x="162" y="273"/>
                  <a:pt x="163" y="270"/>
                  <a:pt x="164" y="267"/>
                </a:cubicBezTo>
                <a:cubicBezTo>
                  <a:pt x="183" y="271"/>
                  <a:pt x="201" y="279"/>
                  <a:pt x="219" y="286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18" y="287"/>
                  <a:pt x="217" y="287"/>
                  <a:pt x="216" y="288"/>
                </a:cubicBezTo>
                <a:cubicBezTo>
                  <a:pt x="214" y="289"/>
                  <a:pt x="212" y="292"/>
                  <a:pt x="214" y="295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14" y="296"/>
                  <a:pt x="214" y="296"/>
                  <a:pt x="214" y="296"/>
                </a:cubicBezTo>
                <a:cubicBezTo>
                  <a:pt x="213" y="303"/>
                  <a:pt x="224" y="304"/>
                  <a:pt x="224" y="297"/>
                </a:cubicBezTo>
                <a:cubicBezTo>
                  <a:pt x="225" y="297"/>
                  <a:pt x="225" y="296"/>
                  <a:pt x="226" y="295"/>
                </a:cubicBezTo>
                <a:cubicBezTo>
                  <a:pt x="228" y="294"/>
                  <a:pt x="230" y="293"/>
                  <a:pt x="233" y="291"/>
                </a:cubicBezTo>
                <a:cubicBezTo>
                  <a:pt x="235" y="292"/>
                  <a:pt x="238" y="293"/>
                  <a:pt x="240" y="294"/>
                </a:cubicBezTo>
                <a:cubicBezTo>
                  <a:pt x="253" y="298"/>
                  <a:pt x="266" y="305"/>
                  <a:pt x="279" y="307"/>
                </a:cubicBezTo>
                <a:cubicBezTo>
                  <a:pt x="287" y="309"/>
                  <a:pt x="293" y="313"/>
                  <a:pt x="301" y="315"/>
                </a:cubicBezTo>
                <a:cubicBezTo>
                  <a:pt x="303" y="316"/>
                  <a:pt x="306" y="317"/>
                  <a:pt x="308" y="318"/>
                </a:cubicBezTo>
                <a:cubicBezTo>
                  <a:pt x="306" y="319"/>
                  <a:pt x="304" y="320"/>
                  <a:pt x="301" y="321"/>
                </a:cubicBezTo>
                <a:cubicBezTo>
                  <a:pt x="297" y="324"/>
                  <a:pt x="292" y="326"/>
                  <a:pt x="288" y="329"/>
                </a:cubicBezTo>
                <a:close/>
                <a:moveTo>
                  <a:pt x="329" y="306"/>
                </a:moveTo>
                <a:cubicBezTo>
                  <a:pt x="323" y="309"/>
                  <a:pt x="318" y="312"/>
                  <a:pt x="312" y="315"/>
                </a:cubicBezTo>
                <a:cubicBezTo>
                  <a:pt x="304" y="312"/>
                  <a:pt x="295" y="309"/>
                  <a:pt x="287" y="306"/>
                </a:cubicBezTo>
                <a:cubicBezTo>
                  <a:pt x="272" y="301"/>
                  <a:pt x="256" y="296"/>
                  <a:pt x="241" y="291"/>
                </a:cubicBezTo>
                <a:cubicBezTo>
                  <a:pt x="240" y="290"/>
                  <a:pt x="238" y="290"/>
                  <a:pt x="237" y="290"/>
                </a:cubicBezTo>
                <a:cubicBezTo>
                  <a:pt x="246" y="285"/>
                  <a:pt x="255" y="281"/>
                  <a:pt x="264" y="276"/>
                </a:cubicBezTo>
                <a:cubicBezTo>
                  <a:pt x="280" y="281"/>
                  <a:pt x="296" y="291"/>
                  <a:pt x="311" y="296"/>
                </a:cubicBezTo>
                <a:cubicBezTo>
                  <a:pt x="319" y="299"/>
                  <a:pt x="327" y="301"/>
                  <a:pt x="335" y="303"/>
                </a:cubicBezTo>
                <a:cubicBezTo>
                  <a:pt x="333" y="304"/>
                  <a:pt x="331" y="305"/>
                  <a:pt x="329" y="306"/>
                </a:cubicBezTo>
                <a:close/>
                <a:moveTo>
                  <a:pt x="339" y="301"/>
                </a:moveTo>
                <a:cubicBezTo>
                  <a:pt x="330" y="298"/>
                  <a:pt x="321" y="296"/>
                  <a:pt x="312" y="293"/>
                </a:cubicBezTo>
                <a:cubicBezTo>
                  <a:pt x="297" y="288"/>
                  <a:pt x="283" y="279"/>
                  <a:pt x="268" y="274"/>
                </a:cubicBezTo>
                <a:cubicBezTo>
                  <a:pt x="273" y="272"/>
                  <a:pt x="278" y="269"/>
                  <a:pt x="283" y="267"/>
                </a:cubicBezTo>
                <a:cubicBezTo>
                  <a:pt x="297" y="271"/>
                  <a:pt x="312" y="275"/>
                  <a:pt x="326" y="281"/>
                </a:cubicBezTo>
                <a:cubicBezTo>
                  <a:pt x="333" y="284"/>
                  <a:pt x="341" y="287"/>
                  <a:pt x="349" y="289"/>
                </a:cubicBezTo>
                <a:cubicBezTo>
                  <a:pt x="352" y="289"/>
                  <a:pt x="355" y="290"/>
                  <a:pt x="357" y="290"/>
                </a:cubicBezTo>
                <a:cubicBezTo>
                  <a:pt x="358" y="291"/>
                  <a:pt x="358" y="292"/>
                  <a:pt x="359" y="293"/>
                </a:cubicBezTo>
                <a:cubicBezTo>
                  <a:pt x="358" y="293"/>
                  <a:pt x="358" y="293"/>
                  <a:pt x="358" y="293"/>
                </a:cubicBezTo>
                <a:cubicBezTo>
                  <a:pt x="352" y="295"/>
                  <a:pt x="345" y="298"/>
                  <a:pt x="339" y="301"/>
                </a:cubicBezTo>
                <a:close/>
                <a:moveTo>
                  <a:pt x="340" y="259"/>
                </a:moveTo>
                <a:cubicBezTo>
                  <a:pt x="334" y="257"/>
                  <a:pt x="329" y="255"/>
                  <a:pt x="324" y="254"/>
                </a:cubicBezTo>
                <a:cubicBezTo>
                  <a:pt x="324" y="254"/>
                  <a:pt x="318" y="251"/>
                  <a:pt x="317" y="251"/>
                </a:cubicBezTo>
                <a:cubicBezTo>
                  <a:pt x="323" y="248"/>
                  <a:pt x="330" y="245"/>
                  <a:pt x="336" y="242"/>
                </a:cubicBezTo>
                <a:cubicBezTo>
                  <a:pt x="337" y="241"/>
                  <a:pt x="337" y="241"/>
                  <a:pt x="337" y="241"/>
                </a:cubicBezTo>
                <a:cubicBezTo>
                  <a:pt x="339" y="245"/>
                  <a:pt x="340" y="249"/>
                  <a:pt x="341" y="252"/>
                </a:cubicBezTo>
                <a:cubicBezTo>
                  <a:pt x="342" y="255"/>
                  <a:pt x="343" y="257"/>
                  <a:pt x="344" y="260"/>
                </a:cubicBezTo>
                <a:cubicBezTo>
                  <a:pt x="343" y="260"/>
                  <a:pt x="341" y="259"/>
                  <a:pt x="340" y="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6"/>
          <p:cNvSpPr>
            <a:spLocks noEditPoints="1"/>
          </p:cNvSpPr>
          <p:nvPr/>
        </p:nvSpPr>
        <p:spPr bwMode="auto">
          <a:xfrm>
            <a:off x="10927847" y="1993278"/>
            <a:ext cx="430213" cy="534988"/>
          </a:xfrm>
          <a:custGeom>
            <a:avLst/>
            <a:gdLst>
              <a:gd name="T0" fmla="*/ 112 w 202"/>
              <a:gd name="T1" fmla="*/ 169 h 251"/>
              <a:gd name="T2" fmla="*/ 123 w 202"/>
              <a:gd name="T3" fmla="*/ 158 h 251"/>
              <a:gd name="T4" fmla="*/ 140 w 202"/>
              <a:gd name="T5" fmla="*/ 148 h 251"/>
              <a:gd name="T6" fmla="*/ 167 w 202"/>
              <a:gd name="T7" fmla="*/ 128 h 251"/>
              <a:gd name="T8" fmla="*/ 186 w 202"/>
              <a:gd name="T9" fmla="*/ 102 h 251"/>
              <a:gd name="T10" fmla="*/ 201 w 202"/>
              <a:gd name="T11" fmla="*/ 22 h 251"/>
              <a:gd name="T12" fmla="*/ 77 w 202"/>
              <a:gd name="T13" fmla="*/ 8 h 251"/>
              <a:gd name="T14" fmla="*/ 25 w 202"/>
              <a:gd name="T15" fmla="*/ 52 h 251"/>
              <a:gd name="T16" fmla="*/ 83 w 202"/>
              <a:gd name="T17" fmla="*/ 68 h 251"/>
              <a:gd name="T18" fmla="*/ 112 w 202"/>
              <a:gd name="T19" fmla="*/ 70 h 251"/>
              <a:gd name="T20" fmla="*/ 99 w 202"/>
              <a:gd name="T21" fmla="*/ 111 h 251"/>
              <a:gd name="T22" fmla="*/ 92 w 202"/>
              <a:gd name="T23" fmla="*/ 116 h 251"/>
              <a:gd name="T24" fmla="*/ 36 w 202"/>
              <a:gd name="T25" fmla="*/ 160 h 251"/>
              <a:gd name="T26" fmla="*/ 6 w 202"/>
              <a:gd name="T27" fmla="*/ 218 h 251"/>
              <a:gd name="T28" fmla="*/ 81 w 202"/>
              <a:gd name="T29" fmla="*/ 238 h 251"/>
              <a:gd name="T30" fmla="*/ 153 w 202"/>
              <a:gd name="T31" fmla="*/ 239 h 251"/>
              <a:gd name="T32" fmla="*/ 162 w 202"/>
              <a:gd name="T33" fmla="*/ 241 h 251"/>
              <a:gd name="T34" fmla="*/ 174 w 202"/>
              <a:gd name="T35" fmla="*/ 246 h 251"/>
              <a:gd name="T36" fmla="*/ 175 w 202"/>
              <a:gd name="T37" fmla="*/ 236 h 251"/>
              <a:gd name="T38" fmla="*/ 182 w 202"/>
              <a:gd name="T39" fmla="*/ 188 h 251"/>
              <a:gd name="T40" fmla="*/ 157 w 202"/>
              <a:gd name="T41" fmla="*/ 215 h 251"/>
              <a:gd name="T42" fmla="*/ 117 w 202"/>
              <a:gd name="T43" fmla="*/ 154 h 251"/>
              <a:gd name="T44" fmla="*/ 100 w 202"/>
              <a:gd name="T45" fmla="*/ 130 h 251"/>
              <a:gd name="T46" fmla="*/ 127 w 202"/>
              <a:gd name="T47" fmla="*/ 125 h 251"/>
              <a:gd name="T48" fmla="*/ 147 w 202"/>
              <a:gd name="T49" fmla="*/ 129 h 251"/>
              <a:gd name="T50" fmla="*/ 147 w 202"/>
              <a:gd name="T51" fmla="*/ 129 h 251"/>
              <a:gd name="T52" fmla="*/ 153 w 202"/>
              <a:gd name="T53" fmla="*/ 109 h 251"/>
              <a:gd name="T54" fmla="*/ 177 w 202"/>
              <a:gd name="T55" fmla="*/ 25 h 251"/>
              <a:gd name="T56" fmla="*/ 165 w 202"/>
              <a:gd name="T57" fmla="*/ 30 h 251"/>
              <a:gd name="T58" fmla="*/ 185 w 202"/>
              <a:gd name="T59" fmla="*/ 66 h 251"/>
              <a:gd name="T60" fmla="*/ 133 w 202"/>
              <a:gd name="T61" fmla="*/ 22 h 251"/>
              <a:gd name="T62" fmla="*/ 180 w 202"/>
              <a:gd name="T63" fmla="*/ 96 h 251"/>
              <a:gd name="T64" fmla="*/ 140 w 202"/>
              <a:gd name="T65" fmla="*/ 42 h 251"/>
              <a:gd name="T66" fmla="*/ 169 w 202"/>
              <a:gd name="T67" fmla="*/ 108 h 251"/>
              <a:gd name="T68" fmla="*/ 137 w 202"/>
              <a:gd name="T69" fmla="*/ 60 h 251"/>
              <a:gd name="T70" fmla="*/ 113 w 202"/>
              <a:gd name="T71" fmla="*/ 26 h 251"/>
              <a:gd name="T72" fmla="*/ 90 w 202"/>
              <a:gd name="T73" fmla="*/ 17 h 251"/>
              <a:gd name="T74" fmla="*/ 56 w 202"/>
              <a:gd name="T75" fmla="*/ 53 h 251"/>
              <a:gd name="T76" fmla="*/ 73 w 202"/>
              <a:gd name="T77" fmla="*/ 54 h 251"/>
              <a:gd name="T78" fmla="*/ 51 w 202"/>
              <a:gd name="T79" fmla="*/ 11 h 251"/>
              <a:gd name="T80" fmla="*/ 98 w 202"/>
              <a:gd name="T81" fmla="*/ 59 h 251"/>
              <a:gd name="T82" fmla="*/ 94 w 202"/>
              <a:gd name="T83" fmla="*/ 26 h 251"/>
              <a:gd name="T84" fmla="*/ 126 w 202"/>
              <a:gd name="T85" fmla="*/ 146 h 251"/>
              <a:gd name="T86" fmla="*/ 78 w 202"/>
              <a:gd name="T87" fmla="*/ 139 h 251"/>
              <a:gd name="T88" fmla="*/ 71 w 202"/>
              <a:gd name="T89" fmla="*/ 144 h 251"/>
              <a:gd name="T90" fmla="*/ 22 w 202"/>
              <a:gd name="T91" fmla="*/ 206 h 251"/>
              <a:gd name="T92" fmla="*/ 35 w 202"/>
              <a:gd name="T93" fmla="*/ 203 h 251"/>
              <a:gd name="T94" fmla="*/ 26 w 202"/>
              <a:gd name="T95" fmla="*/ 189 h 251"/>
              <a:gd name="T96" fmla="*/ 55 w 202"/>
              <a:gd name="T97" fmla="*/ 225 h 251"/>
              <a:gd name="T98" fmla="*/ 64 w 202"/>
              <a:gd name="T99" fmla="*/ 200 h 251"/>
              <a:gd name="T100" fmla="*/ 43 w 202"/>
              <a:gd name="T101" fmla="*/ 165 h 251"/>
              <a:gd name="T102" fmla="*/ 103 w 202"/>
              <a:gd name="T103" fmla="*/ 229 h 251"/>
              <a:gd name="T104" fmla="*/ 54 w 202"/>
              <a:gd name="T105" fmla="*/ 155 h 251"/>
              <a:gd name="T106" fmla="*/ 84 w 202"/>
              <a:gd name="T107" fmla="*/ 182 h 251"/>
              <a:gd name="T108" fmla="*/ 124 w 202"/>
              <a:gd name="T109" fmla="*/ 229 h 251"/>
              <a:gd name="T110" fmla="*/ 140 w 202"/>
              <a:gd name="T111" fmla="*/ 218 h 251"/>
              <a:gd name="T112" fmla="*/ 164 w 202"/>
              <a:gd name="T113" fmla="*/ 228 h 251"/>
              <a:gd name="T114" fmla="*/ 174 w 202"/>
              <a:gd name="T115" fmla="*/ 197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2" h="251">
                <a:moveTo>
                  <a:pt x="182" y="188"/>
                </a:moveTo>
                <a:cubicBezTo>
                  <a:pt x="182" y="188"/>
                  <a:pt x="182" y="187"/>
                  <a:pt x="182" y="186"/>
                </a:cubicBezTo>
                <a:cubicBezTo>
                  <a:pt x="181" y="181"/>
                  <a:pt x="174" y="182"/>
                  <a:pt x="175" y="187"/>
                </a:cubicBezTo>
                <a:cubicBezTo>
                  <a:pt x="175" y="188"/>
                  <a:pt x="175" y="189"/>
                  <a:pt x="175" y="190"/>
                </a:cubicBezTo>
                <a:cubicBezTo>
                  <a:pt x="171" y="189"/>
                  <a:pt x="165" y="188"/>
                  <a:pt x="165" y="188"/>
                </a:cubicBezTo>
                <a:cubicBezTo>
                  <a:pt x="156" y="187"/>
                  <a:pt x="148" y="186"/>
                  <a:pt x="139" y="185"/>
                </a:cubicBezTo>
                <a:cubicBezTo>
                  <a:pt x="126" y="183"/>
                  <a:pt x="113" y="181"/>
                  <a:pt x="100" y="180"/>
                </a:cubicBezTo>
                <a:cubicBezTo>
                  <a:pt x="104" y="176"/>
                  <a:pt x="108" y="173"/>
                  <a:pt x="112" y="169"/>
                </a:cubicBezTo>
                <a:cubicBezTo>
                  <a:pt x="115" y="165"/>
                  <a:pt x="118" y="162"/>
                  <a:pt x="122" y="159"/>
                </a:cubicBezTo>
                <a:cubicBezTo>
                  <a:pt x="122" y="160"/>
                  <a:pt x="123" y="162"/>
                  <a:pt x="123" y="163"/>
                </a:cubicBezTo>
                <a:cubicBezTo>
                  <a:pt x="123" y="164"/>
                  <a:pt x="124" y="164"/>
                  <a:pt x="124" y="165"/>
                </a:cubicBezTo>
                <a:cubicBezTo>
                  <a:pt x="124" y="166"/>
                  <a:pt x="126" y="166"/>
                  <a:pt x="126" y="165"/>
                </a:cubicBezTo>
                <a:cubicBezTo>
                  <a:pt x="126" y="164"/>
                  <a:pt x="126" y="163"/>
                  <a:pt x="125" y="162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4" y="160"/>
                  <a:pt x="124" y="159"/>
                  <a:pt x="123" y="158"/>
                </a:cubicBezTo>
                <a:cubicBezTo>
                  <a:pt x="125" y="156"/>
                  <a:pt x="127" y="155"/>
                  <a:pt x="129" y="153"/>
                </a:cubicBezTo>
                <a:cubicBezTo>
                  <a:pt x="129" y="153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1" y="156"/>
                  <a:pt x="132" y="157"/>
                  <a:pt x="133" y="159"/>
                </a:cubicBezTo>
                <a:cubicBezTo>
                  <a:pt x="133" y="160"/>
                  <a:pt x="135" y="159"/>
                  <a:pt x="135" y="157"/>
                </a:cubicBezTo>
                <a:cubicBezTo>
                  <a:pt x="134" y="155"/>
                  <a:pt x="132" y="153"/>
                  <a:pt x="131" y="152"/>
                </a:cubicBezTo>
                <a:cubicBezTo>
                  <a:pt x="133" y="150"/>
                  <a:pt x="135" y="148"/>
                  <a:pt x="138" y="147"/>
                </a:cubicBezTo>
                <a:cubicBezTo>
                  <a:pt x="138" y="147"/>
                  <a:pt x="138" y="148"/>
                  <a:pt x="140" y="148"/>
                </a:cubicBezTo>
                <a:cubicBezTo>
                  <a:pt x="141" y="148"/>
                  <a:pt x="141" y="147"/>
                  <a:pt x="141" y="146"/>
                </a:cubicBezTo>
                <a:cubicBezTo>
                  <a:pt x="141" y="146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5" y="141"/>
                  <a:pt x="149" y="137"/>
                  <a:pt x="154" y="133"/>
                </a:cubicBezTo>
                <a:cubicBezTo>
                  <a:pt x="157" y="131"/>
                  <a:pt x="160" y="129"/>
                  <a:pt x="163" y="126"/>
                </a:cubicBezTo>
                <a:cubicBezTo>
                  <a:pt x="163" y="127"/>
                  <a:pt x="164" y="129"/>
                  <a:pt x="165" y="130"/>
                </a:cubicBezTo>
                <a:cubicBezTo>
                  <a:pt x="165" y="131"/>
                  <a:pt x="167" y="131"/>
                  <a:pt x="167" y="129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8"/>
                  <a:pt x="167" y="127"/>
                  <a:pt x="166" y="127"/>
                </a:cubicBezTo>
                <a:cubicBezTo>
                  <a:pt x="165" y="126"/>
                  <a:pt x="165" y="126"/>
                  <a:pt x="164" y="125"/>
                </a:cubicBezTo>
                <a:cubicBezTo>
                  <a:pt x="165" y="124"/>
                  <a:pt x="166" y="123"/>
                  <a:pt x="168" y="122"/>
                </a:cubicBezTo>
                <a:cubicBezTo>
                  <a:pt x="172" y="118"/>
                  <a:pt x="176" y="113"/>
                  <a:pt x="179" y="108"/>
                </a:cubicBezTo>
                <a:cubicBezTo>
                  <a:pt x="181" y="107"/>
                  <a:pt x="183" y="105"/>
                  <a:pt x="184" y="104"/>
                </a:cubicBezTo>
                <a:cubicBezTo>
                  <a:pt x="185" y="104"/>
                  <a:pt x="185" y="104"/>
                  <a:pt x="185" y="104"/>
                </a:cubicBezTo>
                <a:cubicBezTo>
                  <a:pt x="186" y="105"/>
                  <a:pt x="187" y="103"/>
                  <a:pt x="186" y="102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98"/>
                  <a:pt x="187" y="95"/>
                  <a:pt x="188" y="92"/>
                </a:cubicBezTo>
                <a:cubicBezTo>
                  <a:pt x="188" y="92"/>
                  <a:pt x="188" y="91"/>
                  <a:pt x="188" y="91"/>
                </a:cubicBezTo>
                <a:cubicBezTo>
                  <a:pt x="189" y="91"/>
                  <a:pt x="189" y="90"/>
                  <a:pt x="189" y="89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89" y="83"/>
                  <a:pt x="190" y="79"/>
                  <a:pt x="191" y="74"/>
                </a:cubicBezTo>
                <a:cubicBezTo>
                  <a:pt x="192" y="66"/>
                  <a:pt x="194" y="57"/>
                  <a:pt x="196" y="49"/>
                </a:cubicBezTo>
                <a:cubicBezTo>
                  <a:pt x="198" y="40"/>
                  <a:pt x="201" y="31"/>
                  <a:pt x="201" y="22"/>
                </a:cubicBezTo>
                <a:cubicBezTo>
                  <a:pt x="202" y="17"/>
                  <a:pt x="195" y="16"/>
                  <a:pt x="194" y="20"/>
                </a:cubicBezTo>
                <a:cubicBezTo>
                  <a:pt x="191" y="20"/>
                  <a:pt x="189" y="19"/>
                  <a:pt x="186" y="19"/>
                </a:cubicBezTo>
                <a:cubicBezTo>
                  <a:pt x="185" y="19"/>
                  <a:pt x="185" y="19"/>
                  <a:pt x="184" y="19"/>
                </a:cubicBezTo>
                <a:cubicBezTo>
                  <a:pt x="182" y="18"/>
                  <a:pt x="180" y="18"/>
                  <a:pt x="177" y="18"/>
                </a:cubicBezTo>
                <a:cubicBezTo>
                  <a:pt x="169" y="18"/>
                  <a:pt x="162" y="16"/>
                  <a:pt x="155" y="15"/>
                </a:cubicBezTo>
                <a:cubicBezTo>
                  <a:pt x="143" y="14"/>
                  <a:pt x="131" y="15"/>
                  <a:pt x="119" y="12"/>
                </a:cubicBezTo>
                <a:cubicBezTo>
                  <a:pt x="112" y="11"/>
                  <a:pt x="106" y="12"/>
                  <a:pt x="99" y="11"/>
                </a:cubicBezTo>
                <a:cubicBezTo>
                  <a:pt x="91" y="10"/>
                  <a:pt x="84" y="9"/>
                  <a:pt x="77" y="8"/>
                </a:cubicBezTo>
                <a:cubicBezTo>
                  <a:pt x="62" y="5"/>
                  <a:pt x="48" y="3"/>
                  <a:pt x="33" y="0"/>
                </a:cubicBezTo>
                <a:cubicBezTo>
                  <a:pt x="28" y="0"/>
                  <a:pt x="27" y="7"/>
                  <a:pt x="32" y="8"/>
                </a:cubicBezTo>
                <a:cubicBezTo>
                  <a:pt x="32" y="8"/>
                  <a:pt x="33" y="8"/>
                  <a:pt x="33" y="8"/>
                </a:cubicBezTo>
                <a:cubicBezTo>
                  <a:pt x="33" y="14"/>
                  <a:pt x="33" y="20"/>
                  <a:pt x="32" y="26"/>
                </a:cubicBezTo>
                <a:cubicBezTo>
                  <a:pt x="31" y="32"/>
                  <a:pt x="29" y="38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7" y="45"/>
                  <a:pt x="27" y="45"/>
                  <a:pt x="26" y="45"/>
                </a:cubicBezTo>
                <a:cubicBezTo>
                  <a:pt x="21" y="45"/>
                  <a:pt x="21" y="51"/>
                  <a:pt x="25" y="52"/>
                </a:cubicBezTo>
                <a:cubicBezTo>
                  <a:pt x="25" y="53"/>
                  <a:pt x="26" y="54"/>
                  <a:pt x="28" y="54"/>
                </a:cubicBezTo>
                <a:cubicBezTo>
                  <a:pt x="29" y="54"/>
                  <a:pt x="30" y="54"/>
                  <a:pt x="30" y="53"/>
                </a:cubicBezTo>
                <a:cubicBezTo>
                  <a:pt x="38" y="55"/>
                  <a:pt x="46" y="57"/>
                  <a:pt x="53" y="59"/>
                </a:cubicBezTo>
                <a:cubicBezTo>
                  <a:pt x="61" y="63"/>
                  <a:pt x="71" y="64"/>
                  <a:pt x="80" y="65"/>
                </a:cubicBezTo>
                <a:cubicBezTo>
                  <a:pt x="80" y="65"/>
                  <a:pt x="81" y="66"/>
                  <a:pt x="81" y="66"/>
                </a:cubicBezTo>
                <a:cubicBezTo>
                  <a:pt x="82" y="67"/>
                  <a:pt x="82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9"/>
                  <a:pt x="85" y="67"/>
                  <a:pt x="84" y="66"/>
                </a:cubicBezTo>
                <a:cubicBezTo>
                  <a:pt x="84" y="66"/>
                  <a:pt x="83" y="65"/>
                  <a:pt x="83" y="65"/>
                </a:cubicBezTo>
                <a:cubicBezTo>
                  <a:pt x="84" y="65"/>
                  <a:pt x="84" y="65"/>
                  <a:pt x="85" y="65"/>
                </a:cubicBezTo>
                <a:cubicBezTo>
                  <a:pt x="91" y="66"/>
                  <a:pt x="96" y="67"/>
                  <a:pt x="102" y="68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69"/>
                  <a:pt x="104" y="69"/>
                  <a:pt x="104" y="68"/>
                </a:cubicBezTo>
                <a:cubicBezTo>
                  <a:pt x="107" y="69"/>
                  <a:pt x="109" y="70"/>
                  <a:pt x="112" y="70"/>
                </a:cubicBezTo>
                <a:cubicBezTo>
                  <a:pt x="119" y="73"/>
                  <a:pt x="128" y="73"/>
                  <a:pt x="136" y="74"/>
                </a:cubicBezTo>
                <a:cubicBezTo>
                  <a:pt x="135" y="75"/>
                  <a:pt x="133" y="77"/>
                  <a:pt x="132" y="78"/>
                </a:cubicBezTo>
                <a:cubicBezTo>
                  <a:pt x="131" y="78"/>
                  <a:pt x="131" y="79"/>
                  <a:pt x="131" y="79"/>
                </a:cubicBezTo>
                <a:cubicBezTo>
                  <a:pt x="124" y="87"/>
                  <a:pt x="117" y="94"/>
                  <a:pt x="109" y="101"/>
                </a:cubicBezTo>
                <a:cubicBezTo>
                  <a:pt x="109" y="100"/>
                  <a:pt x="109" y="100"/>
                  <a:pt x="108" y="99"/>
                </a:cubicBezTo>
                <a:cubicBezTo>
                  <a:pt x="107" y="98"/>
                  <a:pt x="105" y="100"/>
                  <a:pt x="106" y="101"/>
                </a:cubicBezTo>
                <a:cubicBezTo>
                  <a:pt x="107" y="101"/>
                  <a:pt x="107" y="102"/>
                  <a:pt x="108" y="102"/>
                </a:cubicBezTo>
                <a:cubicBezTo>
                  <a:pt x="105" y="105"/>
                  <a:pt x="102" y="108"/>
                  <a:pt x="99" y="111"/>
                </a:cubicBezTo>
                <a:cubicBezTo>
                  <a:pt x="98" y="110"/>
                  <a:pt x="98" y="110"/>
                  <a:pt x="97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4" y="108"/>
                  <a:pt x="93" y="110"/>
                  <a:pt x="95" y="110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11"/>
                  <a:pt x="96" y="112"/>
                  <a:pt x="96" y="111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6" y="114"/>
                  <a:pt x="94" y="115"/>
                  <a:pt x="92" y="116"/>
                </a:cubicBezTo>
                <a:cubicBezTo>
                  <a:pt x="87" y="121"/>
                  <a:pt x="82" y="126"/>
                  <a:pt x="76" y="130"/>
                </a:cubicBezTo>
                <a:cubicBezTo>
                  <a:pt x="73" y="132"/>
                  <a:pt x="72" y="136"/>
                  <a:pt x="68" y="137"/>
                </a:cubicBezTo>
                <a:cubicBezTo>
                  <a:pt x="65" y="138"/>
                  <a:pt x="63" y="140"/>
                  <a:pt x="61" y="142"/>
                </a:cubicBezTo>
                <a:cubicBezTo>
                  <a:pt x="55" y="146"/>
                  <a:pt x="48" y="151"/>
                  <a:pt x="42" y="155"/>
                </a:cubicBezTo>
                <a:cubicBezTo>
                  <a:pt x="41" y="156"/>
                  <a:pt x="39" y="158"/>
                  <a:pt x="38" y="159"/>
                </a:cubicBezTo>
                <a:cubicBezTo>
                  <a:pt x="38" y="158"/>
                  <a:pt x="38" y="158"/>
                  <a:pt x="37" y="158"/>
                </a:cubicBezTo>
                <a:cubicBezTo>
                  <a:pt x="36" y="157"/>
                  <a:pt x="35" y="158"/>
                  <a:pt x="35" y="159"/>
                </a:cubicBezTo>
                <a:cubicBezTo>
                  <a:pt x="36" y="159"/>
                  <a:pt x="36" y="160"/>
                  <a:pt x="36" y="160"/>
                </a:cubicBezTo>
                <a:cubicBezTo>
                  <a:pt x="34" y="163"/>
                  <a:pt x="31" y="166"/>
                  <a:pt x="28" y="169"/>
                </a:cubicBezTo>
                <a:cubicBezTo>
                  <a:pt x="27" y="168"/>
                  <a:pt x="25" y="167"/>
                  <a:pt x="24" y="166"/>
                </a:cubicBezTo>
                <a:cubicBezTo>
                  <a:pt x="23" y="165"/>
                  <a:pt x="21" y="167"/>
                  <a:pt x="23" y="167"/>
                </a:cubicBezTo>
                <a:cubicBezTo>
                  <a:pt x="24" y="168"/>
                  <a:pt x="25" y="169"/>
                  <a:pt x="26" y="170"/>
                </a:cubicBezTo>
                <a:cubicBezTo>
                  <a:pt x="23" y="173"/>
                  <a:pt x="20" y="175"/>
                  <a:pt x="17" y="177"/>
                </a:cubicBezTo>
                <a:cubicBezTo>
                  <a:pt x="15" y="176"/>
                  <a:pt x="11" y="177"/>
                  <a:pt x="11" y="180"/>
                </a:cubicBezTo>
                <a:cubicBezTo>
                  <a:pt x="9" y="193"/>
                  <a:pt x="8" y="205"/>
                  <a:pt x="6" y="218"/>
                </a:cubicBezTo>
                <a:cubicBezTo>
                  <a:pt x="6" y="218"/>
                  <a:pt x="6" y="218"/>
                  <a:pt x="6" y="218"/>
                </a:cubicBezTo>
                <a:cubicBezTo>
                  <a:pt x="1" y="218"/>
                  <a:pt x="0" y="225"/>
                  <a:pt x="5" y="225"/>
                </a:cubicBezTo>
                <a:cubicBezTo>
                  <a:pt x="12" y="226"/>
                  <a:pt x="19" y="227"/>
                  <a:pt x="26" y="228"/>
                </a:cubicBezTo>
                <a:cubicBezTo>
                  <a:pt x="33" y="228"/>
                  <a:pt x="40" y="230"/>
                  <a:pt x="47" y="232"/>
                </a:cubicBezTo>
                <a:cubicBezTo>
                  <a:pt x="54" y="233"/>
                  <a:pt x="61" y="232"/>
                  <a:pt x="68" y="232"/>
                </a:cubicBezTo>
                <a:cubicBezTo>
                  <a:pt x="70" y="232"/>
                  <a:pt x="72" y="232"/>
                  <a:pt x="73" y="232"/>
                </a:cubicBezTo>
                <a:cubicBezTo>
                  <a:pt x="74" y="233"/>
                  <a:pt x="75" y="234"/>
                  <a:pt x="76" y="235"/>
                </a:cubicBezTo>
                <a:cubicBezTo>
                  <a:pt x="77" y="237"/>
                  <a:pt x="78" y="238"/>
                  <a:pt x="80" y="239"/>
                </a:cubicBezTo>
                <a:cubicBezTo>
                  <a:pt x="81" y="240"/>
                  <a:pt x="82" y="239"/>
                  <a:pt x="81" y="238"/>
                </a:cubicBezTo>
                <a:cubicBezTo>
                  <a:pt x="80" y="236"/>
                  <a:pt x="79" y="235"/>
                  <a:pt x="78" y="234"/>
                </a:cubicBezTo>
                <a:cubicBezTo>
                  <a:pt x="78" y="233"/>
                  <a:pt x="78" y="233"/>
                  <a:pt x="78" y="233"/>
                </a:cubicBezTo>
                <a:cubicBezTo>
                  <a:pt x="83" y="233"/>
                  <a:pt x="88" y="234"/>
                  <a:pt x="93" y="235"/>
                </a:cubicBezTo>
                <a:cubicBezTo>
                  <a:pt x="105" y="236"/>
                  <a:pt x="119" y="237"/>
                  <a:pt x="131" y="238"/>
                </a:cubicBezTo>
                <a:cubicBezTo>
                  <a:pt x="133" y="238"/>
                  <a:pt x="134" y="238"/>
                  <a:pt x="135" y="238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6" y="239"/>
                  <a:pt x="137" y="239"/>
                  <a:pt x="137" y="238"/>
                </a:cubicBezTo>
                <a:cubicBezTo>
                  <a:pt x="142" y="238"/>
                  <a:pt x="147" y="238"/>
                  <a:pt x="153" y="239"/>
                </a:cubicBezTo>
                <a:cubicBezTo>
                  <a:pt x="154" y="240"/>
                  <a:pt x="156" y="240"/>
                  <a:pt x="158" y="240"/>
                </a:cubicBezTo>
                <a:cubicBezTo>
                  <a:pt x="160" y="242"/>
                  <a:pt x="161" y="244"/>
                  <a:pt x="163" y="246"/>
                </a:cubicBezTo>
                <a:cubicBezTo>
                  <a:pt x="163" y="246"/>
                  <a:pt x="163" y="246"/>
                  <a:pt x="163" y="246"/>
                </a:cubicBezTo>
                <a:cubicBezTo>
                  <a:pt x="163" y="247"/>
                  <a:pt x="163" y="247"/>
                  <a:pt x="163" y="247"/>
                </a:cubicBezTo>
                <a:cubicBezTo>
                  <a:pt x="164" y="248"/>
                  <a:pt x="166" y="247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4" y="244"/>
                  <a:pt x="163" y="242"/>
                  <a:pt x="162" y="241"/>
                </a:cubicBezTo>
                <a:cubicBezTo>
                  <a:pt x="162" y="241"/>
                  <a:pt x="162" y="241"/>
                  <a:pt x="161" y="241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2" y="241"/>
                  <a:pt x="163" y="241"/>
                  <a:pt x="165" y="241"/>
                </a:cubicBezTo>
                <a:cubicBezTo>
                  <a:pt x="165" y="241"/>
                  <a:pt x="166" y="242"/>
                  <a:pt x="167" y="242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6" y="243"/>
                  <a:pt x="166" y="245"/>
                  <a:pt x="167" y="246"/>
                </a:cubicBezTo>
                <a:cubicBezTo>
                  <a:pt x="167" y="246"/>
                  <a:pt x="167" y="246"/>
                  <a:pt x="167" y="246"/>
                </a:cubicBezTo>
                <a:cubicBezTo>
                  <a:pt x="167" y="251"/>
                  <a:pt x="174" y="251"/>
                  <a:pt x="174" y="246"/>
                </a:cubicBezTo>
                <a:cubicBezTo>
                  <a:pt x="174" y="245"/>
                  <a:pt x="174" y="245"/>
                  <a:pt x="174" y="245"/>
                </a:cubicBezTo>
                <a:cubicBezTo>
                  <a:pt x="174" y="245"/>
                  <a:pt x="174" y="245"/>
                  <a:pt x="174" y="245"/>
                </a:cubicBezTo>
                <a:cubicBezTo>
                  <a:pt x="174" y="245"/>
                  <a:pt x="174" y="245"/>
                  <a:pt x="174" y="245"/>
                </a:cubicBezTo>
                <a:cubicBezTo>
                  <a:pt x="177" y="245"/>
                  <a:pt x="179" y="243"/>
                  <a:pt x="178" y="240"/>
                </a:cubicBezTo>
                <a:cubicBezTo>
                  <a:pt x="178" y="240"/>
                  <a:pt x="177" y="239"/>
                  <a:pt x="177" y="239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76" y="237"/>
                  <a:pt x="176" y="237"/>
                  <a:pt x="175" y="236"/>
                </a:cubicBezTo>
                <a:cubicBezTo>
                  <a:pt x="175" y="236"/>
                  <a:pt x="175" y="236"/>
                  <a:pt x="175" y="236"/>
                </a:cubicBezTo>
                <a:cubicBezTo>
                  <a:pt x="175" y="230"/>
                  <a:pt x="177" y="225"/>
                  <a:pt x="178" y="220"/>
                </a:cubicBezTo>
                <a:cubicBezTo>
                  <a:pt x="178" y="221"/>
                  <a:pt x="179" y="222"/>
                  <a:pt x="179" y="223"/>
                </a:cubicBezTo>
                <a:cubicBezTo>
                  <a:pt x="179" y="224"/>
                  <a:pt x="181" y="223"/>
                  <a:pt x="181" y="222"/>
                </a:cubicBezTo>
                <a:cubicBezTo>
                  <a:pt x="180" y="220"/>
                  <a:pt x="179" y="219"/>
                  <a:pt x="178" y="217"/>
                </a:cubicBezTo>
                <a:cubicBezTo>
                  <a:pt x="178" y="216"/>
                  <a:pt x="178" y="216"/>
                  <a:pt x="179" y="215"/>
                </a:cubicBezTo>
                <a:cubicBezTo>
                  <a:pt x="179" y="209"/>
                  <a:pt x="181" y="203"/>
                  <a:pt x="182" y="197"/>
                </a:cubicBezTo>
                <a:cubicBezTo>
                  <a:pt x="184" y="197"/>
                  <a:pt x="186" y="196"/>
                  <a:pt x="187" y="194"/>
                </a:cubicBezTo>
                <a:cubicBezTo>
                  <a:pt x="189" y="191"/>
                  <a:pt x="185" y="187"/>
                  <a:pt x="182" y="188"/>
                </a:cubicBezTo>
                <a:close/>
                <a:moveTo>
                  <a:pt x="146" y="193"/>
                </a:moveTo>
                <a:cubicBezTo>
                  <a:pt x="150" y="193"/>
                  <a:pt x="153" y="194"/>
                  <a:pt x="156" y="194"/>
                </a:cubicBezTo>
                <a:cubicBezTo>
                  <a:pt x="157" y="195"/>
                  <a:pt x="158" y="195"/>
                  <a:pt x="158" y="196"/>
                </a:cubicBezTo>
                <a:cubicBezTo>
                  <a:pt x="160" y="199"/>
                  <a:pt x="163" y="202"/>
                  <a:pt x="165" y="205"/>
                </a:cubicBezTo>
                <a:cubicBezTo>
                  <a:pt x="167" y="208"/>
                  <a:pt x="169" y="210"/>
                  <a:pt x="171" y="213"/>
                </a:cubicBezTo>
                <a:cubicBezTo>
                  <a:pt x="171" y="214"/>
                  <a:pt x="171" y="216"/>
                  <a:pt x="171" y="218"/>
                </a:cubicBezTo>
                <a:cubicBezTo>
                  <a:pt x="170" y="222"/>
                  <a:pt x="169" y="226"/>
                  <a:pt x="169" y="229"/>
                </a:cubicBezTo>
                <a:cubicBezTo>
                  <a:pt x="164" y="225"/>
                  <a:pt x="160" y="220"/>
                  <a:pt x="157" y="215"/>
                </a:cubicBezTo>
                <a:cubicBezTo>
                  <a:pt x="151" y="207"/>
                  <a:pt x="144" y="200"/>
                  <a:pt x="138" y="192"/>
                </a:cubicBezTo>
                <a:cubicBezTo>
                  <a:pt x="141" y="192"/>
                  <a:pt x="143" y="193"/>
                  <a:pt x="146" y="193"/>
                </a:cubicBezTo>
                <a:close/>
                <a:moveTo>
                  <a:pt x="93" y="126"/>
                </a:moveTo>
                <a:cubicBezTo>
                  <a:pt x="93" y="125"/>
                  <a:pt x="94" y="125"/>
                  <a:pt x="94" y="125"/>
                </a:cubicBezTo>
                <a:cubicBezTo>
                  <a:pt x="94" y="125"/>
                  <a:pt x="95" y="126"/>
                  <a:pt x="95" y="127"/>
                </a:cubicBezTo>
                <a:cubicBezTo>
                  <a:pt x="96" y="128"/>
                  <a:pt x="97" y="130"/>
                  <a:pt x="98" y="131"/>
                </a:cubicBezTo>
                <a:cubicBezTo>
                  <a:pt x="102" y="136"/>
                  <a:pt x="107" y="140"/>
                  <a:pt x="110" y="145"/>
                </a:cubicBezTo>
                <a:cubicBezTo>
                  <a:pt x="111" y="148"/>
                  <a:pt x="114" y="151"/>
                  <a:pt x="117" y="154"/>
                </a:cubicBezTo>
                <a:cubicBezTo>
                  <a:pt x="114" y="156"/>
                  <a:pt x="111" y="159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ubicBezTo>
                  <a:pt x="102" y="156"/>
                  <a:pt x="98" y="151"/>
                  <a:pt x="94" y="146"/>
                </a:cubicBezTo>
                <a:cubicBezTo>
                  <a:pt x="91" y="143"/>
                  <a:pt x="87" y="138"/>
                  <a:pt x="82" y="135"/>
                </a:cubicBezTo>
                <a:cubicBezTo>
                  <a:pt x="86" y="132"/>
                  <a:pt x="90" y="129"/>
                  <a:pt x="93" y="126"/>
                </a:cubicBezTo>
                <a:close/>
                <a:moveTo>
                  <a:pt x="119" y="152"/>
                </a:moveTo>
                <a:cubicBezTo>
                  <a:pt x="116" y="149"/>
                  <a:pt x="112" y="146"/>
                  <a:pt x="110" y="142"/>
                </a:cubicBezTo>
                <a:cubicBezTo>
                  <a:pt x="108" y="138"/>
                  <a:pt x="103" y="134"/>
                  <a:pt x="100" y="130"/>
                </a:cubicBezTo>
                <a:cubicBezTo>
                  <a:pt x="99" y="128"/>
                  <a:pt x="97" y="126"/>
                  <a:pt x="95" y="124"/>
                </a:cubicBezTo>
                <a:cubicBezTo>
                  <a:pt x="97" y="122"/>
                  <a:pt x="99" y="120"/>
                  <a:pt x="101" y="118"/>
                </a:cubicBezTo>
                <a:cubicBezTo>
                  <a:pt x="106" y="123"/>
                  <a:pt x="111" y="128"/>
                  <a:pt x="115" y="133"/>
                </a:cubicBezTo>
                <a:cubicBezTo>
                  <a:pt x="118" y="137"/>
                  <a:pt x="120" y="141"/>
                  <a:pt x="123" y="145"/>
                </a:cubicBezTo>
                <a:cubicBezTo>
                  <a:pt x="123" y="146"/>
                  <a:pt x="124" y="147"/>
                  <a:pt x="124" y="148"/>
                </a:cubicBezTo>
                <a:cubicBezTo>
                  <a:pt x="122" y="149"/>
                  <a:pt x="121" y="151"/>
                  <a:pt x="119" y="152"/>
                </a:cubicBezTo>
                <a:close/>
                <a:moveTo>
                  <a:pt x="136" y="138"/>
                </a:moveTo>
                <a:cubicBezTo>
                  <a:pt x="133" y="134"/>
                  <a:pt x="130" y="129"/>
                  <a:pt x="127" y="125"/>
                </a:cubicBezTo>
                <a:cubicBezTo>
                  <a:pt x="123" y="118"/>
                  <a:pt x="119" y="113"/>
                  <a:pt x="114" y="107"/>
                </a:cubicBezTo>
                <a:cubicBezTo>
                  <a:pt x="117" y="104"/>
                  <a:pt x="120" y="101"/>
                  <a:pt x="123" y="98"/>
                </a:cubicBezTo>
                <a:cubicBezTo>
                  <a:pt x="125" y="100"/>
                  <a:pt x="127" y="104"/>
                  <a:pt x="128" y="106"/>
                </a:cubicBezTo>
                <a:cubicBezTo>
                  <a:pt x="130" y="109"/>
                  <a:pt x="133" y="112"/>
                  <a:pt x="135" y="116"/>
                </a:cubicBezTo>
                <a:cubicBezTo>
                  <a:pt x="138" y="120"/>
                  <a:pt x="140" y="124"/>
                  <a:pt x="143" y="128"/>
                </a:cubicBezTo>
                <a:cubicBezTo>
                  <a:pt x="143" y="129"/>
                  <a:pt x="144" y="130"/>
                  <a:pt x="145" y="131"/>
                </a:cubicBezTo>
                <a:cubicBezTo>
                  <a:pt x="142" y="133"/>
                  <a:pt x="139" y="136"/>
                  <a:pt x="136" y="138"/>
                </a:cubicBezTo>
                <a:close/>
                <a:moveTo>
                  <a:pt x="147" y="129"/>
                </a:moveTo>
                <a:cubicBezTo>
                  <a:pt x="143" y="126"/>
                  <a:pt x="140" y="119"/>
                  <a:pt x="137" y="114"/>
                </a:cubicBezTo>
                <a:cubicBezTo>
                  <a:pt x="134" y="110"/>
                  <a:pt x="131" y="107"/>
                  <a:pt x="129" y="102"/>
                </a:cubicBezTo>
                <a:cubicBezTo>
                  <a:pt x="127" y="100"/>
                  <a:pt x="126" y="98"/>
                  <a:pt x="125" y="96"/>
                </a:cubicBezTo>
                <a:cubicBezTo>
                  <a:pt x="128" y="93"/>
                  <a:pt x="131" y="90"/>
                  <a:pt x="134" y="86"/>
                </a:cubicBezTo>
                <a:cubicBezTo>
                  <a:pt x="138" y="91"/>
                  <a:pt x="141" y="95"/>
                  <a:pt x="145" y="100"/>
                </a:cubicBezTo>
                <a:cubicBezTo>
                  <a:pt x="148" y="106"/>
                  <a:pt x="152" y="111"/>
                  <a:pt x="155" y="116"/>
                </a:cubicBezTo>
                <a:cubicBezTo>
                  <a:pt x="156" y="118"/>
                  <a:pt x="157" y="119"/>
                  <a:pt x="158" y="121"/>
                </a:cubicBezTo>
                <a:cubicBezTo>
                  <a:pt x="155" y="124"/>
                  <a:pt x="150" y="126"/>
                  <a:pt x="147" y="129"/>
                </a:cubicBezTo>
                <a:close/>
                <a:moveTo>
                  <a:pt x="153" y="109"/>
                </a:moveTo>
                <a:cubicBezTo>
                  <a:pt x="150" y="104"/>
                  <a:pt x="146" y="99"/>
                  <a:pt x="143" y="94"/>
                </a:cubicBezTo>
                <a:cubicBezTo>
                  <a:pt x="142" y="91"/>
                  <a:pt x="138" y="88"/>
                  <a:pt x="135" y="85"/>
                </a:cubicBezTo>
                <a:cubicBezTo>
                  <a:pt x="138" y="82"/>
                  <a:pt x="141" y="80"/>
                  <a:pt x="143" y="77"/>
                </a:cubicBezTo>
                <a:cubicBezTo>
                  <a:pt x="146" y="81"/>
                  <a:pt x="148" y="85"/>
                  <a:pt x="151" y="89"/>
                </a:cubicBezTo>
                <a:cubicBezTo>
                  <a:pt x="157" y="96"/>
                  <a:pt x="163" y="103"/>
                  <a:pt x="168" y="111"/>
                </a:cubicBezTo>
                <a:cubicBezTo>
                  <a:pt x="165" y="114"/>
                  <a:pt x="163" y="116"/>
                  <a:pt x="160" y="119"/>
                </a:cubicBezTo>
                <a:cubicBezTo>
                  <a:pt x="158" y="116"/>
                  <a:pt x="155" y="112"/>
                  <a:pt x="153" y="109"/>
                </a:cubicBezTo>
                <a:close/>
                <a:moveTo>
                  <a:pt x="182" y="27"/>
                </a:moveTo>
                <a:cubicBezTo>
                  <a:pt x="184" y="28"/>
                  <a:pt x="185" y="27"/>
                  <a:pt x="186" y="27"/>
                </a:cubicBezTo>
                <a:cubicBezTo>
                  <a:pt x="189" y="27"/>
                  <a:pt x="191" y="27"/>
                  <a:pt x="193" y="27"/>
                </a:cubicBezTo>
                <a:cubicBezTo>
                  <a:pt x="193" y="29"/>
                  <a:pt x="192" y="30"/>
                  <a:pt x="192" y="32"/>
                </a:cubicBezTo>
                <a:cubicBezTo>
                  <a:pt x="190" y="35"/>
                  <a:pt x="191" y="40"/>
                  <a:pt x="190" y="44"/>
                </a:cubicBezTo>
                <a:cubicBezTo>
                  <a:pt x="190" y="45"/>
                  <a:pt x="189" y="45"/>
                  <a:pt x="189" y="46"/>
                </a:cubicBezTo>
                <a:cubicBezTo>
                  <a:pt x="186" y="41"/>
                  <a:pt x="184" y="35"/>
                  <a:pt x="180" y="31"/>
                </a:cubicBezTo>
                <a:cubicBezTo>
                  <a:pt x="179" y="29"/>
                  <a:pt x="178" y="27"/>
                  <a:pt x="177" y="25"/>
                </a:cubicBezTo>
                <a:cubicBezTo>
                  <a:pt x="179" y="25"/>
                  <a:pt x="181" y="26"/>
                  <a:pt x="182" y="27"/>
                </a:cubicBezTo>
                <a:close/>
                <a:moveTo>
                  <a:pt x="174" y="24"/>
                </a:moveTo>
                <a:cubicBezTo>
                  <a:pt x="176" y="27"/>
                  <a:pt x="178" y="31"/>
                  <a:pt x="179" y="33"/>
                </a:cubicBezTo>
                <a:cubicBezTo>
                  <a:pt x="183" y="38"/>
                  <a:pt x="185" y="43"/>
                  <a:pt x="188" y="48"/>
                </a:cubicBezTo>
                <a:cubicBezTo>
                  <a:pt x="188" y="49"/>
                  <a:pt x="188" y="49"/>
                  <a:pt x="188" y="50"/>
                </a:cubicBezTo>
                <a:cubicBezTo>
                  <a:pt x="187" y="54"/>
                  <a:pt x="186" y="59"/>
                  <a:pt x="186" y="63"/>
                </a:cubicBezTo>
                <a:cubicBezTo>
                  <a:pt x="181" y="57"/>
                  <a:pt x="178" y="48"/>
                  <a:pt x="174" y="41"/>
                </a:cubicBezTo>
                <a:cubicBezTo>
                  <a:pt x="171" y="37"/>
                  <a:pt x="168" y="34"/>
                  <a:pt x="165" y="30"/>
                </a:cubicBezTo>
                <a:cubicBezTo>
                  <a:pt x="164" y="28"/>
                  <a:pt x="161" y="26"/>
                  <a:pt x="159" y="23"/>
                </a:cubicBezTo>
                <a:cubicBezTo>
                  <a:pt x="161" y="23"/>
                  <a:pt x="162" y="24"/>
                  <a:pt x="164" y="24"/>
                </a:cubicBezTo>
                <a:cubicBezTo>
                  <a:pt x="167" y="24"/>
                  <a:pt x="170" y="24"/>
                  <a:pt x="174" y="24"/>
                </a:cubicBezTo>
                <a:close/>
                <a:moveTo>
                  <a:pt x="156" y="23"/>
                </a:moveTo>
                <a:cubicBezTo>
                  <a:pt x="158" y="24"/>
                  <a:pt x="159" y="26"/>
                  <a:pt x="161" y="28"/>
                </a:cubicBezTo>
                <a:cubicBezTo>
                  <a:pt x="164" y="32"/>
                  <a:pt x="167" y="36"/>
                  <a:pt x="171" y="41"/>
                </a:cubicBezTo>
                <a:cubicBezTo>
                  <a:pt x="176" y="49"/>
                  <a:pt x="179" y="59"/>
                  <a:pt x="185" y="66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4" y="71"/>
                  <a:pt x="182" y="76"/>
                  <a:pt x="181" y="81"/>
                </a:cubicBezTo>
                <a:cubicBezTo>
                  <a:pt x="174" y="72"/>
                  <a:pt x="169" y="62"/>
                  <a:pt x="163" y="52"/>
                </a:cubicBezTo>
                <a:cubicBezTo>
                  <a:pt x="159" y="47"/>
                  <a:pt x="156" y="41"/>
                  <a:pt x="153" y="35"/>
                </a:cubicBezTo>
                <a:cubicBezTo>
                  <a:pt x="151" y="33"/>
                  <a:pt x="150" y="30"/>
                  <a:pt x="149" y="27"/>
                </a:cubicBezTo>
                <a:cubicBezTo>
                  <a:pt x="148" y="26"/>
                  <a:pt x="146" y="24"/>
                  <a:pt x="145" y="22"/>
                </a:cubicBezTo>
                <a:cubicBezTo>
                  <a:pt x="146" y="22"/>
                  <a:pt x="146" y="22"/>
                  <a:pt x="146" y="22"/>
                </a:cubicBezTo>
                <a:cubicBezTo>
                  <a:pt x="149" y="22"/>
                  <a:pt x="153" y="22"/>
                  <a:pt x="156" y="23"/>
                </a:cubicBezTo>
                <a:close/>
                <a:moveTo>
                  <a:pt x="133" y="22"/>
                </a:moveTo>
                <a:cubicBezTo>
                  <a:pt x="136" y="22"/>
                  <a:pt x="139" y="22"/>
                  <a:pt x="142" y="22"/>
                </a:cubicBezTo>
                <a:cubicBezTo>
                  <a:pt x="144" y="25"/>
                  <a:pt x="147" y="29"/>
                  <a:pt x="149" y="32"/>
                </a:cubicBezTo>
                <a:cubicBezTo>
                  <a:pt x="150" y="36"/>
                  <a:pt x="153" y="39"/>
                  <a:pt x="154" y="42"/>
                </a:cubicBezTo>
                <a:cubicBezTo>
                  <a:pt x="156" y="45"/>
                  <a:pt x="158" y="48"/>
                  <a:pt x="160" y="52"/>
                </a:cubicBezTo>
                <a:cubicBezTo>
                  <a:pt x="166" y="62"/>
                  <a:pt x="173" y="74"/>
                  <a:pt x="181" y="84"/>
                </a:cubicBezTo>
                <a:cubicBezTo>
                  <a:pt x="181" y="86"/>
                  <a:pt x="181" y="89"/>
                  <a:pt x="180" y="91"/>
                </a:cubicBezTo>
                <a:cubicBezTo>
                  <a:pt x="180" y="93"/>
                  <a:pt x="180" y="94"/>
                  <a:pt x="180" y="95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75" y="92"/>
                  <a:pt x="171" y="87"/>
                  <a:pt x="168" y="83"/>
                </a:cubicBezTo>
                <a:cubicBezTo>
                  <a:pt x="161" y="76"/>
                  <a:pt x="156" y="67"/>
                  <a:pt x="152" y="60"/>
                </a:cubicBezTo>
                <a:cubicBezTo>
                  <a:pt x="147" y="51"/>
                  <a:pt x="142" y="42"/>
                  <a:pt x="138" y="34"/>
                </a:cubicBezTo>
                <a:cubicBezTo>
                  <a:pt x="135" y="30"/>
                  <a:pt x="133" y="25"/>
                  <a:pt x="130" y="21"/>
                </a:cubicBezTo>
                <a:cubicBezTo>
                  <a:pt x="131" y="22"/>
                  <a:pt x="132" y="22"/>
                  <a:pt x="133" y="22"/>
                </a:cubicBezTo>
                <a:close/>
                <a:moveTo>
                  <a:pt x="126" y="21"/>
                </a:moveTo>
                <a:cubicBezTo>
                  <a:pt x="129" y="24"/>
                  <a:pt x="132" y="27"/>
                  <a:pt x="133" y="30"/>
                </a:cubicBezTo>
                <a:cubicBezTo>
                  <a:pt x="135" y="34"/>
                  <a:pt x="137" y="38"/>
                  <a:pt x="140" y="42"/>
                </a:cubicBezTo>
                <a:cubicBezTo>
                  <a:pt x="144" y="49"/>
                  <a:pt x="148" y="57"/>
                  <a:pt x="152" y="65"/>
                </a:cubicBezTo>
                <a:cubicBezTo>
                  <a:pt x="156" y="72"/>
                  <a:pt x="162" y="80"/>
                  <a:pt x="167" y="86"/>
                </a:cubicBezTo>
                <a:cubicBezTo>
                  <a:pt x="171" y="90"/>
                  <a:pt x="174" y="94"/>
                  <a:pt x="178" y="98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6" y="101"/>
                  <a:pt x="173" y="104"/>
                  <a:pt x="172" y="106"/>
                </a:cubicBezTo>
                <a:cubicBezTo>
                  <a:pt x="171" y="107"/>
                  <a:pt x="170" y="108"/>
                  <a:pt x="169" y="109"/>
                </a:cubicBezTo>
                <a:cubicBezTo>
                  <a:pt x="169" y="109"/>
                  <a:pt x="169" y="108"/>
                  <a:pt x="169" y="108"/>
                </a:cubicBezTo>
                <a:cubicBezTo>
                  <a:pt x="169" y="107"/>
                  <a:pt x="168" y="107"/>
                  <a:pt x="167" y="107"/>
                </a:cubicBezTo>
                <a:cubicBezTo>
                  <a:pt x="164" y="101"/>
                  <a:pt x="159" y="96"/>
                  <a:pt x="155" y="90"/>
                </a:cubicBezTo>
                <a:cubicBezTo>
                  <a:pt x="151" y="85"/>
                  <a:pt x="148" y="80"/>
                  <a:pt x="145" y="75"/>
                </a:cubicBezTo>
                <a:cubicBezTo>
                  <a:pt x="146" y="75"/>
                  <a:pt x="146" y="74"/>
                  <a:pt x="146" y="73"/>
                </a:cubicBezTo>
                <a:cubicBezTo>
                  <a:pt x="146" y="73"/>
                  <a:pt x="146" y="72"/>
                  <a:pt x="146" y="71"/>
                </a:cubicBezTo>
                <a:cubicBezTo>
                  <a:pt x="147" y="69"/>
                  <a:pt x="145" y="67"/>
                  <a:pt x="143" y="67"/>
                </a:cubicBezTo>
                <a:cubicBezTo>
                  <a:pt x="142" y="67"/>
                  <a:pt x="141" y="67"/>
                  <a:pt x="140" y="67"/>
                </a:cubicBezTo>
                <a:cubicBezTo>
                  <a:pt x="139" y="65"/>
                  <a:pt x="138" y="62"/>
                  <a:pt x="137" y="60"/>
                </a:cubicBezTo>
                <a:cubicBezTo>
                  <a:pt x="132" y="51"/>
                  <a:pt x="127" y="43"/>
                  <a:pt x="121" y="34"/>
                </a:cubicBezTo>
                <a:cubicBezTo>
                  <a:pt x="118" y="31"/>
                  <a:pt x="116" y="27"/>
                  <a:pt x="113" y="23"/>
                </a:cubicBezTo>
                <a:cubicBezTo>
                  <a:pt x="112" y="21"/>
                  <a:pt x="112" y="20"/>
                  <a:pt x="111" y="19"/>
                </a:cubicBezTo>
                <a:cubicBezTo>
                  <a:pt x="112" y="19"/>
                  <a:pt x="112" y="19"/>
                  <a:pt x="113" y="19"/>
                </a:cubicBezTo>
                <a:cubicBezTo>
                  <a:pt x="118" y="19"/>
                  <a:pt x="122" y="20"/>
                  <a:pt x="126" y="21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109" y="20"/>
                  <a:pt x="112" y="25"/>
                  <a:pt x="113" y="26"/>
                </a:cubicBezTo>
                <a:cubicBezTo>
                  <a:pt x="116" y="29"/>
                  <a:pt x="119" y="35"/>
                  <a:pt x="121" y="38"/>
                </a:cubicBezTo>
                <a:cubicBezTo>
                  <a:pt x="127" y="47"/>
                  <a:pt x="132" y="56"/>
                  <a:pt x="137" y="66"/>
                </a:cubicBezTo>
                <a:cubicBezTo>
                  <a:pt x="138" y="67"/>
                  <a:pt x="138" y="67"/>
                  <a:pt x="138" y="67"/>
                </a:cubicBezTo>
                <a:cubicBezTo>
                  <a:pt x="134" y="66"/>
                  <a:pt x="129" y="66"/>
                  <a:pt x="125" y="65"/>
                </a:cubicBezTo>
                <a:cubicBezTo>
                  <a:pt x="119" y="56"/>
                  <a:pt x="112" y="46"/>
                  <a:pt x="105" y="36"/>
                </a:cubicBezTo>
                <a:cubicBezTo>
                  <a:pt x="103" y="34"/>
                  <a:pt x="101" y="31"/>
                  <a:pt x="99" y="29"/>
                </a:cubicBezTo>
                <a:cubicBezTo>
                  <a:pt x="97" y="26"/>
                  <a:pt x="95" y="23"/>
                  <a:pt x="93" y="21"/>
                </a:cubicBezTo>
                <a:cubicBezTo>
                  <a:pt x="92" y="20"/>
                  <a:pt x="91" y="19"/>
                  <a:pt x="90" y="17"/>
                </a:cubicBezTo>
                <a:cubicBezTo>
                  <a:pt x="96" y="18"/>
                  <a:pt x="101" y="18"/>
                  <a:pt x="107" y="19"/>
                </a:cubicBezTo>
                <a:close/>
                <a:moveTo>
                  <a:pt x="38" y="34"/>
                </a:moveTo>
                <a:cubicBezTo>
                  <a:pt x="38" y="33"/>
                  <a:pt x="38" y="33"/>
                  <a:pt x="38" y="33"/>
                </a:cubicBezTo>
                <a:cubicBezTo>
                  <a:pt x="41" y="37"/>
                  <a:pt x="44" y="41"/>
                  <a:pt x="47" y="45"/>
                </a:cubicBezTo>
                <a:cubicBezTo>
                  <a:pt x="49" y="47"/>
                  <a:pt x="50" y="49"/>
                  <a:pt x="52" y="51"/>
                </a:cubicBezTo>
                <a:cubicBezTo>
                  <a:pt x="47" y="49"/>
                  <a:pt x="41" y="48"/>
                  <a:pt x="36" y="47"/>
                </a:cubicBezTo>
                <a:cubicBezTo>
                  <a:pt x="37" y="43"/>
                  <a:pt x="38" y="37"/>
                  <a:pt x="38" y="34"/>
                </a:cubicBezTo>
                <a:close/>
                <a:moveTo>
                  <a:pt x="56" y="53"/>
                </a:moveTo>
                <a:cubicBezTo>
                  <a:pt x="53" y="50"/>
                  <a:pt x="51" y="47"/>
                  <a:pt x="49" y="44"/>
                </a:cubicBezTo>
                <a:cubicBezTo>
                  <a:pt x="45" y="39"/>
                  <a:pt x="42" y="35"/>
                  <a:pt x="39" y="30"/>
                </a:cubicBezTo>
                <a:cubicBezTo>
                  <a:pt x="39" y="27"/>
                  <a:pt x="40" y="24"/>
                  <a:pt x="40" y="20"/>
                </a:cubicBezTo>
                <a:cubicBezTo>
                  <a:pt x="41" y="17"/>
                  <a:pt x="40" y="13"/>
                  <a:pt x="40" y="9"/>
                </a:cubicBezTo>
                <a:cubicBezTo>
                  <a:pt x="41" y="10"/>
                  <a:pt x="41" y="10"/>
                  <a:pt x="41" y="10"/>
                </a:cubicBezTo>
                <a:cubicBezTo>
                  <a:pt x="42" y="10"/>
                  <a:pt x="42" y="11"/>
                  <a:pt x="43" y="10"/>
                </a:cubicBezTo>
                <a:cubicBezTo>
                  <a:pt x="51" y="19"/>
                  <a:pt x="58" y="28"/>
                  <a:pt x="64" y="39"/>
                </a:cubicBezTo>
                <a:cubicBezTo>
                  <a:pt x="67" y="44"/>
                  <a:pt x="69" y="49"/>
                  <a:pt x="73" y="54"/>
                </a:cubicBezTo>
                <a:cubicBezTo>
                  <a:pt x="74" y="55"/>
                  <a:pt x="74" y="56"/>
                  <a:pt x="75" y="57"/>
                </a:cubicBezTo>
                <a:cubicBezTo>
                  <a:pt x="68" y="56"/>
                  <a:pt x="62" y="55"/>
                  <a:pt x="56" y="53"/>
                </a:cubicBezTo>
                <a:close/>
                <a:moveTo>
                  <a:pt x="86" y="58"/>
                </a:moveTo>
                <a:cubicBezTo>
                  <a:pt x="83" y="58"/>
                  <a:pt x="80" y="57"/>
                  <a:pt x="77" y="57"/>
                </a:cubicBezTo>
                <a:cubicBezTo>
                  <a:pt x="77" y="56"/>
                  <a:pt x="76" y="54"/>
                  <a:pt x="75" y="53"/>
                </a:cubicBezTo>
                <a:cubicBezTo>
                  <a:pt x="71" y="47"/>
                  <a:pt x="68" y="41"/>
                  <a:pt x="64" y="35"/>
                </a:cubicBezTo>
                <a:cubicBezTo>
                  <a:pt x="59" y="26"/>
                  <a:pt x="53" y="18"/>
                  <a:pt x="46" y="10"/>
                </a:cubicBezTo>
                <a:cubicBezTo>
                  <a:pt x="48" y="11"/>
                  <a:pt x="50" y="11"/>
                  <a:pt x="51" y="11"/>
                </a:cubicBezTo>
                <a:cubicBezTo>
                  <a:pt x="55" y="12"/>
                  <a:pt x="59" y="12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8" y="21"/>
                  <a:pt x="70" y="23"/>
                  <a:pt x="72" y="26"/>
                </a:cubicBezTo>
                <a:cubicBezTo>
                  <a:pt x="76" y="31"/>
                  <a:pt x="79" y="37"/>
                  <a:pt x="82" y="43"/>
                </a:cubicBezTo>
                <a:cubicBezTo>
                  <a:pt x="84" y="48"/>
                  <a:pt x="90" y="52"/>
                  <a:pt x="93" y="56"/>
                </a:cubicBezTo>
                <a:cubicBezTo>
                  <a:pt x="94" y="57"/>
                  <a:pt x="94" y="58"/>
                  <a:pt x="95" y="59"/>
                </a:cubicBezTo>
                <a:cubicBezTo>
                  <a:pt x="92" y="59"/>
                  <a:pt x="89" y="58"/>
                  <a:pt x="86" y="58"/>
                </a:cubicBezTo>
                <a:close/>
                <a:moveTo>
                  <a:pt x="98" y="59"/>
                </a:moveTo>
                <a:cubicBezTo>
                  <a:pt x="96" y="56"/>
                  <a:pt x="94" y="53"/>
                  <a:pt x="92" y="51"/>
                </a:cubicBezTo>
                <a:cubicBezTo>
                  <a:pt x="90" y="48"/>
                  <a:pt x="87" y="46"/>
                  <a:pt x="85" y="44"/>
                </a:cubicBezTo>
                <a:cubicBezTo>
                  <a:pt x="83" y="41"/>
                  <a:pt x="82" y="37"/>
                  <a:pt x="80" y="34"/>
                </a:cubicBezTo>
                <a:cubicBezTo>
                  <a:pt x="77" y="29"/>
                  <a:pt x="74" y="23"/>
                  <a:pt x="70" y="19"/>
                </a:cubicBezTo>
                <a:cubicBezTo>
                  <a:pt x="68" y="17"/>
                  <a:pt x="67" y="15"/>
                  <a:pt x="66" y="13"/>
                </a:cubicBezTo>
                <a:cubicBezTo>
                  <a:pt x="68" y="13"/>
                  <a:pt x="70" y="14"/>
                  <a:pt x="71" y="14"/>
                </a:cubicBezTo>
                <a:cubicBezTo>
                  <a:pt x="77" y="15"/>
                  <a:pt x="82" y="16"/>
                  <a:pt x="87" y="17"/>
                </a:cubicBezTo>
                <a:cubicBezTo>
                  <a:pt x="90" y="20"/>
                  <a:pt x="92" y="24"/>
                  <a:pt x="94" y="26"/>
                </a:cubicBezTo>
                <a:cubicBezTo>
                  <a:pt x="97" y="32"/>
                  <a:pt x="103" y="36"/>
                  <a:pt x="106" y="42"/>
                </a:cubicBezTo>
                <a:cubicBezTo>
                  <a:pt x="111" y="50"/>
                  <a:pt x="117" y="57"/>
                  <a:pt x="122" y="65"/>
                </a:cubicBezTo>
                <a:cubicBezTo>
                  <a:pt x="119" y="65"/>
                  <a:pt x="116" y="64"/>
                  <a:pt x="113" y="63"/>
                </a:cubicBezTo>
                <a:cubicBezTo>
                  <a:pt x="108" y="61"/>
                  <a:pt x="103" y="60"/>
                  <a:pt x="98" y="59"/>
                </a:cubicBezTo>
                <a:close/>
                <a:moveTo>
                  <a:pt x="122" y="122"/>
                </a:moveTo>
                <a:cubicBezTo>
                  <a:pt x="126" y="128"/>
                  <a:pt x="131" y="134"/>
                  <a:pt x="135" y="140"/>
                </a:cubicBezTo>
                <a:cubicBezTo>
                  <a:pt x="134" y="140"/>
                  <a:pt x="133" y="141"/>
                  <a:pt x="132" y="142"/>
                </a:cubicBezTo>
                <a:cubicBezTo>
                  <a:pt x="130" y="143"/>
                  <a:pt x="128" y="145"/>
                  <a:pt x="126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2" y="141"/>
                  <a:pt x="119" y="135"/>
                  <a:pt x="115" y="130"/>
                </a:cubicBezTo>
                <a:cubicBezTo>
                  <a:pt x="111" y="125"/>
                  <a:pt x="107" y="121"/>
                  <a:pt x="103" y="117"/>
                </a:cubicBezTo>
                <a:cubicBezTo>
                  <a:pt x="106" y="114"/>
                  <a:pt x="108" y="112"/>
                  <a:pt x="111" y="110"/>
                </a:cubicBezTo>
                <a:cubicBezTo>
                  <a:pt x="111" y="109"/>
                  <a:pt x="112" y="109"/>
                  <a:pt x="112" y="108"/>
                </a:cubicBezTo>
                <a:cubicBezTo>
                  <a:pt x="116" y="113"/>
                  <a:pt x="119" y="117"/>
                  <a:pt x="122" y="122"/>
                </a:cubicBezTo>
                <a:close/>
                <a:moveTo>
                  <a:pt x="71" y="144"/>
                </a:moveTo>
                <a:cubicBezTo>
                  <a:pt x="74" y="142"/>
                  <a:pt x="76" y="141"/>
                  <a:pt x="78" y="139"/>
                </a:cubicBezTo>
                <a:cubicBezTo>
                  <a:pt x="79" y="138"/>
                  <a:pt x="80" y="137"/>
                  <a:pt x="80" y="137"/>
                </a:cubicBezTo>
                <a:cubicBezTo>
                  <a:pt x="86" y="140"/>
                  <a:pt x="91" y="146"/>
                  <a:pt x="94" y="150"/>
                </a:cubicBezTo>
                <a:cubicBezTo>
                  <a:pt x="96" y="152"/>
                  <a:pt x="98" y="155"/>
                  <a:pt x="101" y="157"/>
                </a:cubicBezTo>
                <a:cubicBezTo>
                  <a:pt x="103" y="159"/>
                  <a:pt x="105" y="161"/>
                  <a:pt x="107" y="163"/>
                </a:cubicBezTo>
                <a:cubicBezTo>
                  <a:pt x="103" y="167"/>
                  <a:pt x="98" y="172"/>
                  <a:pt x="93" y="176"/>
                </a:cubicBezTo>
                <a:cubicBezTo>
                  <a:pt x="93" y="176"/>
                  <a:pt x="93" y="177"/>
                  <a:pt x="92" y="177"/>
                </a:cubicBezTo>
                <a:cubicBezTo>
                  <a:pt x="84" y="166"/>
                  <a:pt x="77" y="155"/>
                  <a:pt x="68" y="145"/>
                </a:cubicBezTo>
                <a:cubicBezTo>
                  <a:pt x="69" y="145"/>
                  <a:pt x="70" y="144"/>
                  <a:pt x="71" y="144"/>
                </a:cubicBezTo>
                <a:close/>
                <a:moveTo>
                  <a:pt x="13" y="219"/>
                </a:moveTo>
                <a:cubicBezTo>
                  <a:pt x="14" y="213"/>
                  <a:pt x="15" y="207"/>
                  <a:pt x="16" y="201"/>
                </a:cubicBezTo>
                <a:cubicBezTo>
                  <a:pt x="18" y="204"/>
                  <a:pt x="21" y="207"/>
                  <a:pt x="23" y="210"/>
                </a:cubicBezTo>
                <a:cubicBezTo>
                  <a:pt x="25" y="214"/>
                  <a:pt x="27" y="217"/>
                  <a:pt x="30" y="221"/>
                </a:cubicBezTo>
                <a:cubicBezTo>
                  <a:pt x="24" y="220"/>
                  <a:pt x="19" y="220"/>
                  <a:pt x="13" y="219"/>
                </a:cubicBezTo>
                <a:close/>
                <a:moveTo>
                  <a:pt x="32" y="221"/>
                </a:moveTo>
                <a:cubicBezTo>
                  <a:pt x="31" y="219"/>
                  <a:pt x="29" y="216"/>
                  <a:pt x="27" y="214"/>
                </a:cubicBezTo>
                <a:cubicBezTo>
                  <a:pt x="25" y="211"/>
                  <a:pt x="24" y="208"/>
                  <a:pt x="22" y="206"/>
                </a:cubicBezTo>
                <a:cubicBezTo>
                  <a:pt x="21" y="203"/>
                  <a:pt x="19" y="201"/>
                  <a:pt x="17" y="199"/>
                </a:cubicBezTo>
                <a:cubicBezTo>
                  <a:pt x="18" y="198"/>
                  <a:pt x="17" y="198"/>
                  <a:pt x="17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7" y="193"/>
                  <a:pt x="17" y="190"/>
                  <a:pt x="18" y="186"/>
                </a:cubicBezTo>
                <a:cubicBezTo>
                  <a:pt x="18" y="186"/>
                  <a:pt x="19" y="185"/>
                  <a:pt x="19" y="185"/>
                </a:cubicBezTo>
                <a:cubicBezTo>
                  <a:pt x="21" y="187"/>
                  <a:pt x="23" y="189"/>
                  <a:pt x="24" y="191"/>
                </a:cubicBezTo>
                <a:cubicBezTo>
                  <a:pt x="28" y="195"/>
                  <a:pt x="31" y="199"/>
                  <a:pt x="35" y="203"/>
                </a:cubicBezTo>
                <a:cubicBezTo>
                  <a:pt x="38" y="207"/>
                  <a:pt x="42" y="211"/>
                  <a:pt x="45" y="216"/>
                </a:cubicBezTo>
                <a:cubicBezTo>
                  <a:pt x="47" y="218"/>
                  <a:pt x="51" y="221"/>
                  <a:pt x="52" y="225"/>
                </a:cubicBezTo>
                <a:cubicBezTo>
                  <a:pt x="46" y="224"/>
                  <a:pt x="39" y="222"/>
                  <a:pt x="32" y="221"/>
                </a:cubicBezTo>
                <a:close/>
                <a:moveTo>
                  <a:pt x="55" y="225"/>
                </a:moveTo>
                <a:cubicBezTo>
                  <a:pt x="55" y="225"/>
                  <a:pt x="55" y="225"/>
                  <a:pt x="55" y="225"/>
                </a:cubicBezTo>
                <a:cubicBezTo>
                  <a:pt x="54" y="223"/>
                  <a:pt x="53" y="221"/>
                  <a:pt x="51" y="220"/>
                </a:cubicBezTo>
                <a:cubicBezTo>
                  <a:pt x="47" y="215"/>
                  <a:pt x="44" y="210"/>
                  <a:pt x="40" y="206"/>
                </a:cubicBezTo>
                <a:cubicBezTo>
                  <a:pt x="36" y="200"/>
                  <a:pt x="31" y="195"/>
                  <a:pt x="26" y="189"/>
                </a:cubicBezTo>
                <a:cubicBezTo>
                  <a:pt x="25" y="188"/>
                  <a:pt x="23" y="185"/>
                  <a:pt x="21" y="184"/>
                </a:cubicBezTo>
                <a:cubicBezTo>
                  <a:pt x="24" y="182"/>
                  <a:pt x="27" y="180"/>
                  <a:pt x="30" y="177"/>
                </a:cubicBezTo>
                <a:cubicBezTo>
                  <a:pt x="31" y="176"/>
                  <a:pt x="31" y="176"/>
                  <a:pt x="31" y="176"/>
                </a:cubicBezTo>
                <a:cubicBezTo>
                  <a:pt x="33" y="178"/>
                  <a:pt x="34" y="181"/>
                  <a:pt x="36" y="182"/>
                </a:cubicBezTo>
                <a:cubicBezTo>
                  <a:pt x="41" y="188"/>
                  <a:pt x="45" y="195"/>
                  <a:pt x="50" y="202"/>
                </a:cubicBezTo>
                <a:cubicBezTo>
                  <a:pt x="55" y="208"/>
                  <a:pt x="59" y="216"/>
                  <a:pt x="64" y="222"/>
                </a:cubicBezTo>
                <a:cubicBezTo>
                  <a:pt x="65" y="223"/>
                  <a:pt x="65" y="224"/>
                  <a:pt x="66" y="225"/>
                </a:cubicBezTo>
                <a:cubicBezTo>
                  <a:pt x="62" y="225"/>
                  <a:pt x="59" y="225"/>
                  <a:pt x="55" y="225"/>
                </a:cubicBezTo>
                <a:close/>
                <a:moveTo>
                  <a:pt x="79" y="226"/>
                </a:moveTo>
                <a:cubicBezTo>
                  <a:pt x="76" y="225"/>
                  <a:pt x="73" y="225"/>
                  <a:pt x="69" y="225"/>
                </a:cubicBezTo>
                <a:cubicBezTo>
                  <a:pt x="68" y="224"/>
                  <a:pt x="67" y="222"/>
                  <a:pt x="66" y="221"/>
                </a:cubicBezTo>
                <a:cubicBezTo>
                  <a:pt x="61" y="214"/>
                  <a:pt x="56" y="207"/>
                  <a:pt x="52" y="200"/>
                </a:cubicBezTo>
                <a:cubicBezTo>
                  <a:pt x="47" y="194"/>
                  <a:pt x="42" y="187"/>
                  <a:pt x="37" y="181"/>
                </a:cubicBezTo>
                <a:cubicBezTo>
                  <a:pt x="36" y="179"/>
                  <a:pt x="34" y="177"/>
                  <a:pt x="33" y="175"/>
                </a:cubicBezTo>
                <a:cubicBezTo>
                  <a:pt x="35" y="172"/>
                  <a:pt x="38" y="169"/>
                  <a:pt x="41" y="166"/>
                </a:cubicBezTo>
                <a:cubicBezTo>
                  <a:pt x="49" y="177"/>
                  <a:pt x="56" y="189"/>
                  <a:pt x="64" y="200"/>
                </a:cubicBezTo>
                <a:cubicBezTo>
                  <a:pt x="69" y="208"/>
                  <a:pt x="77" y="213"/>
                  <a:pt x="83" y="220"/>
                </a:cubicBezTo>
                <a:cubicBezTo>
                  <a:pt x="86" y="222"/>
                  <a:pt x="88" y="225"/>
                  <a:pt x="91" y="227"/>
                </a:cubicBezTo>
                <a:cubicBezTo>
                  <a:pt x="87" y="227"/>
                  <a:pt x="83" y="226"/>
                  <a:pt x="79" y="226"/>
                </a:cubicBezTo>
                <a:close/>
                <a:moveTo>
                  <a:pt x="95" y="228"/>
                </a:moveTo>
                <a:cubicBezTo>
                  <a:pt x="92" y="225"/>
                  <a:pt x="88" y="222"/>
                  <a:pt x="85" y="218"/>
                </a:cubicBezTo>
                <a:cubicBezTo>
                  <a:pt x="79" y="212"/>
                  <a:pt x="72" y="206"/>
                  <a:pt x="66" y="199"/>
                </a:cubicBezTo>
                <a:cubicBezTo>
                  <a:pt x="60" y="193"/>
                  <a:pt x="57" y="185"/>
                  <a:pt x="52" y="179"/>
                </a:cubicBezTo>
                <a:cubicBezTo>
                  <a:pt x="49" y="174"/>
                  <a:pt x="46" y="169"/>
                  <a:pt x="43" y="165"/>
                </a:cubicBezTo>
                <a:cubicBezTo>
                  <a:pt x="43" y="164"/>
                  <a:pt x="44" y="163"/>
                  <a:pt x="45" y="163"/>
                </a:cubicBezTo>
                <a:cubicBezTo>
                  <a:pt x="47" y="161"/>
                  <a:pt x="50" y="158"/>
                  <a:pt x="52" y="156"/>
                </a:cubicBezTo>
                <a:cubicBezTo>
                  <a:pt x="54" y="158"/>
                  <a:pt x="55" y="160"/>
                  <a:pt x="56" y="161"/>
                </a:cubicBezTo>
                <a:cubicBezTo>
                  <a:pt x="59" y="164"/>
                  <a:pt x="61" y="167"/>
                  <a:pt x="63" y="171"/>
                </a:cubicBezTo>
                <a:cubicBezTo>
                  <a:pt x="68" y="178"/>
                  <a:pt x="74" y="185"/>
                  <a:pt x="80" y="192"/>
                </a:cubicBezTo>
                <a:cubicBezTo>
                  <a:pt x="84" y="199"/>
                  <a:pt x="88" y="204"/>
                  <a:pt x="94" y="209"/>
                </a:cubicBezTo>
                <a:cubicBezTo>
                  <a:pt x="100" y="215"/>
                  <a:pt x="106" y="222"/>
                  <a:pt x="111" y="229"/>
                </a:cubicBezTo>
                <a:cubicBezTo>
                  <a:pt x="108" y="229"/>
                  <a:pt x="106" y="229"/>
                  <a:pt x="103" y="229"/>
                </a:cubicBezTo>
                <a:cubicBezTo>
                  <a:pt x="101" y="228"/>
                  <a:pt x="98" y="228"/>
                  <a:pt x="95" y="228"/>
                </a:cubicBezTo>
                <a:close/>
                <a:moveTo>
                  <a:pt x="114" y="229"/>
                </a:moveTo>
                <a:cubicBezTo>
                  <a:pt x="109" y="223"/>
                  <a:pt x="104" y="216"/>
                  <a:pt x="99" y="211"/>
                </a:cubicBezTo>
                <a:cubicBezTo>
                  <a:pt x="95" y="208"/>
                  <a:pt x="92" y="205"/>
                  <a:pt x="88" y="201"/>
                </a:cubicBezTo>
                <a:cubicBezTo>
                  <a:pt x="85" y="198"/>
                  <a:pt x="83" y="193"/>
                  <a:pt x="80" y="189"/>
                </a:cubicBezTo>
                <a:cubicBezTo>
                  <a:pt x="75" y="182"/>
                  <a:pt x="68" y="175"/>
                  <a:pt x="63" y="167"/>
                </a:cubicBezTo>
                <a:cubicBezTo>
                  <a:pt x="61" y="163"/>
                  <a:pt x="58" y="160"/>
                  <a:pt x="55" y="156"/>
                </a:cubicBezTo>
                <a:cubicBezTo>
                  <a:pt x="54" y="156"/>
                  <a:pt x="54" y="156"/>
                  <a:pt x="54" y="155"/>
                </a:cubicBezTo>
                <a:cubicBezTo>
                  <a:pt x="56" y="153"/>
                  <a:pt x="59" y="152"/>
                  <a:pt x="61" y="150"/>
                </a:cubicBezTo>
                <a:cubicBezTo>
                  <a:pt x="63" y="149"/>
                  <a:pt x="65" y="148"/>
                  <a:pt x="66" y="147"/>
                </a:cubicBezTo>
                <a:cubicBezTo>
                  <a:pt x="75" y="156"/>
                  <a:pt x="83" y="167"/>
                  <a:pt x="90" y="178"/>
                </a:cubicBezTo>
                <a:cubicBezTo>
                  <a:pt x="90" y="178"/>
                  <a:pt x="90" y="178"/>
                  <a:pt x="90" y="178"/>
                </a:cubicBezTo>
                <a:cubicBezTo>
                  <a:pt x="89" y="178"/>
                  <a:pt x="89" y="178"/>
                  <a:pt x="88" y="178"/>
                </a:cubicBezTo>
                <a:cubicBezTo>
                  <a:pt x="86" y="178"/>
                  <a:pt x="84" y="179"/>
                  <a:pt x="84" y="181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1" y="186"/>
                  <a:pt x="86" y="190"/>
                  <a:pt x="89" y="187"/>
                </a:cubicBezTo>
                <a:cubicBezTo>
                  <a:pt x="90" y="187"/>
                  <a:pt x="90" y="186"/>
                  <a:pt x="91" y="186"/>
                </a:cubicBezTo>
                <a:cubicBezTo>
                  <a:pt x="93" y="186"/>
                  <a:pt x="95" y="186"/>
                  <a:pt x="96" y="187"/>
                </a:cubicBezTo>
                <a:cubicBezTo>
                  <a:pt x="97" y="188"/>
                  <a:pt x="98" y="189"/>
                  <a:pt x="100" y="191"/>
                </a:cubicBezTo>
                <a:cubicBezTo>
                  <a:pt x="105" y="198"/>
                  <a:pt x="110" y="207"/>
                  <a:pt x="117" y="213"/>
                </a:cubicBezTo>
                <a:cubicBezTo>
                  <a:pt x="121" y="217"/>
                  <a:pt x="123" y="221"/>
                  <a:pt x="127" y="226"/>
                </a:cubicBezTo>
                <a:cubicBezTo>
                  <a:pt x="128" y="227"/>
                  <a:pt x="129" y="228"/>
                  <a:pt x="130" y="230"/>
                </a:cubicBezTo>
                <a:cubicBezTo>
                  <a:pt x="128" y="230"/>
                  <a:pt x="126" y="230"/>
                  <a:pt x="124" y="229"/>
                </a:cubicBezTo>
                <a:cubicBezTo>
                  <a:pt x="121" y="229"/>
                  <a:pt x="118" y="229"/>
                  <a:pt x="114" y="229"/>
                </a:cubicBezTo>
                <a:close/>
                <a:moveTo>
                  <a:pt x="146" y="231"/>
                </a:moveTo>
                <a:cubicBezTo>
                  <a:pt x="142" y="230"/>
                  <a:pt x="137" y="230"/>
                  <a:pt x="133" y="230"/>
                </a:cubicBezTo>
                <a:cubicBezTo>
                  <a:pt x="130" y="225"/>
                  <a:pt x="126" y="220"/>
                  <a:pt x="122" y="215"/>
                </a:cubicBezTo>
                <a:cubicBezTo>
                  <a:pt x="115" y="206"/>
                  <a:pt x="108" y="198"/>
                  <a:pt x="101" y="189"/>
                </a:cubicBezTo>
                <a:cubicBezTo>
                  <a:pt x="101" y="189"/>
                  <a:pt x="100" y="188"/>
                  <a:pt x="99" y="187"/>
                </a:cubicBezTo>
                <a:cubicBezTo>
                  <a:pt x="106" y="188"/>
                  <a:pt x="113" y="189"/>
                  <a:pt x="120" y="190"/>
                </a:cubicBezTo>
                <a:cubicBezTo>
                  <a:pt x="127" y="198"/>
                  <a:pt x="133" y="210"/>
                  <a:pt x="140" y="218"/>
                </a:cubicBezTo>
                <a:cubicBezTo>
                  <a:pt x="143" y="223"/>
                  <a:pt x="147" y="227"/>
                  <a:pt x="150" y="231"/>
                </a:cubicBezTo>
                <a:cubicBezTo>
                  <a:pt x="149" y="231"/>
                  <a:pt x="147" y="231"/>
                  <a:pt x="146" y="231"/>
                </a:cubicBezTo>
                <a:close/>
                <a:moveTo>
                  <a:pt x="154" y="232"/>
                </a:moveTo>
                <a:cubicBezTo>
                  <a:pt x="150" y="226"/>
                  <a:pt x="145" y="222"/>
                  <a:pt x="141" y="217"/>
                </a:cubicBezTo>
                <a:cubicBezTo>
                  <a:pt x="135" y="209"/>
                  <a:pt x="130" y="198"/>
                  <a:pt x="123" y="190"/>
                </a:cubicBezTo>
                <a:cubicBezTo>
                  <a:pt x="127" y="191"/>
                  <a:pt x="131" y="191"/>
                  <a:pt x="135" y="191"/>
                </a:cubicBezTo>
                <a:cubicBezTo>
                  <a:pt x="141" y="199"/>
                  <a:pt x="148" y="207"/>
                  <a:pt x="154" y="215"/>
                </a:cubicBezTo>
                <a:cubicBezTo>
                  <a:pt x="157" y="220"/>
                  <a:pt x="160" y="224"/>
                  <a:pt x="164" y="228"/>
                </a:cubicBezTo>
                <a:cubicBezTo>
                  <a:pt x="166" y="230"/>
                  <a:pt x="167" y="231"/>
                  <a:pt x="168" y="232"/>
                </a:cubicBezTo>
                <a:cubicBezTo>
                  <a:pt x="168" y="233"/>
                  <a:pt x="168" y="234"/>
                  <a:pt x="168" y="235"/>
                </a:cubicBezTo>
                <a:cubicBezTo>
                  <a:pt x="168" y="235"/>
                  <a:pt x="168" y="235"/>
                  <a:pt x="168" y="235"/>
                </a:cubicBezTo>
                <a:cubicBezTo>
                  <a:pt x="163" y="233"/>
                  <a:pt x="159" y="232"/>
                  <a:pt x="154" y="232"/>
                </a:cubicBezTo>
                <a:close/>
                <a:moveTo>
                  <a:pt x="170" y="208"/>
                </a:moveTo>
                <a:cubicBezTo>
                  <a:pt x="167" y="205"/>
                  <a:pt x="165" y="202"/>
                  <a:pt x="163" y="199"/>
                </a:cubicBezTo>
                <a:cubicBezTo>
                  <a:pt x="163" y="199"/>
                  <a:pt x="160" y="195"/>
                  <a:pt x="160" y="195"/>
                </a:cubicBezTo>
                <a:cubicBezTo>
                  <a:pt x="165" y="195"/>
                  <a:pt x="169" y="196"/>
                  <a:pt x="174" y="197"/>
                </a:cubicBezTo>
                <a:cubicBezTo>
                  <a:pt x="175" y="197"/>
                  <a:pt x="175" y="197"/>
                  <a:pt x="175" y="197"/>
                </a:cubicBezTo>
                <a:cubicBezTo>
                  <a:pt x="175" y="199"/>
                  <a:pt x="174" y="202"/>
                  <a:pt x="173" y="205"/>
                </a:cubicBezTo>
                <a:cubicBezTo>
                  <a:pt x="173" y="206"/>
                  <a:pt x="172" y="208"/>
                  <a:pt x="172" y="210"/>
                </a:cubicBezTo>
                <a:cubicBezTo>
                  <a:pt x="171" y="209"/>
                  <a:pt x="171" y="209"/>
                  <a:pt x="170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7"/>
          <p:cNvSpPr>
            <a:spLocks noEditPoints="1"/>
          </p:cNvSpPr>
          <p:nvPr/>
        </p:nvSpPr>
        <p:spPr bwMode="auto">
          <a:xfrm>
            <a:off x="10596967" y="2396503"/>
            <a:ext cx="401638" cy="433388"/>
          </a:xfrm>
          <a:custGeom>
            <a:avLst/>
            <a:gdLst>
              <a:gd name="T0" fmla="*/ 118 w 188"/>
              <a:gd name="T1" fmla="*/ 125 h 203"/>
              <a:gd name="T2" fmla="*/ 120 w 188"/>
              <a:gd name="T3" fmla="*/ 114 h 203"/>
              <a:gd name="T4" fmla="*/ 126 w 188"/>
              <a:gd name="T5" fmla="*/ 101 h 203"/>
              <a:gd name="T6" fmla="*/ 134 w 188"/>
              <a:gd name="T7" fmla="*/ 78 h 203"/>
              <a:gd name="T8" fmla="*/ 133 w 188"/>
              <a:gd name="T9" fmla="*/ 55 h 203"/>
              <a:gd name="T10" fmla="*/ 109 w 188"/>
              <a:gd name="T11" fmla="*/ 3 h 203"/>
              <a:gd name="T12" fmla="*/ 32 w 188"/>
              <a:gd name="T13" fmla="*/ 46 h 203"/>
              <a:gd name="T14" fmla="*/ 20 w 188"/>
              <a:gd name="T15" fmla="*/ 93 h 203"/>
              <a:gd name="T16" fmla="*/ 60 w 188"/>
              <a:gd name="T17" fmla="*/ 78 h 203"/>
              <a:gd name="T18" fmla="*/ 78 w 188"/>
              <a:gd name="T19" fmla="*/ 68 h 203"/>
              <a:gd name="T20" fmla="*/ 87 w 188"/>
              <a:gd name="T21" fmla="*/ 96 h 203"/>
              <a:gd name="T22" fmla="*/ 85 w 188"/>
              <a:gd name="T23" fmla="*/ 102 h 203"/>
              <a:gd name="T24" fmla="*/ 71 w 188"/>
              <a:gd name="T25" fmla="*/ 151 h 203"/>
              <a:gd name="T26" fmla="*/ 78 w 188"/>
              <a:gd name="T27" fmla="*/ 197 h 203"/>
              <a:gd name="T28" fmla="*/ 129 w 188"/>
              <a:gd name="T29" fmla="*/ 177 h 203"/>
              <a:gd name="T30" fmla="*/ 171 w 188"/>
              <a:gd name="T31" fmla="*/ 148 h 203"/>
              <a:gd name="T32" fmla="*/ 177 w 188"/>
              <a:gd name="T33" fmla="*/ 146 h 203"/>
              <a:gd name="T34" fmla="*/ 187 w 188"/>
              <a:gd name="T35" fmla="*/ 144 h 203"/>
              <a:gd name="T36" fmla="*/ 182 w 188"/>
              <a:gd name="T37" fmla="*/ 137 h 203"/>
              <a:gd name="T38" fmla="*/ 167 w 188"/>
              <a:gd name="T39" fmla="*/ 107 h 203"/>
              <a:gd name="T40" fmla="*/ 163 w 188"/>
              <a:gd name="T41" fmla="*/ 133 h 203"/>
              <a:gd name="T42" fmla="*/ 115 w 188"/>
              <a:gd name="T43" fmla="*/ 114 h 203"/>
              <a:gd name="T44" fmla="*/ 96 w 188"/>
              <a:gd name="T45" fmla="*/ 107 h 203"/>
              <a:gd name="T46" fmla="*/ 109 w 188"/>
              <a:gd name="T47" fmla="*/ 93 h 203"/>
              <a:gd name="T48" fmla="*/ 122 w 188"/>
              <a:gd name="T49" fmla="*/ 87 h 203"/>
              <a:gd name="T50" fmla="*/ 122 w 188"/>
              <a:gd name="T51" fmla="*/ 87 h 203"/>
              <a:gd name="T52" fmla="*/ 117 w 188"/>
              <a:gd name="T53" fmla="*/ 73 h 203"/>
              <a:gd name="T54" fmla="*/ 96 w 188"/>
              <a:gd name="T55" fmla="*/ 15 h 203"/>
              <a:gd name="T56" fmla="*/ 92 w 188"/>
              <a:gd name="T57" fmla="*/ 22 h 203"/>
              <a:gd name="T58" fmla="*/ 118 w 188"/>
              <a:gd name="T59" fmla="*/ 35 h 203"/>
              <a:gd name="T60" fmla="*/ 70 w 188"/>
              <a:gd name="T61" fmla="*/ 31 h 203"/>
              <a:gd name="T62" fmla="*/ 128 w 188"/>
              <a:gd name="T63" fmla="*/ 55 h 203"/>
              <a:gd name="T64" fmla="*/ 82 w 188"/>
              <a:gd name="T65" fmla="*/ 40 h 203"/>
              <a:gd name="T66" fmla="*/ 126 w 188"/>
              <a:gd name="T67" fmla="*/ 66 h 203"/>
              <a:gd name="T68" fmla="*/ 88 w 188"/>
              <a:gd name="T69" fmla="*/ 52 h 203"/>
              <a:gd name="T70" fmla="*/ 60 w 188"/>
              <a:gd name="T71" fmla="*/ 42 h 203"/>
              <a:gd name="T72" fmla="*/ 43 w 188"/>
              <a:gd name="T73" fmla="*/ 46 h 203"/>
              <a:gd name="T74" fmla="*/ 38 w 188"/>
              <a:gd name="T75" fmla="*/ 81 h 203"/>
              <a:gd name="T76" fmla="*/ 49 w 188"/>
              <a:gd name="T77" fmla="*/ 74 h 203"/>
              <a:gd name="T78" fmla="*/ 18 w 188"/>
              <a:gd name="T79" fmla="*/ 59 h 203"/>
              <a:gd name="T80" fmla="*/ 65 w 188"/>
              <a:gd name="T81" fmla="*/ 67 h 203"/>
              <a:gd name="T82" fmla="*/ 49 w 188"/>
              <a:gd name="T83" fmla="*/ 50 h 203"/>
              <a:gd name="T84" fmla="*/ 117 w 188"/>
              <a:gd name="T85" fmla="*/ 106 h 203"/>
              <a:gd name="T86" fmla="*/ 87 w 188"/>
              <a:gd name="T87" fmla="*/ 121 h 203"/>
              <a:gd name="T88" fmla="*/ 84 w 188"/>
              <a:gd name="T89" fmla="*/ 127 h 203"/>
              <a:gd name="T90" fmla="*/ 82 w 188"/>
              <a:gd name="T91" fmla="*/ 183 h 203"/>
              <a:gd name="T92" fmla="*/ 88 w 188"/>
              <a:gd name="T93" fmla="*/ 176 h 203"/>
              <a:gd name="T94" fmla="*/ 77 w 188"/>
              <a:gd name="T95" fmla="*/ 172 h 203"/>
              <a:gd name="T96" fmla="*/ 109 w 188"/>
              <a:gd name="T97" fmla="*/ 181 h 203"/>
              <a:gd name="T98" fmla="*/ 104 w 188"/>
              <a:gd name="T99" fmla="*/ 163 h 203"/>
              <a:gd name="T100" fmla="*/ 77 w 188"/>
              <a:gd name="T101" fmla="*/ 151 h 203"/>
              <a:gd name="T102" fmla="*/ 138 w 188"/>
              <a:gd name="T103" fmla="*/ 163 h 203"/>
              <a:gd name="T104" fmla="*/ 79 w 188"/>
              <a:gd name="T105" fmla="*/ 141 h 203"/>
              <a:gd name="T106" fmla="*/ 108 w 188"/>
              <a:gd name="T107" fmla="*/ 144 h 203"/>
              <a:gd name="T108" fmla="*/ 151 w 188"/>
              <a:gd name="T109" fmla="*/ 154 h 203"/>
              <a:gd name="T110" fmla="*/ 155 w 188"/>
              <a:gd name="T111" fmla="*/ 142 h 203"/>
              <a:gd name="T112" fmla="*/ 173 w 188"/>
              <a:gd name="T113" fmla="*/ 137 h 203"/>
              <a:gd name="T114" fmla="*/ 166 w 188"/>
              <a:gd name="T115" fmla="*/ 115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203">
                <a:moveTo>
                  <a:pt x="167" y="107"/>
                </a:moveTo>
                <a:cubicBezTo>
                  <a:pt x="167" y="106"/>
                  <a:pt x="167" y="106"/>
                  <a:pt x="166" y="105"/>
                </a:cubicBezTo>
                <a:cubicBezTo>
                  <a:pt x="164" y="103"/>
                  <a:pt x="160" y="107"/>
                  <a:pt x="162" y="109"/>
                </a:cubicBezTo>
                <a:cubicBezTo>
                  <a:pt x="163" y="109"/>
                  <a:pt x="163" y="110"/>
                  <a:pt x="164" y="110"/>
                </a:cubicBezTo>
                <a:cubicBezTo>
                  <a:pt x="161" y="112"/>
                  <a:pt x="157" y="114"/>
                  <a:pt x="157" y="114"/>
                </a:cubicBezTo>
                <a:cubicBezTo>
                  <a:pt x="151" y="117"/>
                  <a:pt x="146" y="120"/>
                  <a:pt x="141" y="122"/>
                </a:cubicBezTo>
                <a:cubicBezTo>
                  <a:pt x="133" y="127"/>
                  <a:pt x="124" y="131"/>
                  <a:pt x="116" y="136"/>
                </a:cubicBezTo>
                <a:cubicBezTo>
                  <a:pt x="117" y="132"/>
                  <a:pt x="118" y="128"/>
                  <a:pt x="118" y="125"/>
                </a:cubicBezTo>
                <a:cubicBezTo>
                  <a:pt x="119" y="121"/>
                  <a:pt x="119" y="118"/>
                  <a:pt x="120" y="115"/>
                </a:cubicBezTo>
                <a:cubicBezTo>
                  <a:pt x="121" y="115"/>
                  <a:pt x="122" y="116"/>
                  <a:pt x="123" y="116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24" y="118"/>
                  <a:pt x="125" y="117"/>
                  <a:pt x="125" y="116"/>
                </a:cubicBezTo>
                <a:cubicBezTo>
                  <a:pt x="124" y="116"/>
                  <a:pt x="124" y="116"/>
                  <a:pt x="123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2" y="114"/>
                  <a:pt x="121" y="114"/>
                  <a:pt x="120" y="114"/>
                </a:cubicBezTo>
                <a:cubicBezTo>
                  <a:pt x="121" y="112"/>
                  <a:pt x="121" y="110"/>
                  <a:pt x="122" y="108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4" y="110"/>
                  <a:pt x="125" y="110"/>
                  <a:pt x="126" y="110"/>
                </a:cubicBezTo>
                <a:cubicBezTo>
                  <a:pt x="127" y="110"/>
                  <a:pt x="128" y="109"/>
                  <a:pt x="127" y="109"/>
                </a:cubicBezTo>
                <a:cubicBezTo>
                  <a:pt x="125" y="108"/>
                  <a:pt x="124" y="107"/>
                  <a:pt x="122" y="107"/>
                </a:cubicBezTo>
                <a:cubicBezTo>
                  <a:pt x="123" y="105"/>
                  <a:pt x="123" y="103"/>
                  <a:pt x="124" y="101"/>
                </a:cubicBezTo>
                <a:cubicBezTo>
                  <a:pt x="125" y="101"/>
                  <a:pt x="125" y="101"/>
                  <a:pt x="126" y="101"/>
                </a:cubicBezTo>
                <a:cubicBezTo>
                  <a:pt x="126" y="101"/>
                  <a:pt x="126" y="100"/>
                  <a:pt x="126" y="100"/>
                </a:cubicBezTo>
                <a:cubicBezTo>
                  <a:pt x="126" y="99"/>
                  <a:pt x="125" y="99"/>
                  <a:pt x="125" y="99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6" y="95"/>
                  <a:pt x="127" y="91"/>
                  <a:pt x="128" y="87"/>
                </a:cubicBezTo>
                <a:cubicBezTo>
                  <a:pt x="128" y="84"/>
                  <a:pt x="129" y="82"/>
                  <a:pt x="130" y="79"/>
                </a:cubicBezTo>
                <a:cubicBezTo>
                  <a:pt x="131" y="79"/>
                  <a:pt x="132" y="80"/>
                  <a:pt x="133" y="80"/>
                </a:cubicBezTo>
                <a:cubicBezTo>
                  <a:pt x="134" y="80"/>
                  <a:pt x="134" y="80"/>
                  <a:pt x="134" y="79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8"/>
                  <a:pt x="133" y="78"/>
                  <a:pt x="132" y="78"/>
                </a:cubicBezTo>
                <a:cubicBezTo>
                  <a:pt x="132" y="78"/>
                  <a:pt x="131" y="78"/>
                  <a:pt x="131" y="77"/>
                </a:cubicBezTo>
                <a:cubicBezTo>
                  <a:pt x="131" y="77"/>
                  <a:pt x="131" y="76"/>
                  <a:pt x="131" y="75"/>
                </a:cubicBezTo>
                <a:cubicBezTo>
                  <a:pt x="132" y="70"/>
                  <a:pt x="132" y="66"/>
                  <a:pt x="132" y="62"/>
                </a:cubicBezTo>
                <a:cubicBezTo>
                  <a:pt x="132" y="60"/>
                  <a:pt x="133" y="59"/>
                  <a:pt x="133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7"/>
                  <a:pt x="135" y="56"/>
                  <a:pt x="134" y="56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33" y="52"/>
                  <a:pt x="131" y="51"/>
                  <a:pt x="130" y="49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30" y="48"/>
                  <a:pt x="130" y="47"/>
                  <a:pt x="130" y="47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7" y="43"/>
                  <a:pt x="126" y="40"/>
                  <a:pt x="125" y="37"/>
                </a:cubicBezTo>
                <a:cubicBezTo>
                  <a:pt x="122" y="32"/>
                  <a:pt x="120" y="26"/>
                  <a:pt x="117" y="20"/>
                </a:cubicBezTo>
                <a:cubicBezTo>
                  <a:pt x="115" y="14"/>
                  <a:pt x="113" y="8"/>
                  <a:pt x="109" y="3"/>
                </a:cubicBezTo>
                <a:cubicBezTo>
                  <a:pt x="108" y="0"/>
                  <a:pt x="103" y="2"/>
                  <a:pt x="104" y="5"/>
                </a:cubicBezTo>
                <a:cubicBezTo>
                  <a:pt x="103" y="6"/>
                  <a:pt x="101" y="7"/>
                  <a:pt x="99" y="7"/>
                </a:cubicBezTo>
                <a:cubicBezTo>
                  <a:pt x="99" y="8"/>
                  <a:pt x="99" y="8"/>
                  <a:pt x="98" y="8"/>
                </a:cubicBezTo>
                <a:cubicBezTo>
                  <a:pt x="97" y="9"/>
                  <a:pt x="95" y="9"/>
                  <a:pt x="93" y="11"/>
                </a:cubicBezTo>
                <a:cubicBezTo>
                  <a:pt x="89" y="13"/>
                  <a:pt x="84" y="16"/>
                  <a:pt x="80" y="18"/>
                </a:cubicBezTo>
                <a:cubicBezTo>
                  <a:pt x="72" y="22"/>
                  <a:pt x="66" y="27"/>
                  <a:pt x="58" y="31"/>
                </a:cubicBezTo>
                <a:cubicBezTo>
                  <a:pt x="53" y="33"/>
                  <a:pt x="50" y="37"/>
                  <a:pt x="46" y="39"/>
                </a:cubicBezTo>
                <a:cubicBezTo>
                  <a:pt x="41" y="41"/>
                  <a:pt x="36" y="44"/>
                  <a:pt x="32" y="46"/>
                </a:cubicBezTo>
                <a:cubicBezTo>
                  <a:pt x="22" y="51"/>
                  <a:pt x="13" y="55"/>
                  <a:pt x="3" y="60"/>
                </a:cubicBezTo>
                <a:cubicBezTo>
                  <a:pt x="0" y="62"/>
                  <a:pt x="2" y="66"/>
                  <a:pt x="6" y="65"/>
                </a:cubicBezTo>
                <a:cubicBezTo>
                  <a:pt x="6" y="64"/>
                  <a:pt x="6" y="64"/>
                  <a:pt x="6" y="64"/>
                </a:cubicBezTo>
                <a:cubicBezTo>
                  <a:pt x="9" y="68"/>
                  <a:pt x="11" y="71"/>
                  <a:pt x="13" y="75"/>
                </a:cubicBezTo>
                <a:cubicBezTo>
                  <a:pt x="15" y="79"/>
                  <a:pt x="17" y="83"/>
                  <a:pt x="19" y="87"/>
                </a:cubicBezTo>
                <a:cubicBezTo>
                  <a:pt x="19" y="88"/>
                  <a:pt x="19" y="88"/>
                  <a:pt x="19" y="88"/>
                </a:cubicBezTo>
                <a:cubicBezTo>
                  <a:pt x="18" y="89"/>
                  <a:pt x="18" y="89"/>
                  <a:pt x="18" y="89"/>
                </a:cubicBezTo>
                <a:cubicBezTo>
                  <a:pt x="15" y="90"/>
                  <a:pt x="17" y="94"/>
                  <a:pt x="20" y="93"/>
                </a:cubicBezTo>
                <a:cubicBezTo>
                  <a:pt x="21" y="94"/>
                  <a:pt x="21" y="93"/>
                  <a:pt x="22" y="93"/>
                </a:cubicBezTo>
                <a:cubicBezTo>
                  <a:pt x="23" y="93"/>
                  <a:pt x="23" y="92"/>
                  <a:pt x="24" y="92"/>
                </a:cubicBezTo>
                <a:cubicBezTo>
                  <a:pt x="28" y="89"/>
                  <a:pt x="34" y="87"/>
                  <a:pt x="39" y="86"/>
                </a:cubicBezTo>
                <a:cubicBezTo>
                  <a:pt x="45" y="84"/>
                  <a:pt x="51" y="81"/>
                  <a:pt x="57" y="78"/>
                </a:cubicBezTo>
                <a:cubicBezTo>
                  <a:pt x="57" y="78"/>
                  <a:pt x="58" y="78"/>
                  <a:pt x="58" y="78"/>
                </a:cubicBezTo>
                <a:cubicBezTo>
                  <a:pt x="59" y="78"/>
                  <a:pt x="59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1" y="78"/>
                  <a:pt x="61" y="77"/>
                  <a:pt x="60" y="77"/>
                </a:cubicBezTo>
                <a:cubicBezTo>
                  <a:pt x="60" y="77"/>
                  <a:pt x="59" y="77"/>
                  <a:pt x="59" y="77"/>
                </a:cubicBezTo>
                <a:cubicBezTo>
                  <a:pt x="59" y="76"/>
                  <a:pt x="60" y="76"/>
                  <a:pt x="60" y="76"/>
                </a:cubicBezTo>
                <a:cubicBezTo>
                  <a:pt x="64" y="74"/>
                  <a:pt x="67" y="72"/>
                  <a:pt x="71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1"/>
                  <a:pt x="73" y="70"/>
                  <a:pt x="72" y="70"/>
                </a:cubicBezTo>
                <a:cubicBezTo>
                  <a:pt x="74" y="69"/>
                  <a:pt x="76" y="68"/>
                  <a:pt x="78" y="68"/>
                </a:cubicBezTo>
                <a:cubicBezTo>
                  <a:pt x="83" y="66"/>
                  <a:pt x="88" y="63"/>
                  <a:pt x="93" y="60"/>
                </a:cubicBezTo>
                <a:cubicBezTo>
                  <a:pt x="93" y="61"/>
                  <a:pt x="93" y="63"/>
                  <a:pt x="92" y="64"/>
                </a:cubicBezTo>
                <a:cubicBezTo>
                  <a:pt x="92" y="64"/>
                  <a:pt x="92" y="65"/>
                  <a:pt x="92" y="65"/>
                </a:cubicBezTo>
                <a:cubicBezTo>
                  <a:pt x="91" y="72"/>
                  <a:pt x="90" y="79"/>
                  <a:pt x="89" y="86"/>
                </a:cubicBezTo>
                <a:cubicBezTo>
                  <a:pt x="88" y="86"/>
                  <a:pt x="88" y="86"/>
                  <a:pt x="87" y="86"/>
                </a:cubicBezTo>
                <a:cubicBezTo>
                  <a:pt x="87" y="86"/>
                  <a:pt x="86" y="87"/>
                  <a:pt x="87" y="88"/>
                </a:cubicBezTo>
                <a:cubicBezTo>
                  <a:pt x="88" y="88"/>
                  <a:pt x="88" y="88"/>
                  <a:pt x="89" y="88"/>
                </a:cubicBezTo>
                <a:cubicBezTo>
                  <a:pt x="88" y="91"/>
                  <a:pt x="87" y="94"/>
                  <a:pt x="87" y="96"/>
                </a:cubicBezTo>
                <a:cubicBezTo>
                  <a:pt x="86" y="96"/>
                  <a:pt x="86" y="96"/>
                  <a:pt x="85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3" y="97"/>
                  <a:pt x="83" y="98"/>
                  <a:pt x="84" y="98"/>
                </a:cubicBezTo>
                <a:cubicBezTo>
                  <a:pt x="85" y="98"/>
                  <a:pt x="85" y="98"/>
                  <a:pt x="85" y="98"/>
                </a:cubicBezTo>
                <a:cubicBezTo>
                  <a:pt x="85" y="98"/>
                  <a:pt x="85" y="98"/>
                  <a:pt x="86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6" y="99"/>
                  <a:pt x="86" y="101"/>
                  <a:pt x="85" y="102"/>
                </a:cubicBezTo>
                <a:cubicBezTo>
                  <a:pt x="84" y="107"/>
                  <a:pt x="84" y="112"/>
                  <a:pt x="82" y="117"/>
                </a:cubicBezTo>
                <a:cubicBezTo>
                  <a:pt x="81" y="119"/>
                  <a:pt x="81" y="122"/>
                  <a:pt x="80" y="124"/>
                </a:cubicBezTo>
                <a:cubicBezTo>
                  <a:pt x="79" y="126"/>
                  <a:pt x="78" y="128"/>
                  <a:pt x="78" y="130"/>
                </a:cubicBezTo>
                <a:cubicBezTo>
                  <a:pt x="76" y="135"/>
                  <a:pt x="74" y="140"/>
                  <a:pt x="72" y="146"/>
                </a:cubicBezTo>
                <a:cubicBezTo>
                  <a:pt x="72" y="147"/>
                  <a:pt x="72" y="148"/>
                  <a:pt x="72" y="149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70" y="149"/>
                  <a:pt x="69" y="150"/>
                  <a:pt x="70" y="151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71" y="154"/>
                  <a:pt x="71" y="157"/>
                  <a:pt x="70" y="159"/>
                </a:cubicBezTo>
                <a:cubicBezTo>
                  <a:pt x="69" y="159"/>
                  <a:pt x="67" y="159"/>
                  <a:pt x="66" y="159"/>
                </a:cubicBezTo>
                <a:cubicBezTo>
                  <a:pt x="65" y="159"/>
                  <a:pt x="65" y="161"/>
                  <a:pt x="66" y="161"/>
                </a:cubicBezTo>
                <a:cubicBezTo>
                  <a:pt x="67" y="161"/>
                  <a:pt x="68" y="161"/>
                  <a:pt x="70" y="161"/>
                </a:cubicBezTo>
                <a:cubicBezTo>
                  <a:pt x="69" y="164"/>
                  <a:pt x="68" y="166"/>
                  <a:pt x="67" y="169"/>
                </a:cubicBezTo>
                <a:cubicBezTo>
                  <a:pt x="65" y="169"/>
                  <a:pt x="64" y="171"/>
                  <a:pt x="65" y="173"/>
                </a:cubicBezTo>
                <a:cubicBezTo>
                  <a:pt x="69" y="181"/>
                  <a:pt x="73" y="189"/>
                  <a:pt x="78" y="197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5" y="199"/>
                  <a:pt x="77" y="203"/>
                  <a:pt x="80" y="202"/>
                </a:cubicBezTo>
                <a:cubicBezTo>
                  <a:pt x="84" y="199"/>
                  <a:pt x="89" y="197"/>
                  <a:pt x="93" y="194"/>
                </a:cubicBezTo>
                <a:cubicBezTo>
                  <a:pt x="97" y="192"/>
                  <a:pt x="102" y="190"/>
                  <a:pt x="107" y="188"/>
                </a:cubicBezTo>
                <a:cubicBezTo>
                  <a:pt x="111" y="186"/>
                  <a:pt x="115" y="182"/>
                  <a:pt x="119" y="179"/>
                </a:cubicBezTo>
                <a:cubicBezTo>
                  <a:pt x="120" y="179"/>
                  <a:pt x="122" y="178"/>
                  <a:pt x="123" y="177"/>
                </a:cubicBezTo>
                <a:cubicBezTo>
                  <a:pt x="123" y="177"/>
                  <a:pt x="124" y="178"/>
                  <a:pt x="125" y="178"/>
                </a:cubicBezTo>
                <a:cubicBezTo>
                  <a:pt x="126" y="178"/>
                  <a:pt x="128" y="179"/>
                  <a:pt x="129" y="179"/>
                </a:cubicBezTo>
                <a:cubicBezTo>
                  <a:pt x="130" y="178"/>
                  <a:pt x="130" y="177"/>
                  <a:pt x="129" y="177"/>
                </a:cubicBezTo>
                <a:cubicBezTo>
                  <a:pt x="128" y="177"/>
                  <a:pt x="127" y="176"/>
                  <a:pt x="126" y="176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8" y="174"/>
                  <a:pt x="131" y="172"/>
                  <a:pt x="135" y="171"/>
                </a:cubicBezTo>
                <a:cubicBezTo>
                  <a:pt x="143" y="166"/>
                  <a:pt x="150" y="161"/>
                  <a:pt x="158" y="156"/>
                </a:cubicBezTo>
                <a:cubicBezTo>
                  <a:pt x="159" y="156"/>
                  <a:pt x="160" y="155"/>
                  <a:pt x="160" y="155"/>
                </a:cubicBezTo>
                <a:cubicBezTo>
                  <a:pt x="161" y="155"/>
                  <a:pt x="161" y="155"/>
                  <a:pt x="161" y="155"/>
                </a:cubicBezTo>
                <a:cubicBezTo>
                  <a:pt x="161" y="155"/>
                  <a:pt x="162" y="154"/>
                  <a:pt x="162" y="154"/>
                </a:cubicBezTo>
                <a:cubicBezTo>
                  <a:pt x="165" y="152"/>
                  <a:pt x="168" y="150"/>
                  <a:pt x="171" y="148"/>
                </a:cubicBezTo>
                <a:cubicBezTo>
                  <a:pt x="172" y="148"/>
                  <a:pt x="173" y="147"/>
                  <a:pt x="174" y="147"/>
                </a:cubicBezTo>
                <a:cubicBezTo>
                  <a:pt x="176" y="147"/>
                  <a:pt x="178" y="148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1" y="149"/>
                  <a:pt x="182" y="147"/>
                  <a:pt x="181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0" y="147"/>
                  <a:pt x="179" y="146"/>
                  <a:pt x="177" y="146"/>
                </a:cubicBezTo>
                <a:cubicBezTo>
                  <a:pt x="177" y="145"/>
                  <a:pt x="177" y="146"/>
                  <a:pt x="177" y="146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77" y="145"/>
                  <a:pt x="178" y="145"/>
                  <a:pt x="179" y="145"/>
                </a:cubicBezTo>
                <a:cubicBezTo>
                  <a:pt x="179" y="145"/>
                  <a:pt x="180" y="144"/>
                  <a:pt x="181" y="144"/>
                </a:cubicBezTo>
                <a:cubicBezTo>
                  <a:pt x="181" y="144"/>
                  <a:pt x="181" y="144"/>
                  <a:pt x="181" y="144"/>
                </a:cubicBezTo>
                <a:cubicBezTo>
                  <a:pt x="181" y="145"/>
                  <a:pt x="181" y="146"/>
                  <a:pt x="182" y="146"/>
                </a:cubicBezTo>
                <a:cubicBezTo>
                  <a:pt x="183" y="147"/>
                  <a:pt x="183" y="147"/>
                  <a:pt x="183" y="147"/>
                </a:cubicBezTo>
                <a:cubicBezTo>
                  <a:pt x="184" y="149"/>
                  <a:pt x="188" y="146"/>
                  <a:pt x="187" y="144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39"/>
                  <a:pt x="186" y="138"/>
                </a:cubicBezTo>
                <a:cubicBezTo>
                  <a:pt x="185" y="138"/>
                  <a:pt x="185" y="138"/>
                  <a:pt x="185" y="138"/>
                </a:cubicBezTo>
                <a:cubicBezTo>
                  <a:pt x="185" y="138"/>
                  <a:pt x="185" y="138"/>
                  <a:pt x="185" y="138"/>
                </a:cubicBezTo>
                <a:cubicBezTo>
                  <a:pt x="184" y="137"/>
                  <a:pt x="184" y="137"/>
                  <a:pt x="183" y="137"/>
                </a:cubicBezTo>
                <a:cubicBezTo>
                  <a:pt x="182" y="137"/>
                  <a:pt x="182" y="137"/>
                  <a:pt x="182" y="137"/>
                </a:cubicBezTo>
                <a:cubicBezTo>
                  <a:pt x="181" y="134"/>
                  <a:pt x="179" y="130"/>
                  <a:pt x="178" y="127"/>
                </a:cubicBezTo>
                <a:cubicBezTo>
                  <a:pt x="178" y="127"/>
                  <a:pt x="179" y="128"/>
                  <a:pt x="179" y="128"/>
                </a:cubicBezTo>
                <a:cubicBezTo>
                  <a:pt x="180" y="129"/>
                  <a:pt x="181" y="127"/>
                  <a:pt x="180" y="127"/>
                </a:cubicBezTo>
                <a:cubicBezTo>
                  <a:pt x="179" y="126"/>
                  <a:pt x="178" y="125"/>
                  <a:pt x="177" y="125"/>
                </a:cubicBezTo>
                <a:cubicBezTo>
                  <a:pt x="176" y="125"/>
                  <a:pt x="176" y="124"/>
                  <a:pt x="176" y="124"/>
                </a:cubicBezTo>
                <a:cubicBezTo>
                  <a:pt x="174" y="120"/>
                  <a:pt x="173" y="116"/>
                  <a:pt x="171" y="112"/>
                </a:cubicBezTo>
                <a:cubicBezTo>
                  <a:pt x="172" y="111"/>
                  <a:pt x="172" y="110"/>
                  <a:pt x="172" y="108"/>
                </a:cubicBezTo>
                <a:cubicBezTo>
                  <a:pt x="172" y="106"/>
                  <a:pt x="169" y="105"/>
                  <a:pt x="167" y="107"/>
                </a:cubicBezTo>
                <a:close/>
                <a:moveTo>
                  <a:pt x="148" y="124"/>
                </a:moveTo>
                <a:cubicBezTo>
                  <a:pt x="150" y="123"/>
                  <a:pt x="153" y="122"/>
                  <a:pt x="155" y="121"/>
                </a:cubicBezTo>
                <a:cubicBezTo>
                  <a:pt x="155" y="121"/>
                  <a:pt x="156" y="121"/>
                  <a:pt x="156" y="121"/>
                </a:cubicBezTo>
                <a:cubicBezTo>
                  <a:pt x="159" y="122"/>
                  <a:pt x="162" y="123"/>
                  <a:pt x="164" y="124"/>
                </a:cubicBezTo>
                <a:cubicBezTo>
                  <a:pt x="166" y="124"/>
                  <a:pt x="169" y="125"/>
                  <a:pt x="171" y="125"/>
                </a:cubicBezTo>
                <a:cubicBezTo>
                  <a:pt x="172" y="126"/>
                  <a:pt x="172" y="128"/>
                  <a:pt x="173" y="129"/>
                </a:cubicBezTo>
                <a:cubicBezTo>
                  <a:pt x="174" y="131"/>
                  <a:pt x="175" y="134"/>
                  <a:pt x="176" y="136"/>
                </a:cubicBezTo>
                <a:cubicBezTo>
                  <a:pt x="172" y="136"/>
                  <a:pt x="168" y="134"/>
                  <a:pt x="163" y="133"/>
                </a:cubicBezTo>
                <a:cubicBezTo>
                  <a:pt x="157" y="131"/>
                  <a:pt x="150" y="129"/>
                  <a:pt x="143" y="127"/>
                </a:cubicBezTo>
                <a:cubicBezTo>
                  <a:pt x="145" y="126"/>
                  <a:pt x="146" y="125"/>
                  <a:pt x="148" y="124"/>
                </a:cubicBezTo>
                <a:close/>
                <a:moveTo>
                  <a:pt x="90" y="107"/>
                </a:moveTo>
                <a:cubicBezTo>
                  <a:pt x="90" y="106"/>
                  <a:pt x="90" y="106"/>
                  <a:pt x="90" y="106"/>
                </a:cubicBezTo>
                <a:cubicBezTo>
                  <a:pt x="90" y="107"/>
                  <a:pt x="91" y="107"/>
                  <a:pt x="91" y="107"/>
                </a:cubicBezTo>
                <a:cubicBezTo>
                  <a:pt x="93" y="108"/>
                  <a:pt x="94" y="108"/>
                  <a:pt x="95" y="109"/>
                </a:cubicBezTo>
                <a:cubicBezTo>
                  <a:pt x="99" y="110"/>
                  <a:pt x="104" y="110"/>
                  <a:pt x="107" y="112"/>
                </a:cubicBezTo>
                <a:cubicBezTo>
                  <a:pt x="110" y="113"/>
                  <a:pt x="112" y="113"/>
                  <a:pt x="115" y="114"/>
                </a:cubicBezTo>
                <a:cubicBezTo>
                  <a:pt x="114" y="116"/>
                  <a:pt x="114" y="119"/>
                  <a:pt x="113" y="122"/>
                </a:cubicBezTo>
                <a:cubicBezTo>
                  <a:pt x="113" y="121"/>
                  <a:pt x="112" y="121"/>
                  <a:pt x="112" y="121"/>
                </a:cubicBezTo>
                <a:cubicBezTo>
                  <a:pt x="107" y="121"/>
                  <a:pt x="103" y="120"/>
                  <a:pt x="99" y="119"/>
                </a:cubicBezTo>
                <a:cubicBezTo>
                  <a:pt x="96" y="118"/>
                  <a:pt x="91" y="117"/>
                  <a:pt x="87" y="117"/>
                </a:cubicBezTo>
                <a:cubicBezTo>
                  <a:pt x="88" y="114"/>
                  <a:pt x="89" y="111"/>
                  <a:pt x="90" y="107"/>
                </a:cubicBezTo>
                <a:close/>
                <a:moveTo>
                  <a:pt x="116" y="112"/>
                </a:moveTo>
                <a:cubicBezTo>
                  <a:pt x="112" y="112"/>
                  <a:pt x="109" y="111"/>
                  <a:pt x="107" y="110"/>
                </a:cubicBezTo>
                <a:cubicBezTo>
                  <a:pt x="103" y="108"/>
                  <a:pt x="99" y="108"/>
                  <a:pt x="96" y="107"/>
                </a:cubicBezTo>
                <a:cubicBezTo>
                  <a:pt x="94" y="106"/>
                  <a:pt x="92" y="106"/>
                  <a:pt x="90" y="106"/>
                </a:cubicBezTo>
                <a:cubicBezTo>
                  <a:pt x="91" y="104"/>
                  <a:pt x="91" y="102"/>
                  <a:pt x="91" y="100"/>
                </a:cubicBezTo>
                <a:cubicBezTo>
                  <a:pt x="96" y="100"/>
                  <a:pt x="101" y="101"/>
                  <a:pt x="105" y="103"/>
                </a:cubicBezTo>
                <a:cubicBezTo>
                  <a:pt x="109" y="104"/>
                  <a:pt x="112" y="105"/>
                  <a:pt x="115" y="107"/>
                </a:cubicBezTo>
                <a:cubicBezTo>
                  <a:pt x="116" y="107"/>
                  <a:pt x="116" y="107"/>
                  <a:pt x="117" y="107"/>
                </a:cubicBezTo>
                <a:cubicBezTo>
                  <a:pt x="116" y="109"/>
                  <a:pt x="116" y="111"/>
                  <a:pt x="116" y="112"/>
                </a:cubicBezTo>
                <a:close/>
                <a:moveTo>
                  <a:pt x="120" y="97"/>
                </a:moveTo>
                <a:cubicBezTo>
                  <a:pt x="116" y="96"/>
                  <a:pt x="112" y="94"/>
                  <a:pt x="109" y="93"/>
                </a:cubicBezTo>
                <a:cubicBezTo>
                  <a:pt x="104" y="91"/>
                  <a:pt x="99" y="89"/>
                  <a:pt x="94" y="88"/>
                </a:cubicBezTo>
                <a:cubicBezTo>
                  <a:pt x="95" y="85"/>
                  <a:pt x="95" y="82"/>
                  <a:pt x="95" y="79"/>
                </a:cubicBezTo>
                <a:cubicBezTo>
                  <a:pt x="98" y="80"/>
                  <a:pt x="100" y="81"/>
                  <a:pt x="102" y="81"/>
                </a:cubicBezTo>
                <a:cubicBezTo>
                  <a:pt x="104" y="83"/>
                  <a:pt x="107" y="83"/>
                  <a:pt x="110" y="84"/>
                </a:cubicBezTo>
                <a:cubicBezTo>
                  <a:pt x="113" y="86"/>
                  <a:pt x="116" y="87"/>
                  <a:pt x="119" y="88"/>
                </a:cubicBezTo>
                <a:cubicBezTo>
                  <a:pt x="120" y="89"/>
                  <a:pt x="121" y="89"/>
                  <a:pt x="122" y="89"/>
                </a:cubicBezTo>
                <a:cubicBezTo>
                  <a:pt x="121" y="92"/>
                  <a:pt x="121" y="94"/>
                  <a:pt x="120" y="97"/>
                </a:cubicBezTo>
                <a:close/>
                <a:moveTo>
                  <a:pt x="122" y="87"/>
                </a:moveTo>
                <a:cubicBezTo>
                  <a:pt x="118" y="87"/>
                  <a:pt x="114" y="84"/>
                  <a:pt x="110" y="83"/>
                </a:cubicBezTo>
                <a:cubicBezTo>
                  <a:pt x="107" y="82"/>
                  <a:pt x="104" y="81"/>
                  <a:pt x="101" y="79"/>
                </a:cubicBezTo>
                <a:cubicBezTo>
                  <a:pt x="99" y="79"/>
                  <a:pt x="97" y="78"/>
                  <a:pt x="96" y="78"/>
                </a:cubicBezTo>
                <a:cubicBezTo>
                  <a:pt x="96" y="74"/>
                  <a:pt x="97" y="71"/>
                  <a:pt x="97" y="68"/>
                </a:cubicBezTo>
                <a:cubicBezTo>
                  <a:pt x="101" y="69"/>
                  <a:pt x="105" y="70"/>
                  <a:pt x="109" y="71"/>
                </a:cubicBezTo>
                <a:cubicBezTo>
                  <a:pt x="113" y="73"/>
                  <a:pt x="118" y="75"/>
                  <a:pt x="122" y="76"/>
                </a:cubicBezTo>
                <a:cubicBezTo>
                  <a:pt x="123" y="77"/>
                  <a:pt x="124" y="77"/>
                  <a:pt x="125" y="78"/>
                </a:cubicBezTo>
                <a:cubicBezTo>
                  <a:pt x="125" y="81"/>
                  <a:pt x="123" y="84"/>
                  <a:pt x="122" y="87"/>
                </a:cubicBezTo>
                <a:close/>
                <a:moveTo>
                  <a:pt x="117" y="73"/>
                </a:moveTo>
                <a:cubicBezTo>
                  <a:pt x="113" y="71"/>
                  <a:pt x="110" y="70"/>
                  <a:pt x="106" y="68"/>
                </a:cubicBezTo>
                <a:cubicBezTo>
                  <a:pt x="104" y="68"/>
                  <a:pt x="100" y="67"/>
                  <a:pt x="97" y="66"/>
                </a:cubicBezTo>
                <a:cubicBezTo>
                  <a:pt x="98" y="64"/>
                  <a:pt x="98" y="61"/>
                  <a:pt x="99" y="59"/>
                </a:cubicBezTo>
                <a:cubicBezTo>
                  <a:pt x="102" y="60"/>
                  <a:pt x="105" y="61"/>
                  <a:pt x="108" y="62"/>
                </a:cubicBezTo>
                <a:cubicBezTo>
                  <a:pt x="114" y="64"/>
                  <a:pt x="121" y="66"/>
                  <a:pt x="127" y="68"/>
                </a:cubicBezTo>
                <a:cubicBezTo>
                  <a:pt x="126" y="71"/>
                  <a:pt x="126" y="73"/>
                  <a:pt x="126" y="76"/>
                </a:cubicBezTo>
                <a:cubicBezTo>
                  <a:pt x="123" y="75"/>
                  <a:pt x="120" y="74"/>
                  <a:pt x="117" y="73"/>
                </a:cubicBezTo>
                <a:close/>
                <a:moveTo>
                  <a:pt x="100" y="13"/>
                </a:moveTo>
                <a:cubicBezTo>
                  <a:pt x="101" y="13"/>
                  <a:pt x="102" y="13"/>
                  <a:pt x="103" y="12"/>
                </a:cubicBezTo>
                <a:cubicBezTo>
                  <a:pt x="104" y="11"/>
                  <a:pt x="105" y="10"/>
                  <a:pt x="107" y="9"/>
                </a:cubicBezTo>
                <a:cubicBezTo>
                  <a:pt x="107" y="10"/>
                  <a:pt x="108" y="11"/>
                  <a:pt x="108" y="12"/>
                </a:cubicBezTo>
                <a:cubicBezTo>
                  <a:pt x="108" y="15"/>
                  <a:pt x="111" y="18"/>
                  <a:pt x="112" y="20"/>
                </a:cubicBezTo>
                <a:cubicBezTo>
                  <a:pt x="112" y="21"/>
                  <a:pt x="112" y="21"/>
                  <a:pt x="112" y="22"/>
                </a:cubicBezTo>
                <a:cubicBezTo>
                  <a:pt x="108" y="20"/>
                  <a:pt x="105" y="18"/>
                  <a:pt x="101" y="16"/>
                </a:cubicBezTo>
                <a:cubicBezTo>
                  <a:pt x="99" y="16"/>
                  <a:pt x="98" y="15"/>
                  <a:pt x="96" y="15"/>
                </a:cubicBezTo>
                <a:cubicBezTo>
                  <a:pt x="98" y="14"/>
                  <a:pt x="99" y="13"/>
                  <a:pt x="100" y="13"/>
                </a:cubicBezTo>
                <a:close/>
                <a:moveTo>
                  <a:pt x="94" y="16"/>
                </a:moveTo>
                <a:cubicBezTo>
                  <a:pt x="97" y="16"/>
                  <a:pt x="99" y="18"/>
                  <a:pt x="101" y="18"/>
                </a:cubicBezTo>
                <a:cubicBezTo>
                  <a:pt x="105" y="20"/>
                  <a:pt x="109" y="22"/>
                  <a:pt x="113" y="23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5" y="27"/>
                  <a:pt x="116" y="30"/>
                  <a:pt x="117" y="33"/>
                </a:cubicBezTo>
                <a:cubicBezTo>
                  <a:pt x="112" y="31"/>
                  <a:pt x="107" y="28"/>
                  <a:pt x="101" y="25"/>
                </a:cubicBezTo>
                <a:cubicBezTo>
                  <a:pt x="98" y="24"/>
                  <a:pt x="95" y="23"/>
                  <a:pt x="92" y="22"/>
                </a:cubicBezTo>
                <a:cubicBezTo>
                  <a:pt x="90" y="22"/>
                  <a:pt x="88" y="21"/>
                  <a:pt x="85" y="21"/>
                </a:cubicBezTo>
                <a:cubicBezTo>
                  <a:pt x="87" y="20"/>
                  <a:pt x="88" y="20"/>
                  <a:pt x="89" y="19"/>
                </a:cubicBezTo>
                <a:cubicBezTo>
                  <a:pt x="90" y="18"/>
                  <a:pt x="92" y="17"/>
                  <a:pt x="94" y="16"/>
                </a:cubicBezTo>
                <a:close/>
                <a:moveTo>
                  <a:pt x="84" y="22"/>
                </a:moveTo>
                <a:cubicBezTo>
                  <a:pt x="85" y="22"/>
                  <a:pt x="87" y="22"/>
                  <a:pt x="88" y="23"/>
                </a:cubicBezTo>
                <a:cubicBezTo>
                  <a:pt x="92" y="24"/>
                  <a:pt x="96" y="25"/>
                  <a:pt x="99" y="26"/>
                </a:cubicBezTo>
                <a:cubicBezTo>
                  <a:pt x="106" y="28"/>
                  <a:pt x="111" y="33"/>
                  <a:pt x="118" y="35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20" y="38"/>
                  <a:pt x="120" y="42"/>
                  <a:pt x="122" y="45"/>
                </a:cubicBezTo>
                <a:cubicBezTo>
                  <a:pt x="114" y="43"/>
                  <a:pt x="107" y="39"/>
                  <a:pt x="100" y="36"/>
                </a:cubicBezTo>
                <a:cubicBezTo>
                  <a:pt x="95" y="35"/>
                  <a:pt x="91" y="32"/>
                  <a:pt x="87" y="31"/>
                </a:cubicBezTo>
                <a:cubicBezTo>
                  <a:pt x="85" y="30"/>
                  <a:pt x="83" y="28"/>
                  <a:pt x="81" y="27"/>
                </a:cubicBezTo>
                <a:cubicBezTo>
                  <a:pt x="80" y="27"/>
                  <a:pt x="78" y="27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9" y="24"/>
                  <a:pt x="81" y="23"/>
                  <a:pt x="84" y="22"/>
                </a:cubicBezTo>
                <a:close/>
                <a:moveTo>
                  <a:pt x="70" y="31"/>
                </a:moveTo>
                <a:cubicBezTo>
                  <a:pt x="72" y="30"/>
                  <a:pt x="73" y="28"/>
                  <a:pt x="75" y="27"/>
                </a:cubicBezTo>
                <a:cubicBezTo>
                  <a:pt x="78" y="28"/>
                  <a:pt x="81" y="29"/>
                  <a:pt x="83" y="31"/>
                </a:cubicBezTo>
                <a:cubicBezTo>
                  <a:pt x="85" y="32"/>
                  <a:pt x="88" y="33"/>
                  <a:pt x="91" y="34"/>
                </a:cubicBezTo>
                <a:cubicBezTo>
                  <a:pt x="93" y="35"/>
                  <a:pt x="95" y="36"/>
                  <a:pt x="97" y="37"/>
                </a:cubicBezTo>
                <a:cubicBezTo>
                  <a:pt x="106" y="41"/>
                  <a:pt x="114" y="45"/>
                  <a:pt x="123" y="47"/>
                </a:cubicBezTo>
                <a:cubicBezTo>
                  <a:pt x="124" y="48"/>
                  <a:pt x="125" y="50"/>
                  <a:pt x="126" y="51"/>
                </a:cubicBezTo>
                <a:cubicBezTo>
                  <a:pt x="126" y="52"/>
                  <a:pt x="127" y="53"/>
                  <a:pt x="127" y="54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123" y="54"/>
                  <a:pt x="119" y="53"/>
                  <a:pt x="115" y="52"/>
                </a:cubicBezTo>
                <a:cubicBezTo>
                  <a:pt x="109" y="51"/>
                  <a:pt x="102" y="48"/>
                  <a:pt x="96" y="45"/>
                </a:cubicBezTo>
                <a:cubicBezTo>
                  <a:pt x="90" y="42"/>
                  <a:pt x="84" y="39"/>
                  <a:pt x="77" y="36"/>
                </a:cubicBezTo>
                <a:cubicBezTo>
                  <a:pt x="74" y="35"/>
                  <a:pt x="71" y="33"/>
                  <a:pt x="68" y="32"/>
                </a:cubicBezTo>
                <a:cubicBezTo>
                  <a:pt x="69" y="32"/>
                  <a:pt x="69" y="31"/>
                  <a:pt x="70" y="31"/>
                </a:cubicBezTo>
                <a:close/>
                <a:moveTo>
                  <a:pt x="66" y="33"/>
                </a:moveTo>
                <a:cubicBezTo>
                  <a:pt x="68" y="34"/>
                  <a:pt x="71" y="35"/>
                  <a:pt x="73" y="36"/>
                </a:cubicBezTo>
                <a:cubicBezTo>
                  <a:pt x="76" y="37"/>
                  <a:pt x="79" y="38"/>
                  <a:pt x="82" y="40"/>
                </a:cubicBezTo>
                <a:cubicBezTo>
                  <a:pt x="88" y="42"/>
                  <a:pt x="93" y="45"/>
                  <a:pt x="99" y="48"/>
                </a:cubicBezTo>
                <a:cubicBezTo>
                  <a:pt x="104" y="50"/>
                  <a:pt x="110" y="53"/>
                  <a:pt x="116" y="54"/>
                </a:cubicBezTo>
                <a:cubicBezTo>
                  <a:pt x="120" y="55"/>
                  <a:pt x="124" y="56"/>
                  <a:pt x="128" y="56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8" y="59"/>
                  <a:pt x="127" y="62"/>
                  <a:pt x="127" y="63"/>
                </a:cubicBezTo>
                <a:cubicBezTo>
                  <a:pt x="127" y="64"/>
                  <a:pt x="127" y="65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6" y="65"/>
                  <a:pt x="125" y="65"/>
                  <a:pt x="125" y="66"/>
                </a:cubicBezTo>
                <a:cubicBezTo>
                  <a:pt x="120" y="64"/>
                  <a:pt x="115" y="63"/>
                  <a:pt x="110" y="61"/>
                </a:cubicBezTo>
                <a:cubicBezTo>
                  <a:pt x="106" y="60"/>
                  <a:pt x="103" y="59"/>
                  <a:pt x="99" y="57"/>
                </a:cubicBezTo>
                <a:cubicBezTo>
                  <a:pt x="99" y="56"/>
                  <a:pt x="99" y="56"/>
                  <a:pt x="99" y="55"/>
                </a:cubicBezTo>
                <a:cubicBezTo>
                  <a:pt x="98" y="55"/>
                  <a:pt x="98" y="54"/>
                  <a:pt x="98" y="54"/>
                </a:cubicBezTo>
                <a:cubicBezTo>
                  <a:pt x="97" y="53"/>
                  <a:pt x="96" y="52"/>
                  <a:pt x="94" y="53"/>
                </a:cubicBezTo>
                <a:cubicBezTo>
                  <a:pt x="94" y="53"/>
                  <a:pt x="93" y="54"/>
                  <a:pt x="93" y="54"/>
                </a:cubicBezTo>
                <a:cubicBezTo>
                  <a:pt x="91" y="53"/>
                  <a:pt x="89" y="52"/>
                  <a:pt x="88" y="52"/>
                </a:cubicBezTo>
                <a:cubicBezTo>
                  <a:pt x="81" y="49"/>
                  <a:pt x="75" y="46"/>
                  <a:pt x="68" y="43"/>
                </a:cubicBezTo>
                <a:cubicBezTo>
                  <a:pt x="65" y="42"/>
                  <a:pt x="62" y="41"/>
                  <a:pt x="59" y="40"/>
                </a:cubicBezTo>
                <a:cubicBezTo>
                  <a:pt x="58" y="39"/>
                  <a:pt x="57" y="39"/>
                  <a:pt x="56" y="38"/>
                </a:cubicBezTo>
                <a:cubicBezTo>
                  <a:pt x="56" y="38"/>
                  <a:pt x="57" y="38"/>
                  <a:pt x="57" y="37"/>
                </a:cubicBezTo>
                <a:cubicBezTo>
                  <a:pt x="60" y="36"/>
                  <a:pt x="63" y="35"/>
                  <a:pt x="66" y="33"/>
                </a:cubicBezTo>
                <a:close/>
                <a:moveTo>
                  <a:pt x="54" y="40"/>
                </a:moveTo>
                <a:cubicBezTo>
                  <a:pt x="54" y="40"/>
                  <a:pt x="54" y="40"/>
                  <a:pt x="54" y="40"/>
                </a:cubicBezTo>
                <a:cubicBezTo>
                  <a:pt x="55" y="40"/>
                  <a:pt x="59" y="42"/>
                  <a:pt x="60" y="42"/>
                </a:cubicBezTo>
                <a:cubicBezTo>
                  <a:pt x="63" y="42"/>
                  <a:pt x="67" y="44"/>
                  <a:pt x="69" y="45"/>
                </a:cubicBezTo>
                <a:cubicBezTo>
                  <a:pt x="77" y="48"/>
                  <a:pt x="84" y="51"/>
                  <a:pt x="90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9" y="56"/>
                  <a:pt x="86" y="58"/>
                  <a:pt x="83" y="59"/>
                </a:cubicBezTo>
                <a:cubicBezTo>
                  <a:pt x="76" y="57"/>
                  <a:pt x="68" y="54"/>
                  <a:pt x="60" y="51"/>
                </a:cubicBezTo>
                <a:cubicBezTo>
                  <a:pt x="58" y="50"/>
                  <a:pt x="55" y="50"/>
                  <a:pt x="53" y="49"/>
                </a:cubicBezTo>
                <a:cubicBezTo>
                  <a:pt x="51" y="49"/>
                  <a:pt x="48" y="47"/>
                  <a:pt x="46" y="47"/>
                </a:cubicBezTo>
                <a:cubicBezTo>
                  <a:pt x="45" y="47"/>
                  <a:pt x="44" y="47"/>
                  <a:pt x="43" y="46"/>
                </a:cubicBezTo>
                <a:cubicBezTo>
                  <a:pt x="47" y="44"/>
                  <a:pt x="50" y="42"/>
                  <a:pt x="54" y="40"/>
                </a:cubicBezTo>
                <a:close/>
                <a:moveTo>
                  <a:pt x="20" y="77"/>
                </a:moveTo>
                <a:cubicBezTo>
                  <a:pt x="20" y="77"/>
                  <a:pt x="20" y="77"/>
                  <a:pt x="20" y="77"/>
                </a:cubicBezTo>
                <a:cubicBezTo>
                  <a:pt x="23" y="78"/>
                  <a:pt x="26" y="79"/>
                  <a:pt x="30" y="80"/>
                </a:cubicBezTo>
                <a:cubicBezTo>
                  <a:pt x="32" y="80"/>
                  <a:pt x="33" y="81"/>
                  <a:pt x="35" y="81"/>
                </a:cubicBezTo>
                <a:cubicBezTo>
                  <a:pt x="31" y="82"/>
                  <a:pt x="28" y="84"/>
                  <a:pt x="24" y="86"/>
                </a:cubicBezTo>
                <a:cubicBezTo>
                  <a:pt x="23" y="83"/>
                  <a:pt x="21" y="79"/>
                  <a:pt x="20" y="77"/>
                </a:cubicBezTo>
                <a:close/>
                <a:moveTo>
                  <a:pt x="38" y="81"/>
                </a:moveTo>
                <a:cubicBezTo>
                  <a:pt x="35" y="80"/>
                  <a:pt x="33" y="79"/>
                  <a:pt x="30" y="78"/>
                </a:cubicBezTo>
                <a:cubicBezTo>
                  <a:pt x="26" y="77"/>
                  <a:pt x="23" y="76"/>
                  <a:pt x="19" y="75"/>
                </a:cubicBezTo>
                <a:cubicBezTo>
                  <a:pt x="18" y="73"/>
                  <a:pt x="17" y="70"/>
                  <a:pt x="15" y="68"/>
                </a:cubicBezTo>
                <a:cubicBezTo>
                  <a:pt x="14" y="66"/>
                  <a:pt x="13" y="64"/>
                  <a:pt x="1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3" y="62"/>
                  <a:pt x="13" y="62"/>
                </a:cubicBezTo>
                <a:cubicBezTo>
                  <a:pt x="21" y="64"/>
                  <a:pt x="29" y="66"/>
                  <a:pt x="37" y="69"/>
                </a:cubicBezTo>
                <a:cubicBezTo>
                  <a:pt x="41" y="71"/>
                  <a:pt x="44" y="73"/>
                  <a:pt x="49" y="74"/>
                </a:cubicBezTo>
                <a:cubicBezTo>
                  <a:pt x="49" y="75"/>
                  <a:pt x="50" y="75"/>
                  <a:pt x="51" y="75"/>
                </a:cubicBezTo>
                <a:cubicBezTo>
                  <a:pt x="46" y="77"/>
                  <a:pt x="42" y="79"/>
                  <a:pt x="38" y="81"/>
                </a:cubicBezTo>
                <a:close/>
                <a:moveTo>
                  <a:pt x="57" y="71"/>
                </a:moveTo>
                <a:cubicBezTo>
                  <a:pt x="56" y="72"/>
                  <a:pt x="54" y="73"/>
                  <a:pt x="52" y="74"/>
                </a:cubicBezTo>
                <a:cubicBezTo>
                  <a:pt x="51" y="74"/>
                  <a:pt x="50" y="73"/>
                  <a:pt x="49" y="73"/>
                </a:cubicBezTo>
                <a:cubicBezTo>
                  <a:pt x="44" y="71"/>
                  <a:pt x="40" y="69"/>
                  <a:pt x="36" y="67"/>
                </a:cubicBezTo>
                <a:cubicBezTo>
                  <a:pt x="29" y="64"/>
                  <a:pt x="22" y="62"/>
                  <a:pt x="15" y="60"/>
                </a:cubicBezTo>
                <a:cubicBezTo>
                  <a:pt x="16" y="60"/>
                  <a:pt x="17" y="59"/>
                  <a:pt x="18" y="59"/>
                </a:cubicBezTo>
                <a:cubicBezTo>
                  <a:pt x="21" y="57"/>
                  <a:pt x="23" y="56"/>
                  <a:pt x="25" y="55"/>
                </a:cubicBezTo>
                <a:cubicBezTo>
                  <a:pt x="27" y="55"/>
                  <a:pt x="28" y="56"/>
                  <a:pt x="30" y="56"/>
                </a:cubicBezTo>
                <a:cubicBezTo>
                  <a:pt x="32" y="57"/>
                  <a:pt x="34" y="57"/>
                  <a:pt x="36" y="58"/>
                </a:cubicBezTo>
                <a:cubicBezTo>
                  <a:pt x="41" y="60"/>
                  <a:pt x="45" y="62"/>
                  <a:pt x="49" y="64"/>
                </a:cubicBezTo>
                <a:cubicBezTo>
                  <a:pt x="52" y="66"/>
                  <a:pt x="57" y="66"/>
                  <a:pt x="61" y="67"/>
                </a:cubicBezTo>
                <a:cubicBezTo>
                  <a:pt x="62" y="67"/>
                  <a:pt x="62" y="68"/>
                  <a:pt x="63" y="68"/>
                </a:cubicBezTo>
                <a:cubicBezTo>
                  <a:pt x="61" y="69"/>
                  <a:pt x="59" y="70"/>
                  <a:pt x="57" y="71"/>
                </a:cubicBezTo>
                <a:close/>
                <a:moveTo>
                  <a:pt x="65" y="67"/>
                </a:moveTo>
                <a:cubicBezTo>
                  <a:pt x="63" y="66"/>
                  <a:pt x="60" y="65"/>
                  <a:pt x="58" y="65"/>
                </a:cubicBezTo>
                <a:cubicBezTo>
                  <a:pt x="56" y="64"/>
                  <a:pt x="53" y="64"/>
                  <a:pt x="51" y="63"/>
                </a:cubicBezTo>
                <a:cubicBezTo>
                  <a:pt x="49" y="63"/>
                  <a:pt x="47" y="61"/>
                  <a:pt x="44" y="60"/>
                </a:cubicBezTo>
                <a:cubicBezTo>
                  <a:pt x="40" y="58"/>
                  <a:pt x="36" y="56"/>
                  <a:pt x="32" y="55"/>
                </a:cubicBezTo>
                <a:cubicBezTo>
                  <a:pt x="30" y="55"/>
                  <a:pt x="29" y="54"/>
                  <a:pt x="27" y="54"/>
                </a:cubicBezTo>
                <a:cubicBezTo>
                  <a:pt x="29" y="53"/>
                  <a:pt x="30" y="53"/>
                  <a:pt x="31" y="52"/>
                </a:cubicBezTo>
                <a:cubicBezTo>
                  <a:pt x="35" y="51"/>
                  <a:pt x="38" y="49"/>
                  <a:pt x="41" y="47"/>
                </a:cubicBezTo>
                <a:cubicBezTo>
                  <a:pt x="44" y="48"/>
                  <a:pt x="47" y="49"/>
                  <a:pt x="49" y="50"/>
                </a:cubicBezTo>
                <a:cubicBezTo>
                  <a:pt x="53" y="51"/>
                  <a:pt x="58" y="52"/>
                  <a:pt x="63" y="54"/>
                </a:cubicBezTo>
                <a:cubicBezTo>
                  <a:pt x="69" y="56"/>
                  <a:pt x="75" y="58"/>
                  <a:pt x="81" y="60"/>
                </a:cubicBezTo>
                <a:cubicBezTo>
                  <a:pt x="79" y="61"/>
                  <a:pt x="77" y="62"/>
                  <a:pt x="75" y="63"/>
                </a:cubicBezTo>
                <a:cubicBezTo>
                  <a:pt x="72" y="64"/>
                  <a:pt x="68" y="66"/>
                  <a:pt x="65" y="67"/>
                </a:cubicBezTo>
                <a:close/>
                <a:moveTo>
                  <a:pt x="105" y="93"/>
                </a:moveTo>
                <a:cubicBezTo>
                  <a:pt x="110" y="95"/>
                  <a:pt x="115" y="97"/>
                  <a:pt x="119" y="98"/>
                </a:cubicBezTo>
                <a:cubicBezTo>
                  <a:pt x="119" y="99"/>
                  <a:pt x="119" y="100"/>
                  <a:pt x="119" y="101"/>
                </a:cubicBezTo>
                <a:cubicBezTo>
                  <a:pt x="118" y="102"/>
                  <a:pt x="118" y="104"/>
                  <a:pt x="117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3" y="105"/>
                  <a:pt x="109" y="102"/>
                  <a:pt x="104" y="101"/>
                </a:cubicBezTo>
                <a:cubicBezTo>
                  <a:pt x="100" y="100"/>
                  <a:pt x="96" y="99"/>
                  <a:pt x="92" y="98"/>
                </a:cubicBezTo>
                <a:cubicBezTo>
                  <a:pt x="92" y="96"/>
                  <a:pt x="93" y="93"/>
                  <a:pt x="93" y="91"/>
                </a:cubicBezTo>
                <a:cubicBezTo>
                  <a:pt x="93" y="91"/>
                  <a:pt x="94" y="90"/>
                  <a:pt x="94" y="89"/>
                </a:cubicBezTo>
                <a:cubicBezTo>
                  <a:pt x="98" y="91"/>
                  <a:pt x="101" y="92"/>
                  <a:pt x="105" y="93"/>
                </a:cubicBezTo>
                <a:close/>
                <a:moveTo>
                  <a:pt x="84" y="127"/>
                </a:moveTo>
                <a:cubicBezTo>
                  <a:pt x="85" y="125"/>
                  <a:pt x="86" y="124"/>
                  <a:pt x="87" y="121"/>
                </a:cubicBezTo>
                <a:cubicBezTo>
                  <a:pt x="87" y="120"/>
                  <a:pt x="87" y="120"/>
                  <a:pt x="87" y="119"/>
                </a:cubicBezTo>
                <a:cubicBezTo>
                  <a:pt x="91" y="119"/>
                  <a:pt x="96" y="120"/>
                  <a:pt x="100" y="121"/>
                </a:cubicBezTo>
                <a:cubicBezTo>
                  <a:pt x="103" y="121"/>
                  <a:pt x="105" y="122"/>
                  <a:pt x="107" y="122"/>
                </a:cubicBezTo>
                <a:cubicBezTo>
                  <a:pt x="109" y="123"/>
                  <a:pt x="111" y="123"/>
                  <a:pt x="113" y="123"/>
                </a:cubicBezTo>
                <a:cubicBezTo>
                  <a:pt x="112" y="128"/>
                  <a:pt x="112" y="132"/>
                  <a:pt x="111" y="136"/>
                </a:cubicBezTo>
                <a:cubicBezTo>
                  <a:pt x="111" y="137"/>
                  <a:pt x="111" y="137"/>
                  <a:pt x="110" y="138"/>
                </a:cubicBezTo>
                <a:cubicBezTo>
                  <a:pt x="102" y="134"/>
                  <a:pt x="93" y="131"/>
                  <a:pt x="83" y="129"/>
                </a:cubicBezTo>
                <a:cubicBezTo>
                  <a:pt x="84" y="128"/>
                  <a:pt x="84" y="128"/>
                  <a:pt x="84" y="127"/>
                </a:cubicBezTo>
                <a:close/>
                <a:moveTo>
                  <a:pt x="82" y="194"/>
                </a:moveTo>
                <a:cubicBezTo>
                  <a:pt x="80" y="191"/>
                  <a:pt x="78" y="187"/>
                  <a:pt x="76" y="183"/>
                </a:cubicBezTo>
                <a:cubicBezTo>
                  <a:pt x="79" y="184"/>
                  <a:pt x="82" y="184"/>
                  <a:pt x="84" y="185"/>
                </a:cubicBezTo>
                <a:cubicBezTo>
                  <a:pt x="87" y="187"/>
                  <a:pt x="90" y="188"/>
                  <a:pt x="92" y="189"/>
                </a:cubicBezTo>
                <a:cubicBezTo>
                  <a:pt x="89" y="191"/>
                  <a:pt x="86" y="192"/>
                  <a:pt x="82" y="194"/>
                </a:cubicBezTo>
                <a:close/>
                <a:moveTo>
                  <a:pt x="94" y="188"/>
                </a:moveTo>
                <a:cubicBezTo>
                  <a:pt x="92" y="187"/>
                  <a:pt x="90" y="186"/>
                  <a:pt x="88" y="186"/>
                </a:cubicBezTo>
                <a:cubicBezTo>
                  <a:pt x="86" y="185"/>
                  <a:pt x="84" y="184"/>
                  <a:pt x="82" y="183"/>
                </a:cubicBezTo>
                <a:cubicBezTo>
                  <a:pt x="80" y="182"/>
                  <a:pt x="78" y="182"/>
                  <a:pt x="76" y="181"/>
                </a:cubicBezTo>
                <a:cubicBezTo>
                  <a:pt x="76" y="181"/>
                  <a:pt x="76" y="180"/>
                  <a:pt x="75" y="181"/>
                </a:cubicBezTo>
                <a:cubicBezTo>
                  <a:pt x="75" y="180"/>
                  <a:pt x="75" y="180"/>
                  <a:pt x="75" y="180"/>
                </a:cubicBezTo>
                <a:cubicBezTo>
                  <a:pt x="75" y="180"/>
                  <a:pt x="75" y="180"/>
                  <a:pt x="75" y="180"/>
                </a:cubicBezTo>
                <a:cubicBezTo>
                  <a:pt x="73" y="178"/>
                  <a:pt x="72" y="176"/>
                  <a:pt x="71" y="174"/>
                </a:cubicBezTo>
                <a:cubicBezTo>
                  <a:pt x="71" y="173"/>
                  <a:pt x="71" y="173"/>
                  <a:pt x="72" y="172"/>
                </a:cubicBezTo>
                <a:cubicBezTo>
                  <a:pt x="73" y="173"/>
                  <a:pt x="75" y="173"/>
                  <a:pt x="77" y="174"/>
                </a:cubicBezTo>
                <a:cubicBezTo>
                  <a:pt x="81" y="174"/>
                  <a:pt x="84" y="175"/>
                  <a:pt x="88" y="176"/>
                </a:cubicBezTo>
                <a:cubicBezTo>
                  <a:pt x="92" y="177"/>
                  <a:pt x="95" y="178"/>
                  <a:pt x="99" y="179"/>
                </a:cubicBezTo>
                <a:cubicBezTo>
                  <a:pt x="101" y="180"/>
                  <a:pt x="105" y="180"/>
                  <a:pt x="107" y="181"/>
                </a:cubicBezTo>
                <a:cubicBezTo>
                  <a:pt x="103" y="184"/>
                  <a:pt x="98" y="185"/>
                  <a:pt x="94" y="188"/>
                </a:cubicBezTo>
                <a:close/>
                <a:moveTo>
                  <a:pt x="109" y="181"/>
                </a:moveTo>
                <a:cubicBezTo>
                  <a:pt x="109" y="181"/>
                  <a:pt x="109" y="181"/>
                  <a:pt x="109" y="181"/>
                </a:cubicBezTo>
                <a:cubicBezTo>
                  <a:pt x="107" y="180"/>
                  <a:pt x="106" y="179"/>
                  <a:pt x="105" y="179"/>
                </a:cubicBezTo>
                <a:cubicBezTo>
                  <a:pt x="100" y="178"/>
                  <a:pt x="96" y="177"/>
                  <a:pt x="92" y="176"/>
                </a:cubicBezTo>
                <a:cubicBezTo>
                  <a:pt x="87" y="174"/>
                  <a:pt x="82" y="173"/>
                  <a:pt x="77" y="172"/>
                </a:cubicBezTo>
                <a:cubicBezTo>
                  <a:pt x="76" y="172"/>
                  <a:pt x="74" y="171"/>
                  <a:pt x="72" y="171"/>
                </a:cubicBezTo>
                <a:cubicBezTo>
                  <a:pt x="73" y="168"/>
                  <a:pt x="74" y="166"/>
                  <a:pt x="75" y="163"/>
                </a:cubicBezTo>
                <a:cubicBezTo>
                  <a:pt x="75" y="162"/>
                  <a:pt x="75" y="162"/>
                  <a:pt x="75" y="162"/>
                </a:cubicBezTo>
                <a:cubicBezTo>
                  <a:pt x="77" y="163"/>
                  <a:pt x="78" y="164"/>
                  <a:pt x="80" y="164"/>
                </a:cubicBezTo>
                <a:cubicBezTo>
                  <a:pt x="85" y="165"/>
                  <a:pt x="91" y="167"/>
                  <a:pt x="96" y="169"/>
                </a:cubicBezTo>
                <a:cubicBezTo>
                  <a:pt x="102" y="171"/>
                  <a:pt x="107" y="174"/>
                  <a:pt x="113" y="175"/>
                </a:cubicBezTo>
                <a:cubicBezTo>
                  <a:pt x="114" y="175"/>
                  <a:pt x="114" y="176"/>
                  <a:pt x="115" y="176"/>
                </a:cubicBezTo>
                <a:cubicBezTo>
                  <a:pt x="113" y="177"/>
                  <a:pt x="111" y="179"/>
                  <a:pt x="109" y="181"/>
                </a:cubicBezTo>
                <a:close/>
                <a:moveTo>
                  <a:pt x="123" y="171"/>
                </a:moveTo>
                <a:cubicBezTo>
                  <a:pt x="121" y="172"/>
                  <a:pt x="119" y="173"/>
                  <a:pt x="117" y="175"/>
                </a:cubicBezTo>
                <a:cubicBezTo>
                  <a:pt x="116" y="174"/>
                  <a:pt x="115" y="174"/>
                  <a:pt x="113" y="174"/>
                </a:cubicBezTo>
                <a:cubicBezTo>
                  <a:pt x="108" y="172"/>
                  <a:pt x="102" y="170"/>
                  <a:pt x="97" y="168"/>
                </a:cubicBezTo>
                <a:cubicBezTo>
                  <a:pt x="91" y="166"/>
                  <a:pt x="86" y="164"/>
                  <a:pt x="80" y="162"/>
                </a:cubicBezTo>
                <a:cubicBezTo>
                  <a:pt x="79" y="162"/>
                  <a:pt x="77" y="161"/>
                  <a:pt x="75" y="161"/>
                </a:cubicBezTo>
                <a:cubicBezTo>
                  <a:pt x="75" y="158"/>
                  <a:pt x="76" y="155"/>
                  <a:pt x="76" y="152"/>
                </a:cubicBezTo>
                <a:cubicBezTo>
                  <a:pt x="86" y="155"/>
                  <a:pt x="94" y="160"/>
                  <a:pt x="104" y="163"/>
                </a:cubicBezTo>
                <a:cubicBezTo>
                  <a:pt x="110" y="165"/>
                  <a:pt x="117" y="165"/>
                  <a:pt x="123" y="166"/>
                </a:cubicBezTo>
                <a:cubicBezTo>
                  <a:pt x="125" y="166"/>
                  <a:pt x="128" y="167"/>
                  <a:pt x="131" y="167"/>
                </a:cubicBezTo>
                <a:cubicBezTo>
                  <a:pt x="128" y="168"/>
                  <a:pt x="126" y="170"/>
                  <a:pt x="123" y="171"/>
                </a:cubicBezTo>
                <a:close/>
                <a:moveTo>
                  <a:pt x="133" y="166"/>
                </a:moveTo>
                <a:cubicBezTo>
                  <a:pt x="130" y="165"/>
                  <a:pt x="127" y="165"/>
                  <a:pt x="123" y="164"/>
                </a:cubicBezTo>
                <a:cubicBezTo>
                  <a:pt x="117" y="163"/>
                  <a:pt x="110" y="162"/>
                  <a:pt x="104" y="161"/>
                </a:cubicBezTo>
                <a:cubicBezTo>
                  <a:pt x="99" y="160"/>
                  <a:pt x="93" y="157"/>
                  <a:pt x="88" y="155"/>
                </a:cubicBezTo>
                <a:cubicBezTo>
                  <a:pt x="84" y="153"/>
                  <a:pt x="81" y="152"/>
                  <a:pt x="77" y="151"/>
                </a:cubicBezTo>
                <a:cubicBezTo>
                  <a:pt x="77" y="150"/>
                  <a:pt x="77" y="150"/>
                  <a:pt x="77" y="149"/>
                </a:cubicBezTo>
                <a:cubicBezTo>
                  <a:pt x="78" y="147"/>
                  <a:pt x="78" y="144"/>
                  <a:pt x="79" y="142"/>
                </a:cubicBezTo>
                <a:cubicBezTo>
                  <a:pt x="80" y="142"/>
                  <a:pt x="82" y="143"/>
                  <a:pt x="83" y="143"/>
                </a:cubicBezTo>
                <a:cubicBezTo>
                  <a:pt x="86" y="144"/>
                  <a:pt x="88" y="145"/>
                  <a:pt x="91" y="146"/>
                </a:cubicBezTo>
                <a:cubicBezTo>
                  <a:pt x="97" y="148"/>
                  <a:pt x="103" y="150"/>
                  <a:pt x="110" y="152"/>
                </a:cubicBezTo>
                <a:cubicBezTo>
                  <a:pt x="115" y="153"/>
                  <a:pt x="119" y="155"/>
                  <a:pt x="125" y="156"/>
                </a:cubicBezTo>
                <a:cubicBezTo>
                  <a:pt x="131" y="156"/>
                  <a:pt x="137" y="158"/>
                  <a:pt x="143" y="160"/>
                </a:cubicBezTo>
                <a:cubicBezTo>
                  <a:pt x="141" y="161"/>
                  <a:pt x="140" y="162"/>
                  <a:pt x="138" y="163"/>
                </a:cubicBezTo>
                <a:cubicBezTo>
                  <a:pt x="137" y="164"/>
                  <a:pt x="135" y="165"/>
                  <a:pt x="133" y="166"/>
                </a:cubicBezTo>
                <a:close/>
                <a:moveTo>
                  <a:pt x="144" y="158"/>
                </a:moveTo>
                <a:cubicBezTo>
                  <a:pt x="139" y="157"/>
                  <a:pt x="134" y="155"/>
                  <a:pt x="128" y="154"/>
                </a:cubicBezTo>
                <a:cubicBezTo>
                  <a:pt x="125" y="154"/>
                  <a:pt x="122" y="154"/>
                  <a:pt x="118" y="153"/>
                </a:cubicBezTo>
                <a:cubicBezTo>
                  <a:pt x="115" y="152"/>
                  <a:pt x="112" y="151"/>
                  <a:pt x="108" y="150"/>
                </a:cubicBezTo>
                <a:cubicBezTo>
                  <a:pt x="102" y="148"/>
                  <a:pt x="96" y="146"/>
                  <a:pt x="90" y="144"/>
                </a:cubicBezTo>
                <a:cubicBezTo>
                  <a:pt x="87" y="143"/>
                  <a:pt x="84" y="142"/>
                  <a:pt x="80" y="141"/>
                </a:cubicBezTo>
                <a:cubicBezTo>
                  <a:pt x="80" y="141"/>
                  <a:pt x="80" y="141"/>
                  <a:pt x="79" y="141"/>
                </a:cubicBezTo>
                <a:cubicBezTo>
                  <a:pt x="80" y="139"/>
                  <a:pt x="81" y="137"/>
                  <a:pt x="81" y="135"/>
                </a:cubicBezTo>
                <a:cubicBezTo>
                  <a:pt x="82" y="134"/>
                  <a:pt x="82" y="132"/>
                  <a:pt x="83" y="131"/>
                </a:cubicBezTo>
                <a:cubicBezTo>
                  <a:pt x="92" y="133"/>
                  <a:pt x="101" y="136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7" y="140"/>
                  <a:pt x="107" y="142"/>
                  <a:pt x="108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7" y="148"/>
                  <a:pt x="113" y="148"/>
                  <a:pt x="113" y="144"/>
                </a:cubicBezTo>
                <a:cubicBezTo>
                  <a:pt x="113" y="144"/>
                  <a:pt x="113" y="144"/>
                  <a:pt x="113" y="143"/>
                </a:cubicBezTo>
                <a:cubicBezTo>
                  <a:pt x="115" y="143"/>
                  <a:pt x="116" y="142"/>
                  <a:pt x="117" y="141"/>
                </a:cubicBezTo>
                <a:cubicBezTo>
                  <a:pt x="118" y="142"/>
                  <a:pt x="119" y="142"/>
                  <a:pt x="120" y="142"/>
                </a:cubicBezTo>
                <a:cubicBezTo>
                  <a:pt x="127" y="144"/>
                  <a:pt x="133" y="147"/>
                  <a:pt x="140" y="148"/>
                </a:cubicBezTo>
                <a:cubicBezTo>
                  <a:pt x="144" y="149"/>
                  <a:pt x="147" y="150"/>
                  <a:pt x="150" y="151"/>
                </a:cubicBezTo>
                <a:cubicBezTo>
                  <a:pt x="152" y="152"/>
                  <a:pt x="153" y="152"/>
                  <a:pt x="154" y="152"/>
                </a:cubicBezTo>
                <a:cubicBezTo>
                  <a:pt x="153" y="153"/>
                  <a:pt x="152" y="154"/>
                  <a:pt x="151" y="154"/>
                </a:cubicBezTo>
                <a:cubicBezTo>
                  <a:pt x="149" y="156"/>
                  <a:pt x="146" y="157"/>
                  <a:pt x="144" y="158"/>
                </a:cubicBezTo>
                <a:close/>
                <a:moveTo>
                  <a:pt x="164" y="146"/>
                </a:moveTo>
                <a:cubicBezTo>
                  <a:pt x="161" y="148"/>
                  <a:pt x="158" y="149"/>
                  <a:pt x="156" y="151"/>
                </a:cubicBezTo>
                <a:cubicBezTo>
                  <a:pt x="152" y="150"/>
                  <a:pt x="147" y="148"/>
                  <a:pt x="143" y="147"/>
                </a:cubicBezTo>
                <a:cubicBezTo>
                  <a:pt x="136" y="145"/>
                  <a:pt x="128" y="143"/>
                  <a:pt x="121" y="141"/>
                </a:cubicBezTo>
                <a:cubicBezTo>
                  <a:pt x="120" y="141"/>
                  <a:pt x="119" y="140"/>
                  <a:pt x="119" y="140"/>
                </a:cubicBezTo>
                <a:cubicBezTo>
                  <a:pt x="123" y="138"/>
                  <a:pt x="127" y="136"/>
                  <a:pt x="132" y="133"/>
                </a:cubicBezTo>
                <a:cubicBezTo>
                  <a:pt x="140" y="135"/>
                  <a:pt x="147" y="140"/>
                  <a:pt x="155" y="142"/>
                </a:cubicBezTo>
                <a:cubicBezTo>
                  <a:pt x="159" y="143"/>
                  <a:pt x="163" y="144"/>
                  <a:pt x="167" y="145"/>
                </a:cubicBezTo>
                <a:cubicBezTo>
                  <a:pt x="166" y="145"/>
                  <a:pt x="165" y="146"/>
                  <a:pt x="164" y="146"/>
                </a:cubicBezTo>
                <a:close/>
                <a:moveTo>
                  <a:pt x="169" y="144"/>
                </a:moveTo>
                <a:cubicBezTo>
                  <a:pt x="164" y="142"/>
                  <a:pt x="160" y="141"/>
                  <a:pt x="155" y="140"/>
                </a:cubicBezTo>
                <a:cubicBezTo>
                  <a:pt x="148" y="138"/>
                  <a:pt x="141" y="134"/>
                  <a:pt x="134" y="132"/>
                </a:cubicBezTo>
                <a:cubicBezTo>
                  <a:pt x="136" y="131"/>
                  <a:pt x="138" y="130"/>
                  <a:pt x="141" y="128"/>
                </a:cubicBezTo>
                <a:cubicBezTo>
                  <a:pt x="148" y="130"/>
                  <a:pt x="155" y="132"/>
                  <a:pt x="162" y="134"/>
                </a:cubicBezTo>
                <a:cubicBezTo>
                  <a:pt x="165" y="135"/>
                  <a:pt x="169" y="137"/>
                  <a:pt x="173" y="137"/>
                </a:cubicBezTo>
                <a:cubicBezTo>
                  <a:pt x="175" y="138"/>
                  <a:pt x="176" y="138"/>
                  <a:pt x="177" y="138"/>
                </a:cubicBezTo>
                <a:cubicBezTo>
                  <a:pt x="177" y="139"/>
                  <a:pt x="178" y="139"/>
                  <a:pt x="178" y="140"/>
                </a:cubicBezTo>
                <a:cubicBezTo>
                  <a:pt x="178" y="140"/>
                  <a:pt x="178" y="140"/>
                  <a:pt x="178" y="140"/>
                </a:cubicBezTo>
                <a:cubicBezTo>
                  <a:pt x="175" y="140"/>
                  <a:pt x="172" y="142"/>
                  <a:pt x="169" y="144"/>
                </a:cubicBezTo>
                <a:close/>
                <a:moveTo>
                  <a:pt x="168" y="123"/>
                </a:moveTo>
                <a:cubicBezTo>
                  <a:pt x="165" y="123"/>
                  <a:pt x="163" y="121"/>
                  <a:pt x="160" y="121"/>
                </a:cubicBezTo>
                <a:cubicBezTo>
                  <a:pt x="161" y="121"/>
                  <a:pt x="157" y="120"/>
                  <a:pt x="157" y="120"/>
                </a:cubicBezTo>
                <a:cubicBezTo>
                  <a:pt x="160" y="118"/>
                  <a:pt x="163" y="116"/>
                  <a:pt x="166" y="115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7" y="116"/>
                  <a:pt x="168" y="118"/>
                  <a:pt x="169" y="120"/>
                </a:cubicBezTo>
                <a:cubicBezTo>
                  <a:pt x="169" y="121"/>
                  <a:pt x="170" y="122"/>
                  <a:pt x="170" y="124"/>
                </a:cubicBezTo>
                <a:cubicBezTo>
                  <a:pt x="170" y="124"/>
                  <a:pt x="169" y="123"/>
                  <a:pt x="168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953252" y="2070587"/>
            <a:ext cx="3108325" cy="2959100"/>
            <a:chOff x="6924219" y="2306226"/>
            <a:chExt cx="3108325" cy="2959100"/>
          </a:xfrm>
        </p:grpSpPr>
        <p:sp>
          <p:nvSpPr>
            <p:cNvPr id="39" name="Freeform 32"/>
            <p:cNvSpPr>
              <a:spLocks/>
            </p:cNvSpPr>
            <p:nvPr/>
          </p:nvSpPr>
          <p:spPr bwMode="auto">
            <a:xfrm flipH="1">
              <a:off x="7760832" y="2306226"/>
              <a:ext cx="682625" cy="1025525"/>
            </a:xfrm>
            <a:custGeom>
              <a:avLst/>
              <a:gdLst>
                <a:gd name="T0" fmla="*/ 0 w 320"/>
                <a:gd name="T1" fmla="*/ 463 h 481"/>
                <a:gd name="T2" fmla="*/ 320 w 320"/>
                <a:gd name="T3" fmla="*/ 418 h 481"/>
                <a:gd name="T4" fmla="*/ 264 w 320"/>
                <a:gd name="T5" fmla="*/ 426 h 481"/>
                <a:gd name="T6" fmla="*/ 58 w 320"/>
                <a:gd name="T7" fmla="*/ 481 h 481"/>
                <a:gd name="T8" fmla="*/ 0 w 320"/>
                <a:gd name="T9" fmla="*/ 46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481">
                  <a:moveTo>
                    <a:pt x="0" y="463"/>
                  </a:moveTo>
                  <a:cubicBezTo>
                    <a:pt x="0" y="463"/>
                    <a:pt x="196" y="0"/>
                    <a:pt x="320" y="418"/>
                  </a:cubicBezTo>
                  <a:cubicBezTo>
                    <a:pt x="264" y="426"/>
                    <a:pt x="264" y="426"/>
                    <a:pt x="264" y="426"/>
                  </a:cubicBezTo>
                  <a:cubicBezTo>
                    <a:pt x="264" y="426"/>
                    <a:pt x="183" y="151"/>
                    <a:pt x="58" y="481"/>
                  </a:cubicBezTo>
                  <a:lnTo>
                    <a:pt x="0" y="463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924219" y="2658651"/>
              <a:ext cx="3108325" cy="2606675"/>
              <a:chOff x="6924219" y="2658651"/>
              <a:chExt cx="3108325" cy="2606675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 flipH="1">
                <a:off x="6955969" y="3925476"/>
                <a:ext cx="660400" cy="774700"/>
              </a:xfrm>
              <a:custGeom>
                <a:avLst/>
                <a:gdLst>
                  <a:gd name="T0" fmla="*/ 28 w 309"/>
                  <a:gd name="T1" fmla="*/ 74 h 363"/>
                  <a:gd name="T2" fmla="*/ 217 w 309"/>
                  <a:gd name="T3" fmla="*/ 316 h 363"/>
                  <a:gd name="T4" fmla="*/ 271 w 309"/>
                  <a:gd name="T5" fmla="*/ 321 h 363"/>
                  <a:gd name="T6" fmla="*/ 280 w 309"/>
                  <a:gd name="T7" fmla="*/ 280 h 363"/>
                  <a:gd name="T8" fmla="*/ 245 w 309"/>
                  <a:gd name="T9" fmla="*/ 283 h 363"/>
                  <a:gd name="T10" fmla="*/ 60 w 309"/>
                  <a:gd name="T11" fmla="*/ 43 h 363"/>
                  <a:gd name="T12" fmla="*/ 28 w 309"/>
                  <a:gd name="T13" fmla="*/ 7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63">
                    <a:moveTo>
                      <a:pt x="28" y="74"/>
                    </a:moveTo>
                    <a:cubicBezTo>
                      <a:pt x="28" y="74"/>
                      <a:pt x="147" y="162"/>
                      <a:pt x="217" y="316"/>
                    </a:cubicBezTo>
                    <a:cubicBezTo>
                      <a:pt x="217" y="316"/>
                      <a:pt x="226" y="363"/>
                      <a:pt x="271" y="321"/>
                    </a:cubicBezTo>
                    <a:cubicBezTo>
                      <a:pt x="271" y="321"/>
                      <a:pt x="309" y="288"/>
                      <a:pt x="280" y="280"/>
                    </a:cubicBezTo>
                    <a:cubicBezTo>
                      <a:pt x="245" y="283"/>
                      <a:pt x="245" y="283"/>
                      <a:pt x="245" y="283"/>
                    </a:cubicBezTo>
                    <a:cubicBezTo>
                      <a:pt x="245" y="283"/>
                      <a:pt x="151" y="121"/>
                      <a:pt x="60" y="43"/>
                    </a:cubicBezTo>
                    <a:cubicBezTo>
                      <a:pt x="60" y="43"/>
                      <a:pt x="0" y="0"/>
                      <a:pt x="28" y="74"/>
                    </a:cubicBezTo>
                    <a:close/>
                  </a:path>
                </a:pathLst>
              </a:cu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 flipH="1">
                <a:off x="6976606" y="4519201"/>
                <a:ext cx="198438" cy="173038"/>
              </a:xfrm>
              <a:custGeom>
                <a:avLst/>
                <a:gdLst>
                  <a:gd name="T0" fmla="*/ 38 w 93"/>
                  <a:gd name="T1" fmla="*/ 5 h 81"/>
                  <a:gd name="T2" fmla="*/ 20 w 93"/>
                  <a:gd name="T3" fmla="*/ 15 h 81"/>
                  <a:gd name="T4" fmla="*/ 0 w 93"/>
                  <a:gd name="T5" fmla="*/ 17 h 81"/>
                  <a:gd name="T6" fmla="*/ 19 w 93"/>
                  <a:gd name="T7" fmla="*/ 57 h 81"/>
                  <a:gd name="T8" fmla="*/ 81 w 93"/>
                  <a:gd name="T9" fmla="*/ 27 h 81"/>
                  <a:gd name="T10" fmla="*/ 74 w 93"/>
                  <a:gd name="T11" fmla="*/ 0 h 81"/>
                  <a:gd name="T12" fmla="*/ 38 w 93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1">
                    <a:moveTo>
                      <a:pt x="38" y="5"/>
                    </a:moveTo>
                    <a:cubicBezTo>
                      <a:pt x="38" y="5"/>
                      <a:pt x="63" y="25"/>
                      <a:pt x="2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7" y="46"/>
                      <a:pt x="19" y="57"/>
                    </a:cubicBezTo>
                    <a:cubicBezTo>
                      <a:pt x="19" y="57"/>
                      <a:pt x="42" y="81"/>
                      <a:pt x="81" y="27"/>
                    </a:cubicBezTo>
                    <a:cubicBezTo>
                      <a:pt x="81" y="27"/>
                      <a:pt x="93" y="4"/>
                      <a:pt x="74" y="0"/>
                    </a:cubicBez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 flipH="1">
                <a:off x="6930569" y="4152488"/>
                <a:ext cx="879475" cy="460375"/>
              </a:xfrm>
              <a:custGeom>
                <a:avLst/>
                <a:gdLst>
                  <a:gd name="T0" fmla="*/ 80 w 412"/>
                  <a:gd name="T1" fmla="*/ 6 h 216"/>
                  <a:gd name="T2" fmla="*/ 365 w 412"/>
                  <a:gd name="T3" fmla="*/ 119 h 216"/>
                  <a:gd name="T4" fmla="*/ 385 w 412"/>
                  <a:gd name="T5" fmla="*/ 170 h 216"/>
                  <a:gd name="T6" fmla="*/ 348 w 412"/>
                  <a:gd name="T7" fmla="*/ 190 h 216"/>
                  <a:gd name="T8" fmla="*/ 341 w 412"/>
                  <a:gd name="T9" fmla="*/ 155 h 216"/>
                  <a:gd name="T10" fmla="*/ 59 w 412"/>
                  <a:gd name="T11" fmla="*/ 45 h 216"/>
                  <a:gd name="T12" fmla="*/ 80 w 412"/>
                  <a:gd name="T13" fmla="*/ 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216">
                    <a:moveTo>
                      <a:pt x="80" y="6"/>
                    </a:moveTo>
                    <a:cubicBezTo>
                      <a:pt x="80" y="6"/>
                      <a:pt x="198" y="96"/>
                      <a:pt x="365" y="119"/>
                    </a:cubicBezTo>
                    <a:cubicBezTo>
                      <a:pt x="365" y="119"/>
                      <a:pt x="412" y="115"/>
                      <a:pt x="385" y="170"/>
                    </a:cubicBezTo>
                    <a:cubicBezTo>
                      <a:pt x="385" y="170"/>
                      <a:pt x="364" y="216"/>
                      <a:pt x="348" y="190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159" y="111"/>
                      <a:pt x="59" y="45"/>
                    </a:cubicBezTo>
                    <a:cubicBezTo>
                      <a:pt x="59" y="45"/>
                      <a:pt x="0" y="0"/>
                      <a:pt x="80" y="6"/>
                    </a:cubicBezTo>
                    <a:close/>
                  </a:path>
                </a:pathLst>
              </a:cu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 flipH="1">
                <a:off x="6924219" y="4395376"/>
                <a:ext cx="158750" cy="200025"/>
              </a:xfrm>
              <a:custGeom>
                <a:avLst/>
                <a:gdLst>
                  <a:gd name="T0" fmla="*/ 0 w 74"/>
                  <a:gd name="T1" fmla="*/ 41 h 94"/>
                  <a:gd name="T2" fmla="*/ 5 w 74"/>
                  <a:gd name="T3" fmla="*/ 21 h 94"/>
                  <a:gd name="T4" fmla="*/ 1 w 74"/>
                  <a:gd name="T5" fmla="*/ 1 h 94"/>
                  <a:gd name="T6" fmla="*/ 45 w 74"/>
                  <a:gd name="T7" fmla="*/ 9 h 94"/>
                  <a:gd name="T8" fmla="*/ 33 w 74"/>
                  <a:gd name="T9" fmla="*/ 76 h 94"/>
                  <a:gd name="T10" fmla="*/ 6 w 74"/>
                  <a:gd name="T11" fmla="*/ 77 h 94"/>
                  <a:gd name="T12" fmla="*/ 0 w 74"/>
                  <a:gd name="T13" fmla="*/ 4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94">
                    <a:moveTo>
                      <a:pt x="0" y="41"/>
                    </a:moveTo>
                    <a:cubicBezTo>
                      <a:pt x="0" y="41"/>
                      <a:pt x="27" y="60"/>
                      <a:pt x="5" y="2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1" y="0"/>
                      <a:pt x="45" y="9"/>
                    </a:cubicBezTo>
                    <a:cubicBezTo>
                      <a:pt x="45" y="9"/>
                      <a:pt x="74" y="24"/>
                      <a:pt x="33" y="76"/>
                    </a:cubicBezTo>
                    <a:cubicBezTo>
                      <a:pt x="33" y="76"/>
                      <a:pt x="15" y="94"/>
                      <a:pt x="6" y="77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 flipH="1">
                <a:off x="7344906" y="3350801"/>
                <a:ext cx="712788" cy="1323975"/>
              </a:xfrm>
              <a:custGeom>
                <a:avLst/>
                <a:gdLst>
                  <a:gd name="T0" fmla="*/ 0 w 334"/>
                  <a:gd name="T1" fmla="*/ 534 h 620"/>
                  <a:gd name="T2" fmla="*/ 151 w 334"/>
                  <a:gd name="T3" fmla="*/ 15 h 620"/>
                  <a:gd name="T4" fmla="*/ 333 w 334"/>
                  <a:gd name="T5" fmla="*/ 0 h 620"/>
                  <a:gd name="T6" fmla="*/ 142 w 334"/>
                  <a:gd name="T7" fmla="*/ 620 h 620"/>
                  <a:gd name="T8" fmla="*/ 0 w 334"/>
                  <a:gd name="T9" fmla="*/ 534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20">
                    <a:moveTo>
                      <a:pt x="0" y="534"/>
                    </a:moveTo>
                    <a:cubicBezTo>
                      <a:pt x="151" y="15"/>
                      <a:pt x="151" y="15"/>
                      <a:pt x="151" y="15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0"/>
                      <a:pt x="334" y="374"/>
                      <a:pt x="142" y="620"/>
                    </a:cubicBez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 flipH="1">
                <a:off x="7735431" y="3247613"/>
                <a:ext cx="1084263" cy="1243013"/>
              </a:xfrm>
              <a:custGeom>
                <a:avLst/>
                <a:gdLst>
                  <a:gd name="T0" fmla="*/ 88 w 508"/>
                  <a:gd name="T1" fmla="*/ 45 h 583"/>
                  <a:gd name="T2" fmla="*/ 0 w 508"/>
                  <a:gd name="T3" fmla="*/ 350 h 583"/>
                  <a:gd name="T4" fmla="*/ 115 w 508"/>
                  <a:gd name="T5" fmla="*/ 478 h 583"/>
                  <a:gd name="T6" fmla="*/ 357 w 508"/>
                  <a:gd name="T7" fmla="*/ 583 h 583"/>
                  <a:gd name="T8" fmla="*/ 508 w 508"/>
                  <a:gd name="T9" fmla="*/ 64 h 583"/>
                  <a:gd name="T10" fmla="*/ 249 w 508"/>
                  <a:gd name="T11" fmla="*/ 7 h 583"/>
                  <a:gd name="T12" fmla="*/ 88 w 508"/>
                  <a:gd name="T13" fmla="*/ 45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583">
                    <a:moveTo>
                      <a:pt x="88" y="45"/>
                    </a:moveTo>
                    <a:cubicBezTo>
                      <a:pt x="0" y="350"/>
                      <a:pt x="0" y="350"/>
                      <a:pt x="0" y="350"/>
                    </a:cubicBezTo>
                    <a:cubicBezTo>
                      <a:pt x="21" y="403"/>
                      <a:pt x="115" y="478"/>
                      <a:pt x="115" y="478"/>
                    </a:cubicBezTo>
                    <a:cubicBezTo>
                      <a:pt x="175" y="518"/>
                      <a:pt x="257" y="560"/>
                      <a:pt x="357" y="583"/>
                    </a:cubicBezTo>
                    <a:cubicBezTo>
                      <a:pt x="508" y="64"/>
                      <a:pt x="508" y="64"/>
                      <a:pt x="508" y="64"/>
                    </a:cubicBezTo>
                    <a:cubicBezTo>
                      <a:pt x="508" y="64"/>
                      <a:pt x="387" y="14"/>
                      <a:pt x="249" y="7"/>
                    </a:cubicBezTo>
                    <a:cubicBezTo>
                      <a:pt x="249" y="7"/>
                      <a:pt x="186" y="0"/>
                      <a:pt x="88" y="45"/>
                    </a:cubicBezTo>
                    <a:close/>
                  </a:path>
                </a:pathLst>
              </a:custGeom>
              <a:solidFill>
                <a:srgbClr val="F3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 flipH="1">
                <a:off x="8614906" y="3292063"/>
                <a:ext cx="17463" cy="50800"/>
              </a:xfrm>
              <a:custGeom>
                <a:avLst/>
                <a:gdLst>
                  <a:gd name="T0" fmla="*/ 11 w 11"/>
                  <a:gd name="T1" fmla="*/ 0 h 32"/>
                  <a:gd name="T2" fmla="*/ 10 w 11"/>
                  <a:gd name="T3" fmla="*/ 0 h 32"/>
                  <a:gd name="T4" fmla="*/ 0 w 11"/>
                  <a:gd name="T5" fmla="*/ 32 h 32"/>
                  <a:gd name="T6" fmla="*/ 11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lnTo>
                      <a:pt x="10" y="0"/>
                    </a:lnTo>
                    <a:lnTo>
                      <a:pt x="0" y="3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3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 flipH="1">
                <a:off x="8011656" y="3808001"/>
                <a:ext cx="808038" cy="666750"/>
              </a:xfrm>
              <a:custGeom>
                <a:avLst/>
                <a:gdLst>
                  <a:gd name="T0" fmla="*/ 56 w 379"/>
                  <a:gd name="T1" fmla="*/ 0 h 312"/>
                  <a:gd name="T2" fmla="*/ 379 w 379"/>
                  <a:gd name="T3" fmla="*/ 134 h 312"/>
                  <a:gd name="T4" fmla="*/ 325 w 379"/>
                  <a:gd name="T5" fmla="*/ 312 h 312"/>
                  <a:gd name="T6" fmla="*/ 0 w 379"/>
                  <a:gd name="T7" fmla="*/ 92 h 312"/>
                  <a:gd name="T8" fmla="*/ 56 w 379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12">
                    <a:moveTo>
                      <a:pt x="56" y="0"/>
                    </a:moveTo>
                    <a:cubicBezTo>
                      <a:pt x="56" y="0"/>
                      <a:pt x="262" y="124"/>
                      <a:pt x="379" y="134"/>
                    </a:cubicBezTo>
                    <a:cubicBezTo>
                      <a:pt x="325" y="312"/>
                      <a:pt x="325" y="312"/>
                      <a:pt x="325" y="312"/>
                    </a:cubicBezTo>
                    <a:cubicBezTo>
                      <a:pt x="325" y="312"/>
                      <a:pt x="93" y="262"/>
                      <a:pt x="0" y="9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 flipH="1">
                <a:off x="8143419" y="3823876"/>
                <a:ext cx="581025" cy="261938"/>
              </a:xfrm>
              <a:custGeom>
                <a:avLst/>
                <a:gdLst>
                  <a:gd name="T0" fmla="*/ 21 w 272"/>
                  <a:gd name="T1" fmla="*/ 0 h 123"/>
                  <a:gd name="T2" fmla="*/ 272 w 272"/>
                  <a:gd name="T3" fmla="*/ 117 h 123"/>
                  <a:gd name="T4" fmla="*/ 163 w 272"/>
                  <a:gd name="T5" fmla="*/ 123 h 123"/>
                  <a:gd name="T6" fmla="*/ 137 w 272"/>
                  <a:gd name="T7" fmla="*/ 89 h 123"/>
                  <a:gd name="T8" fmla="*/ 100 w 272"/>
                  <a:gd name="T9" fmla="*/ 104 h 123"/>
                  <a:gd name="T10" fmla="*/ 0 w 272"/>
                  <a:gd name="T11" fmla="*/ 33 h 123"/>
                  <a:gd name="T12" fmla="*/ 21 w 272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23">
                    <a:moveTo>
                      <a:pt x="21" y="0"/>
                    </a:moveTo>
                    <a:cubicBezTo>
                      <a:pt x="21" y="0"/>
                      <a:pt x="162" y="80"/>
                      <a:pt x="272" y="117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 flipH="1">
                <a:off x="8183106" y="3808001"/>
                <a:ext cx="563563" cy="265113"/>
              </a:xfrm>
              <a:custGeom>
                <a:avLst/>
                <a:gdLst>
                  <a:gd name="T0" fmla="*/ 21 w 264"/>
                  <a:gd name="T1" fmla="*/ 0 h 124"/>
                  <a:gd name="T2" fmla="*/ 264 w 264"/>
                  <a:gd name="T3" fmla="*/ 116 h 124"/>
                  <a:gd name="T4" fmla="*/ 158 w 264"/>
                  <a:gd name="T5" fmla="*/ 124 h 124"/>
                  <a:gd name="T6" fmla="*/ 133 w 264"/>
                  <a:gd name="T7" fmla="*/ 90 h 124"/>
                  <a:gd name="T8" fmla="*/ 96 w 264"/>
                  <a:gd name="T9" fmla="*/ 105 h 124"/>
                  <a:gd name="T10" fmla="*/ 0 w 264"/>
                  <a:gd name="T11" fmla="*/ 34 h 124"/>
                  <a:gd name="T12" fmla="*/ 21 w 264"/>
                  <a:gd name="T1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124">
                    <a:moveTo>
                      <a:pt x="21" y="0"/>
                    </a:moveTo>
                    <a:cubicBezTo>
                      <a:pt x="21" y="0"/>
                      <a:pt x="158" y="80"/>
                      <a:pt x="264" y="116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33" y="90"/>
                      <a:pt x="133" y="90"/>
                      <a:pt x="133" y="90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 flipH="1">
                <a:off x="7795756" y="3150776"/>
                <a:ext cx="855663" cy="581025"/>
              </a:xfrm>
              <a:custGeom>
                <a:avLst/>
                <a:gdLst>
                  <a:gd name="T0" fmla="*/ 0 w 401"/>
                  <a:gd name="T1" fmla="*/ 189 h 272"/>
                  <a:gd name="T2" fmla="*/ 340 w 401"/>
                  <a:gd name="T3" fmla="*/ 272 h 272"/>
                  <a:gd name="T4" fmla="*/ 401 w 401"/>
                  <a:gd name="T5" fmla="*/ 97 h 272"/>
                  <a:gd name="T6" fmla="*/ 9 w 401"/>
                  <a:gd name="T7" fmla="*/ 81 h 272"/>
                  <a:gd name="T8" fmla="*/ 0 w 401"/>
                  <a:gd name="T9" fmla="*/ 18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272">
                    <a:moveTo>
                      <a:pt x="0" y="189"/>
                    </a:moveTo>
                    <a:cubicBezTo>
                      <a:pt x="0" y="189"/>
                      <a:pt x="240" y="211"/>
                      <a:pt x="340" y="272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401" y="97"/>
                      <a:pt x="185" y="0"/>
                      <a:pt x="9" y="81"/>
                    </a:cubicBez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 flipH="1">
                <a:off x="8044994" y="3471451"/>
                <a:ext cx="577850" cy="198438"/>
              </a:xfrm>
              <a:custGeom>
                <a:avLst/>
                <a:gdLst>
                  <a:gd name="T0" fmla="*/ 0 w 271"/>
                  <a:gd name="T1" fmla="*/ 39 h 93"/>
                  <a:gd name="T2" fmla="*/ 271 w 271"/>
                  <a:gd name="T3" fmla="*/ 93 h 93"/>
                  <a:gd name="T4" fmla="*/ 187 w 271"/>
                  <a:gd name="T5" fmla="*/ 25 h 93"/>
                  <a:gd name="T6" fmla="*/ 146 w 271"/>
                  <a:gd name="T7" fmla="*/ 36 h 93"/>
                  <a:gd name="T8" fmla="*/ 124 w 271"/>
                  <a:gd name="T9" fmla="*/ 3 h 93"/>
                  <a:gd name="T10" fmla="*/ 2 w 271"/>
                  <a:gd name="T11" fmla="*/ 0 h 93"/>
                  <a:gd name="T12" fmla="*/ 0 w 271"/>
                  <a:gd name="T13" fmla="*/ 3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93">
                    <a:moveTo>
                      <a:pt x="0" y="39"/>
                    </a:moveTo>
                    <a:cubicBezTo>
                      <a:pt x="0" y="39"/>
                      <a:pt x="161" y="58"/>
                      <a:pt x="271" y="93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 flipH="1">
                <a:off x="8087857" y="3468276"/>
                <a:ext cx="565150" cy="192088"/>
              </a:xfrm>
              <a:custGeom>
                <a:avLst/>
                <a:gdLst>
                  <a:gd name="T0" fmla="*/ 0 w 265"/>
                  <a:gd name="T1" fmla="*/ 40 h 90"/>
                  <a:gd name="T2" fmla="*/ 265 w 265"/>
                  <a:gd name="T3" fmla="*/ 90 h 90"/>
                  <a:gd name="T4" fmla="*/ 184 w 265"/>
                  <a:gd name="T5" fmla="*/ 21 h 90"/>
                  <a:gd name="T6" fmla="*/ 144 w 265"/>
                  <a:gd name="T7" fmla="*/ 34 h 90"/>
                  <a:gd name="T8" fmla="*/ 123 w 265"/>
                  <a:gd name="T9" fmla="*/ 0 h 90"/>
                  <a:gd name="T10" fmla="*/ 4 w 265"/>
                  <a:gd name="T11" fmla="*/ 0 h 90"/>
                  <a:gd name="T12" fmla="*/ 0 w 265"/>
                  <a:gd name="T13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90">
                    <a:moveTo>
                      <a:pt x="0" y="40"/>
                    </a:moveTo>
                    <a:cubicBezTo>
                      <a:pt x="0" y="40"/>
                      <a:pt x="158" y="56"/>
                      <a:pt x="265" y="90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 flipH="1">
                <a:off x="7981494" y="3714338"/>
                <a:ext cx="539750" cy="241300"/>
              </a:xfrm>
              <a:custGeom>
                <a:avLst/>
                <a:gdLst>
                  <a:gd name="T0" fmla="*/ 0 w 340"/>
                  <a:gd name="T1" fmla="*/ 30 h 152"/>
                  <a:gd name="T2" fmla="*/ 27 w 340"/>
                  <a:gd name="T3" fmla="*/ 66 h 152"/>
                  <a:gd name="T4" fmla="*/ 63 w 340"/>
                  <a:gd name="T5" fmla="*/ 62 h 152"/>
                  <a:gd name="T6" fmla="*/ 262 w 340"/>
                  <a:gd name="T7" fmla="*/ 152 h 152"/>
                  <a:gd name="T8" fmla="*/ 340 w 340"/>
                  <a:gd name="T9" fmla="*/ 134 h 152"/>
                  <a:gd name="T10" fmla="*/ 299 w 340"/>
                  <a:gd name="T11" fmla="*/ 54 h 152"/>
                  <a:gd name="T12" fmla="*/ 71 w 340"/>
                  <a:gd name="T13" fmla="*/ 34 h 152"/>
                  <a:gd name="T14" fmla="*/ 46 w 340"/>
                  <a:gd name="T15" fmla="*/ 0 h 152"/>
                  <a:gd name="T16" fmla="*/ 7 w 340"/>
                  <a:gd name="T17" fmla="*/ 7 h 152"/>
                  <a:gd name="T18" fmla="*/ 0 w 340"/>
                  <a:gd name="T19" fmla="*/ 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152">
                    <a:moveTo>
                      <a:pt x="0" y="30"/>
                    </a:moveTo>
                    <a:lnTo>
                      <a:pt x="27" y="66"/>
                    </a:lnTo>
                    <a:lnTo>
                      <a:pt x="63" y="62"/>
                    </a:lnTo>
                    <a:lnTo>
                      <a:pt x="262" y="152"/>
                    </a:lnTo>
                    <a:lnTo>
                      <a:pt x="340" y="134"/>
                    </a:lnTo>
                    <a:lnTo>
                      <a:pt x="299" y="54"/>
                    </a:lnTo>
                    <a:lnTo>
                      <a:pt x="71" y="34"/>
                    </a:lnTo>
                    <a:lnTo>
                      <a:pt x="46" y="0"/>
                    </a:lnTo>
                    <a:lnTo>
                      <a:pt x="7" y="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 flipH="1">
                <a:off x="8421231" y="2788826"/>
                <a:ext cx="1392238" cy="1528763"/>
              </a:xfrm>
              <a:custGeom>
                <a:avLst/>
                <a:gdLst>
                  <a:gd name="T0" fmla="*/ 423 w 653"/>
                  <a:gd name="T1" fmla="*/ 47 h 717"/>
                  <a:gd name="T2" fmla="*/ 600 w 653"/>
                  <a:gd name="T3" fmla="*/ 443 h 717"/>
                  <a:gd name="T4" fmla="*/ 231 w 653"/>
                  <a:gd name="T5" fmla="*/ 671 h 717"/>
                  <a:gd name="T6" fmla="*/ 53 w 653"/>
                  <a:gd name="T7" fmla="*/ 275 h 717"/>
                  <a:gd name="T8" fmla="*/ 423 w 653"/>
                  <a:gd name="T9" fmla="*/ 47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717">
                    <a:moveTo>
                      <a:pt x="423" y="47"/>
                    </a:moveTo>
                    <a:cubicBezTo>
                      <a:pt x="574" y="93"/>
                      <a:pt x="653" y="271"/>
                      <a:pt x="600" y="443"/>
                    </a:cubicBezTo>
                    <a:cubicBezTo>
                      <a:pt x="547" y="615"/>
                      <a:pt x="382" y="717"/>
                      <a:pt x="231" y="671"/>
                    </a:cubicBezTo>
                    <a:cubicBezTo>
                      <a:pt x="79" y="624"/>
                      <a:pt x="0" y="447"/>
                      <a:pt x="53" y="275"/>
                    </a:cubicBezTo>
                    <a:cubicBezTo>
                      <a:pt x="106" y="102"/>
                      <a:pt x="271" y="0"/>
                      <a:pt x="423" y="47"/>
                    </a:cubicBezTo>
                  </a:path>
                </a:pathLst>
              </a:cu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 flipH="1">
                <a:off x="8586331" y="2753901"/>
                <a:ext cx="1446213" cy="1566863"/>
              </a:xfrm>
              <a:custGeom>
                <a:avLst/>
                <a:gdLst>
                  <a:gd name="T0" fmla="*/ 340 w 677"/>
                  <a:gd name="T1" fmla="*/ 27 h 734"/>
                  <a:gd name="T2" fmla="*/ 77 w 677"/>
                  <a:gd name="T3" fmla="*/ 267 h 734"/>
                  <a:gd name="T4" fmla="*/ 73 w 677"/>
                  <a:gd name="T5" fmla="*/ 277 h 734"/>
                  <a:gd name="T6" fmla="*/ 73 w 677"/>
                  <a:gd name="T7" fmla="*/ 277 h 734"/>
                  <a:gd name="T8" fmla="*/ 73 w 677"/>
                  <a:gd name="T9" fmla="*/ 277 h 734"/>
                  <a:gd name="T10" fmla="*/ 71 w 677"/>
                  <a:gd name="T11" fmla="*/ 286 h 734"/>
                  <a:gd name="T12" fmla="*/ 157 w 677"/>
                  <a:gd name="T13" fmla="*/ 621 h 734"/>
                  <a:gd name="T14" fmla="*/ 487 w 677"/>
                  <a:gd name="T15" fmla="*/ 734 h 734"/>
                  <a:gd name="T16" fmla="*/ 519 w 677"/>
                  <a:gd name="T17" fmla="*/ 629 h 734"/>
                  <a:gd name="T18" fmla="*/ 223 w 677"/>
                  <a:gd name="T19" fmla="*/ 512 h 734"/>
                  <a:gd name="T20" fmla="*/ 276 w 677"/>
                  <a:gd name="T21" fmla="*/ 340 h 734"/>
                  <a:gd name="T22" fmla="*/ 331 w 677"/>
                  <a:gd name="T23" fmla="*/ 159 h 734"/>
                  <a:gd name="T24" fmla="*/ 643 w 677"/>
                  <a:gd name="T25" fmla="*/ 228 h 734"/>
                  <a:gd name="T26" fmla="*/ 677 w 677"/>
                  <a:gd name="T27" fmla="*/ 118 h 734"/>
                  <a:gd name="T28" fmla="*/ 340 w 677"/>
                  <a:gd name="T29" fmla="*/ 27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7" h="734">
                    <a:moveTo>
                      <a:pt x="340" y="27"/>
                    </a:moveTo>
                    <a:cubicBezTo>
                      <a:pt x="340" y="27"/>
                      <a:pt x="127" y="63"/>
                      <a:pt x="77" y="267"/>
                    </a:cubicBezTo>
                    <a:cubicBezTo>
                      <a:pt x="77" y="267"/>
                      <a:pt x="75" y="271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1" y="283"/>
                      <a:pt x="71" y="286"/>
                      <a:pt x="71" y="286"/>
                    </a:cubicBezTo>
                    <a:cubicBezTo>
                      <a:pt x="0" y="476"/>
                      <a:pt x="157" y="621"/>
                      <a:pt x="157" y="621"/>
                    </a:cubicBezTo>
                    <a:cubicBezTo>
                      <a:pt x="270" y="726"/>
                      <a:pt x="487" y="734"/>
                      <a:pt x="487" y="734"/>
                    </a:cubicBezTo>
                    <a:cubicBezTo>
                      <a:pt x="519" y="629"/>
                      <a:pt x="519" y="629"/>
                      <a:pt x="519" y="629"/>
                    </a:cubicBezTo>
                    <a:cubicBezTo>
                      <a:pt x="297" y="631"/>
                      <a:pt x="223" y="512"/>
                      <a:pt x="223" y="512"/>
                    </a:cubicBezTo>
                    <a:cubicBezTo>
                      <a:pt x="276" y="340"/>
                      <a:pt x="276" y="340"/>
                      <a:pt x="276" y="340"/>
                    </a:cubicBezTo>
                    <a:cubicBezTo>
                      <a:pt x="331" y="159"/>
                      <a:pt x="331" y="159"/>
                      <a:pt x="331" y="159"/>
                    </a:cubicBezTo>
                    <a:cubicBezTo>
                      <a:pt x="331" y="159"/>
                      <a:pt x="461" y="98"/>
                      <a:pt x="643" y="228"/>
                    </a:cubicBezTo>
                    <a:cubicBezTo>
                      <a:pt x="677" y="118"/>
                      <a:pt x="677" y="118"/>
                      <a:pt x="677" y="118"/>
                    </a:cubicBezTo>
                    <a:cubicBezTo>
                      <a:pt x="677" y="118"/>
                      <a:pt x="493" y="0"/>
                      <a:pt x="340" y="27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 flipH="1">
                <a:off x="8799056" y="3230151"/>
                <a:ext cx="115888" cy="223838"/>
              </a:xfrm>
              <a:custGeom>
                <a:avLst/>
                <a:gdLst>
                  <a:gd name="T0" fmla="*/ 41 w 55"/>
                  <a:gd name="T1" fmla="*/ 0 h 105"/>
                  <a:gd name="T2" fmla="*/ 9 w 55"/>
                  <a:gd name="T3" fmla="*/ 47 h 105"/>
                  <a:gd name="T4" fmla="*/ 11 w 55"/>
                  <a:gd name="T5" fmla="*/ 105 h 105"/>
                  <a:gd name="T6" fmla="*/ 13 w 55"/>
                  <a:gd name="T7" fmla="*/ 105 h 105"/>
                  <a:gd name="T8" fmla="*/ 46 w 55"/>
                  <a:gd name="T9" fmla="*/ 58 h 105"/>
                  <a:gd name="T10" fmla="*/ 44 w 55"/>
                  <a:gd name="T11" fmla="*/ 0 h 105"/>
                  <a:gd name="T12" fmla="*/ 41 w 55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05">
                    <a:moveTo>
                      <a:pt x="41" y="0"/>
                    </a:moveTo>
                    <a:cubicBezTo>
                      <a:pt x="31" y="0"/>
                      <a:pt x="17" y="20"/>
                      <a:pt x="9" y="47"/>
                    </a:cubicBezTo>
                    <a:cubicBezTo>
                      <a:pt x="0" y="76"/>
                      <a:pt x="1" y="102"/>
                      <a:pt x="11" y="105"/>
                    </a:cubicBezTo>
                    <a:cubicBezTo>
                      <a:pt x="12" y="105"/>
                      <a:pt x="13" y="105"/>
                      <a:pt x="13" y="105"/>
                    </a:cubicBezTo>
                    <a:cubicBezTo>
                      <a:pt x="24" y="105"/>
                      <a:pt x="38" y="85"/>
                      <a:pt x="46" y="58"/>
                    </a:cubicBezTo>
                    <a:cubicBezTo>
                      <a:pt x="55" y="29"/>
                      <a:pt x="54" y="3"/>
                      <a:pt x="44" y="0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E8B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 flipH="1">
                <a:off x="8960982" y="3758788"/>
                <a:ext cx="117475" cy="223838"/>
              </a:xfrm>
              <a:custGeom>
                <a:avLst/>
                <a:gdLst>
                  <a:gd name="T0" fmla="*/ 41 w 55"/>
                  <a:gd name="T1" fmla="*/ 0 h 105"/>
                  <a:gd name="T2" fmla="*/ 9 w 55"/>
                  <a:gd name="T3" fmla="*/ 47 h 105"/>
                  <a:gd name="T4" fmla="*/ 11 w 55"/>
                  <a:gd name="T5" fmla="*/ 105 h 105"/>
                  <a:gd name="T6" fmla="*/ 13 w 55"/>
                  <a:gd name="T7" fmla="*/ 105 h 105"/>
                  <a:gd name="T8" fmla="*/ 46 w 55"/>
                  <a:gd name="T9" fmla="*/ 58 h 105"/>
                  <a:gd name="T10" fmla="*/ 43 w 55"/>
                  <a:gd name="T11" fmla="*/ 0 h 105"/>
                  <a:gd name="T12" fmla="*/ 41 w 55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05">
                    <a:moveTo>
                      <a:pt x="41" y="0"/>
                    </a:moveTo>
                    <a:cubicBezTo>
                      <a:pt x="31" y="0"/>
                      <a:pt x="17" y="20"/>
                      <a:pt x="9" y="47"/>
                    </a:cubicBezTo>
                    <a:cubicBezTo>
                      <a:pt x="0" y="76"/>
                      <a:pt x="1" y="102"/>
                      <a:pt x="11" y="105"/>
                    </a:cubicBezTo>
                    <a:cubicBezTo>
                      <a:pt x="12" y="105"/>
                      <a:pt x="13" y="105"/>
                      <a:pt x="13" y="105"/>
                    </a:cubicBezTo>
                    <a:cubicBezTo>
                      <a:pt x="23" y="105"/>
                      <a:pt x="37" y="85"/>
                      <a:pt x="46" y="58"/>
                    </a:cubicBezTo>
                    <a:cubicBezTo>
                      <a:pt x="55" y="29"/>
                      <a:pt x="54" y="3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E8B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 flipH="1">
                <a:off x="8870494" y="3007901"/>
                <a:ext cx="569913" cy="1076325"/>
              </a:xfrm>
              <a:custGeom>
                <a:avLst/>
                <a:gdLst>
                  <a:gd name="T0" fmla="*/ 197 w 267"/>
                  <a:gd name="T1" fmla="*/ 0 h 504"/>
                  <a:gd name="T2" fmla="*/ 184 w 267"/>
                  <a:gd name="T3" fmla="*/ 40 h 504"/>
                  <a:gd name="T4" fmla="*/ 88 w 267"/>
                  <a:gd name="T5" fmla="*/ 108 h 504"/>
                  <a:gd name="T6" fmla="*/ 130 w 267"/>
                  <a:gd name="T7" fmla="*/ 218 h 504"/>
                  <a:gd name="T8" fmla="*/ 110 w 267"/>
                  <a:gd name="T9" fmla="*/ 281 h 504"/>
                  <a:gd name="T10" fmla="*/ 14 w 267"/>
                  <a:gd name="T11" fmla="*/ 348 h 504"/>
                  <a:gd name="T12" fmla="*/ 56 w 267"/>
                  <a:gd name="T13" fmla="*/ 458 h 504"/>
                  <a:gd name="T14" fmla="*/ 43 w 267"/>
                  <a:gd name="T15" fmla="*/ 498 h 504"/>
                  <a:gd name="T16" fmla="*/ 62 w 267"/>
                  <a:gd name="T17" fmla="*/ 504 h 504"/>
                  <a:gd name="T18" fmla="*/ 74 w 267"/>
                  <a:gd name="T19" fmla="*/ 465 h 504"/>
                  <a:gd name="T20" fmla="*/ 178 w 267"/>
                  <a:gd name="T21" fmla="*/ 399 h 504"/>
                  <a:gd name="T22" fmla="*/ 129 w 267"/>
                  <a:gd name="T23" fmla="*/ 285 h 504"/>
                  <a:gd name="T24" fmla="*/ 148 w 267"/>
                  <a:gd name="T25" fmla="*/ 224 h 504"/>
                  <a:gd name="T26" fmla="*/ 252 w 267"/>
                  <a:gd name="T27" fmla="*/ 158 h 504"/>
                  <a:gd name="T28" fmla="*/ 203 w 267"/>
                  <a:gd name="T29" fmla="*/ 45 h 504"/>
                  <a:gd name="T30" fmla="*/ 215 w 267"/>
                  <a:gd name="T31" fmla="*/ 6 h 504"/>
                  <a:gd name="T32" fmla="*/ 197 w 267"/>
                  <a:gd name="T33" fmla="*/ 0 h 504"/>
                  <a:gd name="T34" fmla="*/ 161 w 267"/>
                  <a:gd name="T35" fmla="*/ 393 h 504"/>
                  <a:gd name="T36" fmla="*/ 74 w 267"/>
                  <a:gd name="T37" fmla="*/ 444 h 504"/>
                  <a:gd name="T38" fmla="*/ 32 w 267"/>
                  <a:gd name="T39" fmla="*/ 353 h 504"/>
                  <a:gd name="T40" fmla="*/ 118 w 267"/>
                  <a:gd name="T41" fmla="*/ 303 h 504"/>
                  <a:gd name="T42" fmla="*/ 161 w 267"/>
                  <a:gd name="T43" fmla="*/ 393 h 504"/>
                  <a:gd name="T44" fmla="*/ 234 w 267"/>
                  <a:gd name="T45" fmla="*/ 153 h 504"/>
                  <a:gd name="T46" fmla="*/ 148 w 267"/>
                  <a:gd name="T47" fmla="*/ 204 h 504"/>
                  <a:gd name="T48" fmla="*/ 105 w 267"/>
                  <a:gd name="T49" fmla="*/ 113 h 504"/>
                  <a:gd name="T50" fmla="*/ 192 w 267"/>
                  <a:gd name="T51" fmla="*/ 62 h 504"/>
                  <a:gd name="T52" fmla="*/ 234 w 267"/>
                  <a:gd name="T53" fmla="*/ 15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7" h="504">
                    <a:moveTo>
                      <a:pt x="197" y="0"/>
                    </a:moveTo>
                    <a:cubicBezTo>
                      <a:pt x="184" y="40"/>
                      <a:pt x="184" y="40"/>
                      <a:pt x="184" y="40"/>
                    </a:cubicBezTo>
                    <a:cubicBezTo>
                      <a:pt x="143" y="35"/>
                      <a:pt x="102" y="63"/>
                      <a:pt x="88" y="108"/>
                    </a:cubicBezTo>
                    <a:cubicBezTo>
                      <a:pt x="74" y="153"/>
                      <a:pt x="93" y="199"/>
                      <a:pt x="130" y="218"/>
                    </a:cubicBezTo>
                    <a:cubicBezTo>
                      <a:pt x="110" y="281"/>
                      <a:pt x="110" y="281"/>
                      <a:pt x="110" y="281"/>
                    </a:cubicBezTo>
                    <a:cubicBezTo>
                      <a:pt x="69" y="275"/>
                      <a:pt x="28" y="303"/>
                      <a:pt x="14" y="348"/>
                    </a:cubicBezTo>
                    <a:cubicBezTo>
                      <a:pt x="0" y="393"/>
                      <a:pt x="19" y="439"/>
                      <a:pt x="56" y="458"/>
                    </a:cubicBezTo>
                    <a:cubicBezTo>
                      <a:pt x="43" y="498"/>
                      <a:pt x="43" y="498"/>
                      <a:pt x="43" y="498"/>
                    </a:cubicBezTo>
                    <a:cubicBezTo>
                      <a:pt x="62" y="504"/>
                      <a:pt x="62" y="504"/>
                      <a:pt x="62" y="504"/>
                    </a:cubicBezTo>
                    <a:cubicBezTo>
                      <a:pt x="74" y="465"/>
                      <a:pt x="74" y="465"/>
                      <a:pt x="74" y="465"/>
                    </a:cubicBezTo>
                    <a:cubicBezTo>
                      <a:pt x="118" y="475"/>
                      <a:pt x="163" y="446"/>
                      <a:pt x="178" y="399"/>
                    </a:cubicBezTo>
                    <a:cubicBezTo>
                      <a:pt x="193" y="351"/>
                      <a:pt x="171" y="302"/>
                      <a:pt x="129" y="285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192" y="234"/>
                      <a:pt x="237" y="206"/>
                      <a:pt x="252" y="158"/>
                    </a:cubicBezTo>
                    <a:cubicBezTo>
                      <a:pt x="267" y="111"/>
                      <a:pt x="245" y="61"/>
                      <a:pt x="203" y="45"/>
                    </a:cubicBezTo>
                    <a:cubicBezTo>
                      <a:pt x="215" y="6"/>
                      <a:pt x="215" y="6"/>
                      <a:pt x="215" y="6"/>
                    </a:cubicBezTo>
                    <a:lnTo>
                      <a:pt x="197" y="0"/>
                    </a:lnTo>
                    <a:close/>
                    <a:moveTo>
                      <a:pt x="161" y="393"/>
                    </a:moveTo>
                    <a:cubicBezTo>
                      <a:pt x="149" y="432"/>
                      <a:pt x="110" y="455"/>
                      <a:pt x="74" y="444"/>
                    </a:cubicBezTo>
                    <a:cubicBezTo>
                      <a:pt x="39" y="433"/>
                      <a:pt x="20" y="393"/>
                      <a:pt x="32" y="353"/>
                    </a:cubicBezTo>
                    <a:cubicBezTo>
                      <a:pt x="44" y="314"/>
                      <a:pt x="82" y="292"/>
                      <a:pt x="118" y="303"/>
                    </a:cubicBezTo>
                    <a:cubicBezTo>
                      <a:pt x="153" y="314"/>
                      <a:pt x="173" y="354"/>
                      <a:pt x="161" y="393"/>
                    </a:cubicBezTo>
                    <a:close/>
                    <a:moveTo>
                      <a:pt x="234" y="153"/>
                    </a:moveTo>
                    <a:cubicBezTo>
                      <a:pt x="222" y="192"/>
                      <a:pt x="184" y="215"/>
                      <a:pt x="148" y="204"/>
                    </a:cubicBezTo>
                    <a:cubicBezTo>
                      <a:pt x="113" y="193"/>
                      <a:pt x="93" y="152"/>
                      <a:pt x="105" y="113"/>
                    </a:cubicBezTo>
                    <a:cubicBezTo>
                      <a:pt x="117" y="74"/>
                      <a:pt x="156" y="51"/>
                      <a:pt x="192" y="62"/>
                    </a:cubicBezTo>
                    <a:cubicBezTo>
                      <a:pt x="227" y="73"/>
                      <a:pt x="246" y="114"/>
                      <a:pt x="234" y="153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 flipH="1">
                <a:off x="9388019" y="3598451"/>
                <a:ext cx="152400" cy="265113"/>
              </a:xfrm>
              <a:custGeom>
                <a:avLst/>
                <a:gdLst>
                  <a:gd name="T0" fmla="*/ 72 w 72"/>
                  <a:gd name="T1" fmla="*/ 5 h 124"/>
                  <a:gd name="T2" fmla="*/ 36 w 72"/>
                  <a:gd name="T3" fmla="*/ 121 h 124"/>
                  <a:gd name="T4" fmla="*/ 29 w 72"/>
                  <a:gd name="T5" fmla="*/ 124 h 124"/>
                  <a:gd name="T6" fmla="*/ 66 w 72"/>
                  <a:gd name="T7" fmla="*/ 0 h 124"/>
                  <a:gd name="T8" fmla="*/ 72 w 72"/>
                  <a:gd name="T9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5"/>
                    </a:moveTo>
                    <a:cubicBezTo>
                      <a:pt x="9" y="63"/>
                      <a:pt x="35" y="120"/>
                      <a:pt x="36" y="121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3"/>
                      <a:pt x="0" y="61"/>
                      <a:pt x="66" y="0"/>
                    </a:cubicBez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 flipH="1">
                <a:off x="9237207" y="3107913"/>
                <a:ext cx="152400" cy="265113"/>
              </a:xfrm>
              <a:custGeom>
                <a:avLst/>
                <a:gdLst>
                  <a:gd name="T0" fmla="*/ 71 w 71"/>
                  <a:gd name="T1" fmla="*/ 5 h 124"/>
                  <a:gd name="T2" fmla="*/ 35 w 71"/>
                  <a:gd name="T3" fmla="*/ 121 h 124"/>
                  <a:gd name="T4" fmla="*/ 28 w 71"/>
                  <a:gd name="T5" fmla="*/ 124 h 124"/>
                  <a:gd name="T6" fmla="*/ 66 w 71"/>
                  <a:gd name="T7" fmla="*/ 0 h 124"/>
                  <a:gd name="T8" fmla="*/ 71 w 71"/>
                  <a:gd name="T9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24">
                    <a:moveTo>
                      <a:pt x="71" y="5"/>
                    </a:moveTo>
                    <a:cubicBezTo>
                      <a:pt x="9" y="63"/>
                      <a:pt x="35" y="120"/>
                      <a:pt x="35" y="121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0" y="62"/>
                      <a:pt x="66" y="0"/>
                    </a:cubicBez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 flipH="1">
                <a:off x="9007019" y="3188876"/>
                <a:ext cx="111125" cy="234950"/>
              </a:xfrm>
              <a:custGeom>
                <a:avLst/>
                <a:gdLst>
                  <a:gd name="T0" fmla="*/ 6 w 52"/>
                  <a:gd name="T1" fmla="*/ 110 h 110"/>
                  <a:gd name="T2" fmla="*/ 0 w 52"/>
                  <a:gd name="T3" fmla="*/ 105 h 110"/>
                  <a:gd name="T4" fmla="*/ 30 w 52"/>
                  <a:gd name="T5" fmla="*/ 2 h 110"/>
                  <a:gd name="T6" fmla="*/ 38 w 52"/>
                  <a:gd name="T7" fmla="*/ 0 h 110"/>
                  <a:gd name="T8" fmla="*/ 6 w 52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10">
                    <a:moveTo>
                      <a:pt x="6" y="11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44" y="56"/>
                      <a:pt x="30" y="3"/>
                      <a:pt x="30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2"/>
                      <a:pt x="52" y="58"/>
                      <a:pt x="6" y="110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 flipH="1">
                <a:off x="9168944" y="3690526"/>
                <a:ext cx="111125" cy="234950"/>
              </a:xfrm>
              <a:custGeom>
                <a:avLst/>
                <a:gdLst>
                  <a:gd name="T0" fmla="*/ 6 w 52"/>
                  <a:gd name="T1" fmla="*/ 110 h 110"/>
                  <a:gd name="T2" fmla="*/ 0 w 52"/>
                  <a:gd name="T3" fmla="*/ 105 h 110"/>
                  <a:gd name="T4" fmla="*/ 30 w 52"/>
                  <a:gd name="T5" fmla="*/ 2 h 110"/>
                  <a:gd name="T6" fmla="*/ 38 w 52"/>
                  <a:gd name="T7" fmla="*/ 0 h 110"/>
                  <a:gd name="T8" fmla="*/ 6 w 52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10">
                    <a:moveTo>
                      <a:pt x="6" y="11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44" y="55"/>
                      <a:pt x="30" y="2"/>
                      <a:pt x="30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2"/>
                      <a:pt x="52" y="57"/>
                      <a:pt x="6" y="110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Oval 29"/>
              <p:cNvSpPr>
                <a:spLocks noChangeArrowheads="1"/>
              </p:cNvSpPr>
              <p:nvPr/>
            </p:nvSpPr>
            <p:spPr bwMode="auto">
              <a:xfrm flipH="1">
                <a:off x="8584744" y="3671476"/>
                <a:ext cx="60325" cy="87313"/>
              </a:xfrm>
              <a:prstGeom prst="ellipse">
                <a:avLst/>
              </a:pr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 flipH="1">
                <a:off x="8576806" y="4103276"/>
                <a:ext cx="814388" cy="1162050"/>
              </a:xfrm>
              <a:custGeom>
                <a:avLst/>
                <a:gdLst>
                  <a:gd name="T0" fmla="*/ 324 w 382"/>
                  <a:gd name="T1" fmla="*/ 0 h 545"/>
                  <a:gd name="T2" fmla="*/ 73 w 382"/>
                  <a:gd name="T3" fmla="*/ 70 h 545"/>
                  <a:gd name="T4" fmla="*/ 0 w 382"/>
                  <a:gd name="T5" fmla="*/ 65 h 545"/>
                  <a:gd name="T6" fmla="*/ 382 w 382"/>
                  <a:gd name="T7" fmla="*/ 38 h 545"/>
                  <a:gd name="T8" fmla="*/ 324 w 382"/>
                  <a:gd name="T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545">
                    <a:moveTo>
                      <a:pt x="324" y="0"/>
                    </a:moveTo>
                    <a:cubicBezTo>
                      <a:pt x="324" y="0"/>
                      <a:pt x="109" y="374"/>
                      <a:pt x="73" y="7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43" y="545"/>
                      <a:pt x="382" y="38"/>
                    </a:cubicBez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>
                <a:spLocks/>
              </p:cNvSpPr>
              <p:nvPr/>
            </p:nvSpPr>
            <p:spPr bwMode="auto">
              <a:xfrm flipH="1">
                <a:off x="9135606" y="4100101"/>
                <a:ext cx="484188" cy="152400"/>
              </a:xfrm>
              <a:custGeom>
                <a:avLst/>
                <a:gdLst>
                  <a:gd name="T0" fmla="*/ 180 w 227"/>
                  <a:gd name="T1" fmla="*/ 71 h 71"/>
                  <a:gd name="T2" fmla="*/ 51 w 227"/>
                  <a:gd name="T3" fmla="*/ 0 h 71"/>
                  <a:gd name="T4" fmla="*/ 59 w 227"/>
                  <a:gd name="T5" fmla="*/ 42 h 71"/>
                  <a:gd name="T6" fmla="*/ 107 w 227"/>
                  <a:gd name="T7" fmla="*/ 69 h 71"/>
                  <a:gd name="T8" fmla="*/ 180 w 227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71">
                    <a:moveTo>
                      <a:pt x="180" y="71"/>
                    </a:moveTo>
                    <a:cubicBezTo>
                      <a:pt x="180" y="71"/>
                      <a:pt x="227" y="14"/>
                      <a:pt x="51" y="0"/>
                    </a:cubicBezTo>
                    <a:cubicBezTo>
                      <a:pt x="51" y="0"/>
                      <a:pt x="0" y="17"/>
                      <a:pt x="59" y="42"/>
                    </a:cubicBezTo>
                    <a:cubicBezTo>
                      <a:pt x="59" y="42"/>
                      <a:pt x="93" y="52"/>
                      <a:pt x="107" y="69"/>
                    </a:cubicBez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4B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3"/>
              <p:cNvSpPr>
                <a:spLocks/>
              </p:cNvSpPr>
              <p:nvPr/>
            </p:nvSpPr>
            <p:spPr bwMode="auto">
              <a:xfrm flipH="1">
                <a:off x="7649707" y="3198401"/>
                <a:ext cx="320675" cy="223838"/>
              </a:xfrm>
              <a:custGeom>
                <a:avLst/>
                <a:gdLst>
                  <a:gd name="T0" fmla="*/ 42 w 150"/>
                  <a:gd name="T1" fmla="*/ 8 h 105"/>
                  <a:gd name="T2" fmla="*/ 27 w 150"/>
                  <a:gd name="T3" fmla="*/ 58 h 105"/>
                  <a:gd name="T4" fmla="*/ 93 w 150"/>
                  <a:gd name="T5" fmla="*/ 78 h 105"/>
                  <a:gd name="T6" fmla="*/ 98 w 150"/>
                  <a:gd name="T7" fmla="*/ 0 h 105"/>
                  <a:gd name="T8" fmla="*/ 42 w 150"/>
                  <a:gd name="T9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5">
                    <a:moveTo>
                      <a:pt x="42" y="8"/>
                    </a:moveTo>
                    <a:cubicBezTo>
                      <a:pt x="42" y="8"/>
                      <a:pt x="0" y="21"/>
                      <a:pt x="27" y="58"/>
                    </a:cubicBezTo>
                    <a:cubicBezTo>
                      <a:pt x="27" y="58"/>
                      <a:pt x="52" y="105"/>
                      <a:pt x="93" y="78"/>
                    </a:cubicBezTo>
                    <a:cubicBezTo>
                      <a:pt x="93" y="78"/>
                      <a:pt x="150" y="38"/>
                      <a:pt x="98" y="0"/>
                    </a:cubicBezTo>
                    <a:lnTo>
                      <a:pt x="42" y="8"/>
                    </a:lnTo>
                    <a:close/>
                  </a:path>
                </a:pathLst>
              </a:custGeom>
              <a:solidFill>
                <a:srgbClr val="E4B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38"/>
              <p:cNvSpPr>
                <a:spLocks noEditPoints="1"/>
              </p:cNvSpPr>
              <p:nvPr/>
            </p:nvSpPr>
            <p:spPr bwMode="auto">
              <a:xfrm flipH="1">
                <a:off x="8440281" y="2658651"/>
                <a:ext cx="573088" cy="887413"/>
              </a:xfrm>
              <a:custGeom>
                <a:avLst/>
                <a:gdLst>
                  <a:gd name="T0" fmla="*/ 259 w 269"/>
                  <a:gd name="T1" fmla="*/ 71 h 416"/>
                  <a:gd name="T2" fmla="*/ 139 w 269"/>
                  <a:gd name="T3" fmla="*/ 0 h 416"/>
                  <a:gd name="T4" fmla="*/ 8 w 269"/>
                  <a:gd name="T5" fmla="*/ 108 h 416"/>
                  <a:gd name="T6" fmla="*/ 54 w 269"/>
                  <a:gd name="T7" fmla="*/ 252 h 416"/>
                  <a:gd name="T8" fmla="*/ 66 w 269"/>
                  <a:gd name="T9" fmla="*/ 264 h 416"/>
                  <a:gd name="T10" fmla="*/ 108 w 269"/>
                  <a:gd name="T11" fmla="*/ 370 h 416"/>
                  <a:gd name="T12" fmla="*/ 111 w 269"/>
                  <a:gd name="T13" fmla="*/ 410 h 416"/>
                  <a:gd name="T14" fmla="*/ 140 w 269"/>
                  <a:gd name="T15" fmla="*/ 340 h 416"/>
                  <a:gd name="T16" fmla="*/ 246 w 269"/>
                  <a:gd name="T17" fmla="*/ 198 h 416"/>
                  <a:gd name="T18" fmla="*/ 268 w 269"/>
                  <a:gd name="T19" fmla="*/ 129 h 416"/>
                  <a:gd name="T20" fmla="*/ 75 w 269"/>
                  <a:gd name="T21" fmla="*/ 98 h 416"/>
                  <a:gd name="T22" fmla="*/ 139 w 269"/>
                  <a:gd name="T23" fmla="*/ 9 h 416"/>
                  <a:gd name="T24" fmla="*/ 73 w 269"/>
                  <a:gd name="T25" fmla="*/ 139 h 416"/>
                  <a:gd name="T26" fmla="*/ 28 w 269"/>
                  <a:gd name="T27" fmla="*/ 209 h 416"/>
                  <a:gd name="T28" fmla="*/ 16 w 269"/>
                  <a:gd name="T29" fmla="*/ 152 h 416"/>
                  <a:gd name="T30" fmla="*/ 71 w 269"/>
                  <a:gd name="T31" fmla="*/ 63 h 416"/>
                  <a:gd name="T32" fmla="*/ 113 w 269"/>
                  <a:gd name="T33" fmla="*/ 13 h 416"/>
                  <a:gd name="T34" fmla="*/ 115 w 269"/>
                  <a:gd name="T35" fmla="*/ 39 h 416"/>
                  <a:gd name="T36" fmla="*/ 12 w 269"/>
                  <a:gd name="T37" fmla="*/ 169 h 416"/>
                  <a:gd name="T38" fmla="*/ 58 w 269"/>
                  <a:gd name="T39" fmla="*/ 80 h 416"/>
                  <a:gd name="T40" fmla="*/ 13 w 269"/>
                  <a:gd name="T41" fmla="*/ 132 h 416"/>
                  <a:gd name="T42" fmla="*/ 80 w 269"/>
                  <a:gd name="T43" fmla="*/ 21 h 416"/>
                  <a:gd name="T44" fmla="*/ 102 w 269"/>
                  <a:gd name="T45" fmla="*/ 14 h 416"/>
                  <a:gd name="T46" fmla="*/ 74 w 269"/>
                  <a:gd name="T47" fmla="*/ 24 h 416"/>
                  <a:gd name="T48" fmla="*/ 16 w 269"/>
                  <a:gd name="T49" fmla="*/ 115 h 416"/>
                  <a:gd name="T50" fmla="*/ 56 w 269"/>
                  <a:gd name="T51" fmla="*/ 209 h 416"/>
                  <a:gd name="T52" fmla="*/ 140 w 269"/>
                  <a:gd name="T53" fmla="*/ 74 h 416"/>
                  <a:gd name="T54" fmla="*/ 169 w 269"/>
                  <a:gd name="T55" fmla="*/ 12 h 416"/>
                  <a:gd name="T56" fmla="*/ 87 w 269"/>
                  <a:gd name="T57" fmla="*/ 150 h 416"/>
                  <a:gd name="T58" fmla="*/ 42 w 269"/>
                  <a:gd name="T59" fmla="*/ 229 h 416"/>
                  <a:gd name="T60" fmla="*/ 85 w 269"/>
                  <a:gd name="T61" fmla="*/ 124 h 416"/>
                  <a:gd name="T62" fmla="*/ 155 w 269"/>
                  <a:gd name="T63" fmla="*/ 13 h 416"/>
                  <a:gd name="T64" fmla="*/ 202 w 269"/>
                  <a:gd name="T65" fmla="*/ 24 h 416"/>
                  <a:gd name="T66" fmla="*/ 127 w 269"/>
                  <a:gd name="T67" fmla="*/ 146 h 416"/>
                  <a:gd name="T68" fmla="*/ 58 w 269"/>
                  <a:gd name="T69" fmla="*/ 244 h 416"/>
                  <a:gd name="T70" fmla="*/ 61 w 269"/>
                  <a:gd name="T71" fmla="*/ 246 h 416"/>
                  <a:gd name="T72" fmla="*/ 130 w 269"/>
                  <a:gd name="T73" fmla="*/ 145 h 416"/>
                  <a:gd name="T74" fmla="*/ 205 w 269"/>
                  <a:gd name="T75" fmla="*/ 26 h 416"/>
                  <a:gd name="T76" fmla="*/ 186 w 269"/>
                  <a:gd name="T77" fmla="*/ 88 h 416"/>
                  <a:gd name="T78" fmla="*/ 74 w 269"/>
                  <a:gd name="T79" fmla="*/ 259 h 416"/>
                  <a:gd name="T80" fmla="*/ 135 w 269"/>
                  <a:gd name="T81" fmla="*/ 181 h 416"/>
                  <a:gd name="T82" fmla="*/ 229 w 269"/>
                  <a:gd name="T83" fmla="*/ 42 h 416"/>
                  <a:gd name="T84" fmla="*/ 203 w 269"/>
                  <a:gd name="T85" fmla="*/ 114 h 416"/>
                  <a:gd name="T86" fmla="*/ 83 w 269"/>
                  <a:gd name="T87" fmla="*/ 274 h 416"/>
                  <a:gd name="T88" fmla="*/ 103 w 269"/>
                  <a:gd name="T89" fmla="*/ 285 h 416"/>
                  <a:gd name="T90" fmla="*/ 217 w 269"/>
                  <a:gd name="T91" fmla="*/ 145 h 416"/>
                  <a:gd name="T92" fmla="*/ 169 w 269"/>
                  <a:gd name="T93" fmla="*/ 195 h 416"/>
                  <a:gd name="T94" fmla="*/ 93 w 269"/>
                  <a:gd name="T95" fmla="*/ 292 h 416"/>
                  <a:gd name="T96" fmla="*/ 129 w 269"/>
                  <a:gd name="T97" fmla="*/ 228 h 416"/>
                  <a:gd name="T98" fmla="*/ 240 w 269"/>
                  <a:gd name="T99" fmla="*/ 69 h 416"/>
                  <a:gd name="T100" fmla="*/ 255 w 269"/>
                  <a:gd name="T101" fmla="*/ 120 h 416"/>
                  <a:gd name="T102" fmla="*/ 201 w 269"/>
                  <a:gd name="T103" fmla="*/ 188 h 416"/>
                  <a:gd name="T104" fmla="*/ 118 w 269"/>
                  <a:gd name="T105" fmla="*/ 293 h 416"/>
                  <a:gd name="T106" fmla="*/ 94 w 269"/>
                  <a:gd name="T107" fmla="*/ 294 h 416"/>
                  <a:gd name="T108" fmla="*/ 143 w 269"/>
                  <a:gd name="T109" fmla="*/ 268 h 416"/>
                  <a:gd name="T110" fmla="*/ 224 w 269"/>
                  <a:gd name="T111" fmla="*/ 166 h 416"/>
                  <a:gd name="T112" fmla="*/ 247 w 269"/>
                  <a:gd name="T113" fmla="*/ 151 h 416"/>
                  <a:gd name="T114" fmla="*/ 122 w 269"/>
                  <a:gd name="T115" fmla="*/ 319 h 416"/>
                  <a:gd name="T116" fmla="*/ 209 w 269"/>
                  <a:gd name="T117" fmla="*/ 228 h 416"/>
                  <a:gd name="T118" fmla="*/ 117 w 269"/>
                  <a:gd name="T119" fmla="*/ 355 h 416"/>
                  <a:gd name="T120" fmla="*/ 150 w 269"/>
                  <a:gd name="T121" fmla="*/ 285 h 416"/>
                  <a:gd name="T122" fmla="*/ 211 w 269"/>
                  <a:gd name="T123" fmla="*/ 209 h 416"/>
                  <a:gd name="T124" fmla="*/ 255 w 269"/>
                  <a:gd name="T125" fmla="*/ 14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9" h="416">
                    <a:moveTo>
                      <a:pt x="266" y="127"/>
                    </a:move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20"/>
                      <a:pt x="265" y="113"/>
                      <a:pt x="265" y="106"/>
                    </a:cubicBezTo>
                    <a:cubicBezTo>
                      <a:pt x="265" y="93"/>
                      <a:pt x="263" y="83"/>
                      <a:pt x="259" y="71"/>
                    </a:cubicBezTo>
                    <a:cubicBezTo>
                      <a:pt x="255" y="61"/>
                      <a:pt x="250" y="52"/>
                      <a:pt x="244" y="43"/>
                    </a:cubicBezTo>
                    <a:cubicBezTo>
                      <a:pt x="236" y="32"/>
                      <a:pt x="223" y="25"/>
                      <a:pt x="211" y="19"/>
                    </a:cubicBezTo>
                    <a:cubicBezTo>
                      <a:pt x="200" y="13"/>
                      <a:pt x="190" y="7"/>
                      <a:pt x="178" y="4"/>
                    </a:cubicBezTo>
                    <a:cubicBezTo>
                      <a:pt x="165" y="0"/>
                      <a:pt x="152" y="0"/>
                      <a:pt x="139" y="0"/>
                    </a:cubicBezTo>
                    <a:cubicBezTo>
                      <a:pt x="116" y="0"/>
                      <a:pt x="94" y="5"/>
                      <a:pt x="73" y="14"/>
                    </a:cubicBezTo>
                    <a:cubicBezTo>
                      <a:pt x="58" y="20"/>
                      <a:pt x="45" y="33"/>
                      <a:pt x="35" y="46"/>
                    </a:cubicBezTo>
                    <a:cubicBezTo>
                      <a:pt x="25" y="59"/>
                      <a:pt x="17" y="72"/>
                      <a:pt x="11" y="87"/>
                    </a:cubicBezTo>
                    <a:cubicBezTo>
                      <a:pt x="9" y="94"/>
                      <a:pt x="8" y="101"/>
                      <a:pt x="8" y="108"/>
                    </a:cubicBezTo>
                    <a:cubicBezTo>
                      <a:pt x="7" y="117"/>
                      <a:pt x="4" y="126"/>
                      <a:pt x="4" y="134"/>
                    </a:cubicBezTo>
                    <a:cubicBezTo>
                      <a:pt x="3" y="151"/>
                      <a:pt x="0" y="168"/>
                      <a:pt x="6" y="184"/>
                    </a:cubicBezTo>
                    <a:cubicBezTo>
                      <a:pt x="12" y="200"/>
                      <a:pt x="21" y="215"/>
                      <a:pt x="30" y="229"/>
                    </a:cubicBezTo>
                    <a:cubicBezTo>
                      <a:pt x="37" y="238"/>
                      <a:pt x="45" y="245"/>
                      <a:pt x="54" y="252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54" y="254"/>
                      <a:pt x="54" y="254"/>
                      <a:pt x="55" y="254"/>
                    </a:cubicBezTo>
                    <a:cubicBezTo>
                      <a:pt x="55" y="254"/>
                      <a:pt x="56" y="254"/>
                      <a:pt x="56" y="254"/>
                    </a:cubicBezTo>
                    <a:cubicBezTo>
                      <a:pt x="59" y="257"/>
                      <a:pt x="63" y="261"/>
                      <a:pt x="66" y="264"/>
                    </a:cubicBezTo>
                    <a:cubicBezTo>
                      <a:pt x="72" y="271"/>
                      <a:pt x="76" y="280"/>
                      <a:pt x="80" y="287"/>
                    </a:cubicBezTo>
                    <a:cubicBezTo>
                      <a:pt x="85" y="296"/>
                      <a:pt x="90" y="304"/>
                      <a:pt x="94" y="312"/>
                    </a:cubicBezTo>
                    <a:cubicBezTo>
                      <a:pt x="99" y="321"/>
                      <a:pt x="103" y="330"/>
                      <a:pt x="105" y="340"/>
                    </a:cubicBezTo>
                    <a:cubicBezTo>
                      <a:pt x="108" y="350"/>
                      <a:pt x="108" y="359"/>
                      <a:pt x="108" y="370"/>
                    </a:cubicBezTo>
                    <a:cubicBezTo>
                      <a:pt x="108" y="372"/>
                      <a:pt x="110" y="374"/>
                      <a:pt x="112" y="374"/>
                    </a:cubicBezTo>
                    <a:cubicBezTo>
                      <a:pt x="113" y="374"/>
                      <a:pt x="114" y="374"/>
                      <a:pt x="114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114" y="386"/>
                      <a:pt x="112" y="398"/>
                      <a:pt x="111" y="410"/>
                    </a:cubicBezTo>
                    <a:cubicBezTo>
                      <a:pt x="111" y="416"/>
                      <a:pt x="121" y="416"/>
                      <a:pt x="121" y="410"/>
                    </a:cubicBezTo>
                    <a:cubicBezTo>
                      <a:pt x="121" y="398"/>
                      <a:pt x="122" y="384"/>
                      <a:pt x="124" y="372"/>
                    </a:cubicBezTo>
                    <a:cubicBezTo>
                      <a:pt x="124" y="367"/>
                      <a:pt x="124" y="361"/>
                      <a:pt x="126" y="356"/>
                    </a:cubicBezTo>
                    <a:cubicBezTo>
                      <a:pt x="129" y="350"/>
                      <a:pt x="135" y="345"/>
                      <a:pt x="140" y="340"/>
                    </a:cubicBezTo>
                    <a:cubicBezTo>
                      <a:pt x="148" y="331"/>
                      <a:pt x="154" y="320"/>
                      <a:pt x="161" y="310"/>
                    </a:cubicBezTo>
                    <a:cubicBezTo>
                      <a:pt x="168" y="298"/>
                      <a:pt x="179" y="288"/>
                      <a:pt x="187" y="276"/>
                    </a:cubicBezTo>
                    <a:cubicBezTo>
                      <a:pt x="202" y="254"/>
                      <a:pt x="217" y="231"/>
                      <a:pt x="235" y="210"/>
                    </a:cubicBezTo>
                    <a:cubicBezTo>
                      <a:pt x="239" y="206"/>
                      <a:pt x="242" y="202"/>
                      <a:pt x="246" y="198"/>
                    </a:cubicBezTo>
                    <a:cubicBezTo>
                      <a:pt x="250" y="192"/>
                      <a:pt x="252" y="186"/>
                      <a:pt x="255" y="180"/>
                    </a:cubicBezTo>
                    <a:cubicBezTo>
                      <a:pt x="261" y="167"/>
                      <a:pt x="262" y="156"/>
                      <a:pt x="265" y="142"/>
                    </a:cubicBezTo>
                    <a:cubicBezTo>
                      <a:pt x="265" y="139"/>
                      <a:pt x="266" y="136"/>
                      <a:pt x="266" y="132"/>
                    </a:cubicBezTo>
                    <a:cubicBezTo>
                      <a:pt x="267" y="131"/>
                      <a:pt x="267" y="130"/>
                      <a:pt x="268" y="129"/>
                    </a:cubicBezTo>
                    <a:cubicBezTo>
                      <a:pt x="269" y="128"/>
                      <a:pt x="268" y="126"/>
                      <a:pt x="266" y="127"/>
                    </a:cubicBezTo>
                    <a:close/>
                    <a:moveTo>
                      <a:pt x="28" y="208"/>
                    </a:moveTo>
                    <a:cubicBezTo>
                      <a:pt x="24" y="202"/>
                      <a:pt x="21" y="195"/>
                      <a:pt x="17" y="188"/>
                    </a:cubicBezTo>
                    <a:cubicBezTo>
                      <a:pt x="41" y="161"/>
                      <a:pt x="53" y="126"/>
                      <a:pt x="75" y="98"/>
                    </a:cubicBezTo>
                    <a:cubicBezTo>
                      <a:pt x="86" y="82"/>
                      <a:pt x="98" y="67"/>
                      <a:pt x="110" y="51"/>
                    </a:cubicBezTo>
                    <a:cubicBezTo>
                      <a:pt x="116" y="43"/>
                      <a:pt x="122" y="33"/>
                      <a:pt x="129" y="24"/>
                    </a:cubicBezTo>
                    <a:cubicBezTo>
                      <a:pt x="132" y="20"/>
                      <a:pt x="135" y="14"/>
                      <a:pt x="138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44" y="9"/>
                      <a:pt x="149" y="9"/>
                      <a:pt x="155" y="9"/>
                    </a:cubicBezTo>
                    <a:cubicBezTo>
                      <a:pt x="143" y="25"/>
                      <a:pt x="136" y="44"/>
                      <a:pt x="125" y="60"/>
                    </a:cubicBezTo>
                    <a:cubicBezTo>
                      <a:pt x="113" y="78"/>
                      <a:pt x="102" y="96"/>
                      <a:pt x="90" y="113"/>
                    </a:cubicBezTo>
                    <a:cubicBezTo>
                      <a:pt x="84" y="121"/>
                      <a:pt x="78" y="129"/>
                      <a:pt x="73" y="139"/>
                    </a:cubicBezTo>
                    <a:cubicBezTo>
                      <a:pt x="69" y="149"/>
                      <a:pt x="64" y="158"/>
                      <a:pt x="58" y="166"/>
                    </a:cubicBezTo>
                    <a:cubicBezTo>
                      <a:pt x="53" y="174"/>
                      <a:pt x="46" y="182"/>
                      <a:pt x="41" y="190"/>
                    </a:cubicBezTo>
                    <a:cubicBezTo>
                      <a:pt x="38" y="195"/>
                      <a:pt x="34" y="200"/>
                      <a:pt x="30" y="205"/>
                    </a:cubicBezTo>
                    <a:cubicBezTo>
                      <a:pt x="30" y="206"/>
                      <a:pt x="29" y="208"/>
                      <a:pt x="28" y="209"/>
                    </a:cubicBezTo>
                    <a:lnTo>
                      <a:pt x="28" y="208"/>
                    </a:lnTo>
                    <a:close/>
                    <a:moveTo>
                      <a:pt x="12" y="169"/>
                    </a:moveTo>
                    <a:cubicBezTo>
                      <a:pt x="11" y="166"/>
                      <a:pt x="11" y="163"/>
                      <a:pt x="11" y="160"/>
                    </a:cubicBezTo>
                    <a:cubicBezTo>
                      <a:pt x="13" y="157"/>
                      <a:pt x="14" y="155"/>
                      <a:pt x="16" y="152"/>
                    </a:cubicBezTo>
                    <a:cubicBezTo>
                      <a:pt x="20" y="145"/>
                      <a:pt x="25" y="137"/>
                      <a:pt x="31" y="130"/>
                    </a:cubicBezTo>
                    <a:cubicBezTo>
                      <a:pt x="36" y="123"/>
                      <a:pt x="39" y="114"/>
                      <a:pt x="44" y="107"/>
                    </a:cubicBezTo>
                    <a:cubicBezTo>
                      <a:pt x="49" y="99"/>
                      <a:pt x="54" y="91"/>
                      <a:pt x="59" y="83"/>
                    </a:cubicBezTo>
                    <a:cubicBezTo>
                      <a:pt x="64" y="77"/>
                      <a:pt x="67" y="70"/>
                      <a:pt x="71" y="63"/>
                    </a:cubicBezTo>
                    <a:cubicBezTo>
                      <a:pt x="76" y="56"/>
                      <a:pt x="81" y="50"/>
                      <a:pt x="86" y="43"/>
                    </a:cubicBezTo>
                    <a:cubicBezTo>
                      <a:pt x="91" y="36"/>
                      <a:pt x="97" y="29"/>
                      <a:pt x="103" y="23"/>
                    </a:cubicBezTo>
                    <a:cubicBezTo>
                      <a:pt x="106" y="20"/>
                      <a:pt x="109" y="17"/>
                      <a:pt x="112" y="13"/>
                    </a:cubicBezTo>
                    <a:cubicBezTo>
                      <a:pt x="112" y="13"/>
                      <a:pt x="113" y="13"/>
                      <a:pt x="113" y="13"/>
                    </a:cubicBezTo>
                    <a:cubicBezTo>
                      <a:pt x="113" y="12"/>
                      <a:pt x="113" y="12"/>
                      <a:pt x="114" y="11"/>
                    </a:cubicBezTo>
                    <a:cubicBezTo>
                      <a:pt x="121" y="10"/>
                      <a:pt x="128" y="9"/>
                      <a:pt x="135" y="9"/>
                    </a:cubicBezTo>
                    <a:cubicBezTo>
                      <a:pt x="134" y="11"/>
                      <a:pt x="133" y="13"/>
                      <a:pt x="132" y="15"/>
                    </a:cubicBezTo>
                    <a:cubicBezTo>
                      <a:pt x="127" y="24"/>
                      <a:pt x="120" y="31"/>
                      <a:pt x="115" y="39"/>
                    </a:cubicBezTo>
                    <a:cubicBezTo>
                      <a:pt x="104" y="55"/>
                      <a:pt x="91" y="70"/>
                      <a:pt x="80" y="86"/>
                    </a:cubicBezTo>
                    <a:cubicBezTo>
                      <a:pt x="68" y="102"/>
                      <a:pt x="57" y="119"/>
                      <a:pt x="48" y="137"/>
                    </a:cubicBezTo>
                    <a:cubicBezTo>
                      <a:pt x="38" y="153"/>
                      <a:pt x="29" y="171"/>
                      <a:pt x="16" y="185"/>
                    </a:cubicBezTo>
                    <a:cubicBezTo>
                      <a:pt x="14" y="180"/>
                      <a:pt x="12" y="174"/>
                      <a:pt x="12" y="169"/>
                    </a:cubicBezTo>
                    <a:close/>
                    <a:moveTo>
                      <a:pt x="109" y="12"/>
                    </a:moveTo>
                    <a:cubicBezTo>
                      <a:pt x="106" y="17"/>
                      <a:pt x="100" y="21"/>
                      <a:pt x="97" y="25"/>
                    </a:cubicBezTo>
                    <a:cubicBezTo>
                      <a:pt x="92" y="31"/>
                      <a:pt x="87" y="37"/>
                      <a:pt x="82" y="43"/>
                    </a:cubicBezTo>
                    <a:cubicBezTo>
                      <a:pt x="73" y="55"/>
                      <a:pt x="67" y="67"/>
                      <a:pt x="58" y="80"/>
                    </a:cubicBezTo>
                    <a:cubicBezTo>
                      <a:pt x="49" y="93"/>
                      <a:pt x="40" y="107"/>
                      <a:pt x="33" y="121"/>
                    </a:cubicBezTo>
                    <a:cubicBezTo>
                      <a:pt x="29" y="128"/>
                      <a:pt x="24" y="134"/>
                      <a:pt x="19" y="141"/>
                    </a:cubicBezTo>
                    <a:cubicBezTo>
                      <a:pt x="17" y="145"/>
                      <a:pt x="14" y="151"/>
                      <a:pt x="11" y="155"/>
                    </a:cubicBezTo>
                    <a:cubicBezTo>
                      <a:pt x="12" y="147"/>
                      <a:pt x="13" y="139"/>
                      <a:pt x="13" y="132"/>
                    </a:cubicBezTo>
                    <a:cubicBezTo>
                      <a:pt x="14" y="129"/>
                      <a:pt x="14" y="125"/>
                      <a:pt x="15" y="122"/>
                    </a:cubicBezTo>
                    <a:cubicBezTo>
                      <a:pt x="19" y="116"/>
                      <a:pt x="23" y="110"/>
                      <a:pt x="28" y="104"/>
                    </a:cubicBezTo>
                    <a:cubicBezTo>
                      <a:pt x="34" y="97"/>
                      <a:pt x="40" y="89"/>
                      <a:pt x="45" y="81"/>
                    </a:cubicBezTo>
                    <a:cubicBezTo>
                      <a:pt x="57" y="62"/>
                      <a:pt x="64" y="38"/>
                      <a:pt x="80" y="21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1" y="21"/>
                      <a:pt x="81" y="21"/>
                      <a:pt x="82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8" y="18"/>
                      <a:pt x="95" y="16"/>
                      <a:pt x="102" y="14"/>
                    </a:cubicBezTo>
                    <a:cubicBezTo>
                      <a:pt x="104" y="14"/>
                      <a:pt x="107" y="13"/>
                      <a:pt x="109" y="12"/>
                    </a:cubicBezTo>
                    <a:close/>
                    <a:moveTo>
                      <a:pt x="19" y="92"/>
                    </a:moveTo>
                    <a:cubicBezTo>
                      <a:pt x="27" y="66"/>
                      <a:pt x="46" y="42"/>
                      <a:pt x="68" y="27"/>
                    </a:cubicBezTo>
                    <a:cubicBezTo>
                      <a:pt x="70" y="26"/>
                      <a:pt x="72" y="25"/>
                      <a:pt x="74" y="24"/>
                    </a:cubicBezTo>
                    <a:cubicBezTo>
                      <a:pt x="62" y="39"/>
                      <a:pt x="54" y="58"/>
                      <a:pt x="46" y="74"/>
                    </a:cubicBezTo>
                    <a:cubicBezTo>
                      <a:pt x="41" y="85"/>
                      <a:pt x="33" y="94"/>
                      <a:pt x="26" y="102"/>
                    </a:cubicBezTo>
                    <a:cubicBezTo>
                      <a:pt x="22" y="106"/>
                      <a:pt x="19" y="111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7" y="107"/>
                      <a:pt x="17" y="100"/>
                      <a:pt x="19" y="92"/>
                    </a:cubicBezTo>
                    <a:close/>
                    <a:moveTo>
                      <a:pt x="44" y="231"/>
                    </a:moveTo>
                    <a:cubicBezTo>
                      <a:pt x="45" y="230"/>
                      <a:pt x="48" y="225"/>
                      <a:pt x="49" y="224"/>
                    </a:cubicBezTo>
                    <a:cubicBezTo>
                      <a:pt x="51" y="219"/>
                      <a:pt x="54" y="214"/>
                      <a:pt x="56" y="209"/>
                    </a:cubicBezTo>
                    <a:cubicBezTo>
                      <a:pt x="61" y="199"/>
                      <a:pt x="66" y="190"/>
                      <a:pt x="72" y="180"/>
                    </a:cubicBezTo>
                    <a:cubicBezTo>
                      <a:pt x="83" y="162"/>
                      <a:pt x="94" y="144"/>
                      <a:pt x="106" y="127"/>
                    </a:cubicBezTo>
                    <a:cubicBezTo>
                      <a:pt x="112" y="118"/>
                      <a:pt x="117" y="109"/>
                      <a:pt x="123" y="101"/>
                    </a:cubicBezTo>
                    <a:cubicBezTo>
                      <a:pt x="130" y="93"/>
                      <a:pt x="135" y="83"/>
                      <a:pt x="140" y="74"/>
                    </a:cubicBezTo>
                    <a:cubicBezTo>
                      <a:pt x="146" y="64"/>
                      <a:pt x="150" y="53"/>
                      <a:pt x="155" y="43"/>
                    </a:cubicBezTo>
                    <a:cubicBezTo>
                      <a:pt x="157" y="39"/>
                      <a:pt x="160" y="35"/>
                      <a:pt x="162" y="30"/>
                    </a:cubicBezTo>
                    <a:cubicBezTo>
                      <a:pt x="165" y="26"/>
                      <a:pt x="166" y="17"/>
                      <a:pt x="170" y="14"/>
                    </a:cubicBezTo>
                    <a:cubicBezTo>
                      <a:pt x="172" y="14"/>
                      <a:pt x="171" y="11"/>
                      <a:pt x="169" y="12"/>
                    </a:cubicBezTo>
                    <a:cubicBezTo>
                      <a:pt x="163" y="16"/>
                      <a:pt x="160" y="28"/>
                      <a:pt x="157" y="34"/>
                    </a:cubicBezTo>
                    <a:cubicBezTo>
                      <a:pt x="151" y="44"/>
                      <a:pt x="147" y="54"/>
                      <a:pt x="142" y="64"/>
                    </a:cubicBezTo>
                    <a:cubicBezTo>
                      <a:pt x="132" y="85"/>
                      <a:pt x="118" y="103"/>
                      <a:pt x="105" y="123"/>
                    </a:cubicBezTo>
                    <a:cubicBezTo>
                      <a:pt x="99" y="132"/>
                      <a:pt x="93" y="142"/>
                      <a:pt x="87" y="150"/>
                    </a:cubicBezTo>
                    <a:cubicBezTo>
                      <a:pt x="81" y="159"/>
                      <a:pt x="76" y="168"/>
                      <a:pt x="71" y="177"/>
                    </a:cubicBezTo>
                    <a:cubicBezTo>
                      <a:pt x="65" y="186"/>
                      <a:pt x="60" y="195"/>
                      <a:pt x="55" y="205"/>
                    </a:cubicBezTo>
                    <a:cubicBezTo>
                      <a:pt x="52" y="211"/>
                      <a:pt x="49" y="217"/>
                      <a:pt x="46" y="223"/>
                    </a:cubicBezTo>
                    <a:cubicBezTo>
                      <a:pt x="45" y="225"/>
                      <a:pt x="44" y="227"/>
                      <a:pt x="42" y="229"/>
                    </a:cubicBezTo>
                    <a:cubicBezTo>
                      <a:pt x="38" y="224"/>
                      <a:pt x="33" y="218"/>
                      <a:pt x="30" y="211"/>
                    </a:cubicBezTo>
                    <a:cubicBezTo>
                      <a:pt x="32" y="209"/>
                      <a:pt x="33" y="206"/>
                      <a:pt x="35" y="204"/>
                    </a:cubicBezTo>
                    <a:cubicBezTo>
                      <a:pt x="41" y="196"/>
                      <a:pt x="46" y="186"/>
                      <a:pt x="53" y="177"/>
                    </a:cubicBezTo>
                    <a:cubicBezTo>
                      <a:pt x="67" y="161"/>
                      <a:pt x="74" y="142"/>
                      <a:pt x="85" y="124"/>
                    </a:cubicBezTo>
                    <a:cubicBezTo>
                      <a:pt x="90" y="116"/>
                      <a:pt x="97" y="108"/>
                      <a:pt x="103" y="100"/>
                    </a:cubicBezTo>
                    <a:cubicBezTo>
                      <a:pt x="110" y="91"/>
                      <a:pt x="115" y="80"/>
                      <a:pt x="122" y="70"/>
                    </a:cubicBezTo>
                    <a:cubicBezTo>
                      <a:pt x="128" y="61"/>
                      <a:pt x="134" y="52"/>
                      <a:pt x="139" y="43"/>
                    </a:cubicBezTo>
                    <a:cubicBezTo>
                      <a:pt x="144" y="33"/>
                      <a:pt x="149" y="22"/>
                      <a:pt x="155" y="13"/>
                    </a:cubicBezTo>
                    <a:cubicBezTo>
                      <a:pt x="156" y="14"/>
                      <a:pt x="158" y="13"/>
                      <a:pt x="158" y="12"/>
                    </a:cubicBezTo>
                    <a:cubicBezTo>
                      <a:pt x="158" y="11"/>
                      <a:pt x="158" y="10"/>
                      <a:pt x="158" y="10"/>
                    </a:cubicBezTo>
                    <a:cubicBezTo>
                      <a:pt x="165" y="10"/>
                      <a:pt x="172" y="11"/>
                      <a:pt x="178" y="13"/>
                    </a:cubicBezTo>
                    <a:cubicBezTo>
                      <a:pt x="187" y="16"/>
                      <a:pt x="195" y="20"/>
                      <a:pt x="202" y="24"/>
                    </a:cubicBezTo>
                    <a:cubicBezTo>
                      <a:pt x="188" y="43"/>
                      <a:pt x="173" y="61"/>
                      <a:pt x="161" y="82"/>
                    </a:cubicBezTo>
                    <a:cubicBezTo>
                      <a:pt x="155" y="93"/>
                      <a:pt x="149" y="104"/>
                      <a:pt x="143" y="115"/>
                    </a:cubicBezTo>
                    <a:cubicBezTo>
                      <a:pt x="141" y="120"/>
                      <a:pt x="138" y="125"/>
                      <a:pt x="136" y="131"/>
                    </a:cubicBezTo>
                    <a:cubicBezTo>
                      <a:pt x="133" y="136"/>
                      <a:pt x="129" y="140"/>
                      <a:pt x="127" y="146"/>
                    </a:cubicBezTo>
                    <a:cubicBezTo>
                      <a:pt x="122" y="157"/>
                      <a:pt x="112" y="166"/>
                      <a:pt x="104" y="176"/>
                    </a:cubicBezTo>
                    <a:cubicBezTo>
                      <a:pt x="97" y="185"/>
                      <a:pt x="89" y="193"/>
                      <a:pt x="82" y="203"/>
                    </a:cubicBezTo>
                    <a:cubicBezTo>
                      <a:pt x="74" y="212"/>
                      <a:pt x="70" y="224"/>
                      <a:pt x="64" y="235"/>
                    </a:cubicBezTo>
                    <a:cubicBezTo>
                      <a:pt x="62" y="238"/>
                      <a:pt x="60" y="241"/>
                      <a:pt x="58" y="244"/>
                    </a:cubicBezTo>
                    <a:cubicBezTo>
                      <a:pt x="57" y="243"/>
                      <a:pt x="55" y="241"/>
                      <a:pt x="53" y="240"/>
                    </a:cubicBezTo>
                    <a:cubicBezTo>
                      <a:pt x="50" y="237"/>
                      <a:pt x="47" y="234"/>
                      <a:pt x="44" y="231"/>
                    </a:cubicBezTo>
                    <a:close/>
                    <a:moveTo>
                      <a:pt x="61" y="246"/>
                    </a:moveTo>
                    <a:cubicBezTo>
                      <a:pt x="61" y="246"/>
                      <a:pt x="61" y="246"/>
                      <a:pt x="61" y="246"/>
                    </a:cubicBezTo>
                    <a:cubicBezTo>
                      <a:pt x="64" y="242"/>
                      <a:pt x="66" y="237"/>
                      <a:pt x="68" y="233"/>
                    </a:cubicBezTo>
                    <a:cubicBezTo>
                      <a:pt x="74" y="222"/>
                      <a:pt x="79" y="209"/>
                      <a:pt x="88" y="200"/>
                    </a:cubicBezTo>
                    <a:cubicBezTo>
                      <a:pt x="96" y="191"/>
                      <a:pt x="104" y="180"/>
                      <a:pt x="112" y="170"/>
                    </a:cubicBezTo>
                    <a:cubicBezTo>
                      <a:pt x="119" y="162"/>
                      <a:pt x="126" y="155"/>
                      <a:pt x="130" y="145"/>
                    </a:cubicBezTo>
                    <a:cubicBezTo>
                      <a:pt x="132" y="140"/>
                      <a:pt x="136" y="137"/>
                      <a:pt x="138" y="132"/>
                    </a:cubicBezTo>
                    <a:cubicBezTo>
                      <a:pt x="141" y="127"/>
                      <a:pt x="143" y="122"/>
                      <a:pt x="146" y="117"/>
                    </a:cubicBezTo>
                    <a:cubicBezTo>
                      <a:pt x="151" y="105"/>
                      <a:pt x="158" y="94"/>
                      <a:pt x="164" y="83"/>
                    </a:cubicBezTo>
                    <a:cubicBezTo>
                      <a:pt x="175" y="62"/>
                      <a:pt x="191" y="45"/>
                      <a:pt x="205" y="26"/>
                    </a:cubicBezTo>
                    <a:cubicBezTo>
                      <a:pt x="209" y="28"/>
                      <a:pt x="214" y="31"/>
                      <a:pt x="218" y="34"/>
                    </a:cubicBezTo>
                    <a:cubicBezTo>
                      <a:pt x="221" y="36"/>
                      <a:pt x="224" y="38"/>
                      <a:pt x="227" y="40"/>
                    </a:cubicBezTo>
                    <a:cubicBezTo>
                      <a:pt x="222" y="48"/>
                      <a:pt x="213" y="54"/>
                      <a:pt x="208" y="61"/>
                    </a:cubicBezTo>
                    <a:cubicBezTo>
                      <a:pt x="201" y="70"/>
                      <a:pt x="193" y="79"/>
                      <a:pt x="186" y="88"/>
                    </a:cubicBezTo>
                    <a:cubicBezTo>
                      <a:pt x="172" y="107"/>
                      <a:pt x="162" y="129"/>
                      <a:pt x="150" y="150"/>
                    </a:cubicBezTo>
                    <a:cubicBezTo>
                      <a:pt x="145" y="160"/>
                      <a:pt x="138" y="170"/>
                      <a:pt x="132" y="179"/>
                    </a:cubicBezTo>
                    <a:cubicBezTo>
                      <a:pt x="126" y="189"/>
                      <a:pt x="120" y="199"/>
                      <a:pt x="114" y="208"/>
                    </a:cubicBezTo>
                    <a:cubicBezTo>
                      <a:pt x="101" y="226"/>
                      <a:pt x="87" y="242"/>
                      <a:pt x="74" y="259"/>
                    </a:cubicBezTo>
                    <a:cubicBezTo>
                      <a:pt x="70" y="254"/>
                      <a:pt x="65" y="250"/>
                      <a:pt x="61" y="246"/>
                    </a:cubicBezTo>
                    <a:close/>
                    <a:moveTo>
                      <a:pt x="75" y="261"/>
                    </a:moveTo>
                    <a:cubicBezTo>
                      <a:pt x="89" y="244"/>
                      <a:pt x="103" y="227"/>
                      <a:pt x="116" y="209"/>
                    </a:cubicBezTo>
                    <a:cubicBezTo>
                      <a:pt x="122" y="200"/>
                      <a:pt x="129" y="190"/>
                      <a:pt x="135" y="181"/>
                    </a:cubicBezTo>
                    <a:cubicBezTo>
                      <a:pt x="141" y="171"/>
                      <a:pt x="148" y="162"/>
                      <a:pt x="153" y="152"/>
                    </a:cubicBezTo>
                    <a:cubicBezTo>
                      <a:pt x="164" y="131"/>
                      <a:pt x="175" y="109"/>
                      <a:pt x="189" y="90"/>
                    </a:cubicBezTo>
                    <a:cubicBezTo>
                      <a:pt x="196" y="79"/>
                      <a:pt x="205" y="70"/>
                      <a:pt x="212" y="60"/>
                    </a:cubicBezTo>
                    <a:cubicBezTo>
                      <a:pt x="217" y="54"/>
                      <a:pt x="224" y="49"/>
                      <a:pt x="229" y="42"/>
                    </a:cubicBezTo>
                    <a:cubicBezTo>
                      <a:pt x="234" y="47"/>
                      <a:pt x="239" y="53"/>
                      <a:pt x="243" y="59"/>
                    </a:cubicBezTo>
                    <a:cubicBezTo>
                      <a:pt x="242" y="63"/>
                      <a:pt x="238" y="67"/>
                      <a:pt x="236" y="70"/>
                    </a:cubicBezTo>
                    <a:cubicBezTo>
                      <a:pt x="233" y="75"/>
                      <a:pt x="229" y="80"/>
                      <a:pt x="225" y="85"/>
                    </a:cubicBezTo>
                    <a:cubicBezTo>
                      <a:pt x="218" y="95"/>
                      <a:pt x="211" y="104"/>
                      <a:pt x="203" y="114"/>
                    </a:cubicBezTo>
                    <a:cubicBezTo>
                      <a:pt x="188" y="132"/>
                      <a:pt x="174" y="151"/>
                      <a:pt x="162" y="171"/>
                    </a:cubicBezTo>
                    <a:cubicBezTo>
                      <a:pt x="148" y="193"/>
                      <a:pt x="136" y="216"/>
                      <a:pt x="119" y="236"/>
                    </a:cubicBezTo>
                    <a:cubicBezTo>
                      <a:pt x="111" y="245"/>
                      <a:pt x="103" y="253"/>
                      <a:pt x="96" y="261"/>
                    </a:cubicBezTo>
                    <a:cubicBezTo>
                      <a:pt x="92" y="265"/>
                      <a:pt x="87" y="269"/>
                      <a:pt x="83" y="274"/>
                    </a:cubicBezTo>
                    <a:cubicBezTo>
                      <a:pt x="81" y="271"/>
                      <a:pt x="80" y="268"/>
                      <a:pt x="78" y="266"/>
                    </a:cubicBezTo>
                    <a:cubicBezTo>
                      <a:pt x="77" y="264"/>
                      <a:pt x="76" y="263"/>
                      <a:pt x="75" y="261"/>
                    </a:cubicBezTo>
                    <a:close/>
                    <a:moveTo>
                      <a:pt x="94" y="294"/>
                    </a:moveTo>
                    <a:cubicBezTo>
                      <a:pt x="97" y="291"/>
                      <a:pt x="101" y="287"/>
                      <a:pt x="103" y="285"/>
                    </a:cubicBezTo>
                    <a:cubicBezTo>
                      <a:pt x="107" y="280"/>
                      <a:pt x="110" y="276"/>
                      <a:pt x="114" y="271"/>
                    </a:cubicBezTo>
                    <a:cubicBezTo>
                      <a:pt x="121" y="264"/>
                      <a:pt x="127" y="256"/>
                      <a:pt x="133" y="248"/>
                    </a:cubicBezTo>
                    <a:cubicBezTo>
                      <a:pt x="146" y="231"/>
                      <a:pt x="159" y="214"/>
                      <a:pt x="171" y="197"/>
                    </a:cubicBezTo>
                    <a:cubicBezTo>
                      <a:pt x="185" y="178"/>
                      <a:pt x="203" y="163"/>
                      <a:pt x="217" y="145"/>
                    </a:cubicBezTo>
                    <a:cubicBezTo>
                      <a:pt x="230" y="128"/>
                      <a:pt x="240" y="108"/>
                      <a:pt x="254" y="91"/>
                    </a:cubicBezTo>
                    <a:cubicBezTo>
                      <a:pt x="255" y="89"/>
                      <a:pt x="253" y="87"/>
                      <a:pt x="252" y="89"/>
                    </a:cubicBezTo>
                    <a:cubicBezTo>
                      <a:pt x="237" y="107"/>
                      <a:pt x="227" y="127"/>
                      <a:pt x="213" y="145"/>
                    </a:cubicBezTo>
                    <a:cubicBezTo>
                      <a:pt x="199" y="163"/>
                      <a:pt x="183" y="178"/>
                      <a:pt x="169" y="195"/>
                    </a:cubicBezTo>
                    <a:cubicBezTo>
                      <a:pt x="154" y="215"/>
                      <a:pt x="141" y="234"/>
                      <a:pt x="125" y="253"/>
                    </a:cubicBezTo>
                    <a:cubicBezTo>
                      <a:pt x="118" y="261"/>
                      <a:pt x="112" y="269"/>
                      <a:pt x="105" y="278"/>
                    </a:cubicBezTo>
                    <a:cubicBezTo>
                      <a:pt x="102" y="282"/>
                      <a:pt x="99" y="286"/>
                      <a:pt x="95" y="289"/>
                    </a:cubicBezTo>
                    <a:cubicBezTo>
                      <a:pt x="95" y="290"/>
                      <a:pt x="94" y="291"/>
                      <a:pt x="93" y="292"/>
                    </a:cubicBezTo>
                    <a:cubicBezTo>
                      <a:pt x="90" y="287"/>
                      <a:pt x="87" y="282"/>
                      <a:pt x="85" y="277"/>
                    </a:cubicBezTo>
                    <a:cubicBezTo>
                      <a:pt x="87" y="273"/>
                      <a:pt x="90" y="270"/>
                      <a:pt x="93" y="267"/>
                    </a:cubicBezTo>
                    <a:cubicBezTo>
                      <a:pt x="97" y="263"/>
                      <a:pt x="102" y="258"/>
                      <a:pt x="106" y="254"/>
                    </a:cubicBezTo>
                    <a:cubicBezTo>
                      <a:pt x="114" y="246"/>
                      <a:pt x="122" y="237"/>
                      <a:pt x="129" y="228"/>
                    </a:cubicBezTo>
                    <a:cubicBezTo>
                      <a:pt x="144" y="209"/>
                      <a:pt x="155" y="187"/>
                      <a:pt x="168" y="167"/>
                    </a:cubicBezTo>
                    <a:cubicBezTo>
                      <a:pt x="181" y="145"/>
                      <a:pt x="198" y="125"/>
                      <a:pt x="214" y="105"/>
                    </a:cubicBezTo>
                    <a:cubicBezTo>
                      <a:pt x="220" y="97"/>
                      <a:pt x="226" y="88"/>
                      <a:pt x="233" y="80"/>
                    </a:cubicBezTo>
                    <a:cubicBezTo>
                      <a:pt x="235" y="76"/>
                      <a:pt x="238" y="73"/>
                      <a:pt x="240" y="69"/>
                    </a:cubicBezTo>
                    <a:cubicBezTo>
                      <a:pt x="242" y="67"/>
                      <a:pt x="244" y="64"/>
                      <a:pt x="245" y="62"/>
                    </a:cubicBezTo>
                    <a:cubicBezTo>
                      <a:pt x="252" y="74"/>
                      <a:pt x="256" y="89"/>
                      <a:pt x="256" y="103"/>
                    </a:cubicBezTo>
                    <a:cubicBezTo>
                      <a:pt x="256" y="108"/>
                      <a:pt x="256" y="114"/>
                      <a:pt x="256" y="119"/>
                    </a:cubicBezTo>
                    <a:cubicBezTo>
                      <a:pt x="256" y="119"/>
                      <a:pt x="255" y="120"/>
                      <a:pt x="255" y="120"/>
                    </a:cubicBezTo>
                    <a:cubicBezTo>
                      <a:pt x="253" y="124"/>
                      <a:pt x="250" y="126"/>
                      <a:pt x="248" y="130"/>
                    </a:cubicBezTo>
                    <a:cubicBezTo>
                      <a:pt x="245" y="134"/>
                      <a:pt x="242" y="138"/>
                      <a:pt x="239" y="142"/>
                    </a:cubicBezTo>
                    <a:cubicBezTo>
                      <a:pt x="233" y="150"/>
                      <a:pt x="227" y="158"/>
                      <a:pt x="221" y="166"/>
                    </a:cubicBezTo>
                    <a:cubicBezTo>
                      <a:pt x="214" y="174"/>
                      <a:pt x="208" y="181"/>
                      <a:pt x="201" y="188"/>
                    </a:cubicBezTo>
                    <a:cubicBezTo>
                      <a:pt x="193" y="196"/>
                      <a:pt x="186" y="206"/>
                      <a:pt x="178" y="215"/>
                    </a:cubicBezTo>
                    <a:cubicBezTo>
                      <a:pt x="172" y="223"/>
                      <a:pt x="166" y="232"/>
                      <a:pt x="161" y="240"/>
                    </a:cubicBezTo>
                    <a:cubicBezTo>
                      <a:pt x="154" y="250"/>
                      <a:pt x="147" y="258"/>
                      <a:pt x="140" y="267"/>
                    </a:cubicBezTo>
                    <a:cubicBezTo>
                      <a:pt x="133" y="276"/>
                      <a:pt x="125" y="285"/>
                      <a:pt x="118" y="293"/>
                    </a:cubicBezTo>
                    <a:cubicBezTo>
                      <a:pt x="114" y="298"/>
                      <a:pt x="111" y="304"/>
                      <a:pt x="107" y="307"/>
                    </a:cubicBezTo>
                    <a:cubicBezTo>
                      <a:pt x="105" y="308"/>
                      <a:pt x="104" y="309"/>
                      <a:pt x="104" y="310"/>
                    </a:cubicBezTo>
                    <a:cubicBezTo>
                      <a:pt x="102" y="306"/>
                      <a:pt x="100" y="303"/>
                      <a:pt x="98" y="299"/>
                    </a:cubicBezTo>
                    <a:cubicBezTo>
                      <a:pt x="97" y="298"/>
                      <a:pt x="96" y="296"/>
                      <a:pt x="94" y="294"/>
                    </a:cubicBezTo>
                    <a:close/>
                    <a:moveTo>
                      <a:pt x="105" y="313"/>
                    </a:moveTo>
                    <a:cubicBezTo>
                      <a:pt x="107" y="310"/>
                      <a:pt x="111" y="308"/>
                      <a:pt x="113" y="305"/>
                    </a:cubicBezTo>
                    <a:cubicBezTo>
                      <a:pt x="116" y="300"/>
                      <a:pt x="120" y="295"/>
                      <a:pt x="124" y="291"/>
                    </a:cubicBezTo>
                    <a:cubicBezTo>
                      <a:pt x="131" y="284"/>
                      <a:pt x="137" y="276"/>
                      <a:pt x="143" y="268"/>
                    </a:cubicBezTo>
                    <a:cubicBezTo>
                      <a:pt x="149" y="259"/>
                      <a:pt x="157" y="251"/>
                      <a:pt x="163" y="242"/>
                    </a:cubicBezTo>
                    <a:cubicBezTo>
                      <a:pt x="170" y="232"/>
                      <a:pt x="176" y="221"/>
                      <a:pt x="184" y="212"/>
                    </a:cubicBezTo>
                    <a:cubicBezTo>
                      <a:pt x="191" y="204"/>
                      <a:pt x="197" y="195"/>
                      <a:pt x="205" y="188"/>
                    </a:cubicBezTo>
                    <a:cubicBezTo>
                      <a:pt x="212" y="181"/>
                      <a:pt x="218" y="174"/>
                      <a:pt x="224" y="166"/>
                    </a:cubicBezTo>
                    <a:cubicBezTo>
                      <a:pt x="231" y="158"/>
                      <a:pt x="236" y="150"/>
                      <a:pt x="242" y="142"/>
                    </a:cubicBezTo>
                    <a:cubicBezTo>
                      <a:pt x="247" y="137"/>
                      <a:pt x="252" y="131"/>
                      <a:pt x="256" y="124"/>
                    </a:cubicBezTo>
                    <a:cubicBezTo>
                      <a:pt x="256" y="130"/>
                      <a:pt x="256" y="135"/>
                      <a:pt x="255" y="140"/>
                    </a:cubicBezTo>
                    <a:cubicBezTo>
                      <a:pt x="252" y="144"/>
                      <a:pt x="249" y="147"/>
                      <a:pt x="247" y="151"/>
                    </a:cubicBezTo>
                    <a:cubicBezTo>
                      <a:pt x="240" y="160"/>
                      <a:pt x="235" y="170"/>
                      <a:pt x="229" y="181"/>
                    </a:cubicBezTo>
                    <a:cubicBezTo>
                      <a:pt x="217" y="202"/>
                      <a:pt x="198" y="219"/>
                      <a:pt x="181" y="237"/>
                    </a:cubicBezTo>
                    <a:cubicBezTo>
                      <a:pt x="166" y="253"/>
                      <a:pt x="156" y="272"/>
                      <a:pt x="144" y="289"/>
                    </a:cubicBezTo>
                    <a:cubicBezTo>
                      <a:pt x="138" y="299"/>
                      <a:pt x="130" y="310"/>
                      <a:pt x="122" y="319"/>
                    </a:cubicBezTo>
                    <a:cubicBezTo>
                      <a:pt x="118" y="322"/>
                      <a:pt x="114" y="325"/>
                      <a:pt x="112" y="329"/>
                    </a:cubicBezTo>
                    <a:cubicBezTo>
                      <a:pt x="110" y="324"/>
                      <a:pt x="108" y="318"/>
                      <a:pt x="105" y="313"/>
                    </a:cubicBezTo>
                    <a:close/>
                    <a:moveTo>
                      <a:pt x="237" y="194"/>
                    </a:moveTo>
                    <a:cubicBezTo>
                      <a:pt x="228" y="206"/>
                      <a:pt x="218" y="217"/>
                      <a:pt x="209" y="228"/>
                    </a:cubicBezTo>
                    <a:cubicBezTo>
                      <a:pt x="200" y="239"/>
                      <a:pt x="193" y="252"/>
                      <a:pt x="185" y="264"/>
                    </a:cubicBezTo>
                    <a:cubicBezTo>
                      <a:pt x="176" y="276"/>
                      <a:pt x="165" y="288"/>
                      <a:pt x="156" y="300"/>
                    </a:cubicBezTo>
                    <a:cubicBezTo>
                      <a:pt x="147" y="313"/>
                      <a:pt x="140" y="326"/>
                      <a:pt x="129" y="338"/>
                    </a:cubicBezTo>
                    <a:cubicBezTo>
                      <a:pt x="124" y="343"/>
                      <a:pt x="119" y="348"/>
                      <a:pt x="117" y="355"/>
                    </a:cubicBezTo>
                    <a:cubicBezTo>
                      <a:pt x="116" y="348"/>
                      <a:pt x="115" y="342"/>
                      <a:pt x="113" y="335"/>
                    </a:cubicBezTo>
                    <a:cubicBezTo>
                      <a:pt x="113" y="334"/>
                      <a:pt x="113" y="334"/>
                      <a:pt x="113" y="333"/>
                    </a:cubicBezTo>
                    <a:cubicBezTo>
                      <a:pt x="116" y="325"/>
                      <a:pt x="126" y="320"/>
                      <a:pt x="131" y="313"/>
                    </a:cubicBezTo>
                    <a:cubicBezTo>
                      <a:pt x="138" y="304"/>
                      <a:pt x="144" y="295"/>
                      <a:pt x="150" y="285"/>
                    </a:cubicBezTo>
                    <a:cubicBezTo>
                      <a:pt x="156" y="276"/>
                      <a:pt x="161" y="267"/>
                      <a:pt x="167" y="259"/>
                    </a:cubicBezTo>
                    <a:cubicBezTo>
                      <a:pt x="170" y="255"/>
                      <a:pt x="175" y="251"/>
                      <a:pt x="177" y="247"/>
                    </a:cubicBezTo>
                    <a:cubicBezTo>
                      <a:pt x="180" y="242"/>
                      <a:pt x="185" y="238"/>
                      <a:pt x="189" y="233"/>
                    </a:cubicBezTo>
                    <a:cubicBezTo>
                      <a:pt x="196" y="225"/>
                      <a:pt x="204" y="218"/>
                      <a:pt x="211" y="209"/>
                    </a:cubicBezTo>
                    <a:cubicBezTo>
                      <a:pt x="214" y="206"/>
                      <a:pt x="218" y="202"/>
                      <a:pt x="221" y="198"/>
                    </a:cubicBezTo>
                    <a:cubicBezTo>
                      <a:pt x="225" y="194"/>
                      <a:pt x="227" y="189"/>
                      <a:pt x="230" y="185"/>
                    </a:cubicBezTo>
                    <a:cubicBezTo>
                      <a:pt x="235" y="176"/>
                      <a:pt x="240" y="166"/>
                      <a:pt x="245" y="157"/>
                    </a:cubicBezTo>
                    <a:cubicBezTo>
                      <a:pt x="248" y="153"/>
                      <a:pt x="251" y="150"/>
                      <a:pt x="255" y="146"/>
                    </a:cubicBezTo>
                    <a:cubicBezTo>
                      <a:pt x="253" y="164"/>
                      <a:pt x="248" y="180"/>
                      <a:pt x="237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Freeform 43"/>
          <p:cNvSpPr>
            <a:spLocks/>
          </p:cNvSpPr>
          <p:nvPr/>
        </p:nvSpPr>
        <p:spPr bwMode="auto">
          <a:xfrm>
            <a:off x="3271545" y="4026359"/>
            <a:ext cx="255588" cy="596900"/>
          </a:xfrm>
          <a:custGeom>
            <a:avLst/>
            <a:gdLst>
              <a:gd name="T0" fmla="*/ 102 w 111"/>
              <a:gd name="T1" fmla="*/ 47 h 259"/>
              <a:gd name="T2" fmla="*/ 92 w 111"/>
              <a:gd name="T3" fmla="*/ 233 h 259"/>
              <a:gd name="T4" fmla="*/ 50 w 111"/>
              <a:gd name="T5" fmla="*/ 254 h 259"/>
              <a:gd name="T6" fmla="*/ 19 w 111"/>
              <a:gd name="T7" fmla="*/ 237 h 259"/>
              <a:gd name="T8" fmla="*/ 50 w 111"/>
              <a:gd name="T9" fmla="*/ 227 h 259"/>
              <a:gd name="T10" fmla="*/ 59 w 111"/>
              <a:gd name="T11" fmla="*/ 43 h 259"/>
              <a:gd name="T12" fmla="*/ 102 w 111"/>
              <a:gd name="T13" fmla="*/ 4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259">
                <a:moveTo>
                  <a:pt x="102" y="47"/>
                </a:moveTo>
                <a:cubicBezTo>
                  <a:pt x="102" y="47"/>
                  <a:pt x="58" y="132"/>
                  <a:pt x="92" y="233"/>
                </a:cubicBezTo>
                <a:cubicBezTo>
                  <a:pt x="92" y="233"/>
                  <a:pt x="111" y="259"/>
                  <a:pt x="50" y="254"/>
                </a:cubicBezTo>
                <a:cubicBezTo>
                  <a:pt x="50" y="254"/>
                  <a:pt x="0" y="252"/>
                  <a:pt x="19" y="237"/>
                </a:cubicBezTo>
                <a:cubicBezTo>
                  <a:pt x="50" y="227"/>
                  <a:pt x="50" y="227"/>
                  <a:pt x="50" y="227"/>
                </a:cubicBezTo>
                <a:cubicBezTo>
                  <a:pt x="50" y="227"/>
                  <a:pt x="30" y="114"/>
                  <a:pt x="59" y="43"/>
                </a:cubicBezTo>
                <a:cubicBezTo>
                  <a:pt x="59" y="43"/>
                  <a:pt x="82" y="0"/>
                  <a:pt x="102" y="47"/>
                </a:cubicBezTo>
                <a:close/>
              </a:path>
            </a:pathLst>
          </a:custGeom>
          <a:solidFill>
            <a:srgbClr val="F1D0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4"/>
          <p:cNvSpPr>
            <a:spLocks/>
          </p:cNvSpPr>
          <p:nvPr/>
        </p:nvSpPr>
        <p:spPr bwMode="auto">
          <a:xfrm>
            <a:off x="4012907" y="4004134"/>
            <a:ext cx="247650" cy="595313"/>
          </a:xfrm>
          <a:custGeom>
            <a:avLst/>
            <a:gdLst>
              <a:gd name="T0" fmla="*/ 9 w 108"/>
              <a:gd name="T1" fmla="*/ 47 h 259"/>
              <a:gd name="T2" fmla="*/ 19 w 108"/>
              <a:gd name="T3" fmla="*/ 233 h 259"/>
              <a:gd name="T4" fmla="*/ 59 w 108"/>
              <a:gd name="T5" fmla="*/ 255 h 259"/>
              <a:gd name="T6" fmla="*/ 90 w 108"/>
              <a:gd name="T7" fmla="*/ 238 h 259"/>
              <a:gd name="T8" fmla="*/ 60 w 108"/>
              <a:gd name="T9" fmla="*/ 227 h 259"/>
              <a:gd name="T10" fmla="*/ 51 w 108"/>
              <a:gd name="T11" fmla="*/ 43 h 259"/>
              <a:gd name="T12" fmla="*/ 9 w 108"/>
              <a:gd name="T13" fmla="*/ 4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259">
                <a:moveTo>
                  <a:pt x="9" y="47"/>
                </a:moveTo>
                <a:cubicBezTo>
                  <a:pt x="9" y="47"/>
                  <a:pt x="52" y="133"/>
                  <a:pt x="19" y="233"/>
                </a:cubicBezTo>
                <a:cubicBezTo>
                  <a:pt x="19" y="233"/>
                  <a:pt x="0" y="259"/>
                  <a:pt x="59" y="255"/>
                </a:cubicBezTo>
                <a:cubicBezTo>
                  <a:pt x="59" y="255"/>
                  <a:pt x="108" y="252"/>
                  <a:pt x="90" y="238"/>
                </a:cubicBezTo>
                <a:cubicBezTo>
                  <a:pt x="60" y="227"/>
                  <a:pt x="60" y="227"/>
                  <a:pt x="60" y="227"/>
                </a:cubicBezTo>
                <a:cubicBezTo>
                  <a:pt x="60" y="227"/>
                  <a:pt x="79" y="114"/>
                  <a:pt x="51" y="43"/>
                </a:cubicBezTo>
                <a:cubicBezTo>
                  <a:pt x="51" y="43"/>
                  <a:pt x="29" y="0"/>
                  <a:pt x="9" y="47"/>
                </a:cubicBezTo>
                <a:close/>
              </a:path>
            </a:pathLst>
          </a:custGeom>
          <a:solidFill>
            <a:srgbClr val="F1D0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5"/>
          <p:cNvSpPr>
            <a:spLocks/>
          </p:cNvSpPr>
          <p:nvPr/>
        </p:nvSpPr>
        <p:spPr bwMode="auto">
          <a:xfrm>
            <a:off x="4041482" y="4507372"/>
            <a:ext cx="209550" cy="106363"/>
          </a:xfrm>
          <a:custGeom>
            <a:avLst/>
            <a:gdLst>
              <a:gd name="T0" fmla="*/ 47 w 91"/>
              <a:gd name="T1" fmla="*/ 8 h 46"/>
              <a:gd name="T2" fmla="*/ 27 w 91"/>
              <a:gd name="T3" fmla="*/ 6 h 46"/>
              <a:gd name="T4" fmla="*/ 10 w 91"/>
              <a:gd name="T5" fmla="*/ 0 h 46"/>
              <a:gd name="T6" fmla="*/ 3 w 91"/>
              <a:gd name="T7" fmla="*/ 27 h 46"/>
              <a:gd name="T8" fmla="*/ 68 w 91"/>
              <a:gd name="T9" fmla="*/ 34 h 46"/>
              <a:gd name="T10" fmla="*/ 78 w 91"/>
              <a:gd name="T11" fmla="*/ 18 h 46"/>
              <a:gd name="T12" fmla="*/ 47 w 91"/>
              <a:gd name="T13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46">
                <a:moveTo>
                  <a:pt x="47" y="8"/>
                </a:moveTo>
                <a:cubicBezTo>
                  <a:pt x="47" y="8"/>
                  <a:pt x="56" y="27"/>
                  <a:pt x="27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0" y="17"/>
                  <a:pt x="3" y="27"/>
                </a:cubicBezTo>
                <a:cubicBezTo>
                  <a:pt x="3" y="27"/>
                  <a:pt x="8" y="46"/>
                  <a:pt x="68" y="34"/>
                </a:cubicBezTo>
                <a:cubicBezTo>
                  <a:pt x="68" y="34"/>
                  <a:pt x="91" y="27"/>
                  <a:pt x="78" y="18"/>
                </a:cubicBezTo>
                <a:lnTo>
                  <a:pt x="47" y="8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>
            <a:off x="3006432" y="3662822"/>
            <a:ext cx="1447800" cy="625475"/>
          </a:xfrm>
          <a:custGeom>
            <a:avLst/>
            <a:gdLst>
              <a:gd name="T0" fmla="*/ 39 w 629"/>
              <a:gd name="T1" fmla="*/ 8 h 272"/>
              <a:gd name="T2" fmla="*/ 563 w 629"/>
              <a:gd name="T3" fmla="*/ 0 h 272"/>
              <a:gd name="T4" fmla="*/ 629 w 629"/>
              <a:gd name="T5" fmla="*/ 164 h 272"/>
              <a:gd name="T6" fmla="*/ 0 w 629"/>
              <a:gd name="T7" fmla="*/ 164 h 272"/>
              <a:gd name="T8" fmla="*/ 39 w 629"/>
              <a:gd name="T9" fmla="*/ 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9" h="272">
                <a:moveTo>
                  <a:pt x="39" y="8"/>
                </a:moveTo>
                <a:cubicBezTo>
                  <a:pt x="563" y="0"/>
                  <a:pt x="563" y="0"/>
                  <a:pt x="563" y="0"/>
                </a:cubicBezTo>
                <a:cubicBezTo>
                  <a:pt x="629" y="164"/>
                  <a:pt x="629" y="164"/>
                  <a:pt x="629" y="164"/>
                </a:cubicBezTo>
                <a:cubicBezTo>
                  <a:pt x="629" y="164"/>
                  <a:pt x="282" y="272"/>
                  <a:pt x="0" y="164"/>
                </a:cubicBezTo>
                <a:lnTo>
                  <a:pt x="39" y="8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3079457" y="2756359"/>
            <a:ext cx="1250950" cy="925513"/>
          </a:xfrm>
          <a:custGeom>
            <a:avLst/>
            <a:gdLst>
              <a:gd name="T0" fmla="*/ 429 w 543"/>
              <a:gd name="T1" fmla="*/ 0 h 402"/>
              <a:gd name="T2" fmla="*/ 121 w 543"/>
              <a:gd name="T3" fmla="*/ 6 h 402"/>
              <a:gd name="T4" fmla="*/ 35 w 543"/>
              <a:gd name="T5" fmla="*/ 148 h 402"/>
              <a:gd name="T6" fmla="*/ 7 w 543"/>
              <a:gd name="T7" fmla="*/ 402 h 402"/>
              <a:gd name="T8" fmla="*/ 531 w 543"/>
              <a:gd name="T9" fmla="*/ 394 h 402"/>
              <a:gd name="T10" fmla="*/ 510 w 543"/>
              <a:gd name="T11" fmla="*/ 138 h 402"/>
              <a:gd name="T12" fmla="*/ 429 w 543"/>
              <a:gd name="T13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3" h="402">
                <a:moveTo>
                  <a:pt x="429" y="0"/>
                </a:moveTo>
                <a:cubicBezTo>
                  <a:pt x="121" y="6"/>
                  <a:pt x="121" y="6"/>
                  <a:pt x="121" y="6"/>
                </a:cubicBezTo>
                <a:cubicBezTo>
                  <a:pt x="78" y="40"/>
                  <a:pt x="35" y="148"/>
                  <a:pt x="35" y="148"/>
                </a:cubicBezTo>
                <a:cubicBezTo>
                  <a:pt x="15" y="215"/>
                  <a:pt x="0" y="303"/>
                  <a:pt x="7" y="402"/>
                </a:cubicBezTo>
                <a:cubicBezTo>
                  <a:pt x="531" y="394"/>
                  <a:pt x="531" y="394"/>
                  <a:pt x="531" y="394"/>
                </a:cubicBezTo>
                <a:cubicBezTo>
                  <a:pt x="531" y="394"/>
                  <a:pt x="543" y="268"/>
                  <a:pt x="510" y="138"/>
                </a:cubicBezTo>
                <a:cubicBezTo>
                  <a:pt x="510" y="138"/>
                  <a:pt x="498" y="78"/>
                  <a:pt x="429" y="0"/>
                </a:cubicBezTo>
                <a:close/>
              </a:path>
            </a:pathLst>
          </a:custGeom>
          <a:solidFill>
            <a:srgbClr val="F3F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48"/>
          <p:cNvSpPr>
            <a:spLocks/>
          </p:cNvSpPr>
          <p:nvPr/>
        </p:nvSpPr>
        <p:spPr bwMode="auto">
          <a:xfrm>
            <a:off x="4066882" y="2756359"/>
            <a:ext cx="55563" cy="0"/>
          </a:xfrm>
          <a:custGeom>
            <a:avLst/>
            <a:gdLst>
              <a:gd name="T0" fmla="*/ 35 w 35"/>
              <a:gd name="T1" fmla="*/ 35 w 35"/>
              <a:gd name="T2" fmla="*/ 0 w 35"/>
              <a:gd name="T3" fmla="*/ 35 w 3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5">
                <a:moveTo>
                  <a:pt x="35" y="0"/>
                </a:moveTo>
                <a:lnTo>
                  <a:pt x="35" y="0"/>
                </a:lnTo>
                <a:lnTo>
                  <a:pt x="0" y="0"/>
                </a:lnTo>
                <a:lnTo>
                  <a:pt x="35" y="0"/>
                </a:lnTo>
                <a:close/>
              </a:path>
            </a:pathLst>
          </a:custGeom>
          <a:solidFill>
            <a:srgbClr val="F3F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3279482" y="4531184"/>
            <a:ext cx="217488" cy="104775"/>
          </a:xfrm>
          <a:custGeom>
            <a:avLst/>
            <a:gdLst>
              <a:gd name="T0" fmla="*/ 46 w 94"/>
              <a:gd name="T1" fmla="*/ 8 h 46"/>
              <a:gd name="T2" fmla="*/ 66 w 94"/>
              <a:gd name="T3" fmla="*/ 6 h 46"/>
              <a:gd name="T4" fmla="*/ 84 w 94"/>
              <a:gd name="T5" fmla="*/ 0 h 46"/>
              <a:gd name="T6" fmla="*/ 91 w 94"/>
              <a:gd name="T7" fmla="*/ 27 h 46"/>
              <a:gd name="T8" fmla="*/ 24 w 94"/>
              <a:gd name="T9" fmla="*/ 34 h 46"/>
              <a:gd name="T10" fmla="*/ 14 w 94"/>
              <a:gd name="T11" fmla="*/ 18 h 46"/>
              <a:gd name="T12" fmla="*/ 46 w 94"/>
              <a:gd name="T13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46">
                <a:moveTo>
                  <a:pt x="46" y="8"/>
                </a:moveTo>
                <a:cubicBezTo>
                  <a:pt x="46" y="8"/>
                  <a:pt x="37" y="27"/>
                  <a:pt x="66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94" y="17"/>
                  <a:pt x="91" y="27"/>
                </a:cubicBezTo>
                <a:cubicBezTo>
                  <a:pt x="91" y="27"/>
                  <a:pt x="86" y="46"/>
                  <a:pt x="24" y="34"/>
                </a:cubicBezTo>
                <a:cubicBezTo>
                  <a:pt x="24" y="34"/>
                  <a:pt x="0" y="27"/>
                  <a:pt x="14" y="18"/>
                </a:cubicBezTo>
                <a:lnTo>
                  <a:pt x="46" y="8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0"/>
          <p:cNvSpPr>
            <a:spLocks/>
          </p:cNvSpPr>
          <p:nvPr/>
        </p:nvSpPr>
        <p:spPr bwMode="auto">
          <a:xfrm>
            <a:off x="3047707" y="2770647"/>
            <a:ext cx="533400" cy="836613"/>
          </a:xfrm>
          <a:custGeom>
            <a:avLst/>
            <a:gdLst>
              <a:gd name="T0" fmla="*/ 232 w 232"/>
              <a:gd name="T1" fmla="*/ 27 h 364"/>
              <a:gd name="T2" fmla="*/ 199 w 232"/>
              <a:gd name="T3" fmla="*/ 364 h 364"/>
              <a:gd name="T4" fmla="*/ 19 w 232"/>
              <a:gd name="T5" fmla="*/ 364 h 364"/>
              <a:gd name="T6" fmla="*/ 130 w 232"/>
              <a:gd name="T7" fmla="*/ 0 h 364"/>
              <a:gd name="T8" fmla="*/ 232 w 232"/>
              <a:gd name="T9" fmla="*/ 2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364">
                <a:moveTo>
                  <a:pt x="232" y="27"/>
                </a:moveTo>
                <a:cubicBezTo>
                  <a:pt x="232" y="27"/>
                  <a:pt x="175" y="253"/>
                  <a:pt x="199" y="364"/>
                </a:cubicBezTo>
                <a:cubicBezTo>
                  <a:pt x="19" y="364"/>
                  <a:pt x="19" y="364"/>
                  <a:pt x="19" y="364"/>
                </a:cubicBezTo>
                <a:cubicBezTo>
                  <a:pt x="19" y="364"/>
                  <a:pt x="0" y="135"/>
                  <a:pt x="130" y="0"/>
                </a:cubicBezTo>
                <a:lnTo>
                  <a:pt x="232" y="27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1"/>
          <p:cNvSpPr>
            <a:spLocks/>
          </p:cNvSpPr>
          <p:nvPr/>
        </p:nvSpPr>
        <p:spPr bwMode="auto">
          <a:xfrm>
            <a:off x="3404895" y="2834147"/>
            <a:ext cx="168275" cy="633413"/>
          </a:xfrm>
          <a:custGeom>
            <a:avLst/>
            <a:gdLst>
              <a:gd name="T0" fmla="*/ 73 w 73"/>
              <a:gd name="T1" fmla="*/ 10 h 275"/>
              <a:gd name="T2" fmla="*/ 36 w 73"/>
              <a:gd name="T3" fmla="*/ 275 h 275"/>
              <a:gd name="T4" fmla="*/ 0 w 73"/>
              <a:gd name="T5" fmla="*/ 177 h 275"/>
              <a:gd name="T6" fmla="*/ 23 w 73"/>
              <a:gd name="T7" fmla="*/ 142 h 275"/>
              <a:gd name="T8" fmla="*/ 0 w 73"/>
              <a:gd name="T9" fmla="*/ 112 h 275"/>
              <a:gd name="T10" fmla="*/ 36 w 73"/>
              <a:gd name="T11" fmla="*/ 0 h 275"/>
              <a:gd name="T12" fmla="*/ 73 w 73"/>
              <a:gd name="T13" fmla="*/ 1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275">
                <a:moveTo>
                  <a:pt x="73" y="10"/>
                </a:moveTo>
                <a:cubicBezTo>
                  <a:pt x="73" y="10"/>
                  <a:pt x="39" y="163"/>
                  <a:pt x="36" y="275"/>
                </a:cubicBezTo>
                <a:cubicBezTo>
                  <a:pt x="0" y="177"/>
                  <a:pt x="0" y="177"/>
                  <a:pt x="0" y="177"/>
                </a:cubicBezTo>
                <a:cubicBezTo>
                  <a:pt x="23" y="142"/>
                  <a:pt x="23" y="142"/>
                  <a:pt x="23" y="142"/>
                </a:cubicBezTo>
                <a:cubicBezTo>
                  <a:pt x="0" y="112"/>
                  <a:pt x="0" y="112"/>
                  <a:pt x="0" y="112"/>
                </a:cubicBezTo>
                <a:cubicBezTo>
                  <a:pt x="36" y="0"/>
                  <a:pt x="36" y="0"/>
                  <a:pt x="36" y="0"/>
                </a:cubicBezTo>
                <a:lnTo>
                  <a:pt x="73" y="10"/>
                </a:lnTo>
                <a:close/>
              </a:path>
            </a:pathLst>
          </a:custGeom>
          <a:solidFill>
            <a:srgbClr val="2D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2"/>
          <p:cNvSpPr>
            <a:spLocks/>
          </p:cNvSpPr>
          <p:nvPr/>
        </p:nvSpPr>
        <p:spPr bwMode="auto">
          <a:xfrm>
            <a:off x="3406482" y="2807159"/>
            <a:ext cx="174625" cy="614363"/>
          </a:xfrm>
          <a:custGeom>
            <a:avLst/>
            <a:gdLst>
              <a:gd name="T0" fmla="*/ 76 w 76"/>
              <a:gd name="T1" fmla="*/ 10 h 267"/>
              <a:gd name="T2" fmla="*/ 37 w 76"/>
              <a:gd name="T3" fmla="*/ 267 h 267"/>
              <a:gd name="T4" fmla="*/ 0 w 76"/>
              <a:gd name="T5" fmla="*/ 172 h 267"/>
              <a:gd name="T6" fmla="*/ 24 w 76"/>
              <a:gd name="T7" fmla="*/ 139 h 267"/>
              <a:gd name="T8" fmla="*/ 0 w 76"/>
              <a:gd name="T9" fmla="*/ 109 h 267"/>
              <a:gd name="T10" fmla="*/ 38 w 76"/>
              <a:gd name="T11" fmla="*/ 0 h 267"/>
              <a:gd name="T12" fmla="*/ 76 w 76"/>
              <a:gd name="T13" fmla="*/ 1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67">
                <a:moveTo>
                  <a:pt x="76" y="10"/>
                </a:moveTo>
                <a:cubicBezTo>
                  <a:pt x="76" y="10"/>
                  <a:pt x="40" y="159"/>
                  <a:pt x="37" y="267"/>
                </a:cubicBezTo>
                <a:cubicBezTo>
                  <a:pt x="0" y="172"/>
                  <a:pt x="0" y="172"/>
                  <a:pt x="0" y="172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0" y="109"/>
                  <a:pt x="0" y="109"/>
                  <a:pt x="0" y="109"/>
                </a:cubicBezTo>
                <a:cubicBezTo>
                  <a:pt x="38" y="0"/>
                  <a:pt x="38" y="0"/>
                  <a:pt x="38" y="0"/>
                </a:cubicBezTo>
                <a:lnTo>
                  <a:pt x="76" y="10"/>
                </a:ln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3849395" y="2751597"/>
            <a:ext cx="523875" cy="844550"/>
          </a:xfrm>
          <a:custGeom>
            <a:avLst/>
            <a:gdLst>
              <a:gd name="T0" fmla="*/ 0 w 228"/>
              <a:gd name="T1" fmla="*/ 22 h 367"/>
              <a:gd name="T2" fmla="*/ 20 w 228"/>
              <a:gd name="T3" fmla="*/ 360 h 367"/>
              <a:gd name="T4" fmla="*/ 200 w 228"/>
              <a:gd name="T5" fmla="*/ 367 h 367"/>
              <a:gd name="T6" fmla="*/ 102 w 228"/>
              <a:gd name="T7" fmla="*/ 0 h 367"/>
              <a:gd name="T8" fmla="*/ 0 w 228"/>
              <a:gd name="T9" fmla="*/ 22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367">
                <a:moveTo>
                  <a:pt x="0" y="22"/>
                </a:moveTo>
                <a:cubicBezTo>
                  <a:pt x="0" y="22"/>
                  <a:pt x="48" y="250"/>
                  <a:pt x="20" y="360"/>
                </a:cubicBezTo>
                <a:cubicBezTo>
                  <a:pt x="200" y="367"/>
                  <a:pt x="200" y="367"/>
                  <a:pt x="200" y="367"/>
                </a:cubicBezTo>
                <a:cubicBezTo>
                  <a:pt x="200" y="367"/>
                  <a:pt x="228" y="139"/>
                  <a:pt x="102" y="0"/>
                </a:cubicBezTo>
                <a:lnTo>
                  <a:pt x="0" y="22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3857332" y="2810334"/>
            <a:ext cx="158750" cy="631825"/>
          </a:xfrm>
          <a:custGeom>
            <a:avLst/>
            <a:gdLst>
              <a:gd name="T0" fmla="*/ 0 w 69"/>
              <a:gd name="T1" fmla="*/ 9 h 275"/>
              <a:gd name="T2" fmla="*/ 27 w 69"/>
              <a:gd name="T3" fmla="*/ 275 h 275"/>
              <a:gd name="T4" fmla="*/ 67 w 69"/>
              <a:gd name="T5" fmla="*/ 178 h 275"/>
              <a:gd name="T6" fmla="*/ 44 w 69"/>
              <a:gd name="T7" fmla="*/ 143 h 275"/>
              <a:gd name="T8" fmla="*/ 69 w 69"/>
              <a:gd name="T9" fmla="*/ 113 h 275"/>
              <a:gd name="T10" fmla="*/ 37 w 69"/>
              <a:gd name="T11" fmla="*/ 0 h 275"/>
              <a:gd name="T12" fmla="*/ 0 w 69"/>
              <a:gd name="T13" fmla="*/ 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275">
                <a:moveTo>
                  <a:pt x="0" y="9"/>
                </a:moveTo>
                <a:cubicBezTo>
                  <a:pt x="0" y="9"/>
                  <a:pt x="28" y="163"/>
                  <a:pt x="27" y="275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44" y="143"/>
                  <a:pt x="44" y="143"/>
                  <a:pt x="44" y="143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37" y="0"/>
                  <a:pt x="37" y="0"/>
                  <a:pt x="37" y="0"/>
                </a:cubicBezTo>
                <a:lnTo>
                  <a:pt x="0" y="9"/>
                </a:lnTo>
                <a:close/>
              </a:path>
            </a:pathLst>
          </a:custGeom>
          <a:solidFill>
            <a:srgbClr val="2D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5"/>
          <p:cNvSpPr>
            <a:spLocks/>
          </p:cNvSpPr>
          <p:nvPr/>
        </p:nvSpPr>
        <p:spPr bwMode="auto">
          <a:xfrm>
            <a:off x="3849395" y="2781759"/>
            <a:ext cx="165100" cy="614363"/>
          </a:xfrm>
          <a:custGeom>
            <a:avLst/>
            <a:gdLst>
              <a:gd name="T0" fmla="*/ 0 w 72"/>
              <a:gd name="T1" fmla="*/ 8 h 267"/>
              <a:gd name="T2" fmla="*/ 29 w 72"/>
              <a:gd name="T3" fmla="*/ 267 h 267"/>
              <a:gd name="T4" fmla="*/ 70 w 72"/>
              <a:gd name="T5" fmla="*/ 173 h 267"/>
              <a:gd name="T6" fmla="*/ 47 w 72"/>
              <a:gd name="T7" fmla="*/ 139 h 267"/>
              <a:gd name="T8" fmla="*/ 72 w 72"/>
              <a:gd name="T9" fmla="*/ 110 h 267"/>
              <a:gd name="T10" fmla="*/ 39 w 72"/>
              <a:gd name="T11" fmla="*/ 0 h 267"/>
              <a:gd name="T12" fmla="*/ 0 w 72"/>
              <a:gd name="T13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267">
                <a:moveTo>
                  <a:pt x="0" y="8"/>
                </a:moveTo>
                <a:cubicBezTo>
                  <a:pt x="0" y="8"/>
                  <a:pt x="30" y="159"/>
                  <a:pt x="29" y="267"/>
                </a:cubicBezTo>
                <a:cubicBezTo>
                  <a:pt x="70" y="173"/>
                  <a:pt x="70" y="173"/>
                  <a:pt x="70" y="173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39" y="0"/>
                  <a:pt x="39" y="0"/>
                  <a:pt x="39" y="0"/>
                </a:cubicBezTo>
                <a:lnTo>
                  <a:pt x="0" y="8"/>
                </a:ln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6"/>
          <p:cNvSpPr>
            <a:spLocks/>
          </p:cNvSpPr>
          <p:nvPr/>
        </p:nvSpPr>
        <p:spPr bwMode="auto">
          <a:xfrm>
            <a:off x="4120857" y="2500772"/>
            <a:ext cx="763588" cy="676275"/>
          </a:xfrm>
          <a:custGeom>
            <a:avLst/>
            <a:gdLst>
              <a:gd name="T0" fmla="*/ 0 w 332"/>
              <a:gd name="T1" fmla="*/ 169 h 294"/>
              <a:gd name="T2" fmla="*/ 288 w 332"/>
              <a:gd name="T3" fmla="*/ 0 h 294"/>
              <a:gd name="T4" fmla="*/ 332 w 332"/>
              <a:gd name="T5" fmla="*/ 24 h 294"/>
              <a:gd name="T6" fmla="*/ 0 w 332"/>
              <a:gd name="T7" fmla="*/ 226 h 294"/>
              <a:gd name="T8" fmla="*/ 0 w 332"/>
              <a:gd name="T9" fmla="*/ 16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294">
                <a:moveTo>
                  <a:pt x="0" y="169"/>
                </a:moveTo>
                <a:cubicBezTo>
                  <a:pt x="0" y="169"/>
                  <a:pt x="256" y="255"/>
                  <a:pt x="288" y="0"/>
                </a:cubicBezTo>
                <a:cubicBezTo>
                  <a:pt x="332" y="24"/>
                  <a:pt x="332" y="24"/>
                  <a:pt x="332" y="24"/>
                </a:cubicBezTo>
                <a:cubicBezTo>
                  <a:pt x="332" y="24"/>
                  <a:pt x="308" y="294"/>
                  <a:pt x="0" y="226"/>
                </a:cubicBezTo>
                <a:lnTo>
                  <a:pt x="0" y="169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57"/>
          <p:cNvSpPr>
            <a:spLocks/>
          </p:cNvSpPr>
          <p:nvPr/>
        </p:nvSpPr>
        <p:spPr bwMode="auto">
          <a:xfrm>
            <a:off x="4776495" y="2345197"/>
            <a:ext cx="290513" cy="211138"/>
          </a:xfrm>
          <a:custGeom>
            <a:avLst/>
            <a:gdLst>
              <a:gd name="T0" fmla="*/ 47 w 126"/>
              <a:gd name="T1" fmla="*/ 92 h 92"/>
              <a:gd name="T2" fmla="*/ 3 w 126"/>
              <a:gd name="T3" fmla="*/ 68 h 92"/>
              <a:gd name="T4" fmla="*/ 47 w 126"/>
              <a:gd name="T5" fmla="*/ 0 h 92"/>
              <a:gd name="T6" fmla="*/ 47 w 126"/>
              <a:gd name="T7" fmla="*/ 23 h 92"/>
              <a:gd name="T8" fmla="*/ 121 w 126"/>
              <a:gd name="T9" fmla="*/ 46 h 92"/>
              <a:gd name="T10" fmla="*/ 99 w 126"/>
              <a:gd name="T11" fmla="*/ 82 h 92"/>
              <a:gd name="T12" fmla="*/ 47 w 126"/>
              <a:gd name="T1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92">
                <a:moveTo>
                  <a:pt x="47" y="92"/>
                </a:moveTo>
                <a:cubicBezTo>
                  <a:pt x="3" y="68"/>
                  <a:pt x="3" y="68"/>
                  <a:pt x="3" y="68"/>
                </a:cubicBezTo>
                <a:cubicBezTo>
                  <a:pt x="3" y="68"/>
                  <a:pt x="0" y="8"/>
                  <a:pt x="47" y="0"/>
                </a:cubicBezTo>
                <a:cubicBezTo>
                  <a:pt x="47" y="0"/>
                  <a:pt x="60" y="10"/>
                  <a:pt x="47" y="23"/>
                </a:cubicBezTo>
                <a:cubicBezTo>
                  <a:pt x="47" y="23"/>
                  <a:pt x="87" y="6"/>
                  <a:pt x="121" y="46"/>
                </a:cubicBezTo>
                <a:cubicBezTo>
                  <a:pt x="121" y="46"/>
                  <a:pt x="126" y="82"/>
                  <a:pt x="99" y="82"/>
                </a:cubicBezTo>
                <a:cubicBezTo>
                  <a:pt x="99" y="82"/>
                  <a:pt x="62" y="90"/>
                  <a:pt x="47" y="92"/>
                </a:cubicBezTo>
                <a:close/>
              </a:path>
            </a:pathLst>
          </a:custGeom>
          <a:solidFill>
            <a:srgbClr val="F1D0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58"/>
          <p:cNvSpPr>
            <a:spLocks/>
          </p:cNvSpPr>
          <p:nvPr/>
        </p:nvSpPr>
        <p:spPr bwMode="auto">
          <a:xfrm>
            <a:off x="3616032" y="2996072"/>
            <a:ext cx="174625" cy="588963"/>
          </a:xfrm>
          <a:custGeom>
            <a:avLst/>
            <a:gdLst>
              <a:gd name="T0" fmla="*/ 42 w 110"/>
              <a:gd name="T1" fmla="*/ 0 h 371"/>
              <a:gd name="T2" fmla="*/ 15 w 110"/>
              <a:gd name="T3" fmla="*/ 38 h 371"/>
              <a:gd name="T4" fmla="*/ 29 w 110"/>
              <a:gd name="T5" fmla="*/ 72 h 371"/>
              <a:gd name="T6" fmla="*/ 0 w 110"/>
              <a:gd name="T7" fmla="*/ 298 h 371"/>
              <a:gd name="T8" fmla="*/ 42 w 110"/>
              <a:gd name="T9" fmla="*/ 371 h 371"/>
              <a:gd name="T10" fmla="*/ 110 w 110"/>
              <a:gd name="T11" fmla="*/ 306 h 371"/>
              <a:gd name="T12" fmla="*/ 60 w 110"/>
              <a:gd name="T13" fmla="*/ 72 h 371"/>
              <a:gd name="T14" fmla="*/ 86 w 110"/>
              <a:gd name="T15" fmla="*/ 36 h 371"/>
              <a:gd name="T16" fmla="*/ 67 w 110"/>
              <a:gd name="T17" fmla="*/ 0 h 371"/>
              <a:gd name="T18" fmla="*/ 42 w 110"/>
              <a:gd name="T1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371">
                <a:moveTo>
                  <a:pt x="42" y="0"/>
                </a:moveTo>
                <a:lnTo>
                  <a:pt x="15" y="38"/>
                </a:lnTo>
                <a:lnTo>
                  <a:pt x="29" y="72"/>
                </a:lnTo>
                <a:lnTo>
                  <a:pt x="0" y="298"/>
                </a:lnTo>
                <a:lnTo>
                  <a:pt x="42" y="371"/>
                </a:lnTo>
                <a:lnTo>
                  <a:pt x="110" y="306"/>
                </a:lnTo>
                <a:lnTo>
                  <a:pt x="60" y="72"/>
                </a:lnTo>
                <a:lnTo>
                  <a:pt x="86" y="36"/>
                </a:lnTo>
                <a:lnTo>
                  <a:pt x="67" y="0"/>
                </a:lnTo>
                <a:lnTo>
                  <a:pt x="42" y="0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Oval 59"/>
          <p:cNvSpPr>
            <a:spLocks noChangeArrowheads="1"/>
          </p:cNvSpPr>
          <p:nvPr/>
        </p:nvSpPr>
        <p:spPr bwMode="auto">
          <a:xfrm>
            <a:off x="2977857" y="1699084"/>
            <a:ext cx="1457325" cy="1276350"/>
          </a:xfrm>
          <a:prstGeom prst="ellipse">
            <a:avLst/>
          </a:prstGeom>
          <a:solidFill>
            <a:srgbClr val="F1D0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0"/>
          <p:cNvSpPr>
            <a:spLocks/>
          </p:cNvSpPr>
          <p:nvPr/>
        </p:nvSpPr>
        <p:spPr bwMode="auto">
          <a:xfrm>
            <a:off x="3292182" y="2110247"/>
            <a:ext cx="230188" cy="80963"/>
          </a:xfrm>
          <a:custGeom>
            <a:avLst/>
            <a:gdLst>
              <a:gd name="T0" fmla="*/ 5 w 100"/>
              <a:gd name="T1" fmla="*/ 35 h 35"/>
              <a:gd name="T2" fmla="*/ 0 w 100"/>
              <a:gd name="T3" fmla="*/ 32 h 35"/>
              <a:gd name="T4" fmla="*/ 41 w 100"/>
              <a:gd name="T5" fmla="*/ 4 h 35"/>
              <a:gd name="T6" fmla="*/ 100 w 100"/>
              <a:gd name="T7" fmla="*/ 17 h 35"/>
              <a:gd name="T8" fmla="*/ 97 w 100"/>
              <a:gd name="T9" fmla="*/ 21 h 35"/>
              <a:gd name="T10" fmla="*/ 42 w 100"/>
              <a:gd name="T11" fmla="*/ 10 h 35"/>
              <a:gd name="T12" fmla="*/ 5 w 100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35">
                <a:moveTo>
                  <a:pt x="5" y="35"/>
                </a:moveTo>
                <a:cubicBezTo>
                  <a:pt x="0" y="32"/>
                  <a:pt x="0" y="32"/>
                  <a:pt x="0" y="32"/>
                </a:cubicBezTo>
                <a:cubicBezTo>
                  <a:pt x="1" y="31"/>
                  <a:pt x="14" y="10"/>
                  <a:pt x="41" y="4"/>
                </a:cubicBezTo>
                <a:cubicBezTo>
                  <a:pt x="59" y="0"/>
                  <a:pt x="79" y="4"/>
                  <a:pt x="100" y="17"/>
                </a:cubicBezTo>
                <a:cubicBezTo>
                  <a:pt x="97" y="21"/>
                  <a:pt x="97" y="21"/>
                  <a:pt x="97" y="21"/>
                </a:cubicBezTo>
                <a:cubicBezTo>
                  <a:pt x="78" y="10"/>
                  <a:pt x="59" y="6"/>
                  <a:pt x="42" y="10"/>
                </a:cubicBezTo>
                <a:cubicBezTo>
                  <a:pt x="18" y="15"/>
                  <a:pt x="5" y="34"/>
                  <a:pt x="5" y="35"/>
                </a:cubicBez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1"/>
          <p:cNvSpPr>
            <a:spLocks/>
          </p:cNvSpPr>
          <p:nvPr/>
        </p:nvSpPr>
        <p:spPr bwMode="auto">
          <a:xfrm>
            <a:off x="3273132" y="2213434"/>
            <a:ext cx="255588" cy="188913"/>
          </a:xfrm>
          <a:custGeom>
            <a:avLst/>
            <a:gdLst>
              <a:gd name="T0" fmla="*/ 64 w 111"/>
              <a:gd name="T1" fmla="*/ 0 h 82"/>
              <a:gd name="T2" fmla="*/ 28 w 111"/>
              <a:gd name="T3" fmla="*/ 15 h 82"/>
              <a:gd name="T4" fmla="*/ 28 w 111"/>
              <a:gd name="T5" fmla="*/ 15 h 82"/>
              <a:gd name="T6" fmla="*/ 11 w 111"/>
              <a:gd name="T7" fmla="*/ 0 h 82"/>
              <a:gd name="T8" fmla="*/ 23 w 111"/>
              <a:gd name="T9" fmla="*/ 22 h 82"/>
              <a:gd name="T10" fmla="*/ 23 w 111"/>
              <a:gd name="T11" fmla="*/ 22 h 82"/>
              <a:gd name="T12" fmla="*/ 21 w 111"/>
              <a:gd name="T13" fmla="*/ 25 h 82"/>
              <a:gd name="T14" fmla="*/ 3 w 111"/>
              <a:gd name="T15" fmla="*/ 16 h 82"/>
              <a:gd name="T16" fmla="*/ 18 w 111"/>
              <a:gd name="T17" fmla="*/ 32 h 82"/>
              <a:gd name="T18" fmla="*/ 17 w 111"/>
              <a:gd name="T19" fmla="*/ 37 h 82"/>
              <a:gd name="T20" fmla="*/ 0 w 111"/>
              <a:gd name="T21" fmla="*/ 33 h 82"/>
              <a:gd name="T22" fmla="*/ 17 w 111"/>
              <a:gd name="T23" fmla="*/ 44 h 82"/>
              <a:gd name="T24" fmla="*/ 64 w 111"/>
              <a:gd name="T25" fmla="*/ 82 h 82"/>
              <a:gd name="T26" fmla="*/ 111 w 111"/>
              <a:gd name="T27" fmla="*/ 41 h 82"/>
              <a:gd name="T28" fmla="*/ 64 w 111"/>
              <a:gd name="T2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" h="82">
                <a:moveTo>
                  <a:pt x="64" y="0"/>
                </a:moveTo>
                <a:cubicBezTo>
                  <a:pt x="50" y="0"/>
                  <a:pt x="37" y="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15" y="13"/>
                  <a:pt x="11" y="0"/>
                </a:cubicBezTo>
                <a:cubicBezTo>
                  <a:pt x="11" y="0"/>
                  <a:pt x="8" y="10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1" y="24"/>
                  <a:pt x="21" y="25"/>
                </a:cubicBezTo>
                <a:cubicBezTo>
                  <a:pt x="17" y="25"/>
                  <a:pt x="8" y="24"/>
                  <a:pt x="3" y="16"/>
                </a:cubicBezTo>
                <a:cubicBezTo>
                  <a:pt x="3" y="16"/>
                  <a:pt x="3" y="25"/>
                  <a:pt x="18" y="32"/>
                </a:cubicBezTo>
                <a:cubicBezTo>
                  <a:pt x="18" y="34"/>
                  <a:pt x="17" y="35"/>
                  <a:pt x="17" y="37"/>
                </a:cubicBezTo>
                <a:cubicBezTo>
                  <a:pt x="13" y="38"/>
                  <a:pt x="6" y="38"/>
                  <a:pt x="0" y="33"/>
                </a:cubicBezTo>
                <a:cubicBezTo>
                  <a:pt x="0" y="33"/>
                  <a:pt x="2" y="41"/>
                  <a:pt x="17" y="44"/>
                </a:cubicBezTo>
                <a:cubicBezTo>
                  <a:pt x="19" y="65"/>
                  <a:pt x="39" y="82"/>
                  <a:pt x="64" y="82"/>
                </a:cubicBezTo>
                <a:cubicBezTo>
                  <a:pt x="90" y="82"/>
                  <a:pt x="111" y="64"/>
                  <a:pt x="111" y="41"/>
                </a:cubicBezTo>
                <a:cubicBezTo>
                  <a:pt x="111" y="19"/>
                  <a:pt x="90" y="0"/>
                  <a:pt x="64" y="0"/>
                </a:cubicBez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3330282" y="2213434"/>
            <a:ext cx="219075" cy="188913"/>
          </a:xfrm>
          <a:prstGeom prst="ellipse">
            <a:avLst/>
          </a:prstGeom>
          <a:solidFill>
            <a:srgbClr val="F3F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3"/>
          <p:cNvSpPr>
            <a:spLocks/>
          </p:cNvSpPr>
          <p:nvPr/>
        </p:nvSpPr>
        <p:spPr bwMode="auto">
          <a:xfrm>
            <a:off x="3885907" y="2110247"/>
            <a:ext cx="225425" cy="80963"/>
          </a:xfrm>
          <a:custGeom>
            <a:avLst/>
            <a:gdLst>
              <a:gd name="T0" fmla="*/ 93 w 98"/>
              <a:gd name="T1" fmla="*/ 35 h 35"/>
              <a:gd name="T2" fmla="*/ 57 w 98"/>
              <a:gd name="T3" fmla="*/ 10 h 35"/>
              <a:gd name="T4" fmla="*/ 4 w 98"/>
              <a:gd name="T5" fmla="*/ 22 h 35"/>
              <a:gd name="T6" fmla="*/ 0 w 98"/>
              <a:gd name="T7" fmla="*/ 17 h 35"/>
              <a:gd name="T8" fmla="*/ 58 w 98"/>
              <a:gd name="T9" fmla="*/ 4 h 35"/>
              <a:gd name="T10" fmla="*/ 98 w 98"/>
              <a:gd name="T11" fmla="*/ 32 h 35"/>
              <a:gd name="T12" fmla="*/ 93 w 98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35">
                <a:moveTo>
                  <a:pt x="93" y="35"/>
                </a:moveTo>
                <a:cubicBezTo>
                  <a:pt x="93" y="35"/>
                  <a:pt x="80" y="15"/>
                  <a:pt x="57" y="10"/>
                </a:cubicBezTo>
                <a:cubicBezTo>
                  <a:pt x="40" y="6"/>
                  <a:pt x="22" y="10"/>
                  <a:pt x="4" y="22"/>
                </a:cubicBezTo>
                <a:cubicBezTo>
                  <a:pt x="0" y="17"/>
                  <a:pt x="0" y="17"/>
                  <a:pt x="0" y="17"/>
                </a:cubicBezTo>
                <a:cubicBezTo>
                  <a:pt x="21" y="5"/>
                  <a:pt x="40" y="0"/>
                  <a:pt x="58" y="4"/>
                </a:cubicBezTo>
                <a:cubicBezTo>
                  <a:pt x="84" y="10"/>
                  <a:pt x="98" y="31"/>
                  <a:pt x="98" y="32"/>
                </a:cubicBezTo>
                <a:lnTo>
                  <a:pt x="93" y="35"/>
                </a:ln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64"/>
          <p:cNvSpPr>
            <a:spLocks/>
          </p:cNvSpPr>
          <p:nvPr/>
        </p:nvSpPr>
        <p:spPr bwMode="auto">
          <a:xfrm>
            <a:off x="3877970" y="2216609"/>
            <a:ext cx="250825" cy="187325"/>
          </a:xfrm>
          <a:custGeom>
            <a:avLst/>
            <a:gdLst>
              <a:gd name="T0" fmla="*/ 47 w 109"/>
              <a:gd name="T1" fmla="*/ 0 h 82"/>
              <a:gd name="T2" fmla="*/ 82 w 109"/>
              <a:gd name="T3" fmla="*/ 14 h 82"/>
              <a:gd name="T4" fmla="*/ 82 w 109"/>
              <a:gd name="T5" fmla="*/ 14 h 82"/>
              <a:gd name="T6" fmla="*/ 98 w 109"/>
              <a:gd name="T7" fmla="*/ 0 h 82"/>
              <a:gd name="T8" fmla="*/ 87 w 109"/>
              <a:gd name="T9" fmla="*/ 21 h 82"/>
              <a:gd name="T10" fmla="*/ 87 w 109"/>
              <a:gd name="T11" fmla="*/ 21 h 82"/>
              <a:gd name="T12" fmla="*/ 89 w 109"/>
              <a:gd name="T13" fmla="*/ 24 h 82"/>
              <a:gd name="T14" fmla="*/ 106 w 109"/>
              <a:gd name="T15" fmla="*/ 15 h 82"/>
              <a:gd name="T16" fmla="*/ 91 w 109"/>
              <a:gd name="T17" fmla="*/ 31 h 82"/>
              <a:gd name="T18" fmla="*/ 93 w 109"/>
              <a:gd name="T19" fmla="*/ 37 h 82"/>
              <a:gd name="T20" fmla="*/ 109 w 109"/>
              <a:gd name="T21" fmla="*/ 32 h 82"/>
              <a:gd name="T22" fmla="*/ 93 w 109"/>
              <a:gd name="T23" fmla="*/ 43 h 82"/>
              <a:gd name="T24" fmla="*/ 47 w 109"/>
              <a:gd name="T25" fmla="*/ 82 h 82"/>
              <a:gd name="T26" fmla="*/ 0 w 109"/>
              <a:gd name="T27" fmla="*/ 41 h 82"/>
              <a:gd name="T28" fmla="*/ 47 w 109"/>
              <a:gd name="T2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82">
                <a:moveTo>
                  <a:pt x="47" y="0"/>
                </a:moveTo>
                <a:cubicBezTo>
                  <a:pt x="61" y="0"/>
                  <a:pt x="73" y="5"/>
                  <a:pt x="82" y="14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4"/>
                  <a:pt x="95" y="12"/>
                  <a:pt x="98" y="0"/>
                </a:cubicBezTo>
                <a:cubicBezTo>
                  <a:pt x="98" y="0"/>
                  <a:pt x="101" y="10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8" y="22"/>
                  <a:pt x="88" y="23"/>
                  <a:pt x="89" y="24"/>
                </a:cubicBezTo>
                <a:cubicBezTo>
                  <a:pt x="93" y="24"/>
                  <a:pt x="101" y="23"/>
                  <a:pt x="106" y="15"/>
                </a:cubicBezTo>
                <a:cubicBezTo>
                  <a:pt x="106" y="15"/>
                  <a:pt x="106" y="25"/>
                  <a:pt x="91" y="31"/>
                </a:cubicBezTo>
                <a:cubicBezTo>
                  <a:pt x="92" y="33"/>
                  <a:pt x="92" y="35"/>
                  <a:pt x="93" y="37"/>
                </a:cubicBezTo>
                <a:cubicBezTo>
                  <a:pt x="97" y="38"/>
                  <a:pt x="103" y="37"/>
                  <a:pt x="109" y="32"/>
                </a:cubicBezTo>
                <a:cubicBezTo>
                  <a:pt x="109" y="32"/>
                  <a:pt x="107" y="41"/>
                  <a:pt x="93" y="43"/>
                </a:cubicBezTo>
                <a:cubicBezTo>
                  <a:pt x="91" y="65"/>
                  <a:pt x="71" y="82"/>
                  <a:pt x="47" y="82"/>
                </a:cubicBezTo>
                <a:cubicBezTo>
                  <a:pt x="21" y="82"/>
                  <a:pt x="0" y="63"/>
                  <a:pt x="0" y="41"/>
                </a:cubicBezTo>
                <a:cubicBezTo>
                  <a:pt x="0" y="18"/>
                  <a:pt x="21" y="0"/>
                  <a:pt x="47" y="0"/>
                </a:cubicBezTo>
                <a:close/>
              </a:path>
            </a:pathLst>
          </a:cu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Oval 65"/>
          <p:cNvSpPr>
            <a:spLocks noChangeArrowheads="1"/>
          </p:cNvSpPr>
          <p:nvPr/>
        </p:nvSpPr>
        <p:spPr bwMode="auto">
          <a:xfrm>
            <a:off x="3860507" y="2216609"/>
            <a:ext cx="214313" cy="187325"/>
          </a:xfrm>
          <a:prstGeom prst="ellipse">
            <a:avLst/>
          </a:prstGeom>
          <a:solidFill>
            <a:srgbClr val="F3F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Oval 66"/>
          <p:cNvSpPr>
            <a:spLocks noChangeArrowheads="1"/>
          </p:cNvSpPr>
          <p:nvPr/>
        </p:nvSpPr>
        <p:spPr bwMode="auto">
          <a:xfrm>
            <a:off x="3420770" y="2227722"/>
            <a:ext cx="68263" cy="73025"/>
          </a:xfrm>
          <a:prstGeom prst="ellipse">
            <a:avLst/>
          </a:pr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Oval 67"/>
          <p:cNvSpPr>
            <a:spLocks noChangeArrowheads="1"/>
          </p:cNvSpPr>
          <p:nvPr/>
        </p:nvSpPr>
        <p:spPr bwMode="auto">
          <a:xfrm>
            <a:off x="3928770" y="2227722"/>
            <a:ext cx="69850" cy="73025"/>
          </a:xfrm>
          <a:prstGeom prst="ellipse">
            <a:avLst/>
          </a:prstGeom>
          <a:solidFill>
            <a:srgbClr val="595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68"/>
          <p:cNvSpPr>
            <a:spLocks/>
          </p:cNvSpPr>
          <p:nvPr/>
        </p:nvSpPr>
        <p:spPr bwMode="auto">
          <a:xfrm>
            <a:off x="2854032" y="1491122"/>
            <a:ext cx="1692275" cy="1206500"/>
          </a:xfrm>
          <a:custGeom>
            <a:avLst/>
            <a:gdLst>
              <a:gd name="T0" fmla="*/ 667 w 735"/>
              <a:gd name="T1" fmla="*/ 187 h 524"/>
              <a:gd name="T2" fmla="*/ 370 w 735"/>
              <a:gd name="T3" fmla="*/ 11 h 524"/>
              <a:gd name="T4" fmla="*/ 360 w 735"/>
              <a:gd name="T5" fmla="*/ 11 h 524"/>
              <a:gd name="T6" fmla="*/ 360 w 735"/>
              <a:gd name="T7" fmla="*/ 11 h 524"/>
              <a:gd name="T8" fmla="*/ 360 w 735"/>
              <a:gd name="T9" fmla="*/ 11 h 524"/>
              <a:gd name="T10" fmla="*/ 350 w 735"/>
              <a:gd name="T11" fmla="*/ 11 h 524"/>
              <a:gd name="T12" fmla="*/ 65 w 735"/>
              <a:gd name="T13" fmla="*/ 187 h 524"/>
              <a:gd name="T14" fmla="*/ 54 w 735"/>
              <a:gd name="T15" fmla="*/ 524 h 524"/>
              <a:gd name="T16" fmla="*/ 161 w 735"/>
              <a:gd name="T17" fmla="*/ 524 h 524"/>
              <a:gd name="T18" fmla="*/ 185 w 735"/>
              <a:gd name="T19" fmla="*/ 216 h 524"/>
              <a:gd name="T20" fmla="*/ 360 w 735"/>
              <a:gd name="T21" fmla="*/ 216 h 524"/>
              <a:gd name="T22" fmla="*/ 542 w 735"/>
              <a:gd name="T23" fmla="*/ 216 h 524"/>
              <a:gd name="T24" fmla="*/ 567 w 735"/>
              <a:gd name="T25" fmla="*/ 524 h 524"/>
              <a:gd name="T26" fmla="*/ 679 w 735"/>
              <a:gd name="T27" fmla="*/ 524 h 524"/>
              <a:gd name="T28" fmla="*/ 667 w 735"/>
              <a:gd name="T29" fmla="*/ 18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5" h="524">
                <a:moveTo>
                  <a:pt x="667" y="187"/>
                </a:moveTo>
                <a:cubicBezTo>
                  <a:pt x="667" y="187"/>
                  <a:pt x="573" y="0"/>
                  <a:pt x="370" y="11"/>
                </a:cubicBezTo>
                <a:cubicBezTo>
                  <a:pt x="370" y="11"/>
                  <a:pt x="366" y="11"/>
                  <a:pt x="360" y="11"/>
                </a:cubicBezTo>
                <a:cubicBezTo>
                  <a:pt x="360" y="11"/>
                  <a:pt x="360" y="11"/>
                  <a:pt x="360" y="11"/>
                </a:cubicBezTo>
                <a:cubicBezTo>
                  <a:pt x="360" y="11"/>
                  <a:pt x="360" y="11"/>
                  <a:pt x="360" y="11"/>
                </a:cubicBezTo>
                <a:cubicBezTo>
                  <a:pt x="354" y="11"/>
                  <a:pt x="350" y="11"/>
                  <a:pt x="350" y="11"/>
                </a:cubicBezTo>
                <a:cubicBezTo>
                  <a:pt x="155" y="0"/>
                  <a:pt x="65" y="187"/>
                  <a:pt x="65" y="187"/>
                </a:cubicBezTo>
                <a:cubicBezTo>
                  <a:pt x="0" y="321"/>
                  <a:pt x="54" y="524"/>
                  <a:pt x="54" y="524"/>
                </a:cubicBezTo>
                <a:cubicBezTo>
                  <a:pt x="161" y="524"/>
                  <a:pt x="161" y="524"/>
                  <a:pt x="161" y="524"/>
                </a:cubicBezTo>
                <a:cubicBezTo>
                  <a:pt x="95" y="319"/>
                  <a:pt x="185" y="216"/>
                  <a:pt x="185" y="216"/>
                </a:cubicBezTo>
                <a:cubicBezTo>
                  <a:pt x="360" y="216"/>
                  <a:pt x="360" y="216"/>
                  <a:pt x="360" y="216"/>
                </a:cubicBezTo>
                <a:cubicBezTo>
                  <a:pt x="542" y="216"/>
                  <a:pt x="542" y="216"/>
                  <a:pt x="542" y="216"/>
                </a:cubicBezTo>
                <a:cubicBezTo>
                  <a:pt x="542" y="216"/>
                  <a:pt x="636" y="319"/>
                  <a:pt x="567" y="524"/>
                </a:cubicBezTo>
                <a:cubicBezTo>
                  <a:pt x="679" y="524"/>
                  <a:pt x="679" y="524"/>
                  <a:pt x="679" y="524"/>
                </a:cubicBezTo>
                <a:cubicBezTo>
                  <a:pt x="679" y="524"/>
                  <a:pt x="735" y="321"/>
                  <a:pt x="667" y="187"/>
                </a:cubicBez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Oval 69"/>
          <p:cNvSpPr>
            <a:spLocks noChangeArrowheads="1"/>
          </p:cNvSpPr>
          <p:nvPr/>
        </p:nvSpPr>
        <p:spPr bwMode="auto">
          <a:xfrm>
            <a:off x="3876382" y="2489659"/>
            <a:ext cx="244475" cy="85725"/>
          </a:xfrm>
          <a:prstGeom prst="ellipse">
            <a:avLst/>
          </a:prstGeom>
          <a:solidFill>
            <a:srgbClr val="E8B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Oval 70"/>
          <p:cNvSpPr>
            <a:spLocks noChangeArrowheads="1"/>
          </p:cNvSpPr>
          <p:nvPr/>
        </p:nvSpPr>
        <p:spPr bwMode="auto">
          <a:xfrm>
            <a:off x="3298532" y="2489659"/>
            <a:ext cx="244475" cy="85725"/>
          </a:xfrm>
          <a:prstGeom prst="ellipse">
            <a:avLst/>
          </a:prstGeom>
          <a:solidFill>
            <a:srgbClr val="E8B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1"/>
          <p:cNvSpPr>
            <a:spLocks noEditPoints="1"/>
          </p:cNvSpPr>
          <p:nvPr/>
        </p:nvSpPr>
        <p:spPr bwMode="auto">
          <a:xfrm>
            <a:off x="3119145" y="2105484"/>
            <a:ext cx="1162050" cy="382588"/>
          </a:xfrm>
          <a:custGeom>
            <a:avLst/>
            <a:gdLst>
              <a:gd name="T0" fmla="*/ 505 w 505"/>
              <a:gd name="T1" fmla="*/ 70 h 166"/>
              <a:gd name="T2" fmla="*/ 464 w 505"/>
              <a:gd name="T3" fmla="*/ 70 h 166"/>
              <a:gd name="T4" fmla="*/ 374 w 505"/>
              <a:gd name="T5" fmla="*/ 0 h 166"/>
              <a:gd name="T6" fmla="*/ 284 w 505"/>
              <a:gd name="T7" fmla="*/ 70 h 166"/>
              <a:gd name="T8" fmla="*/ 221 w 505"/>
              <a:gd name="T9" fmla="*/ 70 h 166"/>
              <a:gd name="T10" fmla="*/ 131 w 505"/>
              <a:gd name="T11" fmla="*/ 0 h 166"/>
              <a:gd name="T12" fmla="*/ 41 w 505"/>
              <a:gd name="T13" fmla="*/ 70 h 166"/>
              <a:gd name="T14" fmla="*/ 0 w 505"/>
              <a:gd name="T15" fmla="*/ 70 h 166"/>
              <a:gd name="T16" fmla="*/ 0 w 505"/>
              <a:gd name="T17" fmla="*/ 88 h 166"/>
              <a:gd name="T18" fmla="*/ 40 w 505"/>
              <a:gd name="T19" fmla="*/ 88 h 166"/>
              <a:gd name="T20" fmla="*/ 131 w 505"/>
              <a:gd name="T21" fmla="*/ 166 h 166"/>
              <a:gd name="T22" fmla="*/ 222 w 505"/>
              <a:gd name="T23" fmla="*/ 88 h 166"/>
              <a:gd name="T24" fmla="*/ 283 w 505"/>
              <a:gd name="T25" fmla="*/ 88 h 166"/>
              <a:gd name="T26" fmla="*/ 374 w 505"/>
              <a:gd name="T27" fmla="*/ 166 h 166"/>
              <a:gd name="T28" fmla="*/ 465 w 505"/>
              <a:gd name="T29" fmla="*/ 88 h 166"/>
              <a:gd name="T30" fmla="*/ 505 w 505"/>
              <a:gd name="T31" fmla="*/ 88 h 166"/>
              <a:gd name="T32" fmla="*/ 505 w 505"/>
              <a:gd name="T33" fmla="*/ 70 h 166"/>
              <a:gd name="T34" fmla="*/ 131 w 505"/>
              <a:gd name="T35" fmla="*/ 148 h 166"/>
              <a:gd name="T36" fmla="*/ 59 w 505"/>
              <a:gd name="T37" fmla="*/ 83 h 166"/>
              <a:gd name="T38" fmla="*/ 131 w 505"/>
              <a:gd name="T39" fmla="*/ 17 h 166"/>
              <a:gd name="T40" fmla="*/ 202 w 505"/>
              <a:gd name="T41" fmla="*/ 83 h 166"/>
              <a:gd name="T42" fmla="*/ 131 w 505"/>
              <a:gd name="T43" fmla="*/ 148 h 166"/>
              <a:gd name="T44" fmla="*/ 374 w 505"/>
              <a:gd name="T45" fmla="*/ 148 h 166"/>
              <a:gd name="T46" fmla="*/ 303 w 505"/>
              <a:gd name="T47" fmla="*/ 83 h 166"/>
              <a:gd name="T48" fmla="*/ 374 w 505"/>
              <a:gd name="T49" fmla="*/ 17 h 166"/>
              <a:gd name="T50" fmla="*/ 446 w 505"/>
              <a:gd name="T51" fmla="*/ 83 h 166"/>
              <a:gd name="T52" fmla="*/ 374 w 505"/>
              <a:gd name="T53" fmla="*/ 14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5" h="166">
                <a:moveTo>
                  <a:pt x="505" y="70"/>
                </a:moveTo>
                <a:cubicBezTo>
                  <a:pt x="464" y="70"/>
                  <a:pt x="464" y="70"/>
                  <a:pt x="464" y="70"/>
                </a:cubicBezTo>
                <a:cubicBezTo>
                  <a:pt x="457" y="30"/>
                  <a:pt x="420" y="0"/>
                  <a:pt x="374" y="0"/>
                </a:cubicBezTo>
                <a:cubicBezTo>
                  <a:pt x="329" y="0"/>
                  <a:pt x="291" y="30"/>
                  <a:pt x="284" y="70"/>
                </a:cubicBezTo>
                <a:cubicBezTo>
                  <a:pt x="221" y="70"/>
                  <a:pt x="221" y="70"/>
                  <a:pt x="221" y="70"/>
                </a:cubicBezTo>
                <a:cubicBezTo>
                  <a:pt x="214" y="30"/>
                  <a:pt x="176" y="0"/>
                  <a:pt x="131" y="0"/>
                </a:cubicBezTo>
                <a:cubicBezTo>
                  <a:pt x="85" y="0"/>
                  <a:pt x="48" y="3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8"/>
                  <a:pt x="0" y="88"/>
                  <a:pt x="0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43" y="132"/>
                  <a:pt x="83" y="166"/>
                  <a:pt x="131" y="166"/>
                </a:cubicBezTo>
                <a:cubicBezTo>
                  <a:pt x="179" y="166"/>
                  <a:pt x="218" y="132"/>
                  <a:pt x="222" y="88"/>
                </a:cubicBezTo>
                <a:cubicBezTo>
                  <a:pt x="283" y="88"/>
                  <a:pt x="283" y="88"/>
                  <a:pt x="283" y="88"/>
                </a:cubicBezTo>
                <a:cubicBezTo>
                  <a:pt x="287" y="132"/>
                  <a:pt x="326" y="166"/>
                  <a:pt x="374" y="166"/>
                </a:cubicBezTo>
                <a:cubicBezTo>
                  <a:pt x="422" y="166"/>
                  <a:pt x="462" y="132"/>
                  <a:pt x="465" y="88"/>
                </a:cubicBezTo>
                <a:cubicBezTo>
                  <a:pt x="505" y="88"/>
                  <a:pt x="505" y="88"/>
                  <a:pt x="505" y="88"/>
                </a:cubicBezTo>
                <a:lnTo>
                  <a:pt x="505" y="70"/>
                </a:lnTo>
                <a:close/>
                <a:moveTo>
                  <a:pt x="131" y="148"/>
                </a:moveTo>
                <a:cubicBezTo>
                  <a:pt x="91" y="148"/>
                  <a:pt x="59" y="119"/>
                  <a:pt x="59" y="83"/>
                </a:cubicBezTo>
                <a:cubicBezTo>
                  <a:pt x="59" y="47"/>
                  <a:pt x="91" y="17"/>
                  <a:pt x="131" y="17"/>
                </a:cubicBezTo>
                <a:cubicBezTo>
                  <a:pt x="170" y="17"/>
                  <a:pt x="202" y="47"/>
                  <a:pt x="202" y="83"/>
                </a:cubicBezTo>
                <a:cubicBezTo>
                  <a:pt x="202" y="119"/>
                  <a:pt x="170" y="148"/>
                  <a:pt x="131" y="148"/>
                </a:cubicBezTo>
                <a:close/>
                <a:moveTo>
                  <a:pt x="374" y="148"/>
                </a:moveTo>
                <a:cubicBezTo>
                  <a:pt x="335" y="148"/>
                  <a:pt x="303" y="119"/>
                  <a:pt x="303" y="83"/>
                </a:cubicBezTo>
                <a:cubicBezTo>
                  <a:pt x="303" y="47"/>
                  <a:pt x="335" y="17"/>
                  <a:pt x="374" y="17"/>
                </a:cubicBezTo>
                <a:cubicBezTo>
                  <a:pt x="414" y="17"/>
                  <a:pt x="446" y="47"/>
                  <a:pt x="446" y="83"/>
                </a:cubicBezTo>
                <a:cubicBezTo>
                  <a:pt x="446" y="119"/>
                  <a:pt x="414" y="148"/>
                  <a:pt x="374" y="148"/>
                </a:cubicBez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72"/>
          <p:cNvSpPr>
            <a:spLocks/>
          </p:cNvSpPr>
          <p:nvPr/>
        </p:nvSpPr>
        <p:spPr bwMode="auto">
          <a:xfrm>
            <a:off x="3287420" y="1967372"/>
            <a:ext cx="288925" cy="117475"/>
          </a:xfrm>
          <a:custGeom>
            <a:avLst/>
            <a:gdLst>
              <a:gd name="T0" fmla="*/ 122 w 126"/>
              <a:gd name="T1" fmla="*/ 51 h 51"/>
              <a:gd name="T2" fmla="*/ 5 w 126"/>
              <a:gd name="T3" fmla="*/ 50 h 51"/>
              <a:gd name="T4" fmla="*/ 0 w 126"/>
              <a:gd name="T5" fmla="*/ 45 h 51"/>
              <a:gd name="T6" fmla="*/ 126 w 126"/>
              <a:gd name="T7" fmla="*/ 44 h 51"/>
              <a:gd name="T8" fmla="*/ 122 w 12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51">
                <a:moveTo>
                  <a:pt x="122" y="51"/>
                </a:moveTo>
                <a:cubicBezTo>
                  <a:pt x="51" y="10"/>
                  <a:pt x="5" y="50"/>
                  <a:pt x="5" y="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50" y="0"/>
                  <a:pt x="126" y="44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73"/>
          <p:cNvSpPr>
            <a:spLocks/>
          </p:cNvSpPr>
          <p:nvPr/>
        </p:nvSpPr>
        <p:spPr bwMode="auto">
          <a:xfrm>
            <a:off x="3820820" y="1967372"/>
            <a:ext cx="290513" cy="117475"/>
          </a:xfrm>
          <a:custGeom>
            <a:avLst/>
            <a:gdLst>
              <a:gd name="T0" fmla="*/ 122 w 126"/>
              <a:gd name="T1" fmla="*/ 51 h 51"/>
              <a:gd name="T2" fmla="*/ 5 w 126"/>
              <a:gd name="T3" fmla="*/ 50 h 51"/>
              <a:gd name="T4" fmla="*/ 0 w 126"/>
              <a:gd name="T5" fmla="*/ 45 h 51"/>
              <a:gd name="T6" fmla="*/ 126 w 126"/>
              <a:gd name="T7" fmla="*/ 44 h 51"/>
              <a:gd name="T8" fmla="*/ 122 w 126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51">
                <a:moveTo>
                  <a:pt x="122" y="51"/>
                </a:moveTo>
                <a:cubicBezTo>
                  <a:pt x="51" y="10"/>
                  <a:pt x="6" y="50"/>
                  <a:pt x="5" y="50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44"/>
                  <a:pt x="50" y="0"/>
                  <a:pt x="126" y="44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74"/>
          <p:cNvSpPr>
            <a:spLocks/>
          </p:cNvSpPr>
          <p:nvPr/>
        </p:nvSpPr>
        <p:spPr bwMode="auto">
          <a:xfrm>
            <a:off x="3273132" y="2575384"/>
            <a:ext cx="874713" cy="501650"/>
          </a:xfrm>
          <a:custGeom>
            <a:avLst/>
            <a:gdLst>
              <a:gd name="T0" fmla="*/ 0 w 380"/>
              <a:gd name="T1" fmla="*/ 13 h 218"/>
              <a:gd name="T2" fmla="*/ 380 w 380"/>
              <a:gd name="T3" fmla="*/ 0 h 218"/>
              <a:gd name="T4" fmla="*/ 356 w 380"/>
              <a:gd name="T5" fmla="*/ 113 h 218"/>
              <a:gd name="T6" fmla="*/ 18 w 380"/>
              <a:gd name="T7" fmla="*/ 113 h 218"/>
              <a:gd name="T8" fmla="*/ 0 w 380"/>
              <a:gd name="T9" fmla="*/ 1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218">
                <a:moveTo>
                  <a:pt x="0" y="13"/>
                </a:moveTo>
                <a:cubicBezTo>
                  <a:pt x="0" y="13"/>
                  <a:pt x="230" y="56"/>
                  <a:pt x="380" y="0"/>
                </a:cubicBezTo>
                <a:cubicBezTo>
                  <a:pt x="356" y="113"/>
                  <a:pt x="356" y="113"/>
                  <a:pt x="356" y="113"/>
                </a:cubicBezTo>
                <a:cubicBezTo>
                  <a:pt x="356" y="113"/>
                  <a:pt x="205" y="218"/>
                  <a:pt x="18" y="113"/>
                </a:cubicBezTo>
                <a:lnTo>
                  <a:pt x="0" y="13"/>
                </a:lnTo>
                <a:close/>
              </a:path>
            </a:pathLst>
          </a:custGeom>
          <a:solidFill>
            <a:srgbClr val="D376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75"/>
          <p:cNvSpPr>
            <a:spLocks/>
          </p:cNvSpPr>
          <p:nvPr/>
        </p:nvSpPr>
        <p:spPr bwMode="auto">
          <a:xfrm>
            <a:off x="3273132" y="2575384"/>
            <a:ext cx="874713" cy="204788"/>
          </a:xfrm>
          <a:custGeom>
            <a:avLst/>
            <a:gdLst>
              <a:gd name="T0" fmla="*/ 0 w 380"/>
              <a:gd name="T1" fmla="*/ 13 h 89"/>
              <a:gd name="T2" fmla="*/ 380 w 380"/>
              <a:gd name="T3" fmla="*/ 0 h 89"/>
              <a:gd name="T4" fmla="*/ 372 w 380"/>
              <a:gd name="T5" fmla="*/ 35 h 89"/>
              <a:gd name="T6" fmla="*/ 6 w 380"/>
              <a:gd name="T7" fmla="*/ 47 h 89"/>
              <a:gd name="T8" fmla="*/ 0 w 380"/>
              <a:gd name="T9" fmla="*/ 1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89">
                <a:moveTo>
                  <a:pt x="0" y="13"/>
                </a:moveTo>
                <a:cubicBezTo>
                  <a:pt x="0" y="13"/>
                  <a:pt x="245" y="50"/>
                  <a:pt x="380" y="0"/>
                </a:cubicBezTo>
                <a:cubicBezTo>
                  <a:pt x="372" y="35"/>
                  <a:pt x="372" y="35"/>
                  <a:pt x="372" y="35"/>
                </a:cubicBezTo>
                <a:cubicBezTo>
                  <a:pt x="372" y="35"/>
                  <a:pt x="238" y="89"/>
                  <a:pt x="6" y="47"/>
                </a:cubicBezTo>
                <a:lnTo>
                  <a:pt x="0" y="13"/>
                </a:lnTo>
                <a:close/>
              </a:path>
            </a:pathLst>
          </a:custGeom>
          <a:solidFill>
            <a:srgbClr val="F3F4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76"/>
          <p:cNvSpPr>
            <a:spLocks/>
          </p:cNvSpPr>
          <p:nvPr/>
        </p:nvSpPr>
        <p:spPr bwMode="auto">
          <a:xfrm>
            <a:off x="2315870" y="2940509"/>
            <a:ext cx="976313" cy="593725"/>
          </a:xfrm>
          <a:custGeom>
            <a:avLst/>
            <a:gdLst>
              <a:gd name="T0" fmla="*/ 424 w 424"/>
              <a:gd name="T1" fmla="*/ 0 h 258"/>
              <a:gd name="T2" fmla="*/ 263 w 424"/>
              <a:gd name="T3" fmla="*/ 258 h 258"/>
              <a:gd name="T4" fmla="*/ 300 w 424"/>
              <a:gd name="T5" fmla="*/ 215 h 258"/>
              <a:gd name="T6" fmla="*/ 405 w 424"/>
              <a:gd name="T7" fmla="*/ 71 h 258"/>
              <a:gd name="T8" fmla="*/ 424 w 424"/>
              <a:gd name="T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258">
                <a:moveTo>
                  <a:pt x="424" y="0"/>
                </a:moveTo>
                <a:cubicBezTo>
                  <a:pt x="424" y="0"/>
                  <a:pt x="0" y="60"/>
                  <a:pt x="263" y="258"/>
                </a:cubicBezTo>
                <a:cubicBezTo>
                  <a:pt x="300" y="215"/>
                  <a:pt x="300" y="215"/>
                  <a:pt x="300" y="215"/>
                </a:cubicBezTo>
                <a:cubicBezTo>
                  <a:pt x="300" y="215"/>
                  <a:pt x="135" y="73"/>
                  <a:pt x="405" y="71"/>
                </a:cubicBezTo>
                <a:lnTo>
                  <a:pt x="424" y="0"/>
                </a:lnTo>
                <a:close/>
              </a:path>
            </a:pathLst>
          </a:custGeom>
          <a:solidFill>
            <a:srgbClr val="3D3E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77"/>
          <p:cNvSpPr>
            <a:spLocks/>
          </p:cNvSpPr>
          <p:nvPr/>
        </p:nvSpPr>
        <p:spPr bwMode="auto">
          <a:xfrm>
            <a:off x="2920707" y="3421522"/>
            <a:ext cx="187325" cy="282575"/>
          </a:xfrm>
          <a:custGeom>
            <a:avLst/>
            <a:gdLst>
              <a:gd name="T0" fmla="*/ 37 w 81"/>
              <a:gd name="T1" fmla="*/ 6 h 123"/>
              <a:gd name="T2" fmla="*/ 81 w 81"/>
              <a:gd name="T3" fmla="*/ 39 h 123"/>
              <a:gd name="T4" fmla="*/ 0 w 81"/>
              <a:gd name="T5" fmla="*/ 49 h 123"/>
              <a:gd name="T6" fmla="*/ 37 w 81"/>
              <a:gd name="T7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23">
                <a:moveTo>
                  <a:pt x="37" y="6"/>
                </a:moveTo>
                <a:cubicBezTo>
                  <a:pt x="37" y="6"/>
                  <a:pt x="81" y="0"/>
                  <a:pt x="81" y="39"/>
                </a:cubicBezTo>
                <a:cubicBezTo>
                  <a:pt x="81" y="39"/>
                  <a:pt x="61" y="123"/>
                  <a:pt x="0" y="49"/>
                </a:cubicBezTo>
                <a:lnTo>
                  <a:pt x="37" y="6"/>
                </a:lnTo>
                <a:close/>
              </a:path>
            </a:pathLst>
          </a:custGeom>
          <a:solidFill>
            <a:srgbClr val="E4B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2299995" y="798972"/>
            <a:ext cx="598488" cy="674688"/>
          </a:xfrm>
          <a:custGeom>
            <a:avLst/>
            <a:gdLst>
              <a:gd name="T0" fmla="*/ 247 w 260"/>
              <a:gd name="T1" fmla="*/ 65 h 293"/>
              <a:gd name="T2" fmla="*/ 161 w 260"/>
              <a:gd name="T3" fmla="*/ 117 h 293"/>
              <a:gd name="T4" fmla="*/ 165 w 260"/>
              <a:gd name="T5" fmla="*/ 111 h 293"/>
              <a:gd name="T6" fmla="*/ 150 w 260"/>
              <a:gd name="T7" fmla="*/ 111 h 293"/>
              <a:gd name="T8" fmla="*/ 134 w 260"/>
              <a:gd name="T9" fmla="*/ 95 h 293"/>
              <a:gd name="T10" fmla="*/ 152 w 260"/>
              <a:gd name="T11" fmla="*/ 27 h 293"/>
              <a:gd name="T12" fmla="*/ 95 w 260"/>
              <a:gd name="T13" fmla="*/ 4 h 293"/>
              <a:gd name="T14" fmla="*/ 76 w 260"/>
              <a:gd name="T15" fmla="*/ 50 h 293"/>
              <a:gd name="T16" fmla="*/ 36 w 260"/>
              <a:gd name="T17" fmla="*/ 153 h 293"/>
              <a:gd name="T18" fmla="*/ 9 w 260"/>
              <a:gd name="T19" fmla="*/ 227 h 293"/>
              <a:gd name="T20" fmla="*/ 70 w 260"/>
              <a:gd name="T21" fmla="*/ 250 h 293"/>
              <a:gd name="T22" fmla="*/ 125 w 260"/>
              <a:gd name="T23" fmla="*/ 180 h 293"/>
              <a:gd name="T24" fmla="*/ 130 w 260"/>
              <a:gd name="T25" fmla="*/ 228 h 293"/>
              <a:gd name="T26" fmla="*/ 144 w 260"/>
              <a:gd name="T27" fmla="*/ 278 h 293"/>
              <a:gd name="T28" fmla="*/ 175 w 260"/>
              <a:gd name="T29" fmla="*/ 281 h 293"/>
              <a:gd name="T30" fmla="*/ 204 w 260"/>
              <a:gd name="T31" fmla="*/ 208 h 293"/>
              <a:gd name="T32" fmla="*/ 190 w 260"/>
              <a:gd name="T33" fmla="*/ 218 h 293"/>
              <a:gd name="T34" fmla="*/ 155 w 260"/>
              <a:gd name="T35" fmla="*/ 254 h 293"/>
              <a:gd name="T36" fmla="*/ 149 w 260"/>
              <a:gd name="T37" fmla="*/ 206 h 293"/>
              <a:gd name="T38" fmla="*/ 160 w 260"/>
              <a:gd name="T39" fmla="*/ 213 h 293"/>
              <a:gd name="T40" fmla="*/ 200 w 260"/>
              <a:gd name="T41" fmla="*/ 173 h 293"/>
              <a:gd name="T42" fmla="*/ 155 w 260"/>
              <a:gd name="T43" fmla="*/ 181 h 293"/>
              <a:gd name="T44" fmla="*/ 179 w 260"/>
              <a:gd name="T45" fmla="*/ 163 h 293"/>
              <a:gd name="T46" fmla="*/ 156 w 260"/>
              <a:gd name="T47" fmla="*/ 164 h 293"/>
              <a:gd name="T48" fmla="*/ 141 w 260"/>
              <a:gd name="T49" fmla="*/ 231 h 293"/>
              <a:gd name="T50" fmla="*/ 191 w 260"/>
              <a:gd name="T51" fmla="*/ 215 h 293"/>
              <a:gd name="T52" fmla="*/ 233 w 260"/>
              <a:gd name="T53" fmla="*/ 102 h 293"/>
              <a:gd name="T54" fmla="*/ 113 w 260"/>
              <a:gd name="T55" fmla="*/ 166 h 293"/>
              <a:gd name="T56" fmla="*/ 164 w 260"/>
              <a:gd name="T57" fmla="*/ 133 h 293"/>
              <a:gd name="T58" fmla="*/ 243 w 260"/>
              <a:gd name="T59" fmla="*/ 76 h 293"/>
              <a:gd name="T60" fmla="*/ 222 w 260"/>
              <a:gd name="T61" fmla="*/ 68 h 293"/>
              <a:gd name="T62" fmla="*/ 199 w 260"/>
              <a:gd name="T63" fmla="*/ 79 h 293"/>
              <a:gd name="T64" fmla="*/ 164 w 260"/>
              <a:gd name="T65" fmla="*/ 132 h 293"/>
              <a:gd name="T66" fmla="*/ 109 w 260"/>
              <a:gd name="T67" fmla="*/ 165 h 293"/>
              <a:gd name="T68" fmla="*/ 157 w 260"/>
              <a:gd name="T69" fmla="*/ 128 h 293"/>
              <a:gd name="T70" fmla="*/ 83 w 260"/>
              <a:gd name="T71" fmla="*/ 70 h 293"/>
              <a:gd name="T72" fmla="*/ 61 w 260"/>
              <a:gd name="T73" fmla="*/ 120 h 293"/>
              <a:gd name="T74" fmla="*/ 97 w 260"/>
              <a:gd name="T75" fmla="*/ 81 h 293"/>
              <a:gd name="T76" fmla="*/ 120 w 260"/>
              <a:gd name="T77" fmla="*/ 46 h 293"/>
              <a:gd name="T78" fmla="*/ 123 w 260"/>
              <a:gd name="T79" fmla="*/ 84 h 293"/>
              <a:gd name="T80" fmla="*/ 122 w 260"/>
              <a:gd name="T81" fmla="*/ 90 h 293"/>
              <a:gd name="T82" fmla="*/ 61 w 260"/>
              <a:gd name="T83" fmla="*/ 120 h 293"/>
              <a:gd name="T84" fmla="*/ 88 w 260"/>
              <a:gd name="T85" fmla="*/ 139 h 293"/>
              <a:gd name="T86" fmla="*/ 43 w 260"/>
              <a:gd name="T87" fmla="*/ 169 h 293"/>
              <a:gd name="T88" fmla="*/ 85 w 260"/>
              <a:gd name="T89" fmla="*/ 157 h 293"/>
              <a:gd name="T90" fmla="*/ 103 w 260"/>
              <a:gd name="T91" fmla="*/ 36 h 293"/>
              <a:gd name="T92" fmla="*/ 21 w 260"/>
              <a:gd name="T93" fmla="*/ 219 h 293"/>
              <a:gd name="T94" fmla="*/ 128 w 260"/>
              <a:gd name="T95" fmla="*/ 135 h 293"/>
              <a:gd name="T96" fmla="*/ 36 w 260"/>
              <a:gd name="T97" fmla="*/ 210 h 293"/>
              <a:gd name="T98" fmla="*/ 58 w 260"/>
              <a:gd name="T99" fmla="*/ 196 h 293"/>
              <a:gd name="T100" fmla="*/ 92 w 260"/>
              <a:gd name="T101" fmla="*/ 173 h 293"/>
              <a:gd name="T102" fmla="*/ 38 w 260"/>
              <a:gd name="T103" fmla="*/ 225 h 293"/>
              <a:gd name="T104" fmla="*/ 63 w 260"/>
              <a:gd name="T105" fmla="*/ 212 h 293"/>
              <a:gd name="T106" fmla="*/ 143 w 260"/>
              <a:gd name="T107" fmla="*/ 265 h 293"/>
              <a:gd name="T108" fmla="*/ 148 w 260"/>
              <a:gd name="T109" fmla="*/ 26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0" h="293">
                <a:moveTo>
                  <a:pt x="209" y="188"/>
                </a:moveTo>
                <a:cubicBezTo>
                  <a:pt x="218" y="168"/>
                  <a:pt x="226" y="147"/>
                  <a:pt x="234" y="127"/>
                </a:cubicBezTo>
                <a:cubicBezTo>
                  <a:pt x="237" y="118"/>
                  <a:pt x="241" y="110"/>
                  <a:pt x="245" y="102"/>
                </a:cubicBezTo>
                <a:cubicBezTo>
                  <a:pt x="251" y="92"/>
                  <a:pt x="253" y="79"/>
                  <a:pt x="257" y="69"/>
                </a:cubicBezTo>
                <a:cubicBezTo>
                  <a:pt x="260" y="62"/>
                  <a:pt x="249" y="58"/>
                  <a:pt x="247" y="65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31" y="59"/>
                  <a:pt x="215" y="53"/>
                  <a:pt x="199" y="47"/>
                </a:cubicBezTo>
                <a:cubicBezTo>
                  <a:pt x="192" y="44"/>
                  <a:pt x="188" y="54"/>
                  <a:pt x="194" y="57"/>
                </a:cubicBezTo>
                <a:cubicBezTo>
                  <a:pt x="188" y="79"/>
                  <a:pt x="179" y="100"/>
                  <a:pt x="171" y="121"/>
                </a:cubicBezTo>
                <a:cubicBezTo>
                  <a:pt x="168" y="120"/>
                  <a:pt x="164" y="119"/>
                  <a:pt x="161" y="117"/>
                </a:cubicBezTo>
                <a:cubicBezTo>
                  <a:pt x="163" y="116"/>
                  <a:pt x="164" y="115"/>
                  <a:pt x="166" y="114"/>
                </a:cubicBezTo>
                <a:cubicBezTo>
                  <a:pt x="167" y="114"/>
                  <a:pt x="167" y="114"/>
                  <a:pt x="168" y="113"/>
                </a:cubicBezTo>
                <a:cubicBezTo>
                  <a:pt x="169" y="112"/>
                  <a:pt x="167" y="110"/>
                  <a:pt x="165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1"/>
                  <a:pt x="164" y="112"/>
                  <a:pt x="164" y="112"/>
                </a:cubicBezTo>
                <a:cubicBezTo>
                  <a:pt x="162" y="113"/>
                  <a:pt x="159" y="114"/>
                  <a:pt x="157" y="116"/>
                </a:cubicBezTo>
                <a:cubicBezTo>
                  <a:pt x="155" y="115"/>
                  <a:pt x="154" y="114"/>
                  <a:pt x="152" y="113"/>
                </a:cubicBezTo>
                <a:cubicBezTo>
                  <a:pt x="152" y="112"/>
                  <a:pt x="151" y="112"/>
                  <a:pt x="151" y="112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43" y="107"/>
                  <a:pt x="136" y="104"/>
                  <a:pt x="130" y="101"/>
                </a:cubicBezTo>
                <a:cubicBezTo>
                  <a:pt x="130" y="100"/>
                  <a:pt x="130" y="98"/>
                  <a:pt x="131" y="97"/>
                </a:cubicBezTo>
                <a:cubicBezTo>
                  <a:pt x="131" y="97"/>
                  <a:pt x="131" y="97"/>
                  <a:pt x="131" y="97"/>
                </a:cubicBezTo>
                <a:cubicBezTo>
                  <a:pt x="132" y="97"/>
                  <a:pt x="133" y="97"/>
                  <a:pt x="133" y="96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4" y="94"/>
                  <a:pt x="134" y="93"/>
                  <a:pt x="133" y="93"/>
                </a:cubicBezTo>
                <a:cubicBezTo>
                  <a:pt x="135" y="91"/>
                  <a:pt x="136" y="87"/>
                  <a:pt x="135" y="85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41" y="67"/>
                  <a:pt x="146" y="49"/>
                  <a:pt x="152" y="32"/>
                </a:cubicBezTo>
                <a:cubicBezTo>
                  <a:pt x="153" y="30"/>
                  <a:pt x="153" y="28"/>
                  <a:pt x="152" y="27"/>
                </a:cubicBezTo>
                <a:cubicBezTo>
                  <a:pt x="151" y="25"/>
                  <a:pt x="150" y="24"/>
                  <a:pt x="148" y="23"/>
                </a:cubicBezTo>
                <a:cubicBezTo>
                  <a:pt x="133" y="17"/>
                  <a:pt x="118" y="13"/>
                  <a:pt x="103" y="7"/>
                </a:cubicBezTo>
                <a:cubicBezTo>
                  <a:pt x="103" y="6"/>
                  <a:pt x="102" y="5"/>
                  <a:pt x="100" y="5"/>
                </a:cubicBezTo>
                <a:cubicBezTo>
                  <a:pt x="100" y="5"/>
                  <a:pt x="99" y="4"/>
                  <a:pt x="99" y="4"/>
                </a:cubicBezTo>
                <a:cubicBezTo>
                  <a:pt x="98" y="4"/>
                  <a:pt x="96" y="4"/>
                  <a:pt x="95" y="4"/>
                </a:cubicBezTo>
                <a:cubicBezTo>
                  <a:pt x="94" y="4"/>
                  <a:pt x="93" y="3"/>
                  <a:pt x="91" y="3"/>
                </a:cubicBezTo>
                <a:cubicBezTo>
                  <a:pt x="85" y="0"/>
                  <a:pt x="81" y="11"/>
                  <a:pt x="87" y="14"/>
                </a:cubicBezTo>
                <a:cubicBezTo>
                  <a:pt x="88" y="14"/>
                  <a:pt x="89" y="14"/>
                  <a:pt x="89" y="14"/>
                </a:cubicBezTo>
                <a:cubicBezTo>
                  <a:pt x="85" y="26"/>
                  <a:pt x="80" y="38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4" y="50"/>
                  <a:pt x="74" y="52"/>
                  <a:pt x="75" y="53"/>
                </a:cubicBezTo>
                <a:cubicBezTo>
                  <a:pt x="74" y="56"/>
                  <a:pt x="74" y="60"/>
                  <a:pt x="73" y="63"/>
                </a:cubicBezTo>
                <a:cubicBezTo>
                  <a:pt x="68" y="81"/>
                  <a:pt x="61" y="100"/>
                  <a:pt x="50" y="116"/>
                </a:cubicBezTo>
                <a:cubicBezTo>
                  <a:pt x="43" y="126"/>
                  <a:pt x="40" y="139"/>
                  <a:pt x="37" y="152"/>
                </a:cubicBezTo>
                <a:cubicBezTo>
                  <a:pt x="36" y="152"/>
                  <a:pt x="36" y="152"/>
                  <a:pt x="36" y="153"/>
                </a:cubicBezTo>
                <a:cubicBezTo>
                  <a:pt x="35" y="155"/>
                  <a:pt x="35" y="158"/>
                  <a:pt x="34" y="160"/>
                </a:cubicBezTo>
                <a:cubicBezTo>
                  <a:pt x="30" y="169"/>
                  <a:pt x="27" y="178"/>
                  <a:pt x="24" y="186"/>
                </a:cubicBezTo>
                <a:cubicBezTo>
                  <a:pt x="20" y="197"/>
                  <a:pt x="14" y="206"/>
                  <a:pt x="9" y="216"/>
                </a:cubicBezTo>
                <a:cubicBezTo>
                  <a:pt x="9" y="216"/>
                  <a:pt x="8" y="216"/>
                  <a:pt x="7" y="216"/>
                </a:cubicBezTo>
                <a:cubicBezTo>
                  <a:pt x="0" y="217"/>
                  <a:pt x="2" y="228"/>
                  <a:pt x="9" y="227"/>
                </a:cubicBezTo>
                <a:cubicBezTo>
                  <a:pt x="14" y="227"/>
                  <a:pt x="21" y="231"/>
                  <a:pt x="25" y="233"/>
                </a:cubicBezTo>
                <a:cubicBezTo>
                  <a:pt x="30" y="234"/>
                  <a:pt x="34" y="236"/>
                  <a:pt x="39" y="238"/>
                </a:cubicBezTo>
                <a:cubicBezTo>
                  <a:pt x="41" y="238"/>
                  <a:pt x="58" y="246"/>
                  <a:pt x="58" y="250"/>
                </a:cubicBezTo>
                <a:cubicBezTo>
                  <a:pt x="57" y="257"/>
                  <a:pt x="68" y="259"/>
                  <a:pt x="69" y="251"/>
                </a:cubicBezTo>
                <a:cubicBezTo>
                  <a:pt x="69" y="251"/>
                  <a:pt x="70" y="250"/>
                  <a:pt x="70" y="250"/>
                </a:cubicBezTo>
                <a:cubicBezTo>
                  <a:pt x="75" y="237"/>
                  <a:pt x="80" y="224"/>
                  <a:pt x="86" y="212"/>
                </a:cubicBezTo>
                <a:cubicBezTo>
                  <a:pt x="89" y="205"/>
                  <a:pt x="90" y="198"/>
                  <a:pt x="93" y="191"/>
                </a:cubicBezTo>
                <a:cubicBezTo>
                  <a:pt x="96" y="186"/>
                  <a:pt x="100" y="182"/>
                  <a:pt x="102" y="177"/>
                </a:cubicBezTo>
                <a:cubicBezTo>
                  <a:pt x="102" y="177"/>
                  <a:pt x="103" y="176"/>
                  <a:pt x="103" y="176"/>
                </a:cubicBezTo>
                <a:cubicBezTo>
                  <a:pt x="110" y="177"/>
                  <a:pt x="118" y="178"/>
                  <a:pt x="125" y="180"/>
                </a:cubicBezTo>
                <a:cubicBezTo>
                  <a:pt x="126" y="181"/>
                  <a:pt x="127" y="181"/>
                  <a:pt x="128" y="181"/>
                </a:cubicBezTo>
                <a:cubicBezTo>
                  <a:pt x="133" y="182"/>
                  <a:pt x="138" y="184"/>
                  <a:pt x="142" y="187"/>
                </a:cubicBezTo>
                <a:cubicBezTo>
                  <a:pt x="140" y="194"/>
                  <a:pt x="139" y="200"/>
                  <a:pt x="138" y="206"/>
                </a:cubicBezTo>
                <a:cubicBezTo>
                  <a:pt x="137" y="207"/>
                  <a:pt x="137" y="208"/>
                  <a:pt x="137" y="208"/>
                </a:cubicBezTo>
                <a:cubicBezTo>
                  <a:pt x="136" y="215"/>
                  <a:pt x="133" y="222"/>
                  <a:pt x="130" y="228"/>
                </a:cubicBezTo>
                <a:cubicBezTo>
                  <a:pt x="125" y="236"/>
                  <a:pt x="119" y="245"/>
                  <a:pt x="115" y="253"/>
                </a:cubicBezTo>
                <a:cubicBezTo>
                  <a:pt x="110" y="253"/>
                  <a:pt x="108" y="260"/>
                  <a:pt x="111" y="263"/>
                </a:cubicBezTo>
                <a:cubicBezTo>
                  <a:pt x="109" y="269"/>
                  <a:pt x="118" y="273"/>
                  <a:pt x="121" y="267"/>
                </a:cubicBezTo>
                <a:cubicBezTo>
                  <a:pt x="124" y="269"/>
                  <a:pt x="127" y="270"/>
                  <a:pt x="130" y="271"/>
                </a:cubicBezTo>
                <a:cubicBezTo>
                  <a:pt x="136" y="273"/>
                  <a:pt x="139" y="276"/>
                  <a:pt x="144" y="278"/>
                </a:cubicBezTo>
                <a:cubicBezTo>
                  <a:pt x="153" y="281"/>
                  <a:pt x="159" y="287"/>
                  <a:pt x="167" y="291"/>
                </a:cubicBezTo>
                <a:cubicBezTo>
                  <a:pt x="169" y="293"/>
                  <a:pt x="171" y="293"/>
                  <a:pt x="173" y="292"/>
                </a:cubicBezTo>
                <a:cubicBezTo>
                  <a:pt x="174" y="291"/>
                  <a:pt x="175" y="290"/>
                  <a:pt x="176" y="289"/>
                </a:cubicBezTo>
                <a:cubicBezTo>
                  <a:pt x="176" y="288"/>
                  <a:pt x="176" y="288"/>
                  <a:pt x="176" y="287"/>
                </a:cubicBezTo>
                <a:cubicBezTo>
                  <a:pt x="177" y="285"/>
                  <a:pt x="176" y="283"/>
                  <a:pt x="175" y="281"/>
                </a:cubicBezTo>
                <a:cubicBezTo>
                  <a:pt x="176" y="280"/>
                  <a:pt x="177" y="278"/>
                  <a:pt x="178" y="276"/>
                </a:cubicBezTo>
                <a:cubicBezTo>
                  <a:pt x="180" y="275"/>
                  <a:pt x="180" y="272"/>
                  <a:pt x="181" y="269"/>
                </a:cubicBezTo>
                <a:cubicBezTo>
                  <a:pt x="185" y="261"/>
                  <a:pt x="190" y="252"/>
                  <a:pt x="193" y="243"/>
                </a:cubicBezTo>
                <a:cubicBezTo>
                  <a:pt x="196" y="235"/>
                  <a:pt x="199" y="227"/>
                  <a:pt x="202" y="218"/>
                </a:cubicBezTo>
                <a:cubicBezTo>
                  <a:pt x="204" y="215"/>
                  <a:pt x="204" y="211"/>
                  <a:pt x="204" y="208"/>
                </a:cubicBezTo>
                <a:cubicBezTo>
                  <a:pt x="204" y="200"/>
                  <a:pt x="206" y="194"/>
                  <a:pt x="209" y="188"/>
                </a:cubicBezTo>
                <a:close/>
                <a:moveTo>
                  <a:pt x="134" y="260"/>
                </a:moveTo>
                <a:cubicBezTo>
                  <a:pt x="132" y="259"/>
                  <a:pt x="129" y="258"/>
                  <a:pt x="126" y="257"/>
                </a:cubicBezTo>
                <a:cubicBezTo>
                  <a:pt x="126" y="256"/>
                  <a:pt x="127" y="256"/>
                  <a:pt x="127" y="255"/>
                </a:cubicBezTo>
                <a:cubicBezTo>
                  <a:pt x="147" y="241"/>
                  <a:pt x="168" y="228"/>
                  <a:pt x="190" y="218"/>
                </a:cubicBezTo>
                <a:cubicBezTo>
                  <a:pt x="190" y="220"/>
                  <a:pt x="189" y="221"/>
                  <a:pt x="188" y="223"/>
                </a:cubicBezTo>
                <a:cubicBezTo>
                  <a:pt x="186" y="228"/>
                  <a:pt x="185" y="233"/>
                  <a:pt x="183" y="238"/>
                </a:cubicBezTo>
                <a:cubicBezTo>
                  <a:pt x="182" y="238"/>
                  <a:pt x="182" y="238"/>
                  <a:pt x="182" y="238"/>
                </a:cubicBezTo>
                <a:cubicBezTo>
                  <a:pt x="180" y="242"/>
                  <a:pt x="172" y="246"/>
                  <a:pt x="168" y="248"/>
                </a:cubicBezTo>
                <a:cubicBezTo>
                  <a:pt x="164" y="250"/>
                  <a:pt x="159" y="252"/>
                  <a:pt x="155" y="254"/>
                </a:cubicBezTo>
                <a:cubicBezTo>
                  <a:pt x="149" y="256"/>
                  <a:pt x="144" y="259"/>
                  <a:pt x="139" y="263"/>
                </a:cubicBezTo>
                <a:cubicBezTo>
                  <a:pt x="137" y="262"/>
                  <a:pt x="136" y="261"/>
                  <a:pt x="134" y="260"/>
                </a:cubicBezTo>
                <a:close/>
                <a:moveTo>
                  <a:pt x="160" y="213"/>
                </a:moveTo>
                <a:cubicBezTo>
                  <a:pt x="155" y="215"/>
                  <a:pt x="150" y="218"/>
                  <a:pt x="145" y="221"/>
                </a:cubicBezTo>
                <a:cubicBezTo>
                  <a:pt x="147" y="216"/>
                  <a:pt x="148" y="211"/>
                  <a:pt x="149" y="206"/>
                </a:cubicBezTo>
                <a:cubicBezTo>
                  <a:pt x="157" y="202"/>
                  <a:pt x="165" y="197"/>
                  <a:pt x="173" y="193"/>
                </a:cubicBezTo>
                <a:cubicBezTo>
                  <a:pt x="182" y="187"/>
                  <a:pt x="193" y="182"/>
                  <a:pt x="202" y="176"/>
                </a:cubicBezTo>
                <a:cubicBezTo>
                  <a:pt x="202" y="176"/>
                  <a:pt x="202" y="176"/>
                  <a:pt x="202" y="176"/>
                </a:cubicBezTo>
                <a:cubicBezTo>
                  <a:pt x="199" y="182"/>
                  <a:pt x="196" y="188"/>
                  <a:pt x="194" y="195"/>
                </a:cubicBezTo>
                <a:cubicBezTo>
                  <a:pt x="184" y="202"/>
                  <a:pt x="171" y="207"/>
                  <a:pt x="160" y="213"/>
                </a:cubicBezTo>
                <a:close/>
                <a:moveTo>
                  <a:pt x="228" y="111"/>
                </a:moveTo>
                <a:cubicBezTo>
                  <a:pt x="226" y="116"/>
                  <a:pt x="224" y="121"/>
                  <a:pt x="222" y="126"/>
                </a:cubicBezTo>
                <a:cubicBezTo>
                  <a:pt x="218" y="137"/>
                  <a:pt x="214" y="148"/>
                  <a:pt x="210" y="159"/>
                </a:cubicBezTo>
                <a:cubicBezTo>
                  <a:pt x="207" y="164"/>
                  <a:pt x="205" y="170"/>
                  <a:pt x="202" y="175"/>
                </a:cubicBezTo>
                <a:cubicBezTo>
                  <a:pt x="203" y="174"/>
                  <a:pt x="202" y="173"/>
                  <a:pt x="200" y="173"/>
                </a:cubicBezTo>
                <a:cubicBezTo>
                  <a:pt x="199" y="173"/>
                  <a:pt x="198" y="174"/>
                  <a:pt x="197" y="175"/>
                </a:cubicBezTo>
                <a:cubicBezTo>
                  <a:pt x="196" y="175"/>
                  <a:pt x="196" y="175"/>
                  <a:pt x="196" y="175"/>
                </a:cubicBezTo>
                <a:cubicBezTo>
                  <a:pt x="189" y="180"/>
                  <a:pt x="181" y="183"/>
                  <a:pt x="174" y="188"/>
                </a:cubicBezTo>
                <a:cubicBezTo>
                  <a:pt x="166" y="193"/>
                  <a:pt x="158" y="198"/>
                  <a:pt x="150" y="201"/>
                </a:cubicBezTo>
                <a:cubicBezTo>
                  <a:pt x="152" y="195"/>
                  <a:pt x="153" y="188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74" y="170"/>
                  <a:pt x="193" y="159"/>
                  <a:pt x="212" y="148"/>
                </a:cubicBezTo>
                <a:cubicBezTo>
                  <a:pt x="214" y="147"/>
                  <a:pt x="213" y="144"/>
                  <a:pt x="211" y="145"/>
                </a:cubicBezTo>
                <a:cubicBezTo>
                  <a:pt x="206" y="148"/>
                  <a:pt x="200" y="150"/>
                  <a:pt x="194" y="153"/>
                </a:cubicBezTo>
                <a:cubicBezTo>
                  <a:pt x="189" y="155"/>
                  <a:pt x="184" y="160"/>
                  <a:pt x="179" y="163"/>
                </a:cubicBezTo>
                <a:cubicBezTo>
                  <a:pt x="171" y="167"/>
                  <a:pt x="163" y="172"/>
                  <a:pt x="155" y="177"/>
                </a:cubicBezTo>
                <a:cubicBezTo>
                  <a:pt x="153" y="173"/>
                  <a:pt x="147" y="172"/>
                  <a:pt x="145" y="176"/>
                </a:cubicBezTo>
                <a:cubicBezTo>
                  <a:pt x="143" y="175"/>
                  <a:pt x="142" y="174"/>
                  <a:pt x="140" y="173"/>
                </a:cubicBezTo>
                <a:cubicBezTo>
                  <a:pt x="141" y="173"/>
                  <a:pt x="142" y="172"/>
                  <a:pt x="143" y="172"/>
                </a:cubicBezTo>
                <a:cubicBezTo>
                  <a:pt x="147" y="169"/>
                  <a:pt x="152" y="167"/>
                  <a:pt x="156" y="164"/>
                </a:cubicBezTo>
                <a:cubicBezTo>
                  <a:pt x="165" y="158"/>
                  <a:pt x="174" y="151"/>
                  <a:pt x="183" y="144"/>
                </a:cubicBezTo>
                <a:cubicBezTo>
                  <a:pt x="191" y="137"/>
                  <a:pt x="200" y="131"/>
                  <a:pt x="209" y="124"/>
                </a:cubicBezTo>
                <a:cubicBezTo>
                  <a:pt x="216" y="119"/>
                  <a:pt x="222" y="113"/>
                  <a:pt x="229" y="108"/>
                </a:cubicBezTo>
                <a:cubicBezTo>
                  <a:pt x="229" y="109"/>
                  <a:pt x="228" y="110"/>
                  <a:pt x="228" y="111"/>
                </a:cubicBezTo>
                <a:close/>
                <a:moveTo>
                  <a:pt x="141" y="231"/>
                </a:moveTo>
                <a:cubicBezTo>
                  <a:pt x="142" y="229"/>
                  <a:pt x="142" y="228"/>
                  <a:pt x="143" y="226"/>
                </a:cubicBezTo>
                <a:cubicBezTo>
                  <a:pt x="151" y="221"/>
                  <a:pt x="160" y="216"/>
                  <a:pt x="168" y="212"/>
                </a:cubicBezTo>
                <a:cubicBezTo>
                  <a:pt x="176" y="208"/>
                  <a:pt x="185" y="205"/>
                  <a:pt x="193" y="200"/>
                </a:cubicBezTo>
                <a:cubicBezTo>
                  <a:pt x="192" y="202"/>
                  <a:pt x="192" y="204"/>
                  <a:pt x="192" y="207"/>
                </a:cubicBezTo>
                <a:cubicBezTo>
                  <a:pt x="192" y="210"/>
                  <a:pt x="192" y="213"/>
                  <a:pt x="191" y="215"/>
                </a:cubicBezTo>
                <a:cubicBezTo>
                  <a:pt x="191" y="215"/>
                  <a:pt x="190" y="214"/>
                  <a:pt x="189" y="215"/>
                </a:cubicBezTo>
                <a:cubicBezTo>
                  <a:pt x="169" y="224"/>
                  <a:pt x="150" y="236"/>
                  <a:pt x="131" y="248"/>
                </a:cubicBezTo>
                <a:cubicBezTo>
                  <a:pt x="135" y="242"/>
                  <a:pt x="138" y="237"/>
                  <a:pt x="141" y="231"/>
                </a:cubicBezTo>
                <a:close/>
                <a:moveTo>
                  <a:pt x="235" y="98"/>
                </a:moveTo>
                <a:cubicBezTo>
                  <a:pt x="234" y="99"/>
                  <a:pt x="234" y="100"/>
                  <a:pt x="233" y="102"/>
                </a:cubicBezTo>
                <a:cubicBezTo>
                  <a:pt x="225" y="106"/>
                  <a:pt x="217" y="113"/>
                  <a:pt x="210" y="119"/>
                </a:cubicBezTo>
                <a:cubicBezTo>
                  <a:pt x="200" y="126"/>
                  <a:pt x="190" y="133"/>
                  <a:pt x="181" y="141"/>
                </a:cubicBezTo>
                <a:cubicBezTo>
                  <a:pt x="171" y="149"/>
                  <a:pt x="161" y="156"/>
                  <a:pt x="151" y="163"/>
                </a:cubicBezTo>
                <a:cubicBezTo>
                  <a:pt x="146" y="166"/>
                  <a:pt x="141" y="169"/>
                  <a:pt x="135" y="172"/>
                </a:cubicBezTo>
                <a:cubicBezTo>
                  <a:pt x="128" y="169"/>
                  <a:pt x="121" y="168"/>
                  <a:pt x="113" y="166"/>
                </a:cubicBezTo>
                <a:cubicBezTo>
                  <a:pt x="116" y="164"/>
                  <a:pt x="119" y="162"/>
                  <a:pt x="122" y="160"/>
                </a:cubicBezTo>
                <a:cubicBezTo>
                  <a:pt x="128" y="155"/>
                  <a:pt x="135" y="153"/>
                  <a:pt x="142" y="149"/>
                </a:cubicBezTo>
                <a:cubicBezTo>
                  <a:pt x="146" y="147"/>
                  <a:pt x="151" y="143"/>
                  <a:pt x="155" y="140"/>
                </a:cubicBezTo>
                <a:cubicBezTo>
                  <a:pt x="157" y="139"/>
                  <a:pt x="160" y="137"/>
                  <a:pt x="162" y="135"/>
                </a:cubicBezTo>
                <a:cubicBezTo>
                  <a:pt x="163" y="134"/>
                  <a:pt x="164" y="133"/>
                  <a:pt x="164" y="133"/>
                </a:cubicBezTo>
                <a:cubicBezTo>
                  <a:pt x="165" y="134"/>
                  <a:pt x="166" y="134"/>
                  <a:pt x="167" y="134"/>
                </a:cubicBezTo>
                <a:cubicBezTo>
                  <a:pt x="168" y="139"/>
                  <a:pt x="176" y="141"/>
                  <a:pt x="178" y="135"/>
                </a:cubicBezTo>
                <a:cubicBezTo>
                  <a:pt x="181" y="126"/>
                  <a:pt x="185" y="117"/>
                  <a:pt x="188" y="107"/>
                </a:cubicBezTo>
                <a:cubicBezTo>
                  <a:pt x="204" y="95"/>
                  <a:pt x="220" y="83"/>
                  <a:pt x="238" y="74"/>
                </a:cubicBezTo>
                <a:cubicBezTo>
                  <a:pt x="239" y="74"/>
                  <a:pt x="241" y="75"/>
                  <a:pt x="243" y="76"/>
                </a:cubicBezTo>
                <a:cubicBezTo>
                  <a:pt x="240" y="83"/>
                  <a:pt x="238" y="91"/>
                  <a:pt x="235" y="98"/>
                </a:cubicBezTo>
                <a:close/>
                <a:moveTo>
                  <a:pt x="197" y="84"/>
                </a:moveTo>
                <a:cubicBezTo>
                  <a:pt x="198" y="83"/>
                  <a:pt x="199" y="83"/>
                  <a:pt x="201" y="82"/>
                </a:cubicBezTo>
                <a:cubicBezTo>
                  <a:pt x="207" y="78"/>
                  <a:pt x="214" y="73"/>
                  <a:pt x="222" y="69"/>
                </a:cubicBezTo>
                <a:cubicBezTo>
                  <a:pt x="222" y="69"/>
                  <a:pt x="222" y="68"/>
                  <a:pt x="222" y="68"/>
                </a:cubicBezTo>
                <a:cubicBezTo>
                  <a:pt x="226" y="69"/>
                  <a:pt x="230" y="71"/>
                  <a:pt x="233" y="72"/>
                </a:cubicBezTo>
                <a:cubicBezTo>
                  <a:pt x="218" y="80"/>
                  <a:pt x="204" y="91"/>
                  <a:pt x="191" y="102"/>
                </a:cubicBezTo>
                <a:cubicBezTo>
                  <a:pt x="193" y="96"/>
                  <a:pt x="195" y="90"/>
                  <a:pt x="197" y="84"/>
                </a:cubicBezTo>
                <a:close/>
                <a:moveTo>
                  <a:pt x="203" y="76"/>
                </a:moveTo>
                <a:cubicBezTo>
                  <a:pt x="202" y="77"/>
                  <a:pt x="200" y="78"/>
                  <a:pt x="199" y="79"/>
                </a:cubicBezTo>
                <a:cubicBezTo>
                  <a:pt x="201" y="73"/>
                  <a:pt x="203" y="67"/>
                  <a:pt x="204" y="61"/>
                </a:cubicBezTo>
                <a:cubicBezTo>
                  <a:pt x="209" y="63"/>
                  <a:pt x="214" y="65"/>
                  <a:pt x="219" y="67"/>
                </a:cubicBezTo>
                <a:cubicBezTo>
                  <a:pt x="214" y="70"/>
                  <a:pt x="209" y="73"/>
                  <a:pt x="203" y="76"/>
                </a:cubicBezTo>
                <a:close/>
                <a:moveTo>
                  <a:pt x="164" y="132"/>
                </a:moveTo>
                <a:cubicBezTo>
                  <a:pt x="164" y="132"/>
                  <a:pt x="164" y="132"/>
                  <a:pt x="164" y="132"/>
                </a:cubicBezTo>
                <a:close/>
                <a:moveTo>
                  <a:pt x="157" y="128"/>
                </a:moveTo>
                <a:cubicBezTo>
                  <a:pt x="158" y="129"/>
                  <a:pt x="160" y="130"/>
                  <a:pt x="162" y="130"/>
                </a:cubicBezTo>
                <a:cubicBezTo>
                  <a:pt x="157" y="132"/>
                  <a:pt x="151" y="139"/>
                  <a:pt x="148" y="141"/>
                </a:cubicBezTo>
                <a:cubicBezTo>
                  <a:pt x="142" y="145"/>
                  <a:pt x="135" y="149"/>
                  <a:pt x="129" y="152"/>
                </a:cubicBezTo>
                <a:cubicBezTo>
                  <a:pt x="121" y="156"/>
                  <a:pt x="116" y="161"/>
                  <a:pt x="109" y="165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06" y="165"/>
                  <a:pt x="103" y="164"/>
                  <a:pt x="100" y="163"/>
                </a:cubicBezTo>
                <a:cubicBezTo>
                  <a:pt x="110" y="155"/>
                  <a:pt x="120" y="146"/>
                  <a:pt x="130" y="137"/>
                </a:cubicBezTo>
                <a:cubicBezTo>
                  <a:pt x="136" y="132"/>
                  <a:pt x="142" y="128"/>
                  <a:pt x="149" y="124"/>
                </a:cubicBezTo>
                <a:cubicBezTo>
                  <a:pt x="152" y="125"/>
                  <a:pt x="154" y="126"/>
                  <a:pt x="157" y="128"/>
                </a:cubicBezTo>
                <a:close/>
                <a:moveTo>
                  <a:pt x="135" y="30"/>
                </a:moveTo>
                <a:cubicBezTo>
                  <a:pt x="125" y="35"/>
                  <a:pt x="116" y="46"/>
                  <a:pt x="107" y="53"/>
                </a:cubicBezTo>
                <a:cubicBezTo>
                  <a:pt x="100" y="57"/>
                  <a:pt x="94" y="62"/>
                  <a:pt x="88" y="67"/>
                </a:cubicBezTo>
                <a:cubicBezTo>
                  <a:pt x="87" y="69"/>
                  <a:pt x="85" y="70"/>
                  <a:pt x="82" y="72"/>
                </a:cubicBezTo>
                <a:cubicBezTo>
                  <a:pt x="83" y="71"/>
                  <a:pt x="83" y="71"/>
                  <a:pt x="83" y="70"/>
                </a:cubicBezTo>
                <a:cubicBezTo>
                  <a:pt x="84" y="64"/>
                  <a:pt x="86" y="56"/>
                  <a:pt x="87" y="50"/>
                </a:cubicBezTo>
                <a:cubicBezTo>
                  <a:pt x="94" y="47"/>
                  <a:pt x="99" y="42"/>
                  <a:pt x="105" y="39"/>
                </a:cubicBezTo>
                <a:cubicBezTo>
                  <a:pt x="111" y="35"/>
                  <a:pt x="118" y="31"/>
                  <a:pt x="124" y="26"/>
                </a:cubicBezTo>
                <a:cubicBezTo>
                  <a:pt x="128" y="28"/>
                  <a:pt x="131" y="29"/>
                  <a:pt x="135" y="30"/>
                </a:cubicBezTo>
                <a:close/>
                <a:moveTo>
                  <a:pt x="61" y="120"/>
                </a:moveTo>
                <a:cubicBezTo>
                  <a:pt x="65" y="114"/>
                  <a:pt x="69" y="107"/>
                  <a:pt x="73" y="100"/>
                </a:cubicBezTo>
                <a:cubicBezTo>
                  <a:pt x="82" y="95"/>
                  <a:pt x="91" y="91"/>
                  <a:pt x="99" y="84"/>
                </a:cubicBezTo>
                <a:cubicBezTo>
                  <a:pt x="109" y="75"/>
                  <a:pt x="121" y="68"/>
                  <a:pt x="131" y="59"/>
                </a:cubicBezTo>
                <a:cubicBezTo>
                  <a:pt x="132" y="57"/>
                  <a:pt x="130" y="54"/>
                  <a:pt x="128" y="56"/>
                </a:cubicBezTo>
                <a:cubicBezTo>
                  <a:pt x="119" y="65"/>
                  <a:pt x="107" y="73"/>
                  <a:pt x="97" y="81"/>
                </a:cubicBezTo>
                <a:cubicBezTo>
                  <a:pt x="90" y="87"/>
                  <a:pt x="82" y="91"/>
                  <a:pt x="75" y="95"/>
                </a:cubicBezTo>
                <a:cubicBezTo>
                  <a:pt x="77" y="89"/>
                  <a:pt x="79" y="83"/>
                  <a:pt x="81" y="77"/>
                </a:cubicBezTo>
                <a:cubicBezTo>
                  <a:pt x="82" y="77"/>
                  <a:pt x="83" y="76"/>
                  <a:pt x="85" y="75"/>
                </a:cubicBezTo>
                <a:cubicBezTo>
                  <a:pt x="91" y="70"/>
                  <a:pt x="97" y="65"/>
                  <a:pt x="103" y="60"/>
                </a:cubicBezTo>
                <a:cubicBezTo>
                  <a:pt x="108" y="55"/>
                  <a:pt x="115" y="51"/>
                  <a:pt x="120" y="46"/>
                </a:cubicBezTo>
                <a:cubicBezTo>
                  <a:pt x="126" y="42"/>
                  <a:pt x="132" y="35"/>
                  <a:pt x="139" y="32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34" y="48"/>
                  <a:pt x="130" y="65"/>
                  <a:pt x="123" y="81"/>
                </a:cubicBezTo>
                <a:cubicBezTo>
                  <a:pt x="123" y="82"/>
                  <a:pt x="123" y="83"/>
                  <a:pt x="123" y="84"/>
                </a:cubicBezTo>
                <a:cubicBezTo>
                  <a:pt x="115" y="91"/>
                  <a:pt x="105" y="95"/>
                  <a:pt x="96" y="100"/>
                </a:cubicBezTo>
                <a:cubicBezTo>
                  <a:pt x="85" y="106"/>
                  <a:pt x="74" y="113"/>
                  <a:pt x="63" y="119"/>
                </a:cubicBezTo>
                <a:cubicBezTo>
                  <a:pt x="61" y="120"/>
                  <a:pt x="62" y="123"/>
                  <a:pt x="64" y="122"/>
                </a:cubicBezTo>
                <a:cubicBezTo>
                  <a:pt x="75" y="116"/>
                  <a:pt x="86" y="110"/>
                  <a:pt x="97" y="103"/>
                </a:cubicBezTo>
                <a:cubicBezTo>
                  <a:pt x="105" y="99"/>
                  <a:pt x="114" y="95"/>
                  <a:pt x="122" y="90"/>
                </a:cubicBezTo>
                <a:cubicBezTo>
                  <a:pt x="121" y="92"/>
                  <a:pt x="120" y="95"/>
                  <a:pt x="119" y="97"/>
                </a:cubicBezTo>
                <a:cubicBezTo>
                  <a:pt x="117" y="98"/>
                  <a:pt x="116" y="100"/>
                  <a:pt x="116" y="102"/>
                </a:cubicBezTo>
                <a:cubicBezTo>
                  <a:pt x="106" y="108"/>
                  <a:pt x="96" y="113"/>
                  <a:pt x="87" y="119"/>
                </a:cubicBezTo>
                <a:cubicBezTo>
                  <a:pt x="74" y="126"/>
                  <a:pt x="63" y="136"/>
                  <a:pt x="51" y="144"/>
                </a:cubicBezTo>
                <a:cubicBezTo>
                  <a:pt x="53" y="135"/>
                  <a:pt x="56" y="127"/>
                  <a:pt x="61" y="120"/>
                </a:cubicBezTo>
                <a:close/>
                <a:moveTo>
                  <a:pt x="85" y="124"/>
                </a:moveTo>
                <a:cubicBezTo>
                  <a:pt x="96" y="118"/>
                  <a:pt x="106" y="112"/>
                  <a:pt x="117" y="106"/>
                </a:cubicBezTo>
                <a:cubicBezTo>
                  <a:pt x="117" y="106"/>
                  <a:pt x="117" y="106"/>
                  <a:pt x="118" y="107"/>
                </a:cubicBezTo>
                <a:cubicBezTo>
                  <a:pt x="121" y="109"/>
                  <a:pt x="123" y="110"/>
                  <a:pt x="126" y="112"/>
                </a:cubicBezTo>
                <a:cubicBezTo>
                  <a:pt x="112" y="119"/>
                  <a:pt x="101" y="131"/>
                  <a:pt x="88" y="139"/>
                </a:cubicBezTo>
                <a:cubicBezTo>
                  <a:pt x="77" y="147"/>
                  <a:pt x="65" y="155"/>
                  <a:pt x="53" y="161"/>
                </a:cubicBezTo>
                <a:cubicBezTo>
                  <a:pt x="50" y="163"/>
                  <a:pt x="47" y="164"/>
                  <a:pt x="44" y="165"/>
                </a:cubicBezTo>
                <a:cubicBezTo>
                  <a:pt x="46" y="160"/>
                  <a:pt x="47" y="154"/>
                  <a:pt x="49" y="148"/>
                </a:cubicBezTo>
                <a:cubicBezTo>
                  <a:pt x="61" y="140"/>
                  <a:pt x="72" y="131"/>
                  <a:pt x="85" y="124"/>
                </a:cubicBezTo>
                <a:close/>
                <a:moveTo>
                  <a:pt x="43" y="169"/>
                </a:moveTo>
                <a:cubicBezTo>
                  <a:pt x="48" y="166"/>
                  <a:pt x="54" y="165"/>
                  <a:pt x="58" y="163"/>
                </a:cubicBezTo>
                <a:cubicBezTo>
                  <a:pt x="68" y="157"/>
                  <a:pt x="77" y="150"/>
                  <a:pt x="87" y="144"/>
                </a:cubicBezTo>
                <a:cubicBezTo>
                  <a:pt x="101" y="135"/>
                  <a:pt x="114" y="121"/>
                  <a:pt x="130" y="114"/>
                </a:cubicBezTo>
                <a:cubicBezTo>
                  <a:pt x="132" y="115"/>
                  <a:pt x="135" y="116"/>
                  <a:pt x="137" y="117"/>
                </a:cubicBezTo>
                <a:cubicBezTo>
                  <a:pt x="118" y="127"/>
                  <a:pt x="102" y="144"/>
                  <a:pt x="85" y="157"/>
                </a:cubicBezTo>
                <a:cubicBezTo>
                  <a:pt x="75" y="164"/>
                  <a:pt x="65" y="172"/>
                  <a:pt x="54" y="178"/>
                </a:cubicBezTo>
                <a:cubicBezTo>
                  <a:pt x="47" y="183"/>
                  <a:pt x="40" y="187"/>
                  <a:pt x="34" y="192"/>
                </a:cubicBezTo>
                <a:cubicBezTo>
                  <a:pt x="37" y="184"/>
                  <a:pt x="40" y="176"/>
                  <a:pt x="43" y="169"/>
                </a:cubicBezTo>
                <a:close/>
                <a:moveTo>
                  <a:pt x="120" y="25"/>
                </a:moveTo>
                <a:cubicBezTo>
                  <a:pt x="115" y="29"/>
                  <a:pt x="109" y="32"/>
                  <a:pt x="103" y="36"/>
                </a:cubicBezTo>
                <a:cubicBezTo>
                  <a:pt x="99" y="38"/>
                  <a:pt x="94" y="42"/>
                  <a:pt x="89" y="45"/>
                </a:cubicBezTo>
                <a:cubicBezTo>
                  <a:pt x="89" y="45"/>
                  <a:pt x="89" y="44"/>
                  <a:pt x="89" y="44"/>
                </a:cubicBezTo>
                <a:cubicBezTo>
                  <a:pt x="92" y="35"/>
                  <a:pt x="96" y="27"/>
                  <a:pt x="100" y="18"/>
                </a:cubicBezTo>
                <a:cubicBezTo>
                  <a:pt x="106" y="20"/>
                  <a:pt x="113" y="23"/>
                  <a:pt x="120" y="25"/>
                </a:cubicBezTo>
                <a:close/>
                <a:moveTo>
                  <a:pt x="21" y="219"/>
                </a:moveTo>
                <a:cubicBezTo>
                  <a:pt x="24" y="212"/>
                  <a:pt x="28" y="205"/>
                  <a:pt x="31" y="198"/>
                </a:cubicBezTo>
                <a:cubicBezTo>
                  <a:pt x="49" y="186"/>
                  <a:pt x="67" y="174"/>
                  <a:pt x="84" y="162"/>
                </a:cubicBezTo>
                <a:cubicBezTo>
                  <a:pt x="103" y="148"/>
                  <a:pt x="120" y="130"/>
                  <a:pt x="141" y="119"/>
                </a:cubicBezTo>
                <a:cubicBezTo>
                  <a:pt x="143" y="120"/>
                  <a:pt x="144" y="121"/>
                  <a:pt x="146" y="122"/>
                </a:cubicBezTo>
                <a:cubicBezTo>
                  <a:pt x="140" y="126"/>
                  <a:pt x="133" y="130"/>
                  <a:pt x="128" y="135"/>
                </a:cubicBezTo>
                <a:cubicBezTo>
                  <a:pt x="117" y="144"/>
                  <a:pt x="107" y="153"/>
                  <a:pt x="96" y="162"/>
                </a:cubicBezTo>
                <a:cubicBezTo>
                  <a:pt x="95" y="162"/>
                  <a:pt x="95" y="162"/>
                  <a:pt x="94" y="162"/>
                </a:cubicBezTo>
                <a:cubicBezTo>
                  <a:pt x="89" y="160"/>
                  <a:pt x="85" y="165"/>
                  <a:pt x="87" y="169"/>
                </a:cubicBezTo>
                <a:cubicBezTo>
                  <a:pt x="75" y="178"/>
                  <a:pt x="64" y="187"/>
                  <a:pt x="52" y="196"/>
                </a:cubicBezTo>
                <a:cubicBezTo>
                  <a:pt x="47" y="200"/>
                  <a:pt x="41" y="205"/>
                  <a:pt x="36" y="210"/>
                </a:cubicBezTo>
                <a:cubicBezTo>
                  <a:pt x="32" y="214"/>
                  <a:pt x="27" y="216"/>
                  <a:pt x="23" y="220"/>
                </a:cubicBezTo>
                <a:cubicBezTo>
                  <a:pt x="22" y="219"/>
                  <a:pt x="22" y="219"/>
                  <a:pt x="21" y="219"/>
                </a:cubicBezTo>
                <a:close/>
                <a:moveTo>
                  <a:pt x="27" y="221"/>
                </a:moveTo>
                <a:cubicBezTo>
                  <a:pt x="31" y="217"/>
                  <a:pt x="36" y="214"/>
                  <a:pt x="40" y="210"/>
                </a:cubicBezTo>
                <a:cubicBezTo>
                  <a:pt x="46" y="205"/>
                  <a:pt x="52" y="200"/>
                  <a:pt x="58" y="196"/>
                </a:cubicBezTo>
                <a:cubicBezTo>
                  <a:pt x="68" y="188"/>
                  <a:pt x="79" y="180"/>
                  <a:pt x="89" y="172"/>
                </a:cubicBezTo>
                <a:cubicBezTo>
                  <a:pt x="90" y="172"/>
                  <a:pt x="90" y="172"/>
                  <a:pt x="90" y="172"/>
                </a:cubicBezTo>
                <a:cubicBezTo>
                  <a:pt x="90" y="172"/>
                  <a:pt x="91" y="172"/>
                  <a:pt x="91" y="173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89" y="178"/>
                  <a:pt x="86" y="182"/>
                  <a:pt x="83" y="187"/>
                </a:cubicBezTo>
                <a:cubicBezTo>
                  <a:pt x="81" y="190"/>
                  <a:pt x="80" y="192"/>
                  <a:pt x="79" y="195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74" y="202"/>
                  <a:pt x="67" y="205"/>
                  <a:pt x="61" y="209"/>
                </a:cubicBezTo>
                <a:cubicBezTo>
                  <a:pt x="53" y="214"/>
                  <a:pt x="46" y="220"/>
                  <a:pt x="38" y="225"/>
                </a:cubicBezTo>
                <a:cubicBezTo>
                  <a:pt x="35" y="224"/>
                  <a:pt x="32" y="223"/>
                  <a:pt x="29" y="222"/>
                </a:cubicBezTo>
                <a:cubicBezTo>
                  <a:pt x="28" y="222"/>
                  <a:pt x="27" y="221"/>
                  <a:pt x="27" y="221"/>
                </a:cubicBezTo>
                <a:close/>
                <a:moveTo>
                  <a:pt x="51" y="231"/>
                </a:moveTo>
                <a:cubicBezTo>
                  <a:pt x="48" y="229"/>
                  <a:pt x="45" y="228"/>
                  <a:pt x="42" y="226"/>
                </a:cubicBezTo>
                <a:cubicBezTo>
                  <a:pt x="49" y="222"/>
                  <a:pt x="56" y="217"/>
                  <a:pt x="63" y="212"/>
                </a:cubicBezTo>
                <a:cubicBezTo>
                  <a:pt x="68" y="208"/>
                  <a:pt x="73" y="206"/>
                  <a:pt x="77" y="202"/>
                </a:cubicBezTo>
                <a:cubicBezTo>
                  <a:pt x="77" y="203"/>
                  <a:pt x="77" y="204"/>
                  <a:pt x="77" y="204"/>
                </a:cubicBezTo>
                <a:cubicBezTo>
                  <a:pt x="73" y="216"/>
                  <a:pt x="67" y="227"/>
                  <a:pt x="62" y="238"/>
                </a:cubicBezTo>
                <a:cubicBezTo>
                  <a:pt x="59" y="235"/>
                  <a:pt x="55" y="232"/>
                  <a:pt x="51" y="231"/>
                </a:cubicBezTo>
                <a:close/>
                <a:moveTo>
                  <a:pt x="143" y="265"/>
                </a:moveTo>
                <a:cubicBezTo>
                  <a:pt x="149" y="261"/>
                  <a:pt x="155" y="258"/>
                  <a:pt x="162" y="255"/>
                </a:cubicBezTo>
                <a:cubicBezTo>
                  <a:pt x="167" y="253"/>
                  <a:pt x="175" y="249"/>
                  <a:pt x="180" y="245"/>
                </a:cubicBezTo>
                <a:cubicBezTo>
                  <a:pt x="179" y="248"/>
                  <a:pt x="178" y="252"/>
                  <a:pt x="176" y="255"/>
                </a:cubicBezTo>
                <a:cubicBezTo>
                  <a:pt x="174" y="261"/>
                  <a:pt x="167" y="269"/>
                  <a:pt x="164" y="277"/>
                </a:cubicBezTo>
                <a:cubicBezTo>
                  <a:pt x="159" y="273"/>
                  <a:pt x="154" y="270"/>
                  <a:pt x="148" y="267"/>
                </a:cubicBezTo>
                <a:cubicBezTo>
                  <a:pt x="146" y="267"/>
                  <a:pt x="144" y="266"/>
                  <a:pt x="143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1"/>
          <p:cNvSpPr>
            <a:spLocks noEditPoints="1"/>
          </p:cNvSpPr>
          <p:nvPr/>
        </p:nvSpPr>
        <p:spPr bwMode="auto">
          <a:xfrm>
            <a:off x="2742907" y="1043447"/>
            <a:ext cx="534988" cy="647700"/>
          </a:xfrm>
          <a:custGeom>
            <a:avLst/>
            <a:gdLst>
              <a:gd name="T0" fmla="*/ 220 w 232"/>
              <a:gd name="T1" fmla="*/ 151 h 282"/>
              <a:gd name="T2" fmla="*/ 231 w 232"/>
              <a:gd name="T3" fmla="*/ 34 h 282"/>
              <a:gd name="T4" fmla="*/ 220 w 232"/>
              <a:gd name="T5" fmla="*/ 26 h 282"/>
              <a:gd name="T6" fmla="*/ 135 w 232"/>
              <a:gd name="T7" fmla="*/ 34 h 282"/>
              <a:gd name="T8" fmla="*/ 3 w 232"/>
              <a:gd name="T9" fmla="*/ 199 h 282"/>
              <a:gd name="T10" fmla="*/ 70 w 232"/>
              <a:gd name="T11" fmla="*/ 224 h 282"/>
              <a:gd name="T12" fmla="*/ 143 w 232"/>
              <a:gd name="T13" fmla="*/ 171 h 282"/>
              <a:gd name="T14" fmla="*/ 151 w 232"/>
              <a:gd name="T15" fmla="*/ 191 h 282"/>
              <a:gd name="T16" fmla="*/ 146 w 232"/>
              <a:gd name="T17" fmla="*/ 254 h 282"/>
              <a:gd name="T18" fmla="*/ 188 w 232"/>
              <a:gd name="T19" fmla="*/ 273 h 282"/>
              <a:gd name="T20" fmla="*/ 209 w 232"/>
              <a:gd name="T21" fmla="*/ 272 h 282"/>
              <a:gd name="T22" fmla="*/ 157 w 232"/>
              <a:gd name="T23" fmla="*/ 237 h 282"/>
              <a:gd name="T24" fmla="*/ 201 w 232"/>
              <a:gd name="T25" fmla="*/ 215 h 282"/>
              <a:gd name="T26" fmla="*/ 182 w 232"/>
              <a:gd name="T27" fmla="*/ 214 h 282"/>
              <a:gd name="T28" fmla="*/ 178 w 232"/>
              <a:gd name="T29" fmla="*/ 202 h 282"/>
              <a:gd name="T30" fmla="*/ 163 w 232"/>
              <a:gd name="T31" fmla="*/ 188 h 282"/>
              <a:gd name="T32" fmla="*/ 201 w 232"/>
              <a:gd name="T33" fmla="*/ 182 h 282"/>
              <a:gd name="T34" fmla="*/ 176 w 232"/>
              <a:gd name="T35" fmla="*/ 199 h 282"/>
              <a:gd name="T36" fmla="*/ 177 w 232"/>
              <a:gd name="T37" fmla="*/ 179 h 282"/>
              <a:gd name="T38" fmla="*/ 165 w 232"/>
              <a:gd name="T39" fmla="*/ 168 h 282"/>
              <a:gd name="T40" fmla="*/ 176 w 232"/>
              <a:gd name="T41" fmla="*/ 161 h 282"/>
              <a:gd name="T42" fmla="*/ 158 w 232"/>
              <a:gd name="T43" fmla="*/ 137 h 282"/>
              <a:gd name="T44" fmla="*/ 165 w 232"/>
              <a:gd name="T45" fmla="*/ 143 h 282"/>
              <a:gd name="T46" fmla="*/ 137 w 232"/>
              <a:gd name="T47" fmla="*/ 155 h 282"/>
              <a:gd name="T48" fmla="*/ 206 w 232"/>
              <a:gd name="T49" fmla="*/ 128 h 282"/>
              <a:gd name="T50" fmla="*/ 194 w 232"/>
              <a:gd name="T51" fmla="*/ 125 h 282"/>
              <a:gd name="T52" fmla="*/ 101 w 232"/>
              <a:gd name="T53" fmla="*/ 101 h 282"/>
              <a:gd name="T54" fmla="*/ 142 w 232"/>
              <a:gd name="T55" fmla="*/ 97 h 282"/>
              <a:gd name="T56" fmla="*/ 169 w 232"/>
              <a:gd name="T57" fmla="*/ 20 h 282"/>
              <a:gd name="T58" fmla="*/ 159 w 232"/>
              <a:gd name="T59" fmla="*/ 16 h 282"/>
              <a:gd name="T60" fmla="*/ 161 w 232"/>
              <a:gd name="T61" fmla="*/ 30 h 282"/>
              <a:gd name="T62" fmla="*/ 167 w 232"/>
              <a:gd name="T63" fmla="*/ 37 h 282"/>
              <a:gd name="T64" fmla="*/ 133 w 232"/>
              <a:gd name="T65" fmla="*/ 57 h 282"/>
              <a:gd name="T66" fmla="*/ 212 w 232"/>
              <a:gd name="T67" fmla="*/ 35 h 282"/>
              <a:gd name="T68" fmla="*/ 129 w 232"/>
              <a:gd name="T69" fmla="*/ 63 h 282"/>
              <a:gd name="T70" fmla="*/ 196 w 232"/>
              <a:gd name="T71" fmla="*/ 109 h 282"/>
              <a:gd name="T72" fmla="*/ 183 w 232"/>
              <a:gd name="T73" fmla="*/ 90 h 282"/>
              <a:gd name="T74" fmla="*/ 215 w 232"/>
              <a:gd name="T75" fmla="*/ 72 h 282"/>
              <a:gd name="T76" fmla="*/ 190 w 232"/>
              <a:gd name="T77" fmla="*/ 107 h 282"/>
              <a:gd name="T78" fmla="*/ 212 w 232"/>
              <a:gd name="T79" fmla="*/ 89 h 282"/>
              <a:gd name="T80" fmla="*/ 197 w 232"/>
              <a:gd name="T81" fmla="*/ 73 h 282"/>
              <a:gd name="T82" fmla="*/ 199 w 232"/>
              <a:gd name="T83" fmla="*/ 59 h 282"/>
              <a:gd name="T84" fmla="*/ 146 w 232"/>
              <a:gd name="T85" fmla="*/ 111 h 282"/>
              <a:gd name="T86" fmla="*/ 169 w 232"/>
              <a:gd name="T87" fmla="*/ 117 h 282"/>
              <a:gd name="T88" fmla="*/ 115 w 232"/>
              <a:gd name="T89" fmla="*/ 82 h 282"/>
              <a:gd name="T90" fmla="*/ 219 w 232"/>
              <a:gd name="T91" fmla="*/ 38 h 282"/>
              <a:gd name="T92" fmla="*/ 135 w 232"/>
              <a:gd name="T93" fmla="*/ 85 h 282"/>
              <a:gd name="T94" fmla="*/ 89 w 232"/>
              <a:gd name="T95" fmla="*/ 120 h 282"/>
              <a:gd name="T96" fmla="*/ 132 w 232"/>
              <a:gd name="T97" fmla="*/ 114 h 282"/>
              <a:gd name="T98" fmla="*/ 112 w 232"/>
              <a:gd name="T99" fmla="*/ 131 h 282"/>
              <a:gd name="T100" fmla="*/ 125 w 232"/>
              <a:gd name="T101" fmla="*/ 135 h 282"/>
              <a:gd name="T102" fmla="*/ 75 w 232"/>
              <a:gd name="T103" fmla="*/ 138 h 282"/>
              <a:gd name="T104" fmla="*/ 65 w 232"/>
              <a:gd name="T105" fmla="*/ 162 h 282"/>
              <a:gd name="T106" fmla="*/ 147 w 232"/>
              <a:gd name="T107" fmla="*/ 130 h 282"/>
              <a:gd name="T108" fmla="*/ 112 w 232"/>
              <a:gd name="T109" fmla="*/ 152 h 282"/>
              <a:gd name="T110" fmla="*/ 45 w 232"/>
              <a:gd name="T111" fmla="*/ 171 h 282"/>
              <a:gd name="T112" fmla="*/ 62 w 232"/>
              <a:gd name="T113" fmla="*/ 214 h 282"/>
              <a:gd name="T114" fmla="*/ 30 w 232"/>
              <a:gd name="T115" fmla="*/ 201 h 282"/>
              <a:gd name="T116" fmla="*/ 101 w 232"/>
              <a:gd name="T117" fmla="*/ 161 h 282"/>
              <a:gd name="T118" fmla="*/ 176 w 232"/>
              <a:gd name="T119" fmla="*/ 235 h 282"/>
              <a:gd name="T120" fmla="*/ 189 w 232"/>
              <a:gd name="T121" fmla="*/ 244 h 282"/>
              <a:gd name="T122" fmla="*/ 177 w 232"/>
              <a:gd name="T123" fmla="*/ 251 h 282"/>
              <a:gd name="T124" fmla="*/ 197 w 232"/>
              <a:gd name="T125" fmla="*/ 26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282">
                <a:moveTo>
                  <a:pt x="209" y="272"/>
                </a:moveTo>
                <a:cubicBezTo>
                  <a:pt x="208" y="262"/>
                  <a:pt x="205" y="251"/>
                  <a:pt x="207" y="240"/>
                </a:cubicBezTo>
                <a:cubicBezTo>
                  <a:pt x="210" y="232"/>
                  <a:pt x="212" y="225"/>
                  <a:pt x="212" y="216"/>
                </a:cubicBezTo>
                <a:cubicBezTo>
                  <a:pt x="213" y="206"/>
                  <a:pt x="211" y="197"/>
                  <a:pt x="212" y="187"/>
                </a:cubicBezTo>
                <a:cubicBezTo>
                  <a:pt x="213" y="174"/>
                  <a:pt x="217" y="163"/>
                  <a:pt x="220" y="151"/>
                </a:cubicBezTo>
                <a:cubicBezTo>
                  <a:pt x="222" y="139"/>
                  <a:pt x="221" y="125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1"/>
                  <a:pt x="221" y="111"/>
                </a:cubicBezTo>
                <a:cubicBezTo>
                  <a:pt x="221" y="100"/>
                  <a:pt x="222" y="90"/>
                  <a:pt x="225" y="81"/>
                </a:cubicBezTo>
                <a:cubicBezTo>
                  <a:pt x="230" y="66"/>
                  <a:pt x="229" y="49"/>
                  <a:pt x="231" y="34"/>
                </a:cubicBezTo>
                <a:cubicBezTo>
                  <a:pt x="231" y="33"/>
                  <a:pt x="231" y="32"/>
                  <a:pt x="232" y="31"/>
                </a:cubicBezTo>
                <a:cubicBezTo>
                  <a:pt x="232" y="30"/>
                  <a:pt x="232" y="30"/>
                  <a:pt x="232" y="30"/>
                </a:cubicBezTo>
                <a:cubicBezTo>
                  <a:pt x="232" y="29"/>
                  <a:pt x="231" y="26"/>
                  <a:pt x="229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6" y="23"/>
                  <a:pt x="222" y="24"/>
                  <a:pt x="220" y="26"/>
                </a:cubicBezTo>
                <a:cubicBezTo>
                  <a:pt x="200" y="20"/>
                  <a:pt x="181" y="12"/>
                  <a:pt x="161" y="5"/>
                </a:cubicBezTo>
                <a:cubicBezTo>
                  <a:pt x="159" y="3"/>
                  <a:pt x="157" y="2"/>
                  <a:pt x="155" y="3"/>
                </a:cubicBezTo>
                <a:cubicBezTo>
                  <a:pt x="155" y="2"/>
                  <a:pt x="154" y="2"/>
                  <a:pt x="154" y="2"/>
                </a:cubicBezTo>
                <a:cubicBezTo>
                  <a:pt x="147" y="0"/>
                  <a:pt x="143" y="9"/>
                  <a:pt x="148" y="12"/>
                </a:cubicBezTo>
                <a:cubicBezTo>
                  <a:pt x="144" y="19"/>
                  <a:pt x="139" y="27"/>
                  <a:pt x="135" y="34"/>
                </a:cubicBezTo>
                <a:cubicBezTo>
                  <a:pt x="130" y="43"/>
                  <a:pt x="124" y="51"/>
                  <a:pt x="118" y="59"/>
                </a:cubicBezTo>
                <a:cubicBezTo>
                  <a:pt x="109" y="72"/>
                  <a:pt x="95" y="85"/>
                  <a:pt x="89" y="100"/>
                </a:cubicBezTo>
                <a:cubicBezTo>
                  <a:pt x="79" y="121"/>
                  <a:pt x="61" y="135"/>
                  <a:pt x="47" y="152"/>
                </a:cubicBezTo>
                <a:cubicBezTo>
                  <a:pt x="34" y="166"/>
                  <a:pt x="22" y="180"/>
                  <a:pt x="9" y="194"/>
                </a:cubicBezTo>
                <a:cubicBezTo>
                  <a:pt x="6" y="194"/>
                  <a:pt x="4" y="196"/>
                  <a:pt x="3" y="199"/>
                </a:cubicBezTo>
                <a:cubicBezTo>
                  <a:pt x="0" y="204"/>
                  <a:pt x="6" y="212"/>
                  <a:pt x="11" y="207"/>
                </a:cubicBezTo>
                <a:cubicBezTo>
                  <a:pt x="12" y="206"/>
                  <a:pt x="12" y="206"/>
                  <a:pt x="12" y="206"/>
                </a:cubicBezTo>
                <a:cubicBezTo>
                  <a:pt x="27" y="212"/>
                  <a:pt x="43" y="217"/>
                  <a:pt x="58" y="225"/>
                </a:cubicBezTo>
                <a:cubicBezTo>
                  <a:pt x="59" y="229"/>
                  <a:pt x="67" y="231"/>
                  <a:pt x="69" y="226"/>
                </a:cubicBezTo>
                <a:cubicBezTo>
                  <a:pt x="69" y="225"/>
                  <a:pt x="69" y="224"/>
                  <a:pt x="70" y="224"/>
                </a:cubicBezTo>
                <a:cubicBezTo>
                  <a:pt x="70" y="223"/>
                  <a:pt x="70" y="223"/>
                  <a:pt x="70" y="222"/>
                </a:cubicBezTo>
                <a:cubicBezTo>
                  <a:pt x="79" y="214"/>
                  <a:pt x="85" y="202"/>
                  <a:pt x="91" y="192"/>
                </a:cubicBezTo>
                <a:cubicBezTo>
                  <a:pt x="95" y="185"/>
                  <a:pt x="101" y="178"/>
                  <a:pt x="107" y="172"/>
                </a:cubicBezTo>
                <a:cubicBezTo>
                  <a:pt x="110" y="168"/>
                  <a:pt x="115" y="165"/>
                  <a:pt x="119" y="162"/>
                </a:cubicBezTo>
                <a:cubicBezTo>
                  <a:pt x="127" y="165"/>
                  <a:pt x="135" y="168"/>
                  <a:pt x="143" y="171"/>
                </a:cubicBezTo>
                <a:cubicBezTo>
                  <a:pt x="142" y="172"/>
                  <a:pt x="143" y="174"/>
                  <a:pt x="145" y="174"/>
                </a:cubicBezTo>
                <a:cubicBezTo>
                  <a:pt x="146" y="174"/>
                  <a:pt x="147" y="174"/>
                  <a:pt x="148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9" y="174"/>
                  <a:pt x="149" y="174"/>
                  <a:pt x="149" y="174"/>
                </a:cubicBezTo>
                <a:cubicBezTo>
                  <a:pt x="152" y="178"/>
                  <a:pt x="152" y="185"/>
                  <a:pt x="151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51" y="192"/>
                  <a:pt x="151" y="193"/>
                  <a:pt x="151" y="193"/>
                </a:cubicBezTo>
                <a:cubicBezTo>
                  <a:pt x="151" y="197"/>
                  <a:pt x="150" y="200"/>
                  <a:pt x="150" y="203"/>
                </a:cubicBezTo>
                <a:cubicBezTo>
                  <a:pt x="149" y="211"/>
                  <a:pt x="147" y="219"/>
                  <a:pt x="146" y="227"/>
                </a:cubicBezTo>
                <a:cubicBezTo>
                  <a:pt x="145" y="234"/>
                  <a:pt x="144" y="245"/>
                  <a:pt x="146" y="254"/>
                </a:cubicBezTo>
                <a:cubicBezTo>
                  <a:pt x="145" y="256"/>
                  <a:pt x="146" y="260"/>
                  <a:pt x="149" y="261"/>
                </a:cubicBezTo>
                <a:cubicBezTo>
                  <a:pt x="150" y="261"/>
                  <a:pt x="151" y="262"/>
                  <a:pt x="152" y="262"/>
                </a:cubicBezTo>
                <a:cubicBezTo>
                  <a:pt x="156" y="264"/>
                  <a:pt x="160" y="259"/>
                  <a:pt x="159" y="255"/>
                </a:cubicBezTo>
                <a:cubicBezTo>
                  <a:pt x="164" y="257"/>
                  <a:pt x="170" y="259"/>
                  <a:pt x="174" y="262"/>
                </a:cubicBezTo>
                <a:cubicBezTo>
                  <a:pt x="179" y="265"/>
                  <a:pt x="183" y="270"/>
                  <a:pt x="188" y="273"/>
                </a:cubicBezTo>
                <a:cubicBezTo>
                  <a:pt x="189" y="273"/>
                  <a:pt x="189" y="274"/>
                  <a:pt x="190" y="274"/>
                </a:cubicBezTo>
                <a:cubicBezTo>
                  <a:pt x="191" y="274"/>
                  <a:pt x="191" y="274"/>
                  <a:pt x="191" y="275"/>
                </a:cubicBezTo>
                <a:cubicBezTo>
                  <a:pt x="194" y="276"/>
                  <a:pt x="196" y="274"/>
                  <a:pt x="198" y="272"/>
                </a:cubicBezTo>
                <a:cubicBezTo>
                  <a:pt x="198" y="274"/>
                  <a:pt x="198" y="275"/>
                  <a:pt x="200" y="277"/>
                </a:cubicBezTo>
                <a:cubicBezTo>
                  <a:pt x="203" y="282"/>
                  <a:pt x="210" y="278"/>
                  <a:pt x="209" y="272"/>
                </a:cubicBezTo>
                <a:close/>
                <a:moveTo>
                  <a:pt x="196" y="225"/>
                </a:moveTo>
                <a:cubicBezTo>
                  <a:pt x="193" y="224"/>
                  <a:pt x="182" y="229"/>
                  <a:pt x="178" y="230"/>
                </a:cubicBezTo>
                <a:cubicBezTo>
                  <a:pt x="175" y="231"/>
                  <a:pt x="172" y="233"/>
                  <a:pt x="169" y="234"/>
                </a:cubicBezTo>
                <a:cubicBezTo>
                  <a:pt x="165" y="235"/>
                  <a:pt x="161" y="238"/>
                  <a:pt x="157" y="238"/>
                </a:cubicBezTo>
                <a:cubicBezTo>
                  <a:pt x="157" y="237"/>
                  <a:pt x="157" y="237"/>
                  <a:pt x="157" y="237"/>
                </a:cubicBezTo>
                <a:cubicBezTo>
                  <a:pt x="157" y="233"/>
                  <a:pt x="157" y="229"/>
                  <a:pt x="158" y="226"/>
                </a:cubicBezTo>
                <a:cubicBezTo>
                  <a:pt x="165" y="223"/>
                  <a:pt x="173" y="221"/>
                  <a:pt x="180" y="218"/>
                </a:cubicBezTo>
                <a:cubicBezTo>
                  <a:pt x="185" y="216"/>
                  <a:pt x="190" y="215"/>
                  <a:pt x="194" y="213"/>
                </a:cubicBezTo>
                <a:cubicBezTo>
                  <a:pt x="197" y="212"/>
                  <a:pt x="199" y="211"/>
                  <a:pt x="201" y="210"/>
                </a:cubicBezTo>
                <a:cubicBezTo>
                  <a:pt x="201" y="211"/>
                  <a:pt x="201" y="213"/>
                  <a:pt x="201" y="215"/>
                </a:cubicBezTo>
                <a:cubicBezTo>
                  <a:pt x="201" y="218"/>
                  <a:pt x="200" y="222"/>
                  <a:pt x="200" y="225"/>
                </a:cubicBezTo>
                <a:cubicBezTo>
                  <a:pt x="199" y="223"/>
                  <a:pt x="199" y="223"/>
                  <a:pt x="197" y="222"/>
                </a:cubicBezTo>
                <a:cubicBezTo>
                  <a:pt x="195" y="221"/>
                  <a:pt x="194" y="224"/>
                  <a:pt x="196" y="225"/>
                </a:cubicBezTo>
                <a:close/>
                <a:moveTo>
                  <a:pt x="201" y="205"/>
                </a:moveTo>
                <a:cubicBezTo>
                  <a:pt x="195" y="208"/>
                  <a:pt x="189" y="211"/>
                  <a:pt x="182" y="214"/>
                </a:cubicBezTo>
                <a:cubicBezTo>
                  <a:pt x="176" y="216"/>
                  <a:pt x="171" y="219"/>
                  <a:pt x="165" y="220"/>
                </a:cubicBezTo>
                <a:cubicBezTo>
                  <a:pt x="163" y="221"/>
                  <a:pt x="160" y="221"/>
                  <a:pt x="158" y="222"/>
                </a:cubicBezTo>
                <a:cubicBezTo>
                  <a:pt x="159" y="219"/>
                  <a:pt x="159" y="215"/>
                  <a:pt x="160" y="211"/>
                </a:cubicBezTo>
                <a:cubicBezTo>
                  <a:pt x="160" y="211"/>
                  <a:pt x="160" y="210"/>
                  <a:pt x="160" y="209"/>
                </a:cubicBezTo>
                <a:cubicBezTo>
                  <a:pt x="166" y="207"/>
                  <a:pt x="172" y="205"/>
                  <a:pt x="178" y="202"/>
                </a:cubicBezTo>
                <a:cubicBezTo>
                  <a:pt x="185" y="199"/>
                  <a:pt x="193" y="196"/>
                  <a:pt x="200" y="192"/>
                </a:cubicBezTo>
                <a:cubicBezTo>
                  <a:pt x="200" y="193"/>
                  <a:pt x="200" y="193"/>
                  <a:pt x="200" y="193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7"/>
                  <a:pt x="201" y="201"/>
                  <a:pt x="201" y="205"/>
                </a:cubicBezTo>
                <a:close/>
                <a:moveTo>
                  <a:pt x="163" y="188"/>
                </a:moveTo>
                <a:cubicBezTo>
                  <a:pt x="165" y="188"/>
                  <a:pt x="166" y="187"/>
                  <a:pt x="167" y="187"/>
                </a:cubicBezTo>
                <a:cubicBezTo>
                  <a:pt x="173" y="184"/>
                  <a:pt x="178" y="182"/>
                  <a:pt x="183" y="180"/>
                </a:cubicBezTo>
                <a:cubicBezTo>
                  <a:pt x="188" y="177"/>
                  <a:pt x="193" y="175"/>
                  <a:pt x="197" y="173"/>
                </a:cubicBezTo>
                <a:cubicBezTo>
                  <a:pt x="199" y="172"/>
                  <a:pt x="201" y="171"/>
                  <a:pt x="203" y="170"/>
                </a:cubicBezTo>
                <a:cubicBezTo>
                  <a:pt x="202" y="174"/>
                  <a:pt x="202" y="178"/>
                  <a:pt x="201" y="182"/>
                </a:cubicBezTo>
                <a:cubicBezTo>
                  <a:pt x="201" y="184"/>
                  <a:pt x="201" y="186"/>
                  <a:pt x="201" y="188"/>
                </a:cubicBezTo>
                <a:cubicBezTo>
                  <a:pt x="200" y="188"/>
                  <a:pt x="200" y="188"/>
                  <a:pt x="199" y="189"/>
                </a:cubicBezTo>
                <a:cubicBezTo>
                  <a:pt x="199" y="189"/>
                  <a:pt x="199" y="189"/>
                  <a:pt x="199" y="189"/>
                </a:cubicBezTo>
                <a:cubicBezTo>
                  <a:pt x="198" y="189"/>
                  <a:pt x="198" y="189"/>
                  <a:pt x="198" y="190"/>
                </a:cubicBezTo>
                <a:cubicBezTo>
                  <a:pt x="191" y="193"/>
                  <a:pt x="183" y="196"/>
                  <a:pt x="176" y="199"/>
                </a:cubicBezTo>
                <a:cubicBezTo>
                  <a:pt x="171" y="201"/>
                  <a:pt x="166" y="204"/>
                  <a:pt x="161" y="205"/>
                </a:cubicBezTo>
                <a:cubicBezTo>
                  <a:pt x="161" y="200"/>
                  <a:pt x="163" y="194"/>
                  <a:pt x="163" y="188"/>
                </a:cubicBezTo>
                <a:close/>
                <a:moveTo>
                  <a:pt x="204" y="167"/>
                </a:moveTo>
                <a:cubicBezTo>
                  <a:pt x="201" y="168"/>
                  <a:pt x="196" y="169"/>
                  <a:pt x="193" y="170"/>
                </a:cubicBezTo>
                <a:cubicBezTo>
                  <a:pt x="188" y="173"/>
                  <a:pt x="182" y="176"/>
                  <a:pt x="177" y="179"/>
                </a:cubicBezTo>
                <a:cubicBezTo>
                  <a:pt x="172" y="181"/>
                  <a:pt x="167" y="183"/>
                  <a:pt x="163" y="185"/>
                </a:cubicBezTo>
                <a:cubicBezTo>
                  <a:pt x="163" y="183"/>
                  <a:pt x="163" y="181"/>
                  <a:pt x="163" y="180"/>
                </a:cubicBezTo>
                <a:cubicBezTo>
                  <a:pt x="165" y="179"/>
                  <a:pt x="166" y="178"/>
                  <a:pt x="167" y="176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69" y="172"/>
                  <a:pt x="167" y="169"/>
                  <a:pt x="165" y="168"/>
                </a:cubicBezTo>
                <a:cubicBezTo>
                  <a:pt x="169" y="167"/>
                  <a:pt x="172" y="165"/>
                  <a:pt x="176" y="164"/>
                </a:cubicBezTo>
                <a:cubicBezTo>
                  <a:pt x="180" y="163"/>
                  <a:pt x="184" y="163"/>
                  <a:pt x="188" y="161"/>
                </a:cubicBezTo>
                <a:cubicBezTo>
                  <a:pt x="194" y="159"/>
                  <a:pt x="198" y="156"/>
                  <a:pt x="204" y="154"/>
                </a:cubicBezTo>
                <a:cubicBezTo>
                  <a:pt x="206" y="154"/>
                  <a:pt x="206" y="151"/>
                  <a:pt x="204" y="151"/>
                </a:cubicBezTo>
                <a:cubicBezTo>
                  <a:pt x="194" y="153"/>
                  <a:pt x="186" y="159"/>
                  <a:pt x="176" y="161"/>
                </a:cubicBezTo>
                <a:cubicBezTo>
                  <a:pt x="170" y="162"/>
                  <a:pt x="165" y="164"/>
                  <a:pt x="159" y="166"/>
                </a:cubicBezTo>
                <a:cubicBezTo>
                  <a:pt x="147" y="161"/>
                  <a:pt x="135" y="156"/>
                  <a:pt x="123" y="151"/>
                </a:cubicBezTo>
                <a:cubicBezTo>
                  <a:pt x="129" y="148"/>
                  <a:pt x="135" y="146"/>
                  <a:pt x="141" y="144"/>
                </a:cubicBezTo>
                <a:cubicBezTo>
                  <a:pt x="142" y="143"/>
                  <a:pt x="147" y="140"/>
                  <a:pt x="147" y="140"/>
                </a:cubicBezTo>
                <a:cubicBezTo>
                  <a:pt x="150" y="138"/>
                  <a:pt x="154" y="138"/>
                  <a:pt x="158" y="137"/>
                </a:cubicBezTo>
                <a:cubicBezTo>
                  <a:pt x="158" y="136"/>
                  <a:pt x="159" y="136"/>
                  <a:pt x="159" y="136"/>
                </a:cubicBezTo>
                <a:cubicBezTo>
                  <a:pt x="160" y="137"/>
                  <a:pt x="160" y="137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62" y="140"/>
                  <a:pt x="163" y="142"/>
                  <a:pt x="165" y="143"/>
                </a:cubicBezTo>
                <a:cubicBezTo>
                  <a:pt x="163" y="144"/>
                  <a:pt x="162" y="144"/>
                  <a:pt x="161" y="145"/>
                </a:cubicBezTo>
                <a:cubicBezTo>
                  <a:pt x="154" y="148"/>
                  <a:pt x="143" y="152"/>
                  <a:pt x="135" y="151"/>
                </a:cubicBezTo>
                <a:cubicBezTo>
                  <a:pt x="133" y="151"/>
                  <a:pt x="133" y="154"/>
                  <a:pt x="134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6" y="155"/>
                  <a:pt x="137" y="155"/>
                  <a:pt x="137" y="155"/>
                </a:cubicBezTo>
                <a:cubicBezTo>
                  <a:pt x="150" y="155"/>
                  <a:pt x="165" y="147"/>
                  <a:pt x="176" y="144"/>
                </a:cubicBezTo>
                <a:cubicBezTo>
                  <a:pt x="187" y="142"/>
                  <a:pt x="196" y="136"/>
                  <a:pt x="205" y="132"/>
                </a:cubicBezTo>
                <a:cubicBezTo>
                  <a:pt x="206" y="132"/>
                  <a:pt x="207" y="132"/>
                  <a:pt x="208" y="131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09" y="129"/>
                  <a:pt x="207" y="127"/>
                  <a:pt x="206" y="128"/>
                </a:cubicBezTo>
                <a:cubicBezTo>
                  <a:pt x="196" y="133"/>
                  <a:pt x="187" y="138"/>
                  <a:pt x="176" y="141"/>
                </a:cubicBezTo>
                <a:cubicBezTo>
                  <a:pt x="175" y="141"/>
                  <a:pt x="174" y="141"/>
                  <a:pt x="173" y="142"/>
                </a:cubicBezTo>
                <a:cubicBezTo>
                  <a:pt x="173" y="141"/>
                  <a:pt x="173" y="141"/>
                  <a:pt x="173" y="141"/>
                </a:cubicBezTo>
                <a:cubicBezTo>
                  <a:pt x="174" y="138"/>
                  <a:pt x="175" y="135"/>
                  <a:pt x="176" y="132"/>
                </a:cubicBezTo>
                <a:cubicBezTo>
                  <a:pt x="182" y="129"/>
                  <a:pt x="188" y="127"/>
                  <a:pt x="194" y="125"/>
                </a:cubicBezTo>
                <a:cubicBezTo>
                  <a:pt x="200" y="122"/>
                  <a:pt x="205" y="120"/>
                  <a:pt x="211" y="117"/>
                </a:cubicBezTo>
                <a:cubicBezTo>
                  <a:pt x="211" y="129"/>
                  <a:pt x="211" y="141"/>
                  <a:pt x="208" y="152"/>
                </a:cubicBezTo>
                <a:cubicBezTo>
                  <a:pt x="206" y="157"/>
                  <a:pt x="205" y="162"/>
                  <a:pt x="204" y="167"/>
                </a:cubicBezTo>
                <a:close/>
                <a:moveTo>
                  <a:pt x="97" y="109"/>
                </a:moveTo>
                <a:cubicBezTo>
                  <a:pt x="98" y="106"/>
                  <a:pt x="100" y="103"/>
                  <a:pt x="101" y="101"/>
                </a:cubicBezTo>
                <a:cubicBezTo>
                  <a:pt x="113" y="97"/>
                  <a:pt x="125" y="92"/>
                  <a:pt x="136" y="88"/>
                </a:cubicBezTo>
                <a:cubicBezTo>
                  <a:pt x="141" y="86"/>
                  <a:pt x="146" y="84"/>
                  <a:pt x="150" y="81"/>
                </a:cubicBezTo>
                <a:cubicBezTo>
                  <a:pt x="150" y="81"/>
                  <a:pt x="150" y="81"/>
                  <a:pt x="150" y="81"/>
                </a:cubicBezTo>
                <a:cubicBezTo>
                  <a:pt x="148" y="84"/>
                  <a:pt x="147" y="87"/>
                  <a:pt x="146" y="90"/>
                </a:cubicBezTo>
                <a:cubicBezTo>
                  <a:pt x="145" y="92"/>
                  <a:pt x="143" y="95"/>
                  <a:pt x="142" y="97"/>
                </a:cubicBezTo>
                <a:cubicBezTo>
                  <a:pt x="141" y="97"/>
                  <a:pt x="141" y="97"/>
                  <a:pt x="140" y="97"/>
                </a:cubicBezTo>
                <a:cubicBezTo>
                  <a:pt x="134" y="101"/>
                  <a:pt x="128" y="104"/>
                  <a:pt x="121" y="106"/>
                </a:cubicBezTo>
                <a:cubicBezTo>
                  <a:pt x="112" y="110"/>
                  <a:pt x="102" y="113"/>
                  <a:pt x="92" y="116"/>
                </a:cubicBezTo>
                <a:cubicBezTo>
                  <a:pt x="93" y="114"/>
                  <a:pt x="95" y="111"/>
                  <a:pt x="97" y="109"/>
                </a:cubicBezTo>
                <a:close/>
                <a:moveTo>
                  <a:pt x="169" y="20"/>
                </a:moveTo>
                <a:cubicBezTo>
                  <a:pt x="169" y="20"/>
                  <a:pt x="168" y="20"/>
                  <a:pt x="168" y="20"/>
                </a:cubicBezTo>
                <a:cubicBezTo>
                  <a:pt x="165" y="22"/>
                  <a:pt x="163" y="24"/>
                  <a:pt x="161" y="26"/>
                </a:cubicBezTo>
                <a:cubicBezTo>
                  <a:pt x="158" y="29"/>
                  <a:pt x="154" y="28"/>
                  <a:pt x="151" y="30"/>
                </a:cubicBezTo>
                <a:cubicBezTo>
                  <a:pt x="151" y="31"/>
                  <a:pt x="151" y="31"/>
                  <a:pt x="151" y="31"/>
                </a:cubicBezTo>
                <a:cubicBezTo>
                  <a:pt x="154" y="26"/>
                  <a:pt x="156" y="21"/>
                  <a:pt x="159" y="16"/>
                </a:cubicBezTo>
                <a:cubicBezTo>
                  <a:pt x="162" y="17"/>
                  <a:pt x="166" y="18"/>
                  <a:pt x="169" y="20"/>
                </a:cubicBezTo>
                <a:close/>
                <a:moveTo>
                  <a:pt x="147" y="37"/>
                </a:moveTo>
                <a:cubicBezTo>
                  <a:pt x="148" y="36"/>
                  <a:pt x="149" y="36"/>
                  <a:pt x="150" y="35"/>
                </a:cubicBezTo>
                <a:cubicBezTo>
                  <a:pt x="152" y="34"/>
                  <a:pt x="154" y="33"/>
                  <a:pt x="156" y="32"/>
                </a:cubicBezTo>
                <a:cubicBezTo>
                  <a:pt x="158" y="32"/>
                  <a:pt x="160" y="31"/>
                  <a:pt x="161" y="30"/>
                </a:cubicBezTo>
                <a:cubicBezTo>
                  <a:pt x="165" y="27"/>
                  <a:pt x="168" y="24"/>
                  <a:pt x="173" y="22"/>
                </a:cubicBezTo>
                <a:cubicBezTo>
                  <a:pt x="174" y="21"/>
                  <a:pt x="174" y="21"/>
                  <a:pt x="174" y="21"/>
                </a:cubicBezTo>
                <a:cubicBezTo>
                  <a:pt x="180" y="24"/>
                  <a:pt x="186" y="26"/>
                  <a:pt x="192" y="28"/>
                </a:cubicBezTo>
                <a:cubicBezTo>
                  <a:pt x="192" y="29"/>
                  <a:pt x="191" y="29"/>
                  <a:pt x="191" y="29"/>
                </a:cubicBezTo>
                <a:cubicBezTo>
                  <a:pt x="183" y="32"/>
                  <a:pt x="175" y="34"/>
                  <a:pt x="167" y="37"/>
                </a:cubicBezTo>
                <a:cubicBezTo>
                  <a:pt x="159" y="41"/>
                  <a:pt x="152" y="44"/>
                  <a:pt x="145" y="48"/>
                </a:cubicBezTo>
                <a:cubicBezTo>
                  <a:pt x="143" y="50"/>
                  <a:pt x="140" y="51"/>
                  <a:pt x="137" y="52"/>
                </a:cubicBezTo>
                <a:cubicBezTo>
                  <a:pt x="140" y="47"/>
                  <a:pt x="144" y="42"/>
                  <a:pt x="147" y="37"/>
                </a:cubicBezTo>
                <a:close/>
                <a:moveTo>
                  <a:pt x="129" y="63"/>
                </a:moveTo>
                <a:cubicBezTo>
                  <a:pt x="130" y="61"/>
                  <a:pt x="132" y="59"/>
                  <a:pt x="133" y="57"/>
                </a:cubicBezTo>
                <a:cubicBezTo>
                  <a:pt x="138" y="55"/>
                  <a:pt x="143" y="53"/>
                  <a:pt x="146" y="51"/>
                </a:cubicBezTo>
                <a:cubicBezTo>
                  <a:pt x="153" y="47"/>
                  <a:pt x="160" y="43"/>
                  <a:pt x="168" y="40"/>
                </a:cubicBezTo>
                <a:cubicBezTo>
                  <a:pt x="174" y="38"/>
                  <a:pt x="180" y="37"/>
                  <a:pt x="186" y="35"/>
                </a:cubicBezTo>
                <a:cubicBezTo>
                  <a:pt x="189" y="33"/>
                  <a:pt x="193" y="32"/>
                  <a:pt x="196" y="30"/>
                </a:cubicBezTo>
                <a:cubicBezTo>
                  <a:pt x="201" y="32"/>
                  <a:pt x="206" y="34"/>
                  <a:pt x="212" y="35"/>
                </a:cubicBezTo>
                <a:cubicBezTo>
                  <a:pt x="208" y="37"/>
                  <a:pt x="204" y="38"/>
                  <a:pt x="200" y="40"/>
                </a:cubicBezTo>
                <a:cubicBezTo>
                  <a:pt x="191" y="44"/>
                  <a:pt x="182" y="48"/>
                  <a:pt x="172" y="52"/>
                </a:cubicBezTo>
                <a:cubicBezTo>
                  <a:pt x="154" y="59"/>
                  <a:pt x="137" y="69"/>
                  <a:pt x="120" y="77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4" y="71"/>
                  <a:pt x="126" y="68"/>
                  <a:pt x="129" y="63"/>
                </a:cubicBezTo>
                <a:close/>
                <a:moveTo>
                  <a:pt x="211" y="114"/>
                </a:moveTo>
                <a:cubicBezTo>
                  <a:pt x="205" y="117"/>
                  <a:pt x="199" y="119"/>
                  <a:pt x="193" y="122"/>
                </a:cubicBezTo>
                <a:cubicBezTo>
                  <a:pt x="188" y="124"/>
                  <a:pt x="183" y="125"/>
                  <a:pt x="178" y="127"/>
                </a:cubicBezTo>
                <a:cubicBezTo>
                  <a:pt x="179" y="123"/>
                  <a:pt x="180" y="119"/>
                  <a:pt x="181" y="114"/>
                </a:cubicBezTo>
                <a:cubicBezTo>
                  <a:pt x="186" y="112"/>
                  <a:pt x="191" y="110"/>
                  <a:pt x="196" y="109"/>
                </a:cubicBezTo>
                <a:cubicBezTo>
                  <a:pt x="201" y="108"/>
                  <a:pt x="206" y="108"/>
                  <a:pt x="211" y="106"/>
                </a:cubicBezTo>
                <a:cubicBezTo>
                  <a:pt x="211" y="109"/>
                  <a:pt x="211" y="111"/>
                  <a:pt x="211" y="114"/>
                </a:cubicBezTo>
                <a:close/>
                <a:moveTo>
                  <a:pt x="185" y="92"/>
                </a:moveTo>
                <a:cubicBezTo>
                  <a:pt x="185" y="92"/>
                  <a:pt x="185" y="92"/>
                  <a:pt x="185" y="92"/>
                </a:cubicBezTo>
                <a:cubicBezTo>
                  <a:pt x="185" y="91"/>
                  <a:pt x="184" y="90"/>
                  <a:pt x="183" y="90"/>
                </a:cubicBezTo>
                <a:cubicBezTo>
                  <a:pt x="183" y="88"/>
                  <a:pt x="182" y="86"/>
                  <a:pt x="180" y="86"/>
                </a:cubicBezTo>
                <a:cubicBezTo>
                  <a:pt x="178" y="85"/>
                  <a:pt x="177" y="84"/>
                  <a:pt x="175" y="83"/>
                </a:cubicBezTo>
                <a:cubicBezTo>
                  <a:pt x="176" y="83"/>
                  <a:pt x="177" y="83"/>
                  <a:pt x="177" y="82"/>
                </a:cubicBezTo>
                <a:cubicBezTo>
                  <a:pt x="184" y="79"/>
                  <a:pt x="193" y="77"/>
                  <a:pt x="200" y="76"/>
                </a:cubicBezTo>
                <a:cubicBezTo>
                  <a:pt x="204" y="75"/>
                  <a:pt x="210" y="74"/>
                  <a:pt x="215" y="72"/>
                </a:cubicBezTo>
                <a:cubicBezTo>
                  <a:pt x="214" y="75"/>
                  <a:pt x="214" y="78"/>
                  <a:pt x="213" y="81"/>
                </a:cubicBezTo>
                <a:cubicBezTo>
                  <a:pt x="213" y="82"/>
                  <a:pt x="213" y="83"/>
                  <a:pt x="213" y="84"/>
                </a:cubicBezTo>
                <a:cubicBezTo>
                  <a:pt x="209" y="87"/>
                  <a:pt x="205" y="88"/>
                  <a:pt x="201" y="89"/>
                </a:cubicBezTo>
                <a:cubicBezTo>
                  <a:pt x="196" y="90"/>
                  <a:pt x="191" y="92"/>
                  <a:pt x="185" y="92"/>
                </a:cubicBezTo>
                <a:close/>
                <a:moveTo>
                  <a:pt x="190" y="107"/>
                </a:moveTo>
                <a:cubicBezTo>
                  <a:pt x="187" y="108"/>
                  <a:pt x="185" y="109"/>
                  <a:pt x="182" y="110"/>
                </a:cubicBezTo>
                <a:cubicBezTo>
                  <a:pt x="183" y="105"/>
                  <a:pt x="184" y="101"/>
                  <a:pt x="185" y="96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92" y="95"/>
                  <a:pt x="197" y="94"/>
                  <a:pt x="203" y="92"/>
                </a:cubicBezTo>
                <a:cubicBezTo>
                  <a:pt x="206" y="91"/>
                  <a:pt x="209" y="90"/>
                  <a:pt x="212" y="89"/>
                </a:cubicBezTo>
                <a:cubicBezTo>
                  <a:pt x="212" y="93"/>
                  <a:pt x="211" y="98"/>
                  <a:pt x="211" y="102"/>
                </a:cubicBezTo>
                <a:cubicBezTo>
                  <a:pt x="205" y="105"/>
                  <a:pt x="197" y="105"/>
                  <a:pt x="190" y="107"/>
                </a:cubicBezTo>
                <a:close/>
                <a:moveTo>
                  <a:pt x="219" y="52"/>
                </a:moveTo>
                <a:cubicBezTo>
                  <a:pt x="218" y="58"/>
                  <a:pt x="217" y="63"/>
                  <a:pt x="216" y="68"/>
                </a:cubicBezTo>
                <a:cubicBezTo>
                  <a:pt x="210" y="71"/>
                  <a:pt x="201" y="72"/>
                  <a:pt x="197" y="73"/>
                </a:cubicBezTo>
                <a:cubicBezTo>
                  <a:pt x="193" y="74"/>
                  <a:pt x="188" y="75"/>
                  <a:pt x="184" y="76"/>
                </a:cubicBezTo>
                <a:cubicBezTo>
                  <a:pt x="181" y="77"/>
                  <a:pt x="175" y="81"/>
                  <a:pt x="171" y="81"/>
                </a:cubicBezTo>
                <a:cubicBezTo>
                  <a:pt x="167" y="79"/>
                  <a:pt x="163" y="78"/>
                  <a:pt x="159" y="77"/>
                </a:cubicBezTo>
                <a:cubicBezTo>
                  <a:pt x="162" y="75"/>
                  <a:pt x="166" y="73"/>
                  <a:pt x="170" y="72"/>
                </a:cubicBezTo>
                <a:cubicBezTo>
                  <a:pt x="181" y="69"/>
                  <a:pt x="189" y="63"/>
                  <a:pt x="199" y="59"/>
                </a:cubicBezTo>
                <a:cubicBezTo>
                  <a:pt x="206" y="57"/>
                  <a:pt x="212" y="55"/>
                  <a:pt x="219" y="52"/>
                </a:cubicBezTo>
                <a:close/>
                <a:moveTo>
                  <a:pt x="143" y="117"/>
                </a:moveTo>
                <a:cubicBezTo>
                  <a:pt x="145" y="116"/>
                  <a:pt x="147" y="115"/>
                  <a:pt x="149" y="114"/>
                </a:cubicBezTo>
                <a:cubicBezTo>
                  <a:pt x="151" y="113"/>
                  <a:pt x="149" y="110"/>
                  <a:pt x="147" y="111"/>
                </a:cubicBezTo>
                <a:cubicBezTo>
                  <a:pt x="147" y="111"/>
                  <a:pt x="146" y="111"/>
                  <a:pt x="146" y="111"/>
                </a:cubicBezTo>
                <a:cubicBezTo>
                  <a:pt x="148" y="108"/>
                  <a:pt x="150" y="105"/>
                  <a:pt x="152" y="102"/>
                </a:cubicBezTo>
                <a:cubicBezTo>
                  <a:pt x="154" y="98"/>
                  <a:pt x="156" y="92"/>
                  <a:pt x="159" y="88"/>
                </a:cubicBezTo>
                <a:cubicBezTo>
                  <a:pt x="162" y="90"/>
                  <a:pt x="165" y="91"/>
                  <a:pt x="167" y="92"/>
                </a:cubicBezTo>
                <a:cubicBezTo>
                  <a:pt x="170" y="93"/>
                  <a:pt x="172" y="94"/>
                  <a:pt x="174" y="95"/>
                </a:cubicBezTo>
                <a:cubicBezTo>
                  <a:pt x="172" y="103"/>
                  <a:pt x="171" y="110"/>
                  <a:pt x="169" y="117"/>
                </a:cubicBezTo>
                <a:cubicBezTo>
                  <a:pt x="168" y="117"/>
                  <a:pt x="168" y="118"/>
                  <a:pt x="168" y="118"/>
                </a:cubicBezTo>
                <a:cubicBezTo>
                  <a:pt x="168" y="121"/>
                  <a:pt x="167" y="124"/>
                  <a:pt x="166" y="127"/>
                </a:cubicBezTo>
                <a:cubicBezTo>
                  <a:pt x="164" y="125"/>
                  <a:pt x="161" y="125"/>
                  <a:pt x="159" y="123"/>
                </a:cubicBezTo>
                <a:cubicBezTo>
                  <a:pt x="153" y="121"/>
                  <a:pt x="148" y="119"/>
                  <a:pt x="143" y="117"/>
                </a:cubicBezTo>
                <a:close/>
                <a:moveTo>
                  <a:pt x="115" y="82"/>
                </a:moveTo>
                <a:cubicBezTo>
                  <a:pt x="115" y="82"/>
                  <a:pt x="116" y="82"/>
                  <a:pt x="116" y="82"/>
                </a:cubicBezTo>
                <a:cubicBezTo>
                  <a:pt x="135" y="73"/>
                  <a:pt x="154" y="63"/>
                  <a:pt x="173" y="55"/>
                </a:cubicBezTo>
                <a:cubicBezTo>
                  <a:pt x="183" y="52"/>
                  <a:pt x="192" y="47"/>
                  <a:pt x="202" y="43"/>
                </a:cubicBezTo>
                <a:cubicBezTo>
                  <a:pt x="207" y="40"/>
                  <a:pt x="212" y="39"/>
                  <a:pt x="217" y="37"/>
                </a:cubicBezTo>
                <a:cubicBezTo>
                  <a:pt x="218" y="37"/>
                  <a:pt x="218" y="38"/>
                  <a:pt x="219" y="38"/>
                </a:cubicBezTo>
                <a:cubicBezTo>
                  <a:pt x="219" y="41"/>
                  <a:pt x="219" y="45"/>
                  <a:pt x="219" y="49"/>
                </a:cubicBezTo>
                <a:cubicBezTo>
                  <a:pt x="212" y="52"/>
                  <a:pt x="205" y="54"/>
                  <a:pt x="198" y="56"/>
                </a:cubicBezTo>
                <a:cubicBezTo>
                  <a:pt x="192" y="58"/>
                  <a:pt x="187" y="61"/>
                  <a:pt x="182" y="64"/>
                </a:cubicBezTo>
                <a:cubicBezTo>
                  <a:pt x="176" y="67"/>
                  <a:pt x="170" y="69"/>
                  <a:pt x="163" y="71"/>
                </a:cubicBezTo>
                <a:cubicBezTo>
                  <a:pt x="153" y="74"/>
                  <a:pt x="144" y="81"/>
                  <a:pt x="135" y="85"/>
                </a:cubicBezTo>
                <a:cubicBezTo>
                  <a:pt x="125" y="89"/>
                  <a:pt x="115" y="93"/>
                  <a:pt x="104" y="96"/>
                </a:cubicBezTo>
                <a:cubicBezTo>
                  <a:pt x="106" y="93"/>
                  <a:pt x="108" y="91"/>
                  <a:pt x="110" y="88"/>
                </a:cubicBezTo>
                <a:cubicBezTo>
                  <a:pt x="111" y="86"/>
                  <a:pt x="113" y="84"/>
                  <a:pt x="115" y="82"/>
                </a:cubicBezTo>
                <a:close/>
                <a:moveTo>
                  <a:pt x="75" y="138"/>
                </a:moveTo>
                <a:cubicBezTo>
                  <a:pt x="81" y="133"/>
                  <a:pt x="85" y="127"/>
                  <a:pt x="89" y="120"/>
                </a:cubicBezTo>
                <a:cubicBezTo>
                  <a:pt x="96" y="119"/>
                  <a:pt x="103" y="117"/>
                  <a:pt x="110" y="115"/>
                </a:cubicBezTo>
                <a:cubicBezTo>
                  <a:pt x="115" y="113"/>
                  <a:pt x="121" y="110"/>
                  <a:pt x="126" y="108"/>
                </a:cubicBezTo>
                <a:cubicBezTo>
                  <a:pt x="128" y="107"/>
                  <a:pt x="136" y="102"/>
                  <a:pt x="139" y="101"/>
                </a:cubicBezTo>
                <a:cubicBezTo>
                  <a:pt x="137" y="104"/>
                  <a:pt x="135" y="108"/>
                  <a:pt x="133" y="111"/>
                </a:cubicBezTo>
                <a:cubicBezTo>
                  <a:pt x="132" y="112"/>
                  <a:pt x="132" y="113"/>
                  <a:pt x="132" y="114"/>
                </a:cubicBezTo>
                <a:cubicBezTo>
                  <a:pt x="130" y="115"/>
                  <a:pt x="129" y="118"/>
                  <a:pt x="129" y="120"/>
                </a:cubicBezTo>
                <a:cubicBezTo>
                  <a:pt x="124" y="123"/>
                  <a:pt x="119" y="125"/>
                  <a:pt x="114" y="127"/>
                </a:cubicBezTo>
                <a:cubicBezTo>
                  <a:pt x="102" y="130"/>
                  <a:pt x="90" y="136"/>
                  <a:pt x="78" y="139"/>
                </a:cubicBezTo>
                <a:cubicBezTo>
                  <a:pt x="76" y="140"/>
                  <a:pt x="76" y="143"/>
                  <a:pt x="78" y="143"/>
                </a:cubicBezTo>
                <a:cubicBezTo>
                  <a:pt x="90" y="139"/>
                  <a:pt x="101" y="135"/>
                  <a:pt x="112" y="131"/>
                </a:cubicBezTo>
                <a:cubicBezTo>
                  <a:pt x="119" y="128"/>
                  <a:pt x="124" y="127"/>
                  <a:pt x="130" y="124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24"/>
                  <a:pt x="132" y="124"/>
                  <a:pt x="133" y="124"/>
                </a:cubicBezTo>
                <a:cubicBezTo>
                  <a:pt x="134" y="125"/>
                  <a:pt x="136" y="126"/>
                  <a:pt x="138" y="127"/>
                </a:cubicBezTo>
                <a:cubicBezTo>
                  <a:pt x="134" y="129"/>
                  <a:pt x="129" y="132"/>
                  <a:pt x="125" y="135"/>
                </a:cubicBezTo>
                <a:cubicBezTo>
                  <a:pt x="113" y="142"/>
                  <a:pt x="99" y="149"/>
                  <a:pt x="85" y="151"/>
                </a:cubicBezTo>
                <a:cubicBezTo>
                  <a:pt x="76" y="152"/>
                  <a:pt x="66" y="157"/>
                  <a:pt x="57" y="161"/>
                </a:cubicBezTo>
                <a:cubicBezTo>
                  <a:pt x="56" y="161"/>
                  <a:pt x="54" y="162"/>
                  <a:pt x="52" y="163"/>
                </a:cubicBezTo>
                <a:cubicBezTo>
                  <a:pt x="53" y="162"/>
                  <a:pt x="53" y="162"/>
                  <a:pt x="53" y="161"/>
                </a:cubicBezTo>
                <a:cubicBezTo>
                  <a:pt x="60" y="153"/>
                  <a:pt x="68" y="145"/>
                  <a:pt x="75" y="138"/>
                </a:cubicBezTo>
                <a:close/>
                <a:moveTo>
                  <a:pt x="45" y="171"/>
                </a:moveTo>
                <a:cubicBezTo>
                  <a:pt x="46" y="170"/>
                  <a:pt x="46" y="170"/>
                  <a:pt x="46" y="170"/>
                </a:cubicBezTo>
                <a:cubicBezTo>
                  <a:pt x="46" y="170"/>
                  <a:pt x="46" y="170"/>
                  <a:pt x="47" y="169"/>
                </a:cubicBezTo>
                <a:cubicBezTo>
                  <a:pt x="48" y="168"/>
                  <a:pt x="51" y="167"/>
                  <a:pt x="53" y="167"/>
                </a:cubicBezTo>
                <a:cubicBezTo>
                  <a:pt x="57" y="166"/>
                  <a:pt x="61" y="163"/>
                  <a:pt x="65" y="162"/>
                </a:cubicBezTo>
                <a:cubicBezTo>
                  <a:pt x="69" y="160"/>
                  <a:pt x="73" y="158"/>
                  <a:pt x="77" y="157"/>
                </a:cubicBezTo>
                <a:cubicBezTo>
                  <a:pt x="82" y="154"/>
                  <a:pt x="88" y="155"/>
                  <a:pt x="93" y="153"/>
                </a:cubicBezTo>
                <a:cubicBezTo>
                  <a:pt x="103" y="149"/>
                  <a:pt x="113" y="145"/>
                  <a:pt x="123" y="140"/>
                </a:cubicBezTo>
                <a:cubicBezTo>
                  <a:pt x="130" y="137"/>
                  <a:pt x="136" y="132"/>
                  <a:pt x="142" y="128"/>
                </a:cubicBezTo>
                <a:cubicBezTo>
                  <a:pt x="144" y="129"/>
                  <a:pt x="146" y="129"/>
                  <a:pt x="147" y="130"/>
                </a:cubicBezTo>
                <a:cubicBezTo>
                  <a:pt x="149" y="131"/>
                  <a:pt x="151" y="132"/>
                  <a:pt x="154" y="133"/>
                </a:cubicBezTo>
                <a:cubicBezTo>
                  <a:pt x="150" y="135"/>
                  <a:pt x="147" y="136"/>
                  <a:pt x="144" y="138"/>
                </a:cubicBezTo>
                <a:cubicBezTo>
                  <a:pt x="136" y="142"/>
                  <a:pt x="127" y="146"/>
                  <a:pt x="119" y="149"/>
                </a:cubicBezTo>
                <a:cubicBezTo>
                  <a:pt x="117" y="149"/>
                  <a:pt x="114" y="149"/>
                  <a:pt x="113" y="152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0" y="153"/>
                  <a:pt x="107" y="154"/>
                  <a:pt x="104" y="156"/>
                </a:cubicBezTo>
                <a:cubicBezTo>
                  <a:pt x="98" y="159"/>
                  <a:pt x="92" y="162"/>
                  <a:pt x="87" y="165"/>
                </a:cubicBezTo>
                <a:cubicBezTo>
                  <a:pt x="79" y="170"/>
                  <a:pt x="68" y="172"/>
                  <a:pt x="60" y="174"/>
                </a:cubicBezTo>
                <a:cubicBezTo>
                  <a:pt x="51" y="176"/>
                  <a:pt x="42" y="180"/>
                  <a:pt x="34" y="184"/>
                </a:cubicBezTo>
                <a:cubicBezTo>
                  <a:pt x="38" y="180"/>
                  <a:pt x="42" y="175"/>
                  <a:pt x="45" y="171"/>
                </a:cubicBezTo>
                <a:close/>
                <a:moveTo>
                  <a:pt x="35" y="203"/>
                </a:moveTo>
                <a:cubicBezTo>
                  <a:pt x="45" y="200"/>
                  <a:pt x="56" y="197"/>
                  <a:pt x="66" y="195"/>
                </a:cubicBezTo>
                <a:cubicBezTo>
                  <a:pt x="69" y="195"/>
                  <a:pt x="73" y="195"/>
                  <a:pt x="77" y="194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3" y="201"/>
                  <a:pt x="68" y="209"/>
                  <a:pt x="62" y="214"/>
                </a:cubicBezTo>
                <a:cubicBezTo>
                  <a:pt x="53" y="210"/>
                  <a:pt x="44" y="206"/>
                  <a:pt x="35" y="203"/>
                </a:cubicBezTo>
                <a:close/>
                <a:moveTo>
                  <a:pt x="88" y="177"/>
                </a:moveTo>
                <a:cubicBezTo>
                  <a:pt x="85" y="181"/>
                  <a:pt x="82" y="186"/>
                  <a:pt x="79" y="190"/>
                </a:cubicBezTo>
                <a:cubicBezTo>
                  <a:pt x="72" y="192"/>
                  <a:pt x="62" y="192"/>
                  <a:pt x="56" y="194"/>
                </a:cubicBezTo>
                <a:cubicBezTo>
                  <a:pt x="48" y="197"/>
                  <a:pt x="39" y="198"/>
                  <a:pt x="30" y="201"/>
                </a:cubicBezTo>
                <a:cubicBezTo>
                  <a:pt x="27" y="200"/>
                  <a:pt x="24" y="199"/>
                  <a:pt x="21" y="198"/>
                </a:cubicBezTo>
                <a:cubicBezTo>
                  <a:pt x="23" y="196"/>
                  <a:pt x="25" y="193"/>
                  <a:pt x="27" y="191"/>
                </a:cubicBezTo>
                <a:cubicBezTo>
                  <a:pt x="38" y="186"/>
                  <a:pt x="49" y="180"/>
                  <a:pt x="61" y="177"/>
                </a:cubicBezTo>
                <a:cubicBezTo>
                  <a:pt x="68" y="175"/>
                  <a:pt x="75" y="173"/>
                  <a:pt x="82" y="171"/>
                </a:cubicBezTo>
                <a:cubicBezTo>
                  <a:pt x="88" y="170"/>
                  <a:pt x="95" y="165"/>
                  <a:pt x="101" y="161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96" y="167"/>
                  <a:pt x="92" y="172"/>
                  <a:pt x="88" y="177"/>
                </a:cubicBezTo>
                <a:close/>
                <a:moveTo>
                  <a:pt x="157" y="243"/>
                </a:moveTo>
                <a:cubicBezTo>
                  <a:pt x="157" y="242"/>
                  <a:pt x="157" y="242"/>
                  <a:pt x="157" y="241"/>
                </a:cubicBezTo>
                <a:cubicBezTo>
                  <a:pt x="163" y="242"/>
                  <a:pt x="171" y="237"/>
                  <a:pt x="176" y="235"/>
                </a:cubicBezTo>
                <a:cubicBezTo>
                  <a:pt x="180" y="233"/>
                  <a:pt x="184" y="231"/>
                  <a:pt x="188" y="230"/>
                </a:cubicBezTo>
                <a:cubicBezTo>
                  <a:pt x="192" y="229"/>
                  <a:pt x="195" y="229"/>
                  <a:pt x="199" y="227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98" y="231"/>
                  <a:pt x="197" y="236"/>
                  <a:pt x="196" y="241"/>
                </a:cubicBezTo>
                <a:cubicBezTo>
                  <a:pt x="194" y="242"/>
                  <a:pt x="192" y="243"/>
                  <a:pt x="189" y="244"/>
                </a:cubicBezTo>
                <a:cubicBezTo>
                  <a:pt x="187" y="245"/>
                  <a:pt x="185" y="245"/>
                  <a:pt x="182" y="245"/>
                </a:cubicBezTo>
                <a:cubicBezTo>
                  <a:pt x="179" y="246"/>
                  <a:pt x="176" y="247"/>
                  <a:pt x="174" y="249"/>
                </a:cubicBezTo>
                <a:cubicBezTo>
                  <a:pt x="169" y="246"/>
                  <a:pt x="163" y="244"/>
                  <a:pt x="157" y="243"/>
                </a:cubicBezTo>
                <a:close/>
                <a:moveTo>
                  <a:pt x="189" y="258"/>
                </a:moveTo>
                <a:cubicBezTo>
                  <a:pt x="185" y="255"/>
                  <a:pt x="181" y="253"/>
                  <a:pt x="177" y="251"/>
                </a:cubicBezTo>
                <a:cubicBezTo>
                  <a:pt x="180" y="250"/>
                  <a:pt x="183" y="249"/>
                  <a:pt x="186" y="248"/>
                </a:cubicBezTo>
                <a:cubicBezTo>
                  <a:pt x="188" y="248"/>
                  <a:pt x="190" y="247"/>
                  <a:pt x="193" y="247"/>
                </a:cubicBezTo>
                <a:cubicBezTo>
                  <a:pt x="194" y="246"/>
                  <a:pt x="195" y="246"/>
                  <a:pt x="195" y="246"/>
                </a:cubicBezTo>
                <a:cubicBezTo>
                  <a:pt x="195" y="252"/>
                  <a:pt x="196" y="258"/>
                  <a:pt x="197" y="265"/>
                </a:cubicBezTo>
                <a:cubicBezTo>
                  <a:pt x="197" y="265"/>
                  <a:pt x="197" y="265"/>
                  <a:pt x="197" y="265"/>
                </a:cubicBezTo>
                <a:cubicBezTo>
                  <a:pt x="194" y="263"/>
                  <a:pt x="191" y="260"/>
                  <a:pt x="189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84"/>
          <p:cNvSpPr>
            <a:spLocks noEditPoints="1"/>
          </p:cNvSpPr>
          <p:nvPr/>
        </p:nvSpPr>
        <p:spPr bwMode="auto">
          <a:xfrm>
            <a:off x="2236495" y="2421397"/>
            <a:ext cx="361950" cy="401638"/>
          </a:xfrm>
          <a:custGeom>
            <a:avLst/>
            <a:gdLst>
              <a:gd name="T0" fmla="*/ 93 w 157"/>
              <a:gd name="T1" fmla="*/ 7 h 175"/>
              <a:gd name="T2" fmla="*/ 79 w 157"/>
              <a:gd name="T3" fmla="*/ 64 h 175"/>
              <a:gd name="T4" fmla="*/ 78 w 157"/>
              <a:gd name="T5" fmla="*/ 60 h 175"/>
              <a:gd name="T6" fmla="*/ 72 w 157"/>
              <a:gd name="T7" fmla="*/ 66 h 175"/>
              <a:gd name="T8" fmla="*/ 59 w 157"/>
              <a:gd name="T9" fmla="*/ 66 h 175"/>
              <a:gd name="T10" fmla="*/ 38 w 157"/>
              <a:gd name="T11" fmla="*/ 31 h 175"/>
              <a:gd name="T12" fmla="*/ 6 w 157"/>
              <a:gd name="T13" fmla="*/ 45 h 175"/>
              <a:gd name="T14" fmla="*/ 17 w 157"/>
              <a:gd name="T15" fmla="*/ 72 h 175"/>
              <a:gd name="T16" fmla="*/ 43 w 157"/>
              <a:gd name="T17" fmla="*/ 130 h 175"/>
              <a:gd name="T18" fmla="*/ 63 w 157"/>
              <a:gd name="T19" fmla="*/ 172 h 175"/>
              <a:gd name="T20" fmla="*/ 97 w 157"/>
              <a:gd name="T21" fmla="*/ 156 h 175"/>
              <a:gd name="T22" fmla="*/ 91 w 157"/>
              <a:gd name="T23" fmla="*/ 105 h 175"/>
              <a:gd name="T24" fmla="*/ 113 w 157"/>
              <a:gd name="T25" fmla="*/ 122 h 175"/>
              <a:gd name="T26" fmla="*/ 139 w 157"/>
              <a:gd name="T27" fmla="*/ 137 h 175"/>
              <a:gd name="T28" fmla="*/ 153 w 157"/>
              <a:gd name="T29" fmla="*/ 125 h 175"/>
              <a:gd name="T30" fmla="*/ 134 w 157"/>
              <a:gd name="T31" fmla="*/ 84 h 175"/>
              <a:gd name="T32" fmla="*/ 133 w 157"/>
              <a:gd name="T33" fmla="*/ 93 h 175"/>
              <a:gd name="T34" fmla="*/ 134 w 157"/>
              <a:gd name="T35" fmla="*/ 122 h 175"/>
              <a:gd name="T36" fmla="*/ 111 w 157"/>
              <a:gd name="T37" fmla="*/ 105 h 175"/>
              <a:gd name="T38" fmla="*/ 119 w 157"/>
              <a:gd name="T39" fmla="*/ 104 h 175"/>
              <a:gd name="T40" fmla="*/ 119 w 157"/>
              <a:gd name="T41" fmla="*/ 70 h 175"/>
              <a:gd name="T42" fmla="*/ 104 w 157"/>
              <a:gd name="T43" fmla="*/ 93 h 175"/>
              <a:gd name="T44" fmla="*/ 105 w 157"/>
              <a:gd name="T45" fmla="*/ 75 h 175"/>
              <a:gd name="T46" fmla="*/ 97 w 157"/>
              <a:gd name="T47" fmla="*/ 85 h 175"/>
              <a:gd name="T48" fmla="*/ 118 w 157"/>
              <a:gd name="T49" fmla="*/ 119 h 175"/>
              <a:gd name="T50" fmla="*/ 132 w 157"/>
              <a:gd name="T51" fmla="*/ 92 h 175"/>
              <a:gd name="T52" fmla="*/ 102 w 157"/>
              <a:gd name="T53" fmla="*/ 28 h 175"/>
              <a:gd name="T54" fmla="*/ 80 w 157"/>
              <a:gd name="T55" fmla="*/ 104 h 175"/>
              <a:gd name="T56" fmla="*/ 87 w 157"/>
              <a:gd name="T57" fmla="*/ 69 h 175"/>
              <a:gd name="T58" fmla="*/ 96 w 157"/>
              <a:gd name="T59" fmla="*/ 13 h 175"/>
              <a:gd name="T60" fmla="*/ 84 w 157"/>
              <a:gd name="T61" fmla="*/ 18 h 175"/>
              <a:gd name="T62" fmla="*/ 79 w 157"/>
              <a:gd name="T63" fmla="*/ 33 h 175"/>
              <a:gd name="T64" fmla="*/ 87 w 157"/>
              <a:gd name="T65" fmla="*/ 69 h 175"/>
              <a:gd name="T66" fmla="*/ 78 w 157"/>
              <a:gd name="T67" fmla="*/ 105 h 175"/>
              <a:gd name="T68" fmla="*/ 82 w 157"/>
              <a:gd name="T69" fmla="*/ 70 h 175"/>
              <a:gd name="T70" fmla="*/ 28 w 157"/>
              <a:gd name="T71" fmla="*/ 77 h 175"/>
              <a:gd name="T72" fmla="*/ 40 w 157"/>
              <a:gd name="T73" fmla="*/ 107 h 175"/>
              <a:gd name="T74" fmla="*/ 38 w 157"/>
              <a:gd name="T75" fmla="*/ 76 h 175"/>
              <a:gd name="T76" fmla="*/ 33 w 157"/>
              <a:gd name="T77" fmla="*/ 52 h 175"/>
              <a:gd name="T78" fmla="*/ 50 w 157"/>
              <a:gd name="T79" fmla="*/ 66 h 175"/>
              <a:gd name="T80" fmla="*/ 52 w 157"/>
              <a:gd name="T81" fmla="*/ 69 h 175"/>
              <a:gd name="T82" fmla="*/ 40 w 157"/>
              <a:gd name="T83" fmla="*/ 107 h 175"/>
              <a:gd name="T84" fmla="*/ 59 w 157"/>
              <a:gd name="T85" fmla="*/ 103 h 175"/>
              <a:gd name="T86" fmla="*/ 52 w 157"/>
              <a:gd name="T87" fmla="*/ 134 h 175"/>
              <a:gd name="T88" fmla="*/ 65 w 157"/>
              <a:gd name="T89" fmla="*/ 112 h 175"/>
              <a:gd name="T90" fmla="*/ 22 w 157"/>
              <a:gd name="T91" fmla="*/ 55 h 175"/>
              <a:gd name="T92" fmla="*/ 64 w 157"/>
              <a:gd name="T93" fmla="*/ 164 h 175"/>
              <a:gd name="T94" fmla="*/ 73 w 157"/>
              <a:gd name="T95" fmla="*/ 85 h 175"/>
              <a:gd name="T96" fmla="*/ 67 w 157"/>
              <a:gd name="T97" fmla="*/ 154 h 175"/>
              <a:gd name="T98" fmla="*/ 70 w 157"/>
              <a:gd name="T99" fmla="*/ 139 h 175"/>
              <a:gd name="T100" fmla="*/ 74 w 157"/>
              <a:gd name="T101" fmla="*/ 116 h 175"/>
              <a:gd name="T102" fmla="*/ 74 w 157"/>
              <a:gd name="T103" fmla="*/ 159 h 175"/>
              <a:gd name="T104" fmla="*/ 79 w 157"/>
              <a:gd name="T105" fmla="*/ 143 h 175"/>
              <a:gd name="T106" fmla="*/ 133 w 157"/>
              <a:gd name="T107" fmla="*/ 132 h 175"/>
              <a:gd name="T108" fmla="*/ 137 w 157"/>
              <a:gd name="T109" fmla="*/ 13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7" h="175">
                <a:moveTo>
                  <a:pt x="128" y="73"/>
                </a:moveTo>
                <a:cubicBezTo>
                  <a:pt x="124" y="61"/>
                  <a:pt x="118" y="49"/>
                  <a:pt x="113" y="38"/>
                </a:cubicBezTo>
                <a:cubicBezTo>
                  <a:pt x="111" y="33"/>
                  <a:pt x="109" y="28"/>
                  <a:pt x="107" y="23"/>
                </a:cubicBezTo>
                <a:cubicBezTo>
                  <a:pt x="105" y="16"/>
                  <a:pt x="101" y="10"/>
                  <a:pt x="99" y="4"/>
                </a:cubicBezTo>
                <a:cubicBezTo>
                  <a:pt x="97" y="0"/>
                  <a:pt x="91" y="3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84" y="11"/>
                  <a:pt x="75" y="16"/>
                  <a:pt x="66" y="20"/>
                </a:cubicBezTo>
                <a:cubicBezTo>
                  <a:pt x="62" y="21"/>
                  <a:pt x="64" y="27"/>
                  <a:pt x="68" y="26"/>
                </a:cubicBezTo>
                <a:cubicBezTo>
                  <a:pt x="74" y="37"/>
                  <a:pt x="80" y="50"/>
                  <a:pt x="85" y="62"/>
                </a:cubicBezTo>
                <a:cubicBezTo>
                  <a:pt x="83" y="63"/>
                  <a:pt x="81" y="63"/>
                  <a:pt x="79" y="64"/>
                </a:cubicBezTo>
                <a:cubicBezTo>
                  <a:pt x="80" y="63"/>
                  <a:pt x="80" y="62"/>
                  <a:pt x="80" y="61"/>
                </a:cubicBezTo>
                <a:cubicBezTo>
                  <a:pt x="81" y="60"/>
                  <a:pt x="81" y="60"/>
                  <a:pt x="81" y="60"/>
                </a:cubicBezTo>
                <a:cubicBezTo>
                  <a:pt x="80" y="58"/>
                  <a:pt x="79" y="59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2"/>
                  <a:pt x="78" y="64"/>
                  <a:pt x="77" y="65"/>
                </a:cubicBezTo>
                <a:cubicBezTo>
                  <a:pt x="76" y="65"/>
                  <a:pt x="75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68" y="67"/>
                  <a:pt x="64" y="69"/>
                  <a:pt x="60" y="70"/>
                </a:cubicBezTo>
                <a:cubicBezTo>
                  <a:pt x="59" y="70"/>
                  <a:pt x="59" y="69"/>
                  <a:pt x="59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60" y="67"/>
                  <a:pt x="59" y="67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8" y="66"/>
                  <a:pt x="58" y="66"/>
                </a:cubicBezTo>
                <a:cubicBezTo>
                  <a:pt x="58" y="64"/>
                  <a:pt x="57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0" y="52"/>
                  <a:pt x="45" y="43"/>
                  <a:pt x="41" y="33"/>
                </a:cubicBezTo>
                <a:cubicBezTo>
                  <a:pt x="40" y="32"/>
                  <a:pt x="39" y="31"/>
                  <a:pt x="38" y="31"/>
                </a:cubicBezTo>
                <a:cubicBezTo>
                  <a:pt x="37" y="31"/>
                  <a:pt x="36" y="30"/>
                  <a:pt x="35" y="31"/>
                </a:cubicBezTo>
                <a:cubicBezTo>
                  <a:pt x="27" y="35"/>
                  <a:pt x="18" y="39"/>
                  <a:pt x="10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6" y="45"/>
                  <a:pt x="6" y="45"/>
                </a:cubicBezTo>
                <a:cubicBezTo>
                  <a:pt x="5" y="46"/>
                  <a:pt x="4" y="46"/>
                  <a:pt x="4" y="46"/>
                </a:cubicBezTo>
                <a:cubicBezTo>
                  <a:pt x="0" y="48"/>
                  <a:pt x="2" y="54"/>
                  <a:pt x="6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10" y="59"/>
                  <a:pt x="13" y="65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3"/>
                  <a:pt x="17" y="74"/>
                  <a:pt x="18" y="73"/>
                </a:cubicBezTo>
                <a:cubicBezTo>
                  <a:pt x="19" y="75"/>
                  <a:pt x="20" y="77"/>
                  <a:pt x="21" y="79"/>
                </a:cubicBezTo>
                <a:cubicBezTo>
                  <a:pt x="27" y="88"/>
                  <a:pt x="32" y="99"/>
                  <a:pt x="34" y="109"/>
                </a:cubicBezTo>
                <a:cubicBezTo>
                  <a:pt x="35" y="117"/>
                  <a:pt x="39" y="123"/>
                  <a:pt x="43" y="130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2"/>
                  <a:pt x="45" y="133"/>
                  <a:pt x="45" y="135"/>
                </a:cubicBezTo>
                <a:cubicBezTo>
                  <a:pt x="48" y="139"/>
                  <a:pt x="50" y="144"/>
                  <a:pt x="52" y="149"/>
                </a:cubicBezTo>
                <a:cubicBezTo>
                  <a:pt x="55" y="155"/>
                  <a:pt x="56" y="161"/>
                  <a:pt x="59" y="167"/>
                </a:cubicBezTo>
                <a:cubicBezTo>
                  <a:pt x="58" y="168"/>
                  <a:pt x="58" y="168"/>
                  <a:pt x="58" y="168"/>
                </a:cubicBezTo>
                <a:cubicBezTo>
                  <a:pt x="55" y="172"/>
                  <a:pt x="61" y="175"/>
                  <a:pt x="63" y="172"/>
                </a:cubicBezTo>
                <a:cubicBezTo>
                  <a:pt x="65" y="170"/>
                  <a:pt x="69" y="169"/>
                  <a:pt x="72" y="168"/>
                </a:cubicBezTo>
                <a:cubicBezTo>
                  <a:pt x="74" y="166"/>
                  <a:pt x="77" y="165"/>
                  <a:pt x="80" y="164"/>
                </a:cubicBezTo>
                <a:cubicBezTo>
                  <a:pt x="81" y="163"/>
                  <a:pt x="91" y="160"/>
                  <a:pt x="92" y="161"/>
                </a:cubicBezTo>
                <a:cubicBezTo>
                  <a:pt x="95" y="164"/>
                  <a:pt x="100" y="160"/>
                  <a:pt x="98" y="157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94" y="149"/>
                  <a:pt x="91" y="142"/>
                  <a:pt x="88" y="134"/>
                </a:cubicBezTo>
                <a:cubicBezTo>
                  <a:pt x="86" y="130"/>
                  <a:pt x="84" y="127"/>
                  <a:pt x="83" y="122"/>
                </a:cubicBezTo>
                <a:cubicBezTo>
                  <a:pt x="82" y="119"/>
                  <a:pt x="81" y="116"/>
                  <a:pt x="80" y="113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3" y="110"/>
                  <a:pt x="87" y="107"/>
                  <a:pt x="91" y="105"/>
                </a:cubicBezTo>
                <a:cubicBezTo>
                  <a:pt x="91" y="105"/>
                  <a:pt x="92" y="104"/>
                  <a:pt x="92" y="104"/>
                </a:cubicBezTo>
                <a:cubicBezTo>
                  <a:pt x="95" y="102"/>
                  <a:pt x="98" y="101"/>
                  <a:pt x="101" y="101"/>
                </a:cubicBezTo>
                <a:cubicBezTo>
                  <a:pt x="103" y="104"/>
                  <a:pt x="105" y="107"/>
                  <a:pt x="107" y="110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10" y="115"/>
                  <a:pt x="112" y="118"/>
                  <a:pt x="113" y="122"/>
                </a:cubicBezTo>
                <a:cubicBezTo>
                  <a:pt x="114" y="128"/>
                  <a:pt x="115" y="134"/>
                  <a:pt x="117" y="139"/>
                </a:cubicBezTo>
                <a:cubicBezTo>
                  <a:pt x="115" y="141"/>
                  <a:pt x="117" y="144"/>
                  <a:pt x="119" y="144"/>
                </a:cubicBezTo>
                <a:cubicBezTo>
                  <a:pt x="121" y="148"/>
                  <a:pt x="126" y="145"/>
                  <a:pt x="125" y="142"/>
                </a:cubicBezTo>
                <a:cubicBezTo>
                  <a:pt x="127" y="141"/>
                  <a:pt x="129" y="140"/>
                  <a:pt x="131" y="140"/>
                </a:cubicBezTo>
                <a:cubicBezTo>
                  <a:pt x="134" y="138"/>
                  <a:pt x="136" y="138"/>
                  <a:pt x="139" y="137"/>
                </a:cubicBezTo>
                <a:cubicBezTo>
                  <a:pt x="144" y="134"/>
                  <a:pt x="149" y="134"/>
                  <a:pt x="154" y="133"/>
                </a:cubicBezTo>
                <a:cubicBezTo>
                  <a:pt x="155" y="132"/>
                  <a:pt x="156" y="132"/>
                  <a:pt x="157" y="131"/>
                </a:cubicBezTo>
                <a:cubicBezTo>
                  <a:pt x="157" y="130"/>
                  <a:pt x="157" y="129"/>
                  <a:pt x="157" y="128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6"/>
                  <a:pt x="154" y="125"/>
                  <a:pt x="153" y="125"/>
                </a:cubicBezTo>
                <a:cubicBezTo>
                  <a:pt x="153" y="124"/>
                  <a:pt x="153" y="123"/>
                  <a:pt x="152" y="122"/>
                </a:cubicBezTo>
                <a:cubicBezTo>
                  <a:pt x="152" y="121"/>
                  <a:pt x="151" y="119"/>
                  <a:pt x="151" y="118"/>
                </a:cubicBezTo>
                <a:cubicBezTo>
                  <a:pt x="149" y="113"/>
                  <a:pt x="147" y="107"/>
                  <a:pt x="145" y="102"/>
                </a:cubicBezTo>
                <a:cubicBezTo>
                  <a:pt x="143" y="98"/>
                  <a:pt x="140" y="93"/>
                  <a:pt x="138" y="88"/>
                </a:cubicBezTo>
                <a:cubicBezTo>
                  <a:pt x="137" y="86"/>
                  <a:pt x="136" y="85"/>
                  <a:pt x="134" y="84"/>
                </a:cubicBezTo>
                <a:cubicBezTo>
                  <a:pt x="131" y="80"/>
                  <a:pt x="130" y="77"/>
                  <a:pt x="128" y="73"/>
                </a:cubicBezTo>
                <a:close/>
                <a:moveTo>
                  <a:pt x="128" y="134"/>
                </a:moveTo>
                <a:cubicBezTo>
                  <a:pt x="126" y="134"/>
                  <a:pt x="125" y="135"/>
                  <a:pt x="123" y="136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5" y="121"/>
                  <a:pt x="128" y="106"/>
                  <a:pt x="133" y="93"/>
                </a:cubicBezTo>
                <a:cubicBezTo>
                  <a:pt x="134" y="94"/>
                  <a:pt x="134" y="95"/>
                  <a:pt x="135" y="96"/>
                </a:cubicBezTo>
                <a:cubicBezTo>
                  <a:pt x="136" y="99"/>
                  <a:pt x="137" y="102"/>
                  <a:pt x="138" y="104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7"/>
                  <a:pt x="137" y="112"/>
                  <a:pt x="137" y="114"/>
                </a:cubicBezTo>
                <a:cubicBezTo>
                  <a:pt x="136" y="117"/>
                  <a:pt x="135" y="120"/>
                  <a:pt x="134" y="122"/>
                </a:cubicBezTo>
                <a:cubicBezTo>
                  <a:pt x="132" y="126"/>
                  <a:pt x="131" y="129"/>
                  <a:pt x="131" y="133"/>
                </a:cubicBezTo>
                <a:cubicBezTo>
                  <a:pt x="130" y="133"/>
                  <a:pt x="129" y="133"/>
                  <a:pt x="128" y="134"/>
                </a:cubicBezTo>
                <a:close/>
                <a:moveTo>
                  <a:pt x="119" y="104"/>
                </a:moveTo>
                <a:cubicBezTo>
                  <a:pt x="118" y="107"/>
                  <a:pt x="117" y="110"/>
                  <a:pt x="116" y="113"/>
                </a:cubicBezTo>
                <a:cubicBezTo>
                  <a:pt x="115" y="110"/>
                  <a:pt x="113" y="108"/>
                  <a:pt x="111" y="105"/>
                </a:cubicBezTo>
                <a:cubicBezTo>
                  <a:pt x="113" y="100"/>
                  <a:pt x="114" y="95"/>
                  <a:pt x="116" y="90"/>
                </a:cubicBezTo>
                <a:cubicBezTo>
                  <a:pt x="117" y="84"/>
                  <a:pt x="119" y="77"/>
                  <a:pt x="120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2" y="75"/>
                  <a:pt x="123" y="78"/>
                  <a:pt x="125" y="82"/>
                </a:cubicBezTo>
                <a:cubicBezTo>
                  <a:pt x="124" y="89"/>
                  <a:pt x="121" y="97"/>
                  <a:pt x="119" y="104"/>
                </a:cubicBezTo>
                <a:close/>
                <a:moveTo>
                  <a:pt x="104" y="34"/>
                </a:moveTo>
                <a:cubicBezTo>
                  <a:pt x="105" y="37"/>
                  <a:pt x="107" y="40"/>
                  <a:pt x="108" y="43"/>
                </a:cubicBezTo>
                <a:cubicBezTo>
                  <a:pt x="111" y="49"/>
                  <a:pt x="114" y="55"/>
                  <a:pt x="116" y="61"/>
                </a:cubicBezTo>
                <a:cubicBezTo>
                  <a:pt x="118" y="64"/>
                  <a:pt x="119" y="67"/>
                  <a:pt x="120" y="71"/>
                </a:cubicBezTo>
                <a:cubicBezTo>
                  <a:pt x="120" y="70"/>
                  <a:pt x="119" y="70"/>
                  <a:pt x="119" y="70"/>
                </a:cubicBezTo>
                <a:cubicBezTo>
                  <a:pt x="118" y="71"/>
                  <a:pt x="118" y="72"/>
                  <a:pt x="118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7" y="78"/>
                  <a:pt x="115" y="83"/>
                  <a:pt x="114" y="88"/>
                </a:cubicBezTo>
                <a:cubicBezTo>
                  <a:pt x="113" y="93"/>
                  <a:pt x="112" y="98"/>
                  <a:pt x="110" y="103"/>
                </a:cubicBezTo>
                <a:cubicBezTo>
                  <a:pt x="108" y="100"/>
                  <a:pt x="105" y="96"/>
                  <a:pt x="104" y="93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7" y="80"/>
                  <a:pt x="110" y="68"/>
                  <a:pt x="113" y="55"/>
                </a:cubicBezTo>
                <a:cubicBezTo>
                  <a:pt x="113" y="54"/>
                  <a:pt x="111" y="53"/>
                  <a:pt x="111" y="55"/>
                </a:cubicBezTo>
                <a:cubicBezTo>
                  <a:pt x="110" y="58"/>
                  <a:pt x="109" y="61"/>
                  <a:pt x="108" y="65"/>
                </a:cubicBezTo>
                <a:cubicBezTo>
                  <a:pt x="107" y="68"/>
                  <a:pt x="107" y="72"/>
                  <a:pt x="105" y="75"/>
                </a:cubicBezTo>
                <a:cubicBezTo>
                  <a:pt x="104" y="80"/>
                  <a:pt x="103" y="86"/>
                  <a:pt x="102" y="91"/>
                </a:cubicBezTo>
                <a:cubicBezTo>
                  <a:pt x="99" y="90"/>
                  <a:pt x="97" y="92"/>
                  <a:pt x="97" y="95"/>
                </a:cubicBezTo>
                <a:cubicBezTo>
                  <a:pt x="96" y="95"/>
                  <a:pt x="95" y="95"/>
                  <a:pt x="94" y="96"/>
                </a:cubicBezTo>
                <a:cubicBezTo>
                  <a:pt x="94" y="95"/>
                  <a:pt x="94" y="95"/>
                  <a:pt x="95" y="94"/>
                </a:cubicBezTo>
                <a:cubicBezTo>
                  <a:pt x="96" y="91"/>
                  <a:pt x="96" y="88"/>
                  <a:pt x="97" y="85"/>
                </a:cubicBezTo>
                <a:cubicBezTo>
                  <a:pt x="98" y="79"/>
                  <a:pt x="99" y="72"/>
                  <a:pt x="99" y="66"/>
                </a:cubicBezTo>
                <a:cubicBezTo>
                  <a:pt x="100" y="59"/>
                  <a:pt x="101" y="53"/>
                  <a:pt x="102" y="47"/>
                </a:cubicBezTo>
                <a:cubicBezTo>
                  <a:pt x="102" y="42"/>
                  <a:pt x="102" y="37"/>
                  <a:pt x="103" y="32"/>
                </a:cubicBezTo>
                <a:cubicBezTo>
                  <a:pt x="104" y="33"/>
                  <a:pt x="104" y="33"/>
                  <a:pt x="104" y="34"/>
                </a:cubicBezTo>
                <a:close/>
                <a:moveTo>
                  <a:pt x="118" y="119"/>
                </a:moveTo>
                <a:cubicBezTo>
                  <a:pt x="118" y="118"/>
                  <a:pt x="118" y="117"/>
                  <a:pt x="117" y="116"/>
                </a:cubicBezTo>
                <a:cubicBezTo>
                  <a:pt x="118" y="111"/>
                  <a:pt x="120" y="105"/>
                  <a:pt x="122" y="100"/>
                </a:cubicBezTo>
                <a:cubicBezTo>
                  <a:pt x="123" y="95"/>
                  <a:pt x="125" y="90"/>
                  <a:pt x="127" y="85"/>
                </a:cubicBezTo>
                <a:cubicBezTo>
                  <a:pt x="127" y="86"/>
                  <a:pt x="128" y="87"/>
                  <a:pt x="129" y="88"/>
                </a:cubicBezTo>
                <a:cubicBezTo>
                  <a:pt x="131" y="89"/>
                  <a:pt x="132" y="90"/>
                  <a:pt x="132" y="92"/>
                </a:cubicBezTo>
                <a:cubicBezTo>
                  <a:pt x="132" y="92"/>
                  <a:pt x="132" y="92"/>
                  <a:pt x="131" y="92"/>
                </a:cubicBezTo>
                <a:cubicBezTo>
                  <a:pt x="127" y="105"/>
                  <a:pt x="124" y="117"/>
                  <a:pt x="122" y="130"/>
                </a:cubicBezTo>
                <a:cubicBezTo>
                  <a:pt x="121" y="126"/>
                  <a:pt x="120" y="122"/>
                  <a:pt x="118" y="119"/>
                </a:cubicBezTo>
                <a:close/>
                <a:moveTo>
                  <a:pt x="101" y="26"/>
                </a:moveTo>
                <a:cubicBezTo>
                  <a:pt x="102" y="26"/>
                  <a:pt x="102" y="27"/>
                  <a:pt x="102" y="28"/>
                </a:cubicBezTo>
                <a:cubicBezTo>
                  <a:pt x="101" y="33"/>
                  <a:pt x="101" y="39"/>
                  <a:pt x="100" y="45"/>
                </a:cubicBezTo>
                <a:cubicBezTo>
                  <a:pt x="99" y="52"/>
                  <a:pt x="98" y="59"/>
                  <a:pt x="97" y="66"/>
                </a:cubicBezTo>
                <a:cubicBezTo>
                  <a:pt x="97" y="73"/>
                  <a:pt x="96" y="80"/>
                  <a:pt x="94" y="87"/>
                </a:cubicBezTo>
                <a:cubicBezTo>
                  <a:pt x="94" y="90"/>
                  <a:pt x="93" y="94"/>
                  <a:pt x="92" y="97"/>
                </a:cubicBezTo>
                <a:cubicBezTo>
                  <a:pt x="88" y="99"/>
                  <a:pt x="84" y="101"/>
                  <a:pt x="80" y="104"/>
                </a:cubicBezTo>
                <a:cubicBezTo>
                  <a:pt x="81" y="102"/>
                  <a:pt x="81" y="100"/>
                  <a:pt x="81" y="98"/>
                </a:cubicBezTo>
                <a:cubicBezTo>
                  <a:pt x="82" y="93"/>
                  <a:pt x="84" y="89"/>
                  <a:pt x="85" y="85"/>
                </a:cubicBezTo>
                <a:cubicBezTo>
                  <a:pt x="86" y="82"/>
                  <a:pt x="86" y="79"/>
                  <a:pt x="87" y="76"/>
                </a:cubicBezTo>
                <a:cubicBezTo>
                  <a:pt x="87" y="74"/>
                  <a:pt x="87" y="73"/>
                  <a:pt x="87" y="71"/>
                </a:cubicBezTo>
                <a:cubicBezTo>
                  <a:pt x="87" y="70"/>
                  <a:pt x="87" y="69"/>
                  <a:pt x="87" y="69"/>
                </a:cubicBezTo>
                <a:cubicBezTo>
                  <a:pt x="88" y="69"/>
                  <a:pt x="89" y="69"/>
                  <a:pt x="89" y="69"/>
                </a:cubicBezTo>
                <a:cubicBezTo>
                  <a:pt x="91" y="70"/>
                  <a:pt x="95" y="68"/>
                  <a:pt x="94" y="64"/>
                </a:cubicBezTo>
                <a:cubicBezTo>
                  <a:pt x="91" y="59"/>
                  <a:pt x="89" y="54"/>
                  <a:pt x="86" y="49"/>
                </a:cubicBezTo>
                <a:cubicBezTo>
                  <a:pt x="88" y="37"/>
                  <a:pt x="89" y="26"/>
                  <a:pt x="93" y="15"/>
                </a:cubicBezTo>
                <a:cubicBezTo>
                  <a:pt x="94" y="14"/>
                  <a:pt x="95" y="14"/>
                  <a:pt x="96" y="13"/>
                </a:cubicBezTo>
                <a:cubicBezTo>
                  <a:pt x="98" y="17"/>
                  <a:pt x="100" y="21"/>
                  <a:pt x="101" y="26"/>
                </a:cubicBezTo>
                <a:close/>
                <a:moveTo>
                  <a:pt x="80" y="36"/>
                </a:moveTo>
                <a:cubicBezTo>
                  <a:pt x="80" y="35"/>
                  <a:pt x="81" y="34"/>
                  <a:pt x="81" y="33"/>
                </a:cubicBezTo>
                <a:cubicBezTo>
                  <a:pt x="82" y="29"/>
                  <a:pt x="83" y="24"/>
                  <a:pt x="84" y="19"/>
                </a:cubicBezTo>
                <a:cubicBezTo>
                  <a:pt x="84" y="19"/>
                  <a:pt x="84" y="19"/>
                  <a:pt x="84" y="18"/>
                </a:cubicBezTo>
                <a:cubicBezTo>
                  <a:pt x="86" y="18"/>
                  <a:pt x="88" y="17"/>
                  <a:pt x="90" y="16"/>
                </a:cubicBezTo>
                <a:cubicBezTo>
                  <a:pt x="87" y="25"/>
                  <a:pt x="86" y="35"/>
                  <a:pt x="85" y="45"/>
                </a:cubicBezTo>
                <a:cubicBezTo>
                  <a:pt x="83" y="42"/>
                  <a:pt x="82" y="39"/>
                  <a:pt x="80" y="36"/>
                </a:cubicBezTo>
                <a:close/>
                <a:moveTo>
                  <a:pt x="80" y="30"/>
                </a:moveTo>
                <a:cubicBezTo>
                  <a:pt x="79" y="31"/>
                  <a:pt x="79" y="32"/>
                  <a:pt x="79" y="33"/>
                </a:cubicBezTo>
                <a:cubicBezTo>
                  <a:pt x="77" y="30"/>
                  <a:pt x="76" y="26"/>
                  <a:pt x="74" y="23"/>
                </a:cubicBezTo>
                <a:cubicBezTo>
                  <a:pt x="77" y="22"/>
                  <a:pt x="79" y="21"/>
                  <a:pt x="82" y="19"/>
                </a:cubicBezTo>
                <a:cubicBezTo>
                  <a:pt x="81" y="23"/>
                  <a:pt x="80" y="26"/>
                  <a:pt x="80" y="30"/>
                </a:cubicBezTo>
                <a:close/>
                <a:moveTo>
                  <a:pt x="87" y="69"/>
                </a:moveTo>
                <a:cubicBezTo>
                  <a:pt x="87" y="69"/>
                  <a:pt x="87" y="69"/>
                  <a:pt x="87" y="69"/>
                </a:cubicBezTo>
                <a:close/>
                <a:moveTo>
                  <a:pt x="82" y="70"/>
                </a:moveTo>
                <a:cubicBezTo>
                  <a:pt x="83" y="70"/>
                  <a:pt x="84" y="69"/>
                  <a:pt x="85" y="69"/>
                </a:cubicBezTo>
                <a:cubicBezTo>
                  <a:pt x="84" y="72"/>
                  <a:pt x="84" y="77"/>
                  <a:pt x="84" y="79"/>
                </a:cubicBezTo>
                <a:cubicBezTo>
                  <a:pt x="83" y="84"/>
                  <a:pt x="82" y="88"/>
                  <a:pt x="81" y="92"/>
                </a:cubicBezTo>
                <a:cubicBezTo>
                  <a:pt x="79" y="96"/>
                  <a:pt x="79" y="101"/>
                  <a:pt x="78" y="105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7" y="107"/>
                  <a:pt x="75" y="108"/>
                  <a:pt x="74" y="108"/>
                </a:cubicBezTo>
                <a:cubicBezTo>
                  <a:pt x="74" y="101"/>
                  <a:pt x="75" y="93"/>
                  <a:pt x="75" y="85"/>
                </a:cubicBezTo>
                <a:cubicBezTo>
                  <a:pt x="75" y="81"/>
                  <a:pt x="76" y="76"/>
                  <a:pt x="77" y="72"/>
                </a:cubicBezTo>
                <a:cubicBezTo>
                  <a:pt x="79" y="71"/>
                  <a:pt x="80" y="70"/>
                  <a:pt x="82" y="70"/>
                </a:cubicBezTo>
                <a:close/>
                <a:moveTo>
                  <a:pt x="33" y="39"/>
                </a:moveTo>
                <a:cubicBezTo>
                  <a:pt x="31" y="46"/>
                  <a:pt x="31" y="54"/>
                  <a:pt x="30" y="60"/>
                </a:cubicBezTo>
                <a:cubicBezTo>
                  <a:pt x="30" y="65"/>
                  <a:pt x="29" y="69"/>
                  <a:pt x="29" y="74"/>
                </a:cubicBezTo>
                <a:cubicBezTo>
                  <a:pt x="29" y="75"/>
                  <a:pt x="29" y="77"/>
                  <a:pt x="28" y="78"/>
                </a:cubicBezTo>
                <a:cubicBezTo>
                  <a:pt x="28" y="77"/>
                  <a:pt x="28" y="77"/>
                  <a:pt x="28" y="77"/>
                </a:cubicBezTo>
                <a:cubicBezTo>
                  <a:pt x="26" y="74"/>
                  <a:pt x="23" y="71"/>
                  <a:pt x="21" y="67"/>
                </a:cubicBezTo>
                <a:cubicBezTo>
                  <a:pt x="23" y="63"/>
                  <a:pt x="23" y="59"/>
                  <a:pt x="24" y="55"/>
                </a:cubicBezTo>
                <a:cubicBezTo>
                  <a:pt x="25" y="51"/>
                  <a:pt x="26" y="47"/>
                  <a:pt x="27" y="42"/>
                </a:cubicBezTo>
                <a:cubicBezTo>
                  <a:pt x="29" y="41"/>
                  <a:pt x="31" y="40"/>
                  <a:pt x="33" y="39"/>
                </a:cubicBezTo>
                <a:close/>
                <a:moveTo>
                  <a:pt x="40" y="107"/>
                </a:moveTo>
                <a:cubicBezTo>
                  <a:pt x="39" y="102"/>
                  <a:pt x="38" y="98"/>
                  <a:pt x="36" y="94"/>
                </a:cubicBezTo>
                <a:cubicBezTo>
                  <a:pt x="38" y="88"/>
                  <a:pt x="40" y="82"/>
                  <a:pt x="40" y="76"/>
                </a:cubicBezTo>
                <a:cubicBezTo>
                  <a:pt x="41" y="68"/>
                  <a:pt x="43" y="60"/>
                  <a:pt x="43" y="53"/>
                </a:cubicBezTo>
                <a:cubicBezTo>
                  <a:pt x="43" y="52"/>
                  <a:pt x="41" y="51"/>
                  <a:pt x="41" y="53"/>
                </a:cubicBezTo>
                <a:cubicBezTo>
                  <a:pt x="41" y="60"/>
                  <a:pt x="39" y="68"/>
                  <a:pt x="38" y="76"/>
                </a:cubicBezTo>
                <a:cubicBezTo>
                  <a:pt x="38" y="81"/>
                  <a:pt x="36" y="86"/>
                  <a:pt x="35" y="91"/>
                </a:cubicBezTo>
                <a:cubicBezTo>
                  <a:pt x="33" y="87"/>
                  <a:pt x="32" y="84"/>
                  <a:pt x="30" y="81"/>
                </a:cubicBezTo>
                <a:cubicBezTo>
                  <a:pt x="30" y="80"/>
                  <a:pt x="31" y="79"/>
                  <a:pt x="31" y="79"/>
                </a:cubicBezTo>
                <a:cubicBezTo>
                  <a:pt x="31" y="74"/>
                  <a:pt x="31" y="69"/>
                  <a:pt x="32" y="65"/>
                </a:cubicBezTo>
                <a:cubicBezTo>
                  <a:pt x="32" y="61"/>
                  <a:pt x="33" y="56"/>
                  <a:pt x="33" y="52"/>
                </a:cubicBezTo>
                <a:cubicBezTo>
                  <a:pt x="34" y="48"/>
                  <a:pt x="34" y="42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40" y="47"/>
                  <a:pt x="45" y="56"/>
                  <a:pt x="49" y="65"/>
                </a:cubicBezTo>
                <a:cubicBezTo>
                  <a:pt x="49" y="65"/>
                  <a:pt x="50" y="66"/>
                  <a:pt x="50" y="66"/>
                </a:cubicBezTo>
                <a:cubicBezTo>
                  <a:pt x="50" y="72"/>
                  <a:pt x="47" y="78"/>
                  <a:pt x="46" y="84"/>
                </a:cubicBezTo>
                <a:cubicBezTo>
                  <a:pt x="44" y="91"/>
                  <a:pt x="42" y="98"/>
                  <a:pt x="40" y="105"/>
                </a:cubicBezTo>
                <a:cubicBezTo>
                  <a:pt x="39" y="107"/>
                  <a:pt x="41" y="107"/>
                  <a:pt x="42" y="106"/>
                </a:cubicBezTo>
                <a:cubicBezTo>
                  <a:pt x="44" y="99"/>
                  <a:pt x="46" y="92"/>
                  <a:pt x="48" y="85"/>
                </a:cubicBezTo>
                <a:cubicBezTo>
                  <a:pt x="49" y="80"/>
                  <a:pt x="51" y="75"/>
                  <a:pt x="52" y="69"/>
                </a:cubicBezTo>
                <a:cubicBezTo>
                  <a:pt x="53" y="71"/>
                  <a:pt x="53" y="72"/>
                  <a:pt x="54" y="74"/>
                </a:cubicBezTo>
                <a:cubicBezTo>
                  <a:pt x="54" y="75"/>
                  <a:pt x="54" y="76"/>
                  <a:pt x="55" y="77"/>
                </a:cubicBezTo>
                <a:cubicBezTo>
                  <a:pt x="53" y="83"/>
                  <a:pt x="51" y="89"/>
                  <a:pt x="50" y="95"/>
                </a:cubicBezTo>
                <a:cubicBezTo>
                  <a:pt x="48" y="104"/>
                  <a:pt x="47" y="112"/>
                  <a:pt x="45" y="121"/>
                </a:cubicBezTo>
                <a:cubicBezTo>
                  <a:pt x="43" y="116"/>
                  <a:pt x="41" y="112"/>
                  <a:pt x="40" y="107"/>
                </a:cubicBezTo>
                <a:close/>
                <a:moveTo>
                  <a:pt x="51" y="98"/>
                </a:moveTo>
                <a:cubicBezTo>
                  <a:pt x="53" y="91"/>
                  <a:pt x="55" y="85"/>
                  <a:pt x="56" y="78"/>
                </a:cubicBezTo>
                <a:cubicBezTo>
                  <a:pt x="58" y="78"/>
                  <a:pt x="58" y="78"/>
                  <a:pt x="58" y="78"/>
                </a:cubicBezTo>
                <a:cubicBezTo>
                  <a:pt x="59" y="77"/>
                  <a:pt x="61" y="77"/>
                  <a:pt x="63" y="76"/>
                </a:cubicBezTo>
                <a:cubicBezTo>
                  <a:pt x="60" y="85"/>
                  <a:pt x="60" y="95"/>
                  <a:pt x="59" y="103"/>
                </a:cubicBezTo>
                <a:cubicBezTo>
                  <a:pt x="58" y="111"/>
                  <a:pt x="56" y="119"/>
                  <a:pt x="54" y="127"/>
                </a:cubicBezTo>
                <a:cubicBezTo>
                  <a:pt x="53" y="129"/>
                  <a:pt x="52" y="130"/>
                  <a:pt x="51" y="132"/>
                </a:cubicBezTo>
                <a:cubicBezTo>
                  <a:pt x="50" y="129"/>
                  <a:pt x="48" y="126"/>
                  <a:pt x="47" y="123"/>
                </a:cubicBezTo>
                <a:cubicBezTo>
                  <a:pt x="48" y="115"/>
                  <a:pt x="49" y="106"/>
                  <a:pt x="51" y="98"/>
                </a:cubicBezTo>
                <a:close/>
                <a:moveTo>
                  <a:pt x="52" y="134"/>
                </a:moveTo>
                <a:cubicBezTo>
                  <a:pt x="54" y="131"/>
                  <a:pt x="55" y="128"/>
                  <a:pt x="56" y="126"/>
                </a:cubicBezTo>
                <a:cubicBezTo>
                  <a:pt x="58" y="119"/>
                  <a:pt x="59" y="112"/>
                  <a:pt x="60" y="106"/>
                </a:cubicBezTo>
                <a:cubicBezTo>
                  <a:pt x="63" y="96"/>
                  <a:pt x="62" y="85"/>
                  <a:pt x="65" y="76"/>
                </a:cubicBezTo>
                <a:cubicBezTo>
                  <a:pt x="67" y="75"/>
                  <a:pt x="68" y="74"/>
                  <a:pt x="70" y="74"/>
                </a:cubicBezTo>
                <a:cubicBezTo>
                  <a:pt x="66" y="86"/>
                  <a:pt x="66" y="99"/>
                  <a:pt x="65" y="112"/>
                </a:cubicBezTo>
                <a:cubicBezTo>
                  <a:pt x="64" y="119"/>
                  <a:pt x="63" y="126"/>
                  <a:pt x="61" y="134"/>
                </a:cubicBezTo>
                <a:cubicBezTo>
                  <a:pt x="60" y="138"/>
                  <a:pt x="59" y="143"/>
                  <a:pt x="59" y="147"/>
                </a:cubicBezTo>
                <a:cubicBezTo>
                  <a:pt x="57" y="143"/>
                  <a:pt x="54" y="139"/>
                  <a:pt x="52" y="134"/>
                </a:cubicBezTo>
                <a:close/>
                <a:moveTo>
                  <a:pt x="24" y="43"/>
                </a:moveTo>
                <a:cubicBezTo>
                  <a:pt x="24" y="47"/>
                  <a:pt x="23" y="51"/>
                  <a:pt x="22" y="55"/>
                </a:cubicBezTo>
                <a:cubicBezTo>
                  <a:pt x="21" y="58"/>
                  <a:pt x="21" y="61"/>
                  <a:pt x="20" y="65"/>
                </a:cubicBezTo>
                <a:cubicBezTo>
                  <a:pt x="20" y="64"/>
                  <a:pt x="20" y="64"/>
                  <a:pt x="20" y="64"/>
                </a:cubicBezTo>
                <a:cubicBezTo>
                  <a:pt x="17" y="59"/>
                  <a:pt x="15" y="54"/>
                  <a:pt x="13" y="49"/>
                </a:cubicBezTo>
                <a:cubicBezTo>
                  <a:pt x="17" y="47"/>
                  <a:pt x="21" y="45"/>
                  <a:pt x="24" y="43"/>
                </a:cubicBezTo>
                <a:close/>
                <a:moveTo>
                  <a:pt x="64" y="164"/>
                </a:moveTo>
                <a:cubicBezTo>
                  <a:pt x="63" y="159"/>
                  <a:pt x="62" y="155"/>
                  <a:pt x="60" y="151"/>
                </a:cubicBezTo>
                <a:cubicBezTo>
                  <a:pt x="63" y="139"/>
                  <a:pt x="65" y="126"/>
                  <a:pt x="66" y="114"/>
                </a:cubicBezTo>
                <a:cubicBezTo>
                  <a:pt x="68" y="101"/>
                  <a:pt x="68" y="86"/>
                  <a:pt x="72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4" y="77"/>
                  <a:pt x="73" y="81"/>
                  <a:pt x="73" y="85"/>
                </a:cubicBezTo>
                <a:cubicBezTo>
                  <a:pt x="73" y="93"/>
                  <a:pt x="72" y="101"/>
                  <a:pt x="71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68" y="111"/>
                  <a:pt x="68" y="115"/>
                  <a:pt x="71" y="116"/>
                </a:cubicBezTo>
                <a:cubicBezTo>
                  <a:pt x="70" y="124"/>
                  <a:pt x="69" y="133"/>
                  <a:pt x="68" y="141"/>
                </a:cubicBezTo>
                <a:cubicBezTo>
                  <a:pt x="67" y="145"/>
                  <a:pt x="67" y="150"/>
                  <a:pt x="67" y="154"/>
                </a:cubicBezTo>
                <a:cubicBezTo>
                  <a:pt x="67" y="157"/>
                  <a:pt x="66" y="160"/>
                  <a:pt x="66" y="163"/>
                </a:cubicBezTo>
                <a:cubicBezTo>
                  <a:pt x="65" y="163"/>
                  <a:pt x="65" y="164"/>
                  <a:pt x="64" y="164"/>
                </a:cubicBezTo>
                <a:close/>
                <a:moveTo>
                  <a:pt x="68" y="162"/>
                </a:moveTo>
                <a:cubicBezTo>
                  <a:pt x="68" y="159"/>
                  <a:pt x="69" y="156"/>
                  <a:pt x="69" y="152"/>
                </a:cubicBezTo>
                <a:cubicBezTo>
                  <a:pt x="69" y="148"/>
                  <a:pt x="69" y="143"/>
                  <a:pt x="70" y="139"/>
                </a:cubicBezTo>
                <a:cubicBezTo>
                  <a:pt x="71" y="131"/>
                  <a:pt x="72" y="124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6" y="119"/>
                  <a:pt x="76" y="122"/>
                  <a:pt x="77" y="125"/>
                </a:cubicBezTo>
                <a:cubicBezTo>
                  <a:pt x="77" y="127"/>
                  <a:pt x="78" y="128"/>
                  <a:pt x="78" y="13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5"/>
                  <a:pt x="78" y="139"/>
                  <a:pt x="77" y="143"/>
                </a:cubicBezTo>
                <a:cubicBezTo>
                  <a:pt x="76" y="149"/>
                  <a:pt x="75" y="154"/>
                  <a:pt x="74" y="159"/>
                </a:cubicBezTo>
                <a:cubicBezTo>
                  <a:pt x="72" y="160"/>
                  <a:pt x="71" y="161"/>
                  <a:pt x="69" y="162"/>
                </a:cubicBezTo>
                <a:cubicBezTo>
                  <a:pt x="69" y="162"/>
                  <a:pt x="68" y="162"/>
                  <a:pt x="68" y="162"/>
                </a:cubicBezTo>
                <a:close/>
                <a:moveTo>
                  <a:pt x="82" y="156"/>
                </a:moveTo>
                <a:cubicBezTo>
                  <a:pt x="80" y="156"/>
                  <a:pt x="78" y="157"/>
                  <a:pt x="76" y="158"/>
                </a:cubicBezTo>
                <a:cubicBezTo>
                  <a:pt x="77" y="153"/>
                  <a:pt x="78" y="148"/>
                  <a:pt x="79" y="143"/>
                </a:cubicBezTo>
                <a:cubicBezTo>
                  <a:pt x="79" y="140"/>
                  <a:pt x="80" y="137"/>
                  <a:pt x="80" y="134"/>
                </a:cubicBezTo>
                <a:cubicBezTo>
                  <a:pt x="81" y="134"/>
                  <a:pt x="81" y="134"/>
                  <a:pt x="81" y="135"/>
                </a:cubicBezTo>
                <a:cubicBezTo>
                  <a:pt x="84" y="141"/>
                  <a:pt x="87" y="148"/>
                  <a:pt x="89" y="155"/>
                </a:cubicBezTo>
                <a:cubicBezTo>
                  <a:pt x="87" y="155"/>
                  <a:pt x="84" y="155"/>
                  <a:pt x="82" y="156"/>
                </a:cubicBezTo>
                <a:close/>
                <a:moveTo>
                  <a:pt x="133" y="132"/>
                </a:moveTo>
                <a:cubicBezTo>
                  <a:pt x="134" y="128"/>
                  <a:pt x="135" y="124"/>
                  <a:pt x="137" y="120"/>
                </a:cubicBezTo>
                <a:cubicBezTo>
                  <a:pt x="138" y="117"/>
                  <a:pt x="140" y="112"/>
                  <a:pt x="140" y="108"/>
                </a:cubicBezTo>
                <a:cubicBezTo>
                  <a:pt x="141" y="110"/>
                  <a:pt x="142" y="112"/>
                  <a:pt x="143" y="114"/>
                </a:cubicBezTo>
                <a:cubicBezTo>
                  <a:pt x="144" y="117"/>
                  <a:pt x="145" y="123"/>
                  <a:pt x="147" y="128"/>
                </a:cubicBezTo>
                <a:cubicBezTo>
                  <a:pt x="143" y="129"/>
                  <a:pt x="140" y="129"/>
                  <a:pt x="137" y="131"/>
                </a:cubicBezTo>
                <a:cubicBezTo>
                  <a:pt x="135" y="131"/>
                  <a:pt x="134" y="132"/>
                  <a:pt x="13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85"/>
          <p:cNvSpPr>
            <a:spLocks noEditPoints="1"/>
          </p:cNvSpPr>
          <p:nvPr/>
        </p:nvSpPr>
        <p:spPr bwMode="auto">
          <a:xfrm>
            <a:off x="2577807" y="2330909"/>
            <a:ext cx="325438" cy="388938"/>
          </a:xfrm>
          <a:custGeom>
            <a:avLst/>
            <a:gdLst>
              <a:gd name="T0" fmla="*/ 92 w 141"/>
              <a:gd name="T1" fmla="*/ 56 h 169"/>
              <a:gd name="T2" fmla="*/ 48 w 141"/>
              <a:gd name="T3" fmla="*/ 3 h 169"/>
              <a:gd name="T4" fmla="*/ 41 w 141"/>
              <a:gd name="T5" fmla="*/ 4 h 169"/>
              <a:gd name="T6" fmla="*/ 9 w 141"/>
              <a:gd name="T7" fmla="*/ 43 h 169"/>
              <a:gd name="T8" fmla="*/ 24 w 141"/>
              <a:gd name="T9" fmla="*/ 165 h 169"/>
              <a:gd name="T10" fmla="*/ 61 w 141"/>
              <a:gd name="T11" fmla="*/ 148 h 169"/>
              <a:gd name="T12" fmla="*/ 69 w 141"/>
              <a:gd name="T13" fmla="*/ 96 h 169"/>
              <a:gd name="T14" fmla="*/ 81 w 141"/>
              <a:gd name="T15" fmla="*/ 100 h 169"/>
              <a:gd name="T16" fmla="*/ 105 w 141"/>
              <a:gd name="T17" fmla="*/ 128 h 169"/>
              <a:gd name="T18" fmla="*/ 130 w 141"/>
              <a:gd name="T19" fmla="*/ 118 h 169"/>
              <a:gd name="T20" fmla="*/ 138 w 141"/>
              <a:gd name="T21" fmla="*/ 109 h 169"/>
              <a:gd name="T22" fmla="*/ 102 w 141"/>
              <a:gd name="T23" fmla="*/ 117 h 169"/>
              <a:gd name="T24" fmla="*/ 111 w 141"/>
              <a:gd name="T25" fmla="*/ 90 h 169"/>
              <a:gd name="T26" fmla="*/ 103 w 141"/>
              <a:gd name="T27" fmla="*/ 97 h 169"/>
              <a:gd name="T28" fmla="*/ 96 w 141"/>
              <a:gd name="T29" fmla="*/ 94 h 169"/>
              <a:gd name="T30" fmla="*/ 85 w 141"/>
              <a:gd name="T31" fmla="*/ 95 h 169"/>
              <a:gd name="T32" fmla="*/ 97 w 141"/>
              <a:gd name="T33" fmla="*/ 76 h 169"/>
              <a:gd name="T34" fmla="*/ 94 w 141"/>
              <a:gd name="T35" fmla="*/ 93 h 169"/>
              <a:gd name="T36" fmla="*/ 86 w 141"/>
              <a:gd name="T37" fmla="*/ 85 h 169"/>
              <a:gd name="T38" fmla="*/ 77 w 141"/>
              <a:gd name="T39" fmla="*/ 85 h 169"/>
              <a:gd name="T40" fmla="*/ 78 w 141"/>
              <a:gd name="T41" fmla="*/ 78 h 169"/>
              <a:gd name="T42" fmla="*/ 61 w 141"/>
              <a:gd name="T43" fmla="*/ 76 h 169"/>
              <a:gd name="T44" fmla="*/ 67 w 141"/>
              <a:gd name="T45" fmla="*/ 75 h 169"/>
              <a:gd name="T46" fmla="*/ 60 w 141"/>
              <a:gd name="T47" fmla="*/ 92 h 169"/>
              <a:gd name="T48" fmla="*/ 77 w 141"/>
              <a:gd name="T49" fmla="*/ 52 h 169"/>
              <a:gd name="T50" fmla="*/ 71 w 141"/>
              <a:gd name="T51" fmla="*/ 56 h 169"/>
              <a:gd name="T52" fmla="*/ 23 w 141"/>
              <a:gd name="T53" fmla="*/ 84 h 169"/>
              <a:gd name="T54" fmla="*/ 38 w 141"/>
              <a:gd name="T55" fmla="*/ 66 h 169"/>
              <a:gd name="T56" fmla="*/ 17 w 141"/>
              <a:gd name="T57" fmla="*/ 23 h 169"/>
              <a:gd name="T58" fmla="*/ 11 w 141"/>
              <a:gd name="T59" fmla="*/ 26 h 169"/>
              <a:gd name="T60" fmla="*/ 18 w 141"/>
              <a:gd name="T61" fmla="*/ 31 h 169"/>
              <a:gd name="T62" fmla="*/ 23 w 141"/>
              <a:gd name="T63" fmla="*/ 31 h 169"/>
              <a:gd name="T64" fmla="*/ 18 w 141"/>
              <a:gd name="T65" fmla="*/ 53 h 169"/>
              <a:gd name="T66" fmla="*/ 41 w 141"/>
              <a:gd name="T67" fmla="*/ 12 h 169"/>
              <a:gd name="T68" fmla="*/ 19 w 141"/>
              <a:gd name="T69" fmla="*/ 57 h 169"/>
              <a:gd name="T70" fmla="*/ 65 w 141"/>
              <a:gd name="T71" fmla="*/ 48 h 169"/>
              <a:gd name="T72" fmla="*/ 52 w 141"/>
              <a:gd name="T73" fmla="*/ 46 h 169"/>
              <a:gd name="T74" fmla="*/ 57 w 141"/>
              <a:gd name="T75" fmla="*/ 25 h 169"/>
              <a:gd name="T76" fmla="*/ 62 w 141"/>
              <a:gd name="T77" fmla="*/ 50 h 169"/>
              <a:gd name="T78" fmla="*/ 63 w 141"/>
              <a:gd name="T79" fmla="*/ 33 h 169"/>
              <a:gd name="T80" fmla="*/ 50 w 141"/>
              <a:gd name="T81" fmla="*/ 33 h 169"/>
              <a:gd name="T82" fmla="*/ 46 w 141"/>
              <a:gd name="T83" fmla="*/ 27 h 169"/>
              <a:gd name="T84" fmla="*/ 46 w 141"/>
              <a:gd name="T85" fmla="*/ 70 h 169"/>
              <a:gd name="T86" fmla="*/ 57 w 141"/>
              <a:gd name="T87" fmla="*/ 63 h 169"/>
              <a:gd name="T88" fmla="*/ 21 w 141"/>
              <a:gd name="T89" fmla="*/ 71 h 169"/>
              <a:gd name="T90" fmla="*/ 45 w 141"/>
              <a:gd name="T91" fmla="*/ 10 h 169"/>
              <a:gd name="T92" fmla="*/ 30 w 141"/>
              <a:gd name="T93" fmla="*/ 64 h 169"/>
              <a:gd name="T94" fmla="*/ 26 w 141"/>
              <a:gd name="T95" fmla="*/ 97 h 169"/>
              <a:gd name="T96" fmla="*/ 41 w 141"/>
              <a:gd name="T97" fmla="*/ 77 h 169"/>
              <a:gd name="T98" fmla="*/ 40 w 141"/>
              <a:gd name="T99" fmla="*/ 92 h 169"/>
              <a:gd name="T100" fmla="*/ 47 w 141"/>
              <a:gd name="T101" fmla="*/ 89 h 169"/>
              <a:gd name="T102" fmla="*/ 28 w 141"/>
              <a:gd name="T103" fmla="*/ 110 h 169"/>
              <a:gd name="T104" fmla="*/ 33 w 141"/>
              <a:gd name="T105" fmla="*/ 124 h 169"/>
              <a:gd name="T106" fmla="*/ 54 w 141"/>
              <a:gd name="T107" fmla="*/ 77 h 169"/>
              <a:gd name="T108" fmla="*/ 49 w 141"/>
              <a:gd name="T109" fmla="*/ 101 h 169"/>
              <a:gd name="T110" fmla="*/ 29 w 141"/>
              <a:gd name="T111" fmla="*/ 136 h 169"/>
              <a:gd name="T112" fmla="*/ 54 w 141"/>
              <a:gd name="T113" fmla="*/ 147 h 169"/>
              <a:gd name="T114" fmla="*/ 36 w 141"/>
              <a:gd name="T115" fmla="*/ 155 h 169"/>
              <a:gd name="T116" fmla="*/ 48 w 141"/>
              <a:gd name="T117" fmla="*/ 109 h 169"/>
              <a:gd name="T118" fmla="*/ 109 w 141"/>
              <a:gd name="T119" fmla="*/ 108 h 169"/>
              <a:gd name="T120" fmla="*/ 118 w 141"/>
              <a:gd name="T121" fmla="*/ 106 h 169"/>
              <a:gd name="T122" fmla="*/ 116 w 141"/>
              <a:gd name="T123" fmla="*/ 114 h 169"/>
              <a:gd name="T124" fmla="*/ 130 w 141"/>
              <a:gd name="T125" fmla="*/ 11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" h="169">
                <a:moveTo>
                  <a:pt x="138" y="109"/>
                </a:moveTo>
                <a:cubicBezTo>
                  <a:pt x="133" y="106"/>
                  <a:pt x="128" y="103"/>
                  <a:pt x="124" y="97"/>
                </a:cubicBezTo>
                <a:cubicBezTo>
                  <a:pt x="122" y="93"/>
                  <a:pt x="120" y="89"/>
                  <a:pt x="116" y="85"/>
                </a:cubicBezTo>
                <a:cubicBezTo>
                  <a:pt x="112" y="81"/>
                  <a:pt x="108" y="78"/>
                  <a:pt x="104" y="73"/>
                </a:cubicBezTo>
                <a:cubicBezTo>
                  <a:pt x="99" y="68"/>
                  <a:pt x="96" y="62"/>
                  <a:pt x="92" y="56"/>
                </a:cubicBezTo>
                <a:cubicBezTo>
                  <a:pt x="88" y="50"/>
                  <a:pt x="82" y="45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72" y="35"/>
                  <a:pt x="68" y="30"/>
                  <a:pt x="65" y="25"/>
                </a:cubicBezTo>
                <a:cubicBezTo>
                  <a:pt x="61" y="16"/>
                  <a:pt x="54" y="10"/>
                  <a:pt x="48" y="3"/>
                </a:cubicBezTo>
                <a:cubicBezTo>
                  <a:pt x="48" y="3"/>
                  <a:pt x="48" y="2"/>
                  <a:pt x="47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1"/>
                  <a:pt x="45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2" y="1"/>
                  <a:pt x="40" y="3"/>
                  <a:pt x="41" y="4"/>
                </a:cubicBezTo>
                <a:cubicBezTo>
                  <a:pt x="30" y="10"/>
                  <a:pt x="18" y="15"/>
                  <a:pt x="7" y="20"/>
                </a:cubicBezTo>
                <a:cubicBezTo>
                  <a:pt x="6" y="20"/>
                  <a:pt x="5" y="21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4"/>
                  <a:pt x="2" y="29"/>
                  <a:pt x="5" y="29"/>
                </a:cubicBezTo>
                <a:cubicBezTo>
                  <a:pt x="7" y="33"/>
                  <a:pt x="8" y="39"/>
                  <a:pt x="9" y="43"/>
                </a:cubicBezTo>
                <a:cubicBezTo>
                  <a:pt x="10" y="49"/>
                  <a:pt x="12" y="55"/>
                  <a:pt x="13" y="60"/>
                </a:cubicBezTo>
                <a:cubicBezTo>
                  <a:pt x="14" y="70"/>
                  <a:pt x="14" y="81"/>
                  <a:pt x="17" y="89"/>
                </a:cubicBezTo>
                <a:cubicBezTo>
                  <a:pt x="22" y="102"/>
                  <a:pt x="21" y="115"/>
                  <a:pt x="22" y="128"/>
                </a:cubicBezTo>
                <a:cubicBezTo>
                  <a:pt x="23" y="139"/>
                  <a:pt x="24" y="150"/>
                  <a:pt x="24" y="161"/>
                </a:cubicBezTo>
                <a:cubicBezTo>
                  <a:pt x="23" y="162"/>
                  <a:pt x="23" y="164"/>
                  <a:pt x="24" y="165"/>
                </a:cubicBezTo>
                <a:cubicBezTo>
                  <a:pt x="24" y="169"/>
                  <a:pt x="30" y="169"/>
                  <a:pt x="30" y="165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39" y="160"/>
                  <a:pt x="48" y="156"/>
                  <a:pt x="57" y="153"/>
                </a:cubicBezTo>
                <a:cubicBezTo>
                  <a:pt x="59" y="155"/>
                  <a:pt x="63" y="152"/>
                  <a:pt x="62" y="149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0"/>
                  <a:pt x="58" y="132"/>
                  <a:pt x="57" y="126"/>
                </a:cubicBezTo>
                <a:cubicBezTo>
                  <a:pt x="55" y="121"/>
                  <a:pt x="55" y="116"/>
                  <a:pt x="55" y="111"/>
                </a:cubicBezTo>
                <a:cubicBezTo>
                  <a:pt x="55" y="108"/>
                  <a:pt x="56" y="105"/>
                  <a:pt x="56" y="102"/>
                </a:cubicBezTo>
                <a:cubicBezTo>
                  <a:pt x="60" y="100"/>
                  <a:pt x="65" y="98"/>
                  <a:pt x="69" y="96"/>
                </a:cubicBezTo>
                <a:cubicBezTo>
                  <a:pt x="70" y="96"/>
                  <a:pt x="71" y="97"/>
                  <a:pt x="71" y="96"/>
                </a:cubicBezTo>
                <a:cubicBezTo>
                  <a:pt x="72" y="96"/>
                  <a:pt x="72" y="95"/>
                  <a:pt x="72" y="95"/>
                </a:cubicBezTo>
                <a:cubicBezTo>
                  <a:pt x="72" y="94"/>
                  <a:pt x="72" y="94"/>
                  <a:pt x="72" y="94"/>
                </a:cubicBezTo>
                <a:cubicBezTo>
                  <a:pt x="73" y="95"/>
                  <a:pt x="73" y="95"/>
                  <a:pt x="73" y="95"/>
                </a:cubicBezTo>
                <a:cubicBezTo>
                  <a:pt x="76" y="95"/>
                  <a:pt x="79" y="98"/>
                  <a:pt x="81" y="100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101"/>
                  <a:pt x="81" y="101"/>
                  <a:pt x="82" y="101"/>
                </a:cubicBezTo>
                <a:cubicBezTo>
                  <a:pt x="83" y="103"/>
                  <a:pt x="84" y="105"/>
                  <a:pt x="85" y="106"/>
                </a:cubicBezTo>
                <a:cubicBezTo>
                  <a:pt x="88" y="109"/>
                  <a:pt x="91" y="113"/>
                  <a:pt x="94" y="117"/>
                </a:cubicBezTo>
                <a:cubicBezTo>
                  <a:pt x="96" y="120"/>
                  <a:pt x="100" y="125"/>
                  <a:pt x="105" y="128"/>
                </a:cubicBezTo>
                <a:cubicBezTo>
                  <a:pt x="106" y="130"/>
                  <a:pt x="107" y="131"/>
                  <a:pt x="109" y="130"/>
                </a:cubicBezTo>
                <a:cubicBezTo>
                  <a:pt x="110" y="130"/>
                  <a:pt x="110" y="129"/>
                  <a:pt x="110" y="129"/>
                </a:cubicBezTo>
                <a:cubicBezTo>
                  <a:pt x="113" y="128"/>
                  <a:pt x="113" y="125"/>
                  <a:pt x="111" y="123"/>
                </a:cubicBezTo>
                <a:cubicBezTo>
                  <a:pt x="113" y="122"/>
                  <a:pt x="117" y="121"/>
                  <a:pt x="120" y="120"/>
                </a:cubicBezTo>
                <a:cubicBezTo>
                  <a:pt x="123" y="119"/>
                  <a:pt x="127" y="119"/>
                  <a:pt x="130" y="118"/>
                </a:cubicBezTo>
                <a:cubicBezTo>
                  <a:pt x="130" y="118"/>
                  <a:pt x="131" y="118"/>
                  <a:pt x="131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3" y="117"/>
                  <a:pt x="134" y="116"/>
                  <a:pt x="134" y="114"/>
                </a:cubicBezTo>
                <a:cubicBezTo>
                  <a:pt x="134" y="115"/>
                  <a:pt x="135" y="115"/>
                  <a:pt x="136" y="115"/>
                </a:cubicBezTo>
                <a:cubicBezTo>
                  <a:pt x="140" y="116"/>
                  <a:pt x="141" y="111"/>
                  <a:pt x="138" y="109"/>
                </a:cubicBezTo>
                <a:close/>
                <a:moveTo>
                  <a:pt x="113" y="96"/>
                </a:moveTo>
                <a:cubicBezTo>
                  <a:pt x="112" y="96"/>
                  <a:pt x="109" y="103"/>
                  <a:pt x="108" y="105"/>
                </a:cubicBezTo>
                <a:cubicBezTo>
                  <a:pt x="107" y="107"/>
                  <a:pt x="107" y="109"/>
                  <a:pt x="106" y="111"/>
                </a:cubicBezTo>
                <a:cubicBezTo>
                  <a:pt x="105" y="113"/>
                  <a:pt x="104" y="116"/>
                  <a:pt x="103" y="117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101" y="115"/>
                  <a:pt x="99" y="114"/>
                  <a:pt x="98" y="112"/>
                </a:cubicBezTo>
                <a:cubicBezTo>
                  <a:pt x="100" y="108"/>
                  <a:pt x="102" y="104"/>
                  <a:pt x="104" y="99"/>
                </a:cubicBezTo>
                <a:cubicBezTo>
                  <a:pt x="105" y="97"/>
                  <a:pt x="106" y="94"/>
                  <a:pt x="108" y="92"/>
                </a:cubicBezTo>
                <a:cubicBezTo>
                  <a:pt x="108" y="90"/>
                  <a:pt x="109" y="89"/>
                  <a:pt x="109" y="87"/>
                </a:cubicBezTo>
                <a:cubicBezTo>
                  <a:pt x="110" y="88"/>
                  <a:pt x="110" y="89"/>
                  <a:pt x="111" y="90"/>
                </a:cubicBezTo>
                <a:cubicBezTo>
                  <a:pt x="112" y="91"/>
                  <a:pt x="114" y="93"/>
                  <a:pt x="115" y="94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4"/>
                  <a:pt x="112" y="96"/>
                  <a:pt x="113" y="96"/>
                </a:cubicBezTo>
                <a:close/>
                <a:moveTo>
                  <a:pt x="107" y="86"/>
                </a:moveTo>
                <a:cubicBezTo>
                  <a:pt x="106" y="90"/>
                  <a:pt x="105" y="93"/>
                  <a:pt x="103" y="97"/>
                </a:cubicBezTo>
                <a:cubicBezTo>
                  <a:pt x="101" y="100"/>
                  <a:pt x="100" y="104"/>
                  <a:pt x="99" y="107"/>
                </a:cubicBezTo>
                <a:cubicBezTo>
                  <a:pt x="98" y="108"/>
                  <a:pt x="97" y="109"/>
                  <a:pt x="97" y="110"/>
                </a:cubicBezTo>
                <a:cubicBezTo>
                  <a:pt x="95" y="109"/>
                  <a:pt x="94" y="107"/>
                  <a:pt x="93" y="105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1"/>
                  <a:pt x="95" y="97"/>
                  <a:pt x="96" y="94"/>
                </a:cubicBezTo>
                <a:cubicBezTo>
                  <a:pt x="98" y="90"/>
                  <a:pt x="100" y="85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3" y="82"/>
                  <a:pt x="105" y="84"/>
                  <a:pt x="107" y="86"/>
                </a:cubicBezTo>
                <a:close/>
                <a:moveTo>
                  <a:pt x="85" y="95"/>
                </a:moveTo>
                <a:cubicBezTo>
                  <a:pt x="85" y="94"/>
                  <a:pt x="85" y="93"/>
                  <a:pt x="86" y="92"/>
                </a:cubicBezTo>
                <a:cubicBezTo>
                  <a:pt x="87" y="89"/>
                  <a:pt x="88" y="86"/>
                  <a:pt x="89" y="83"/>
                </a:cubicBezTo>
                <a:cubicBezTo>
                  <a:pt x="90" y="80"/>
                  <a:pt x="91" y="77"/>
                  <a:pt x="92" y="74"/>
                </a:cubicBezTo>
                <a:cubicBezTo>
                  <a:pt x="92" y="73"/>
                  <a:pt x="93" y="72"/>
                  <a:pt x="93" y="70"/>
                </a:cubicBezTo>
                <a:cubicBezTo>
                  <a:pt x="95" y="72"/>
                  <a:pt x="96" y="74"/>
                  <a:pt x="97" y="76"/>
                </a:cubicBezTo>
                <a:cubicBezTo>
                  <a:pt x="98" y="77"/>
                  <a:pt x="99" y="78"/>
                  <a:pt x="100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81"/>
                  <a:pt x="99" y="81"/>
                  <a:pt x="99" y="81"/>
                </a:cubicBezTo>
                <a:cubicBezTo>
                  <a:pt x="98" y="85"/>
                  <a:pt x="96" y="89"/>
                  <a:pt x="94" y="93"/>
                </a:cubicBezTo>
                <a:cubicBezTo>
                  <a:pt x="93" y="96"/>
                  <a:pt x="92" y="99"/>
                  <a:pt x="91" y="102"/>
                </a:cubicBezTo>
                <a:cubicBezTo>
                  <a:pt x="89" y="100"/>
                  <a:pt x="87" y="97"/>
                  <a:pt x="85" y="95"/>
                </a:cubicBezTo>
                <a:close/>
                <a:moveTo>
                  <a:pt x="92" y="69"/>
                </a:moveTo>
                <a:cubicBezTo>
                  <a:pt x="91" y="71"/>
                  <a:pt x="90" y="73"/>
                  <a:pt x="90" y="74"/>
                </a:cubicBezTo>
                <a:cubicBezTo>
                  <a:pt x="88" y="78"/>
                  <a:pt x="87" y="82"/>
                  <a:pt x="86" y="85"/>
                </a:cubicBezTo>
                <a:cubicBezTo>
                  <a:pt x="85" y="88"/>
                  <a:pt x="84" y="90"/>
                  <a:pt x="83" y="93"/>
                </a:cubicBezTo>
                <a:cubicBezTo>
                  <a:pt x="82" y="92"/>
                  <a:pt x="82" y="92"/>
                  <a:pt x="81" y="91"/>
                </a:cubicBezTo>
                <a:cubicBezTo>
                  <a:pt x="81" y="90"/>
                  <a:pt x="82" y="89"/>
                  <a:pt x="81" y="88"/>
                </a:cubicBezTo>
                <a:cubicBezTo>
                  <a:pt x="81" y="87"/>
                  <a:pt x="81" y="87"/>
                  <a:pt x="81" y="87"/>
                </a:cubicBezTo>
                <a:cubicBezTo>
                  <a:pt x="80" y="86"/>
                  <a:pt x="78" y="85"/>
                  <a:pt x="77" y="85"/>
                </a:cubicBezTo>
                <a:cubicBezTo>
                  <a:pt x="78" y="83"/>
                  <a:pt x="79" y="81"/>
                  <a:pt x="80" y="79"/>
                </a:cubicBezTo>
                <a:cubicBezTo>
                  <a:pt x="81" y="77"/>
                  <a:pt x="83" y="75"/>
                  <a:pt x="84" y="73"/>
                </a:cubicBezTo>
                <a:cubicBezTo>
                  <a:pt x="85" y="70"/>
                  <a:pt x="85" y="66"/>
                  <a:pt x="87" y="63"/>
                </a:cubicBezTo>
                <a:cubicBezTo>
                  <a:pt x="88" y="62"/>
                  <a:pt x="86" y="61"/>
                  <a:pt x="86" y="62"/>
                </a:cubicBezTo>
                <a:cubicBezTo>
                  <a:pt x="82" y="67"/>
                  <a:pt x="82" y="73"/>
                  <a:pt x="78" y="78"/>
                </a:cubicBezTo>
                <a:cubicBezTo>
                  <a:pt x="76" y="81"/>
                  <a:pt x="75" y="84"/>
                  <a:pt x="74" y="87"/>
                </a:cubicBezTo>
                <a:cubicBezTo>
                  <a:pt x="67" y="90"/>
                  <a:pt x="60" y="93"/>
                  <a:pt x="53" y="96"/>
                </a:cubicBezTo>
                <a:cubicBezTo>
                  <a:pt x="54" y="92"/>
                  <a:pt x="55" y="89"/>
                  <a:pt x="57" y="85"/>
                </a:cubicBezTo>
                <a:cubicBezTo>
                  <a:pt x="57" y="85"/>
                  <a:pt x="58" y="81"/>
                  <a:pt x="58" y="81"/>
                </a:cubicBezTo>
                <a:cubicBezTo>
                  <a:pt x="58" y="79"/>
                  <a:pt x="60" y="77"/>
                  <a:pt x="61" y="76"/>
                </a:cubicBezTo>
                <a:cubicBezTo>
                  <a:pt x="61" y="75"/>
                  <a:pt x="61" y="75"/>
                  <a:pt x="61" y="75"/>
                </a:cubicBezTo>
                <a:cubicBezTo>
                  <a:pt x="62" y="75"/>
                  <a:pt x="62" y="75"/>
                  <a:pt x="63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4" y="75"/>
                  <a:pt x="66" y="76"/>
                  <a:pt x="67" y="75"/>
                </a:cubicBezTo>
                <a:cubicBezTo>
                  <a:pt x="66" y="76"/>
                  <a:pt x="66" y="77"/>
                  <a:pt x="66" y="78"/>
                </a:cubicBezTo>
                <a:cubicBezTo>
                  <a:pt x="64" y="82"/>
                  <a:pt x="61" y="88"/>
                  <a:pt x="58" y="91"/>
                </a:cubicBezTo>
                <a:cubicBezTo>
                  <a:pt x="57" y="92"/>
                  <a:pt x="58" y="93"/>
                  <a:pt x="59" y="93"/>
                </a:cubicBezTo>
                <a:cubicBezTo>
                  <a:pt x="59" y="92"/>
                  <a:pt x="59" y="92"/>
                  <a:pt x="59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5" y="86"/>
                  <a:pt x="68" y="77"/>
                  <a:pt x="72" y="71"/>
                </a:cubicBezTo>
                <a:cubicBezTo>
                  <a:pt x="75" y="65"/>
                  <a:pt x="76" y="60"/>
                  <a:pt x="78" y="54"/>
                </a:cubicBezTo>
                <a:cubicBezTo>
                  <a:pt x="79" y="54"/>
                  <a:pt x="79" y="53"/>
                  <a:pt x="79" y="53"/>
                </a:cubicBezTo>
                <a:cubicBezTo>
                  <a:pt x="79" y="52"/>
                  <a:pt x="79" y="52"/>
                  <a:pt x="79" y="52"/>
                </a:cubicBezTo>
                <a:cubicBezTo>
                  <a:pt x="78" y="51"/>
                  <a:pt x="77" y="51"/>
                  <a:pt x="77" y="52"/>
                </a:cubicBezTo>
                <a:cubicBezTo>
                  <a:pt x="75" y="58"/>
                  <a:pt x="73" y="64"/>
                  <a:pt x="70" y="70"/>
                </a:cubicBezTo>
                <a:cubicBezTo>
                  <a:pt x="70" y="70"/>
                  <a:pt x="70" y="71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8" y="69"/>
                  <a:pt x="67" y="67"/>
                  <a:pt x="66" y="66"/>
                </a:cubicBezTo>
                <a:cubicBezTo>
                  <a:pt x="68" y="62"/>
                  <a:pt x="70" y="59"/>
                  <a:pt x="71" y="56"/>
                </a:cubicBezTo>
                <a:cubicBezTo>
                  <a:pt x="72" y="52"/>
                  <a:pt x="74" y="49"/>
                  <a:pt x="75" y="46"/>
                </a:cubicBezTo>
                <a:cubicBezTo>
                  <a:pt x="80" y="50"/>
                  <a:pt x="84" y="55"/>
                  <a:pt x="88" y="61"/>
                </a:cubicBezTo>
                <a:cubicBezTo>
                  <a:pt x="89" y="64"/>
                  <a:pt x="91" y="66"/>
                  <a:pt x="92" y="69"/>
                </a:cubicBezTo>
                <a:close/>
                <a:moveTo>
                  <a:pt x="24" y="90"/>
                </a:moveTo>
                <a:cubicBezTo>
                  <a:pt x="24" y="88"/>
                  <a:pt x="23" y="86"/>
                  <a:pt x="23" y="84"/>
                </a:cubicBezTo>
                <a:cubicBezTo>
                  <a:pt x="26" y="78"/>
                  <a:pt x="29" y="71"/>
                  <a:pt x="32" y="65"/>
                </a:cubicBezTo>
                <a:cubicBezTo>
                  <a:pt x="33" y="62"/>
                  <a:pt x="34" y="59"/>
                  <a:pt x="35" y="56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8"/>
                  <a:pt x="36" y="60"/>
                  <a:pt x="37" y="61"/>
                </a:cubicBezTo>
                <a:cubicBezTo>
                  <a:pt x="37" y="63"/>
                  <a:pt x="38" y="64"/>
                  <a:pt x="38" y="66"/>
                </a:cubicBezTo>
                <a:cubicBezTo>
                  <a:pt x="37" y="67"/>
                  <a:pt x="37" y="67"/>
                  <a:pt x="37" y="67"/>
                </a:cubicBezTo>
                <a:cubicBezTo>
                  <a:pt x="36" y="71"/>
                  <a:pt x="35" y="74"/>
                  <a:pt x="33" y="78"/>
                </a:cubicBezTo>
                <a:cubicBezTo>
                  <a:pt x="31" y="84"/>
                  <a:pt x="28" y="89"/>
                  <a:pt x="26" y="95"/>
                </a:cubicBezTo>
                <a:cubicBezTo>
                  <a:pt x="25" y="93"/>
                  <a:pt x="25" y="91"/>
                  <a:pt x="24" y="90"/>
                </a:cubicBezTo>
                <a:close/>
                <a:moveTo>
                  <a:pt x="17" y="23"/>
                </a:moveTo>
                <a:cubicBezTo>
                  <a:pt x="17" y="24"/>
                  <a:pt x="17" y="24"/>
                  <a:pt x="17" y="24"/>
                </a:cubicBezTo>
                <a:cubicBezTo>
                  <a:pt x="16" y="26"/>
                  <a:pt x="16" y="27"/>
                  <a:pt x="16" y="29"/>
                </a:cubicBezTo>
                <a:cubicBezTo>
                  <a:pt x="16" y="32"/>
                  <a:pt x="14" y="33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2"/>
                  <a:pt x="12" y="29"/>
                  <a:pt x="11" y="26"/>
                </a:cubicBezTo>
                <a:cubicBezTo>
                  <a:pt x="13" y="25"/>
                  <a:pt x="15" y="24"/>
                  <a:pt x="17" y="23"/>
                </a:cubicBezTo>
                <a:close/>
                <a:moveTo>
                  <a:pt x="15" y="39"/>
                </a:moveTo>
                <a:cubicBezTo>
                  <a:pt x="15" y="39"/>
                  <a:pt x="15" y="38"/>
                  <a:pt x="15" y="37"/>
                </a:cubicBezTo>
                <a:cubicBezTo>
                  <a:pt x="16" y="36"/>
                  <a:pt x="16" y="35"/>
                  <a:pt x="17" y="33"/>
                </a:cubicBezTo>
                <a:cubicBezTo>
                  <a:pt x="17" y="33"/>
                  <a:pt x="18" y="31"/>
                  <a:pt x="18" y="31"/>
                </a:cubicBezTo>
                <a:cubicBezTo>
                  <a:pt x="18" y="28"/>
                  <a:pt x="18" y="25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3" y="20"/>
                  <a:pt x="27" y="19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22"/>
                  <a:pt x="25" y="26"/>
                  <a:pt x="23" y="31"/>
                </a:cubicBezTo>
                <a:cubicBezTo>
                  <a:pt x="22" y="36"/>
                  <a:pt x="20" y="40"/>
                  <a:pt x="19" y="45"/>
                </a:cubicBezTo>
                <a:cubicBezTo>
                  <a:pt x="19" y="46"/>
                  <a:pt x="18" y="48"/>
                  <a:pt x="17" y="49"/>
                </a:cubicBezTo>
                <a:cubicBezTo>
                  <a:pt x="17" y="46"/>
                  <a:pt x="16" y="43"/>
                  <a:pt x="15" y="39"/>
                </a:cubicBezTo>
                <a:close/>
                <a:moveTo>
                  <a:pt x="19" y="57"/>
                </a:moveTo>
                <a:cubicBezTo>
                  <a:pt x="18" y="56"/>
                  <a:pt x="18" y="55"/>
                  <a:pt x="18" y="53"/>
                </a:cubicBezTo>
                <a:cubicBezTo>
                  <a:pt x="19" y="50"/>
                  <a:pt x="20" y="48"/>
                  <a:pt x="21" y="45"/>
                </a:cubicBezTo>
                <a:cubicBezTo>
                  <a:pt x="22" y="41"/>
                  <a:pt x="23" y="36"/>
                  <a:pt x="25" y="32"/>
                </a:cubicBezTo>
                <a:cubicBezTo>
                  <a:pt x="27" y="29"/>
                  <a:pt x="29" y="26"/>
                  <a:pt x="30" y="22"/>
                </a:cubicBezTo>
                <a:cubicBezTo>
                  <a:pt x="31" y="20"/>
                  <a:pt x="31" y="18"/>
                  <a:pt x="32" y="16"/>
                </a:cubicBezTo>
                <a:cubicBezTo>
                  <a:pt x="35" y="15"/>
                  <a:pt x="38" y="13"/>
                  <a:pt x="41" y="12"/>
                </a:cubicBezTo>
                <a:cubicBezTo>
                  <a:pt x="40" y="14"/>
                  <a:pt x="39" y="16"/>
                  <a:pt x="38" y="18"/>
                </a:cubicBezTo>
                <a:cubicBezTo>
                  <a:pt x="36" y="24"/>
                  <a:pt x="34" y="30"/>
                  <a:pt x="32" y="35"/>
                </a:cubicBezTo>
                <a:cubicBezTo>
                  <a:pt x="27" y="45"/>
                  <a:pt x="24" y="56"/>
                  <a:pt x="21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3"/>
                  <a:pt x="19" y="61"/>
                  <a:pt x="19" y="57"/>
                </a:cubicBezTo>
                <a:close/>
                <a:moveTo>
                  <a:pt x="73" y="44"/>
                </a:moveTo>
                <a:cubicBezTo>
                  <a:pt x="72" y="48"/>
                  <a:pt x="71" y="51"/>
                  <a:pt x="69" y="55"/>
                </a:cubicBezTo>
                <a:cubicBezTo>
                  <a:pt x="68" y="58"/>
                  <a:pt x="66" y="61"/>
                  <a:pt x="65" y="63"/>
                </a:cubicBezTo>
                <a:cubicBezTo>
                  <a:pt x="64" y="61"/>
                  <a:pt x="62" y="59"/>
                  <a:pt x="61" y="57"/>
                </a:cubicBezTo>
                <a:cubicBezTo>
                  <a:pt x="62" y="54"/>
                  <a:pt x="63" y="51"/>
                  <a:pt x="65" y="48"/>
                </a:cubicBezTo>
                <a:cubicBezTo>
                  <a:pt x="67" y="46"/>
                  <a:pt x="69" y="44"/>
                  <a:pt x="70" y="41"/>
                </a:cubicBezTo>
                <a:cubicBezTo>
                  <a:pt x="71" y="42"/>
                  <a:pt x="72" y="43"/>
                  <a:pt x="73" y="44"/>
                </a:cubicBezTo>
                <a:close/>
                <a:moveTo>
                  <a:pt x="54" y="46"/>
                </a:moveTo>
                <a:cubicBezTo>
                  <a:pt x="54" y="46"/>
                  <a:pt x="54" y="46"/>
                  <a:pt x="54" y="46"/>
                </a:cubicBezTo>
                <a:cubicBezTo>
                  <a:pt x="53" y="46"/>
                  <a:pt x="52" y="46"/>
                  <a:pt x="52" y="46"/>
                </a:cubicBezTo>
                <a:cubicBezTo>
                  <a:pt x="51" y="45"/>
                  <a:pt x="50" y="45"/>
                  <a:pt x="49" y="46"/>
                </a:cubicBezTo>
                <a:cubicBezTo>
                  <a:pt x="48" y="46"/>
                  <a:pt x="47" y="46"/>
                  <a:pt x="46" y="46"/>
                </a:cubicBezTo>
                <a:cubicBezTo>
                  <a:pt x="46" y="46"/>
                  <a:pt x="46" y="46"/>
                  <a:pt x="46" y="45"/>
                </a:cubicBezTo>
                <a:cubicBezTo>
                  <a:pt x="48" y="41"/>
                  <a:pt x="51" y="37"/>
                  <a:pt x="53" y="33"/>
                </a:cubicBezTo>
                <a:cubicBezTo>
                  <a:pt x="54" y="31"/>
                  <a:pt x="56" y="28"/>
                  <a:pt x="57" y="25"/>
                </a:cubicBezTo>
                <a:cubicBezTo>
                  <a:pt x="58" y="27"/>
                  <a:pt x="59" y="28"/>
                  <a:pt x="60" y="30"/>
                </a:cubicBezTo>
                <a:cubicBezTo>
                  <a:pt x="61" y="30"/>
                  <a:pt x="61" y="31"/>
                  <a:pt x="62" y="31"/>
                </a:cubicBezTo>
                <a:cubicBezTo>
                  <a:pt x="61" y="34"/>
                  <a:pt x="60" y="36"/>
                  <a:pt x="59" y="38"/>
                </a:cubicBezTo>
                <a:cubicBezTo>
                  <a:pt x="57" y="41"/>
                  <a:pt x="56" y="44"/>
                  <a:pt x="54" y="46"/>
                </a:cubicBezTo>
                <a:close/>
                <a:moveTo>
                  <a:pt x="62" y="50"/>
                </a:moveTo>
                <a:cubicBezTo>
                  <a:pt x="61" y="51"/>
                  <a:pt x="60" y="53"/>
                  <a:pt x="60" y="54"/>
                </a:cubicBezTo>
                <a:cubicBezTo>
                  <a:pt x="58" y="52"/>
                  <a:pt x="57" y="50"/>
                  <a:pt x="55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8" y="45"/>
                  <a:pt x="59" y="42"/>
                  <a:pt x="61" y="38"/>
                </a:cubicBezTo>
                <a:cubicBezTo>
                  <a:pt x="62" y="37"/>
                  <a:pt x="63" y="35"/>
                  <a:pt x="63" y="33"/>
                </a:cubicBezTo>
                <a:cubicBezTo>
                  <a:pt x="65" y="35"/>
                  <a:pt x="67" y="37"/>
                  <a:pt x="69" y="39"/>
                </a:cubicBezTo>
                <a:cubicBezTo>
                  <a:pt x="67" y="43"/>
                  <a:pt x="64" y="46"/>
                  <a:pt x="62" y="50"/>
                </a:cubicBezTo>
                <a:close/>
                <a:moveTo>
                  <a:pt x="51" y="16"/>
                </a:moveTo>
                <a:cubicBezTo>
                  <a:pt x="53" y="18"/>
                  <a:pt x="54" y="21"/>
                  <a:pt x="56" y="23"/>
                </a:cubicBezTo>
                <a:cubicBezTo>
                  <a:pt x="55" y="27"/>
                  <a:pt x="52" y="31"/>
                  <a:pt x="50" y="33"/>
                </a:cubicBezTo>
                <a:cubicBezTo>
                  <a:pt x="49" y="35"/>
                  <a:pt x="48" y="38"/>
                  <a:pt x="47" y="40"/>
                </a:cubicBezTo>
                <a:cubicBezTo>
                  <a:pt x="46" y="42"/>
                  <a:pt x="45" y="45"/>
                  <a:pt x="43" y="47"/>
                </a:cubicBezTo>
                <a:cubicBezTo>
                  <a:pt x="41" y="48"/>
                  <a:pt x="39" y="49"/>
                  <a:pt x="36" y="50"/>
                </a:cubicBezTo>
                <a:cubicBezTo>
                  <a:pt x="37" y="48"/>
                  <a:pt x="38" y="46"/>
                  <a:pt x="39" y="44"/>
                </a:cubicBezTo>
                <a:cubicBezTo>
                  <a:pt x="42" y="38"/>
                  <a:pt x="43" y="32"/>
                  <a:pt x="46" y="27"/>
                </a:cubicBezTo>
                <a:cubicBezTo>
                  <a:pt x="48" y="23"/>
                  <a:pt x="49" y="19"/>
                  <a:pt x="51" y="16"/>
                </a:cubicBezTo>
                <a:close/>
                <a:moveTo>
                  <a:pt x="47" y="73"/>
                </a:moveTo>
                <a:cubicBezTo>
                  <a:pt x="47" y="72"/>
                  <a:pt x="47" y="71"/>
                  <a:pt x="48" y="70"/>
                </a:cubicBezTo>
                <a:cubicBezTo>
                  <a:pt x="48" y="69"/>
                  <a:pt x="46" y="68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5" y="68"/>
                  <a:pt x="45" y="66"/>
                  <a:pt x="44" y="64"/>
                </a:cubicBezTo>
                <a:cubicBezTo>
                  <a:pt x="43" y="61"/>
                  <a:pt x="42" y="58"/>
                  <a:pt x="41" y="55"/>
                </a:cubicBezTo>
                <a:cubicBezTo>
                  <a:pt x="43" y="55"/>
                  <a:pt x="45" y="54"/>
                  <a:pt x="46" y="53"/>
                </a:cubicBezTo>
                <a:cubicBezTo>
                  <a:pt x="48" y="53"/>
                  <a:pt x="49" y="52"/>
                  <a:pt x="50" y="52"/>
                </a:cubicBezTo>
                <a:cubicBezTo>
                  <a:pt x="53" y="56"/>
                  <a:pt x="55" y="59"/>
                  <a:pt x="57" y="63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5"/>
                  <a:pt x="59" y="67"/>
                  <a:pt x="60" y="68"/>
                </a:cubicBezTo>
                <a:cubicBezTo>
                  <a:pt x="59" y="68"/>
                  <a:pt x="57" y="69"/>
                  <a:pt x="56" y="70"/>
                </a:cubicBezTo>
                <a:cubicBezTo>
                  <a:pt x="53" y="71"/>
                  <a:pt x="50" y="72"/>
                  <a:pt x="47" y="73"/>
                </a:cubicBezTo>
                <a:close/>
                <a:moveTo>
                  <a:pt x="21" y="71"/>
                </a:moveTo>
                <a:cubicBezTo>
                  <a:pt x="21" y="71"/>
                  <a:pt x="21" y="71"/>
                  <a:pt x="21" y="71"/>
                </a:cubicBezTo>
                <a:cubicBezTo>
                  <a:pt x="26" y="59"/>
                  <a:pt x="29" y="47"/>
                  <a:pt x="33" y="36"/>
                </a:cubicBezTo>
                <a:cubicBezTo>
                  <a:pt x="36" y="30"/>
                  <a:pt x="38" y="25"/>
                  <a:pt x="40" y="19"/>
                </a:cubicBezTo>
                <a:cubicBezTo>
                  <a:pt x="41" y="16"/>
                  <a:pt x="42" y="13"/>
                  <a:pt x="44" y="10"/>
                </a:cubicBezTo>
                <a:cubicBezTo>
                  <a:pt x="44" y="10"/>
                  <a:pt x="45" y="10"/>
                  <a:pt x="45" y="10"/>
                </a:cubicBezTo>
                <a:cubicBezTo>
                  <a:pt x="46" y="11"/>
                  <a:pt x="48" y="13"/>
                  <a:pt x="49" y="14"/>
                </a:cubicBezTo>
                <a:cubicBezTo>
                  <a:pt x="48" y="18"/>
                  <a:pt x="46" y="22"/>
                  <a:pt x="44" y="26"/>
                </a:cubicBezTo>
                <a:cubicBezTo>
                  <a:pt x="43" y="29"/>
                  <a:pt x="42" y="32"/>
                  <a:pt x="41" y="36"/>
                </a:cubicBezTo>
                <a:cubicBezTo>
                  <a:pt x="40" y="40"/>
                  <a:pt x="38" y="43"/>
                  <a:pt x="36" y="46"/>
                </a:cubicBezTo>
                <a:cubicBezTo>
                  <a:pt x="33" y="52"/>
                  <a:pt x="32" y="58"/>
                  <a:pt x="30" y="64"/>
                </a:cubicBezTo>
                <a:cubicBezTo>
                  <a:pt x="28" y="70"/>
                  <a:pt x="25" y="76"/>
                  <a:pt x="22" y="81"/>
                </a:cubicBezTo>
                <a:cubicBezTo>
                  <a:pt x="22" y="79"/>
                  <a:pt x="22" y="78"/>
                  <a:pt x="21" y="76"/>
                </a:cubicBezTo>
                <a:cubicBezTo>
                  <a:pt x="21" y="74"/>
                  <a:pt x="21" y="73"/>
                  <a:pt x="21" y="71"/>
                </a:cubicBezTo>
                <a:close/>
                <a:moveTo>
                  <a:pt x="28" y="110"/>
                </a:moveTo>
                <a:cubicBezTo>
                  <a:pt x="28" y="106"/>
                  <a:pt x="27" y="102"/>
                  <a:pt x="26" y="97"/>
                </a:cubicBezTo>
                <a:cubicBezTo>
                  <a:pt x="28" y="94"/>
                  <a:pt x="30" y="90"/>
                  <a:pt x="32" y="86"/>
                </a:cubicBezTo>
                <a:cubicBezTo>
                  <a:pt x="34" y="83"/>
                  <a:pt x="35" y="80"/>
                  <a:pt x="36" y="77"/>
                </a:cubicBezTo>
                <a:cubicBezTo>
                  <a:pt x="37" y="76"/>
                  <a:pt x="38" y="71"/>
                  <a:pt x="39" y="69"/>
                </a:cubicBezTo>
                <a:cubicBezTo>
                  <a:pt x="39" y="71"/>
                  <a:pt x="40" y="73"/>
                  <a:pt x="40" y="75"/>
                </a:cubicBezTo>
                <a:cubicBezTo>
                  <a:pt x="40" y="76"/>
                  <a:pt x="41" y="76"/>
                  <a:pt x="41" y="77"/>
                </a:cubicBezTo>
                <a:cubicBezTo>
                  <a:pt x="41" y="78"/>
                  <a:pt x="41" y="80"/>
                  <a:pt x="43" y="81"/>
                </a:cubicBezTo>
                <a:cubicBezTo>
                  <a:pt x="42" y="84"/>
                  <a:pt x="40" y="87"/>
                  <a:pt x="39" y="90"/>
                </a:cubicBezTo>
                <a:cubicBezTo>
                  <a:pt x="35" y="96"/>
                  <a:pt x="33" y="103"/>
                  <a:pt x="29" y="110"/>
                </a:cubicBezTo>
                <a:cubicBezTo>
                  <a:pt x="29" y="111"/>
                  <a:pt x="30" y="112"/>
                  <a:pt x="31" y="111"/>
                </a:cubicBezTo>
                <a:cubicBezTo>
                  <a:pt x="34" y="105"/>
                  <a:pt x="37" y="99"/>
                  <a:pt x="40" y="92"/>
                </a:cubicBezTo>
                <a:cubicBezTo>
                  <a:pt x="42" y="88"/>
                  <a:pt x="43" y="86"/>
                  <a:pt x="44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5" y="81"/>
                  <a:pt x="45" y="81"/>
                  <a:pt x="46" y="81"/>
                </a:cubicBezTo>
                <a:cubicBezTo>
                  <a:pt x="47" y="80"/>
                  <a:pt x="48" y="80"/>
                  <a:pt x="49" y="80"/>
                </a:cubicBezTo>
                <a:cubicBezTo>
                  <a:pt x="48" y="83"/>
                  <a:pt x="47" y="86"/>
                  <a:pt x="47" y="89"/>
                </a:cubicBezTo>
                <a:cubicBezTo>
                  <a:pt x="45" y="96"/>
                  <a:pt x="42" y="105"/>
                  <a:pt x="37" y="111"/>
                </a:cubicBezTo>
                <a:cubicBezTo>
                  <a:pt x="34" y="116"/>
                  <a:pt x="32" y="122"/>
                  <a:pt x="30" y="127"/>
                </a:cubicBezTo>
                <a:cubicBezTo>
                  <a:pt x="30" y="128"/>
                  <a:pt x="29" y="129"/>
                  <a:pt x="29" y="130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28" y="123"/>
                  <a:pt x="28" y="116"/>
                  <a:pt x="28" y="110"/>
                </a:cubicBezTo>
                <a:close/>
                <a:moveTo>
                  <a:pt x="29" y="136"/>
                </a:moveTo>
                <a:cubicBezTo>
                  <a:pt x="29" y="136"/>
                  <a:pt x="29" y="136"/>
                  <a:pt x="29" y="136"/>
                </a:cubicBezTo>
                <a:cubicBezTo>
                  <a:pt x="29" y="135"/>
                  <a:pt x="29" y="135"/>
                  <a:pt x="29" y="135"/>
                </a:cubicBezTo>
                <a:cubicBezTo>
                  <a:pt x="29" y="134"/>
                  <a:pt x="30" y="132"/>
                  <a:pt x="31" y="132"/>
                </a:cubicBezTo>
                <a:cubicBezTo>
                  <a:pt x="32" y="129"/>
                  <a:pt x="32" y="127"/>
                  <a:pt x="33" y="124"/>
                </a:cubicBezTo>
                <a:cubicBezTo>
                  <a:pt x="34" y="122"/>
                  <a:pt x="35" y="120"/>
                  <a:pt x="36" y="117"/>
                </a:cubicBezTo>
                <a:cubicBezTo>
                  <a:pt x="37" y="114"/>
                  <a:pt x="40" y="112"/>
                  <a:pt x="41" y="109"/>
                </a:cubicBezTo>
                <a:cubicBezTo>
                  <a:pt x="44" y="103"/>
                  <a:pt x="46" y="98"/>
                  <a:pt x="48" y="91"/>
                </a:cubicBezTo>
                <a:cubicBezTo>
                  <a:pt x="50" y="87"/>
                  <a:pt x="50" y="83"/>
                  <a:pt x="51" y="78"/>
                </a:cubicBezTo>
                <a:cubicBezTo>
                  <a:pt x="52" y="78"/>
                  <a:pt x="53" y="78"/>
                  <a:pt x="54" y="77"/>
                </a:cubicBezTo>
                <a:cubicBezTo>
                  <a:pt x="55" y="77"/>
                  <a:pt x="57" y="76"/>
                  <a:pt x="58" y="76"/>
                </a:cubicBezTo>
                <a:cubicBezTo>
                  <a:pt x="57" y="78"/>
                  <a:pt x="56" y="80"/>
                  <a:pt x="56" y="82"/>
                </a:cubicBezTo>
                <a:cubicBezTo>
                  <a:pt x="54" y="87"/>
                  <a:pt x="52" y="92"/>
                  <a:pt x="50" y="97"/>
                </a:cubicBezTo>
                <a:cubicBezTo>
                  <a:pt x="49" y="98"/>
                  <a:pt x="48" y="99"/>
                  <a:pt x="49" y="100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8" y="102"/>
                  <a:pt x="48" y="104"/>
                  <a:pt x="47" y="106"/>
                </a:cubicBezTo>
                <a:cubicBezTo>
                  <a:pt x="46" y="109"/>
                  <a:pt x="45" y="113"/>
                  <a:pt x="44" y="117"/>
                </a:cubicBezTo>
                <a:cubicBezTo>
                  <a:pt x="43" y="122"/>
                  <a:pt x="39" y="127"/>
                  <a:pt x="37" y="131"/>
                </a:cubicBezTo>
                <a:cubicBezTo>
                  <a:pt x="34" y="136"/>
                  <a:pt x="32" y="141"/>
                  <a:pt x="30" y="146"/>
                </a:cubicBezTo>
                <a:cubicBezTo>
                  <a:pt x="30" y="143"/>
                  <a:pt x="30" y="139"/>
                  <a:pt x="29" y="136"/>
                </a:cubicBezTo>
                <a:close/>
                <a:moveTo>
                  <a:pt x="38" y="153"/>
                </a:moveTo>
                <a:cubicBezTo>
                  <a:pt x="41" y="148"/>
                  <a:pt x="44" y="142"/>
                  <a:pt x="48" y="138"/>
                </a:cubicBezTo>
                <a:cubicBezTo>
                  <a:pt x="49" y="136"/>
                  <a:pt x="50" y="134"/>
                  <a:pt x="52" y="132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3" y="137"/>
                  <a:pt x="54" y="143"/>
                  <a:pt x="54" y="147"/>
                </a:cubicBezTo>
                <a:cubicBezTo>
                  <a:pt x="49" y="149"/>
                  <a:pt x="44" y="151"/>
                  <a:pt x="38" y="153"/>
                </a:cubicBezTo>
                <a:close/>
                <a:moveTo>
                  <a:pt x="49" y="121"/>
                </a:moveTo>
                <a:cubicBezTo>
                  <a:pt x="50" y="124"/>
                  <a:pt x="50" y="127"/>
                  <a:pt x="51" y="130"/>
                </a:cubicBezTo>
                <a:cubicBezTo>
                  <a:pt x="49" y="134"/>
                  <a:pt x="45" y="138"/>
                  <a:pt x="43" y="141"/>
                </a:cubicBezTo>
                <a:cubicBezTo>
                  <a:pt x="41" y="146"/>
                  <a:pt x="38" y="150"/>
                  <a:pt x="36" y="155"/>
                </a:cubicBezTo>
                <a:cubicBezTo>
                  <a:pt x="34" y="156"/>
                  <a:pt x="32" y="156"/>
                  <a:pt x="30" y="157"/>
                </a:cubicBezTo>
                <a:cubicBezTo>
                  <a:pt x="30" y="156"/>
                  <a:pt x="30" y="154"/>
                  <a:pt x="30" y="152"/>
                </a:cubicBezTo>
                <a:cubicBezTo>
                  <a:pt x="32" y="145"/>
                  <a:pt x="35" y="138"/>
                  <a:pt x="38" y="132"/>
                </a:cubicBezTo>
                <a:cubicBezTo>
                  <a:pt x="40" y="129"/>
                  <a:pt x="42" y="125"/>
                  <a:pt x="44" y="121"/>
                </a:cubicBezTo>
                <a:cubicBezTo>
                  <a:pt x="47" y="118"/>
                  <a:pt x="47" y="113"/>
                  <a:pt x="48" y="109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8" y="114"/>
                  <a:pt x="49" y="117"/>
                  <a:pt x="49" y="121"/>
                </a:cubicBezTo>
                <a:close/>
                <a:moveTo>
                  <a:pt x="105" y="119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7" y="116"/>
                  <a:pt x="108" y="111"/>
                  <a:pt x="109" y="108"/>
                </a:cubicBezTo>
                <a:cubicBezTo>
                  <a:pt x="110" y="106"/>
                  <a:pt x="111" y="103"/>
                  <a:pt x="112" y="101"/>
                </a:cubicBezTo>
                <a:cubicBezTo>
                  <a:pt x="113" y="99"/>
                  <a:pt x="115" y="97"/>
                  <a:pt x="115" y="95"/>
                </a:cubicBezTo>
                <a:cubicBezTo>
                  <a:pt x="115" y="95"/>
                  <a:pt x="115" y="95"/>
                  <a:pt x="115" y="95"/>
                </a:cubicBezTo>
                <a:cubicBezTo>
                  <a:pt x="117" y="97"/>
                  <a:pt x="118" y="100"/>
                  <a:pt x="120" y="102"/>
                </a:cubicBezTo>
                <a:cubicBezTo>
                  <a:pt x="120" y="104"/>
                  <a:pt x="119" y="105"/>
                  <a:pt x="118" y="106"/>
                </a:cubicBezTo>
                <a:cubicBezTo>
                  <a:pt x="118" y="107"/>
                  <a:pt x="117" y="109"/>
                  <a:pt x="116" y="110"/>
                </a:cubicBezTo>
                <a:cubicBezTo>
                  <a:pt x="115" y="111"/>
                  <a:pt x="115" y="113"/>
                  <a:pt x="114" y="115"/>
                </a:cubicBezTo>
                <a:cubicBezTo>
                  <a:pt x="111" y="116"/>
                  <a:pt x="108" y="117"/>
                  <a:pt x="105" y="119"/>
                </a:cubicBezTo>
                <a:close/>
                <a:moveTo>
                  <a:pt x="124" y="112"/>
                </a:moveTo>
                <a:cubicBezTo>
                  <a:pt x="121" y="112"/>
                  <a:pt x="119" y="113"/>
                  <a:pt x="116" y="114"/>
                </a:cubicBezTo>
                <a:cubicBezTo>
                  <a:pt x="117" y="112"/>
                  <a:pt x="118" y="111"/>
                  <a:pt x="119" y="110"/>
                </a:cubicBezTo>
                <a:cubicBezTo>
                  <a:pt x="119" y="108"/>
                  <a:pt x="120" y="107"/>
                  <a:pt x="121" y="106"/>
                </a:cubicBezTo>
                <a:cubicBezTo>
                  <a:pt x="121" y="105"/>
                  <a:pt x="121" y="105"/>
                  <a:pt x="121" y="104"/>
                </a:cubicBezTo>
                <a:cubicBezTo>
                  <a:pt x="124" y="107"/>
                  <a:pt x="127" y="109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28" y="112"/>
                  <a:pt x="126" y="112"/>
                  <a:pt x="124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86"/>
          <p:cNvSpPr>
            <a:spLocks noEditPoints="1"/>
          </p:cNvSpPr>
          <p:nvPr/>
        </p:nvSpPr>
        <p:spPr bwMode="auto">
          <a:xfrm>
            <a:off x="2777832" y="2878597"/>
            <a:ext cx="219075" cy="265113"/>
          </a:xfrm>
          <a:custGeom>
            <a:avLst/>
            <a:gdLst>
              <a:gd name="T0" fmla="*/ 72 w 95"/>
              <a:gd name="T1" fmla="*/ 4 h 115"/>
              <a:gd name="T2" fmla="*/ 53 w 95"/>
              <a:gd name="T3" fmla="*/ 41 h 115"/>
              <a:gd name="T4" fmla="*/ 53 w 95"/>
              <a:gd name="T5" fmla="*/ 38 h 115"/>
              <a:gd name="T6" fmla="*/ 47 w 95"/>
              <a:gd name="T7" fmla="*/ 41 h 115"/>
              <a:gd name="T8" fmla="*/ 38 w 95"/>
              <a:gd name="T9" fmla="*/ 39 h 115"/>
              <a:gd name="T10" fmla="*/ 30 w 95"/>
              <a:gd name="T11" fmla="*/ 11 h 115"/>
              <a:gd name="T12" fmla="*/ 5 w 95"/>
              <a:gd name="T13" fmla="*/ 15 h 115"/>
              <a:gd name="T14" fmla="*/ 8 w 95"/>
              <a:gd name="T15" fmla="*/ 35 h 115"/>
              <a:gd name="T16" fmla="*/ 16 w 95"/>
              <a:gd name="T17" fmla="*/ 81 h 115"/>
              <a:gd name="T18" fmla="*/ 22 w 95"/>
              <a:gd name="T19" fmla="*/ 113 h 115"/>
              <a:gd name="T20" fmla="*/ 49 w 95"/>
              <a:gd name="T21" fmla="*/ 108 h 115"/>
              <a:gd name="T22" fmla="*/ 54 w 95"/>
              <a:gd name="T23" fmla="*/ 71 h 115"/>
              <a:gd name="T24" fmla="*/ 66 w 95"/>
              <a:gd name="T25" fmla="*/ 87 h 115"/>
              <a:gd name="T26" fmla="*/ 82 w 95"/>
              <a:gd name="T27" fmla="*/ 102 h 115"/>
              <a:gd name="T28" fmla="*/ 93 w 95"/>
              <a:gd name="T29" fmla="*/ 97 h 115"/>
              <a:gd name="T30" fmla="*/ 88 w 95"/>
              <a:gd name="T31" fmla="*/ 64 h 115"/>
              <a:gd name="T32" fmla="*/ 85 w 95"/>
              <a:gd name="T33" fmla="*/ 71 h 115"/>
              <a:gd name="T34" fmla="*/ 80 w 95"/>
              <a:gd name="T35" fmla="*/ 91 h 115"/>
              <a:gd name="T36" fmla="*/ 68 w 95"/>
              <a:gd name="T37" fmla="*/ 75 h 115"/>
              <a:gd name="T38" fmla="*/ 73 w 95"/>
              <a:gd name="T39" fmla="*/ 75 h 115"/>
              <a:gd name="T40" fmla="*/ 79 w 95"/>
              <a:gd name="T41" fmla="*/ 52 h 115"/>
              <a:gd name="T42" fmla="*/ 65 w 95"/>
              <a:gd name="T43" fmla="*/ 65 h 115"/>
              <a:gd name="T44" fmla="*/ 69 w 95"/>
              <a:gd name="T45" fmla="*/ 53 h 115"/>
              <a:gd name="T46" fmla="*/ 61 w 95"/>
              <a:gd name="T47" fmla="*/ 59 h 115"/>
              <a:gd name="T48" fmla="*/ 70 w 95"/>
              <a:gd name="T49" fmla="*/ 86 h 115"/>
              <a:gd name="T50" fmla="*/ 85 w 95"/>
              <a:gd name="T51" fmla="*/ 70 h 115"/>
              <a:gd name="T52" fmla="*/ 75 w 95"/>
              <a:gd name="T53" fmla="*/ 20 h 115"/>
              <a:gd name="T54" fmla="*/ 46 w 95"/>
              <a:gd name="T55" fmla="*/ 69 h 115"/>
              <a:gd name="T56" fmla="*/ 57 w 95"/>
              <a:gd name="T57" fmla="*/ 46 h 115"/>
              <a:gd name="T58" fmla="*/ 73 w 95"/>
              <a:gd name="T59" fmla="*/ 8 h 115"/>
              <a:gd name="T60" fmla="*/ 64 w 95"/>
              <a:gd name="T61" fmla="*/ 10 h 115"/>
              <a:gd name="T62" fmla="*/ 58 w 95"/>
              <a:gd name="T63" fmla="*/ 19 h 115"/>
              <a:gd name="T64" fmla="*/ 57 w 95"/>
              <a:gd name="T65" fmla="*/ 45 h 115"/>
              <a:gd name="T66" fmla="*/ 49 w 95"/>
              <a:gd name="T67" fmla="*/ 60 h 115"/>
              <a:gd name="T68" fmla="*/ 50 w 95"/>
              <a:gd name="T69" fmla="*/ 46 h 115"/>
              <a:gd name="T70" fmla="*/ 15 w 95"/>
              <a:gd name="T71" fmla="*/ 42 h 115"/>
              <a:gd name="T72" fmla="*/ 25 w 95"/>
              <a:gd name="T73" fmla="*/ 15 h 115"/>
              <a:gd name="T74" fmla="*/ 28 w 95"/>
              <a:gd name="T75" fmla="*/ 26 h 115"/>
              <a:gd name="T76" fmla="*/ 20 w 95"/>
              <a:gd name="T77" fmla="*/ 33 h 115"/>
              <a:gd name="T78" fmla="*/ 31 w 95"/>
              <a:gd name="T79" fmla="*/ 36 h 115"/>
              <a:gd name="T80" fmla="*/ 27 w 95"/>
              <a:gd name="T81" fmla="*/ 50 h 115"/>
              <a:gd name="T82" fmla="*/ 19 w 95"/>
              <a:gd name="T83" fmla="*/ 74 h 115"/>
              <a:gd name="T84" fmla="*/ 39 w 95"/>
              <a:gd name="T85" fmla="*/ 47 h 115"/>
              <a:gd name="T86" fmla="*/ 27 w 95"/>
              <a:gd name="T87" fmla="*/ 60 h 115"/>
              <a:gd name="T88" fmla="*/ 44 w 95"/>
              <a:gd name="T89" fmla="*/ 46 h 115"/>
              <a:gd name="T90" fmla="*/ 18 w 95"/>
              <a:gd name="T91" fmla="*/ 17 h 115"/>
              <a:gd name="T92" fmla="*/ 18 w 95"/>
              <a:gd name="T93" fmla="*/ 17 h 115"/>
              <a:gd name="T94" fmla="*/ 48 w 95"/>
              <a:gd name="T95" fmla="*/ 46 h 115"/>
              <a:gd name="T96" fmla="*/ 31 w 95"/>
              <a:gd name="T97" fmla="*/ 92 h 115"/>
              <a:gd name="T98" fmla="*/ 30 w 95"/>
              <a:gd name="T99" fmla="*/ 100 h 115"/>
              <a:gd name="T100" fmla="*/ 40 w 95"/>
              <a:gd name="T101" fmla="*/ 76 h 115"/>
              <a:gd name="T102" fmla="*/ 37 w 95"/>
              <a:gd name="T103" fmla="*/ 95 h 115"/>
              <a:gd name="T104" fmla="*/ 34 w 95"/>
              <a:gd name="T105" fmla="*/ 106 h 115"/>
              <a:gd name="T106" fmla="*/ 38 w 95"/>
              <a:gd name="T107" fmla="*/ 105 h 115"/>
              <a:gd name="T108" fmla="*/ 88 w 95"/>
              <a:gd name="T109" fmla="*/ 9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" h="115">
                <a:moveTo>
                  <a:pt x="85" y="56"/>
                </a:moveTo>
                <a:cubicBezTo>
                  <a:pt x="84" y="47"/>
                  <a:pt x="83" y="38"/>
                  <a:pt x="81" y="29"/>
                </a:cubicBezTo>
                <a:cubicBezTo>
                  <a:pt x="80" y="25"/>
                  <a:pt x="80" y="21"/>
                  <a:pt x="80" y="17"/>
                </a:cubicBezTo>
                <a:cubicBezTo>
                  <a:pt x="79" y="12"/>
                  <a:pt x="78" y="7"/>
                  <a:pt x="77" y="3"/>
                </a:cubicBezTo>
                <a:cubicBezTo>
                  <a:pt x="76" y="0"/>
                  <a:pt x="72" y="1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5"/>
                  <a:pt x="58" y="6"/>
                  <a:pt x="51" y="8"/>
                </a:cubicBezTo>
                <a:cubicBezTo>
                  <a:pt x="48" y="8"/>
                  <a:pt x="49" y="12"/>
                  <a:pt x="52" y="12"/>
                </a:cubicBezTo>
                <a:cubicBezTo>
                  <a:pt x="54" y="22"/>
                  <a:pt x="56" y="31"/>
                  <a:pt x="57" y="40"/>
                </a:cubicBezTo>
                <a:cubicBezTo>
                  <a:pt x="56" y="41"/>
                  <a:pt x="54" y="41"/>
                  <a:pt x="53" y="41"/>
                </a:cubicBezTo>
                <a:cubicBezTo>
                  <a:pt x="53" y="40"/>
                  <a:pt x="54" y="40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7"/>
                  <a:pt x="53" y="37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9"/>
                  <a:pt x="52" y="40"/>
                  <a:pt x="51" y="41"/>
                </a:cubicBezTo>
                <a:cubicBezTo>
                  <a:pt x="50" y="41"/>
                  <a:pt x="49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1"/>
                  <a:pt x="41" y="42"/>
                  <a:pt x="38" y="42"/>
                </a:cubicBezTo>
                <a:cubicBezTo>
                  <a:pt x="38" y="41"/>
                  <a:pt x="38" y="41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7" y="38"/>
                </a:cubicBezTo>
                <a:cubicBezTo>
                  <a:pt x="38" y="37"/>
                  <a:pt x="37" y="36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27"/>
                  <a:pt x="33" y="20"/>
                  <a:pt x="31" y="12"/>
                </a:cubicBezTo>
                <a:cubicBezTo>
                  <a:pt x="31" y="12"/>
                  <a:pt x="31" y="11"/>
                  <a:pt x="30" y="11"/>
                </a:cubicBezTo>
                <a:cubicBezTo>
                  <a:pt x="29" y="10"/>
                  <a:pt x="29" y="10"/>
                  <a:pt x="28" y="10"/>
                </a:cubicBezTo>
                <a:cubicBezTo>
                  <a:pt x="21" y="11"/>
                  <a:pt x="15" y="13"/>
                  <a:pt x="8" y="14"/>
                </a:cubicBezTo>
                <a:cubicBezTo>
                  <a:pt x="8" y="14"/>
                  <a:pt x="7" y="14"/>
                  <a:pt x="7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5" y="14"/>
                  <a:pt x="5" y="15"/>
                </a:cubicBezTo>
                <a:cubicBezTo>
                  <a:pt x="4" y="15"/>
                  <a:pt x="4" y="15"/>
                  <a:pt x="3" y="15"/>
                </a:cubicBezTo>
                <a:cubicBezTo>
                  <a:pt x="0" y="16"/>
                  <a:pt x="1" y="20"/>
                  <a:pt x="4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5"/>
                  <a:pt x="7" y="30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6"/>
                  <a:pt x="8" y="36"/>
                  <a:pt x="8" y="36"/>
                </a:cubicBezTo>
                <a:cubicBezTo>
                  <a:pt x="9" y="38"/>
                  <a:pt x="9" y="39"/>
                  <a:pt x="9" y="41"/>
                </a:cubicBezTo>
                <a:cubicBezTo>
                  <a:pt x="12" y="48"/>
                  <a:pt x="13" y="56"/>
                  <a:pt x="13" y="64"/>
                </a:cubicBezTo>
                <a:cubicBezTo>
                  <a:pt x="12" y="70"/>
                  <a:pt x="14" y="75"/>
                  <a:pt x="16" y="80"/>
                </a:cubicBezTo>
                <a:cubicBezTo>
                  <a:pt x="16" y="81"/>
                  <a:pt x="16" y="81"/>
                  <a:pt x="16" y="81"/>
                </a:cubicBezTo>
                <a:cubicBezTo>
                  <a:pt x="16" y="82"/>
                  <a:pt x="16" y="83"/>
                  <a:pt x="17" y="84"/>
                </a:cubicBezTo>
                <a:cubicBezTo>
                  <a:pt x="17" y="88"/>
                  <a:pt x="18" y="92"/>
                  <a:pt x="19" y="95"/>
                </a:cubicBezTo>
                <a:cubicBezTo>
                  <a:pt x="20" y="100"/>
                  <a:pt x="19" y="105"/>
                  <a:pt x="20" y="109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7" y="112"/>
                  <a:pt x="20" y="115"/>
                  <a:pt x="22" y="113"/>
                </a:cubicBezTo>
                <a:cubicBezTo>
                  <a:pt x="24" y="112"/>
                  <a:pt x="27" y="112"/>
                  <a:pt x="29" y="112"/>
                </a:cubicBezTo>
                <a:cubicBezTo>
                  <a:pt x="31" y="111"/>
                  <a:pt x="33" y="111"/>
                  <a:pt x="35" y="110"/>
                </a:cubicBezTo>
                <a:cubicBezTo>
                  <a:pt x="36" y="110"/>
                  <a:pt x="44" y="109"/>
                  <a:pt x="45" y="111"/>
                </a:cubicBezTo>
                <a:cubicBezTo>
                  <a:pt x="46" y="114"/>
                  <a:pt x="50" y="112"/>
                  <a:pt x="49" y="10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8" y="102"/>
                  <a:pt x="47" y="97"/>
                  <a:pt x="46" y="91"/>
                </a:cubicBezTo>
                <a:cubicBezTo>
                  <a:pt x="46" y="88"/>
                  <a:pt x="45" y="85"/>
                  <a:pt x="45" y="82"/>
                </a:cubicBezTo>
                <a:cubicBezTo>
                  <a:pt x="45" y="80"/>
                  <a:pt x="45" y="78"/>
                  <a:pt x="45" y="75"/>
                </a:cubicBezTo>
                <a:cubicBezTo>
                  <a:pt x="45" y="74"/>
                  <a:pt x="45" y="74"/>
                  <a:pt x="45" y="74"/>
                </a:cubicBezTo>
                <a:cubicBezTo>
                  <a:pt x="48" y="73"/>
                  <a:pt x="51" y="72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7" y="70"/>
                  <a:pt x="59" y="70"/>
                  <a:pt x="61" y="70"/>
                </a:cubicBezTo>
                <a:cubicBezTo>
                  <a:pt x="62" y="73"/>
                  <a:pt x="63" y="75"/>
                  <a:pt x="64" y="78"/>
                </a:cubicBezTo>
                <a:cubicBezTo>
                  <a:pt x="64" y="79"/>
                  <a:pt x="64" y="79"/>
                  <a:pt x="64" y="79"/>
                </a:cubicBezTo>
                <a:cubicBezTo>
                  <a:pt x="65" y="82"/>
                  <a:pt x="66" y="84"/>
                  <a:pt x="66" y="87"/>
                </a:cubicBezTo>
                <a:cubicBezTo>
                  <a:pt x="66" y="91"/>
                  <a:pt x="65" y="96"/>
                  <a:pt x="66" y="100"/>
                </a:cubicBezTo>
                <a:cubicBezTo>
                  <a:pt x="64" y="101"/>
                  <a:pt x="65" y="103"/>
                  <a:pt x="66" y="104"/>
                </a:cubicBezTo>
                <a:cubicBezTo>
                  <a:pt x="67" y="106"/>
                  <a:pt x="71" y="106"/>
                  <a:pt x="71" y="103"/>
                </a:cubicBezTo>
                <a:cubicBezTo>
                  <a:pt x="72" y="103"/>
                  <a:pt x="74" y="103"/>
                  <a:pt x="75" y="103"/>
                </a:cubicBezTo>
                <a:cubicBezTo>
                  <a:pt x="77" y="102"/>
                  <a:pt x="79" y="102"/>
                  <a:pt x="82" y="102"/>
                </a:cubicBezTo>
                <a:cubicBezTo>
                  <a:pt x="85" y="101"/>
                  <a:pt x="89" y="102"/>
                  <a:pt x="93" y="102"/>
                </a:cubicBezTo>
                <a:cubicBezTo>
                  <a:pt x="94" y="102"/>
                  <a:pt x="94" y="101"/>
                  <a:pt x="95" y="101"/>
                </a:cubicBezTo>
                <a:cubicBezTo>
                  <a:pt x="95" y="100"/>
                  <a:pt x="95" y="100"/>
                  <a:pt x="95" y="99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97"/>
                  <a:pt x="94" y="97"/>
                  <a:pt x="93" y="97"/>
                </a:cubicBezTo>
                <a:cubicBezTo>
                  <a:pt x="93" y="96"/>
                  <a:pt x="93" y="95"/>
                  <a:pt x="93" y="94"/>
                </a:cubicBezTo>
                <a:cubicBezTo>
                  <a:pt x="94" y="93"/>
                  <a:pt x="93" y="92"/>
                  <a:pt x="93" y="91"/>
                </a:cubicBezTo>
                <a:cubicBezTo>
                  <a:pt x="92" y="87"/>
                  <a:pt x="92" y="83"/>
                  <a:pt x="91" y="79"/>
                </a:cubicBezTo>
                <a:cubicBezTo>
                  <a:pt x="91" y="75"/>
                  <a:pt x="90" y="72"/>
                  <a:pt x="89" y="68"/>
                </a:cubicBezTo>
                <a:cubicBezTo>
                  <a:pt x="89" y="67"/>
                  <a:pt x="88" y="65"/>
                  <a:pt x="88" y="64"/>
                </a:cubicBezTo>
                <a:cubicBezTo>
                  <a:pt x="86" y="62"/>
                  <a:pt x="86" y="59"/>
                  <a:pt x="85" y="56"/>
                </a:cubicBezTo>
                <a:close/>
                <a:moveTo>
                  <a:pt x="74" y="98"/>
                </a:moveTo>
                <a:cubicBezTo>
                  <a:pt x="73" y="98"/>
                  <a:pt x="72" y="98"/>
                  <a:pt x="70" y="99"/>
                </a:cubicBezTo>
                <a:cubicBezTo>
                  <a:pt x="70" y="98"/>
                  <a:pt x="70" y="98"/>
                  <a:pt x="70" y="98"/>
                </a:cubicBezTo>
                <a:cubicBezTo>
                  <a:pt x="75" y="88"/>
                  <a:pt x="79" y="79"/>
                  <a:pt x="85" y="71"/>
                </a:cubicBezTo>
                <a:cubicBezTo>
                  <a:pt x="85" y="71"/>
                  <a:pt x="85" y="72"/>
                  <a:pt x="86" y="73"/>
                </a:cubicBezTo>
                <a:cubicBezTo>
                  <a:pt x="86" y="75"/>
                  <a:pt x="86" y="77"/>
                  <a:pt x="87" y="79"/>
                </a:cubicBezTo>
                <a:cubicBezTo>
                  <a:pt x="87" y="80"/>
                  <a:pt x="87" y="80"/>
                  <a:pt x="87" y="80"/>
                </a:cubicBezTo>
                <a:cubicBezTo>
                  <a:pt x="86" y="81"/>
                  <a:pt x="84" y="85"/>
                  <a:pt x="84" y="86"/>
                </a:cubicBezTo>
                <a:cubicBezTo>
                  <a:pt x="83" y="88"/>
                  <a:pt x="81" y="90"/>
                  <a:pt x="80" y="91"/>
                </a:cubicBezTo>
                <a:cubicBezTo>
                  <a:pt x="79" y="93"/>
                  <a:pt x="77" y="95"/>
                  <a:pt x="76" y="98"/>
                </a:cubicBezTo>
                <a:cubicBezTo>
                  <a:pt x="76" y="98"/>
                  <a:pt x="75" y="98"/>
                  <a:pt x="74" y="98"/>
                </a:cubicBezTo>
                <a:close/>
                <a:moveTo>
                  <a:pt x="73" y="75"/>
                </a:moveTo>
                <a:cubicBezTo>
                  <a:pt x="72" y="77"/>
                  <a:pt x="71" y="79"/>
                  <a:pt x="69" y="82"/>
                </a:cubicBezTo>
                <a:cubicBezTo>
                  <a:pt x="69" y="79"/>
                  <a:pt x="68" y="77"/>
                  <a:pt x="68" y="75"/>
                </a:cubicBezTo>
                <a:cubicBezTo>
                  <a:pt x="70" y="72"/>
                  <a:pt x="72" y="69"/>
                  <a:pt x="73" y="65"/>
                </a:cubicBezTo>
                <a:cubicBezTo>
                  <a:pt x="75" y="61"/>
                  <a:pt x="78" y="57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56"/>
                  <a:pt x="81" y="59"/>
                  <a:pt x="81" y="61"/>
                </a:cubicBezTo>
                <a:cubicBezTo>
                  <a:pt x="79" y="66"/>
                  <a:pt x="76" y="71"/>
                  <a:pt x="73" y="75"/>
                </a:cubicBezTo>
                <a:close/>
                <a:moveTo>
                  <a:pt x="75" y="24"/>
                </a:moveTo>
                <a:cubicBezTo>
                  <a:pt x="76" y="26"/>
                  <a:pt x="76" y="29"/>
                  <a:pt x="77" y="31"/>
                </a:cubicBezTo>
                <a:cubicBezTo>
                  <a:pt x="77" y="36"/>
                  <a:pt x="78" y="41"/>
                  <a:pt x="79" y="45"/>
                </a:cubicBezTo>
                <a:cubicBezTo>
                  <a:pt x="80" y="48"/>
                  <a:pt x="80" y="50"/>
                  <a:pt x="80" y="53"/>
                </a:cubicBezTo>
                <a:cubicBezTo>
                  <a:pt x="80" y="52"/>
                  <a:pt x="79" y="52"/>
                  <a:pt x="79" y="52"/>
                </a:cubicBezTo>
                <a:cubicBezTo>
                  <a:pt x="78" y="53"/>
                  <a:pt x="78" y="53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6" y="57"/>
                  <a:pt x="74" y="60"/>
                  <a:pt x="73" y="63"/>
                </a:cubicBezTo>
                <a:cubicBezTo>
                  <a:pt x="71" y="67"/>
                  <a:pt x="69" y="70"/>
                  <a:pt x="67" y="73"/>
                </a:cubicBezTo>
                <a:cubicBezTo>
                  <a:pt x="66" y="71"/>
                  <a:pt x="65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57"/>
                  <a:pt x="73" y="49"/>
                  <a:pt x="78" y="41"/>
                </a:cubicBezTo>
                <a:cubicBezTo>
                  <a:pt x="78" y="40"/>
                  <a:pt x="77" y="39"/>
                  <a:pt x="77" y="40"/>
                </a:cubicBezTo>
                <a:cubicBezTo>
                  <a:pt x="75" y="42"/>
                  <a:pt x="74" y="44"/>
                  <a:pt x="72" y="46"/>
                </a:cubicBezTo>
                <a:cubicBezTo>
                  <a:pt x="71" y="49"/>
                  <a:pt x="70" y="51"/>
                  <a:pt x="69" y="53"/>
                </a:cubicBezTo>
                <a:cubicBezTo>
                  <a:pt x="67" y="57"/>
                  <a:pt x="65" y="60"/>
                  <a:pt x="64" y="64"/>
                </a:cubicBezTo>
                <a:cubicBezTo>
                  <a:pt x="62" y="63"/>
                  <a:pt x="60" y="64"/>
                  <a:pt x="60" y="65"/>
                </a:cubicBezTo>
                <a:cubicBezTo>
                  <a:pt x="59" y="65"/>
                  <a:pt x="58" y="65"/>
                  <a:pt x="57" y="66"/>
                </a:cubicBezTo>
                <a:cubicBezTo>
                  <a:pt x="58" y="65"/>
                  <a:pt x="58" y="65"/>
                  <a:pt x="58" y="64"/>
                </a:cubicBezTo>
                <a:cubicBezTo>
                  <a:pt x="59" y="63"/>
                  <a:pt x="60" y="61"/>
                  <a:pt x="61" y="59"/>
                </a:cubicBezTo>
                <a:cubicBezTo>
                  <a:pt x="63" y="54"/>
                  <a:pt x="65" y="50"/>
                  <a:pt x="66" y="46"/>
                </a:cubicBezTo>
                <a:cubicBezTo>
                  <a:pt x="68" y="41"/>
                  <a:pt x="70" y="37"/>
                  <a:pt x="71" y="33"/>
                </a:cubicBezTo>
                <a:cubicBezTo>
                  <a:pt x="73" y="30"/>
                  <a:pt x="74" y="26"/>
                  <a:pt x="75" y="23"/>
                </a:cubicBezTo>
                <a:cubicBezTo>
                  <a:pt x="75" y="23"/>
                  <a:pt x="75" y="24"/>
                  <a:pt x="75" y="24"/>
                </a:cubicBezTo>
                <a:close/>
                <a:moveTo>
                  <a:pt x="70" y="86"/>
                </a:moveTo>
                <a:cubicBezTo>
                  <a:pt x="70" y="85"/>
                  <a:pt x="70" y="85"/>
                  <a:pt x="70" y="84"/>
                </a:cubicBezTo>
                <a:cubicBezTo>
                  <a:pt x="72" y="80"/>
                  <a:pt x="74" y="77"/>
                  <a:pt x="76" y="73"/>
                </a:cubicBezTo>
                <a:cubicBezTo>
                  <a:pt x="78" y="70"/>
                  <a:pt x="80" y="67"/>
                  <a:pt x="82" y="64"/>
                </a:cubicBezTo>
                <a:cubicBezTo>
                  <a:pt x="82" y="64"/>
                  <a:pt x="83" y="65"/>
                  <a:pt x="83" y="66"/>
                </a:cubicBezTo>
                <a:cubicBezTo>
                  <a:pt x="84" y="67"/>
                  <a:pt x="84" y="68"/>
                  <a:pt x="85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79" y="78"/>
                  <a:pt x="74" y="86"/>
                  <a:pt x="70" y="94"/>
                </a:cubicBezTo>
                <a:cubicBezTo>
                  <a:pt x="70" y="91"/>
                  <a:pt x="71" y="89"/>
                  <a:pt x="70" y="86"/>
                </a:cubicBezTo>
                <a:close/>
                <a:moveTo>
                  <a:pt x="75" y="18"/>
                </a:moveTo>
                <a:cubicBezTo>
                  <a:pt x="75" y="19"/>
                  <a:pt x="75" y="19"/>
                  <a:pt x="75" y="20"/>
                </a:cubicBezTo>
                <a:cubicBezTo>
                  <a:pt x="73" y="23"/>
                  <a:pt x="72" y="27"/>
                  <a:pt x="71" y="31"/>
                </a:cubicBezTo>
                <a:cubicBezTo>
                  <a:pt x="69" y="36"/>
                  <a:pt x="67" y="40"/>
                  <a:pt x="65" y="45"/>
                </a:cubicBezTo>
                <a:cubicBezTo>
                  <a:pt x="63" y="50"/>
                  <a:pt x="61" y="55"/>
                  <a:pt x="59" y="60"/>
                </a:cubicBezTo>
                <a:cubicBezTo>
                  <a:pt x="58" y="62"/>
                  <a:pt x="57" y="64"/>
                  <a:pt x="55" y="66"/>
                </a:cubicBezTo>
                <a:cubicBezTo>
                  <a:pt x="52" y="67"/>
                  <a:pt x="49" y="68"/>
                  <a:pt x="46" y="69"/>
                </a:cubicBezTo>
                <a:cubicBezTo>
                  <a:pt x="47" y="67"/>
                  <a:pt x="47" y="66"/>
                  <a:pt x="48" y="65"/>
                </a:cubicBezTo>
                <a:cubicBezTo>
                  <a:pt x="49" y="62"/>
                  <a:pt x="51" y="59"/>
                  <a:pt x="53" y="57"/>
                </a:cubicBezTo>
                <a:cubicBezTo>
                  <a:pt x="54" y="55"/>
                  <a:pt x="55" y="52"/>
                  <a:pt x="56" y="50"/>
                </a:cubicBezTo>
                <a:cubicBezTo>
                  <a:pt x="56" y="49"/>
                  <a:pt x="56" y="48"/>
                  <a:pt x="57" y="47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60" y="47"/>
                  <a:pt x="63" y="46"/>
                  <a:pt x="63" y="44"/>
                </a:cubicBezTo>
                <a:cubicBezTo>
                  <a:pt x="62" y="40"/>
                  <a:pt x="61" y="36"/>
                  <a:pt x="60" y="32"/>
                </a:cubicBezTo>
                <a:cubicBezTo>
                  <a:pt x="64" y="24"/>
                  <a:pt x="66" y="16"/>
                  <a:pt x="71" y="9"/>
                </a:cubicBezTo>
                <a:cubicBezTo>
                  <a:pt x="72" y="9"/>
                  <a:pt x="72" y="9"/>
                  <a:pt x="73" y="8"/>
                </a:cubicBezTo>
                <a:cubicBezTo>
                  <a:pt x="74" y="12"/>
                  <a:pt x="75" y="15"/>
                  <a:pt x="75" y="18"/>
                </a:cubicBezTo>
                <a:close/>
                <a:moveTo>
                  <a:pt x="58" y="21"/>
                </a:moveTo>
                <a:cubicBezTo>
                  <a:pt x="59" y="21"/>
                  <a:pt x="59" y="20"/>
                  <a:pt x="59" y="20"/>
                </a:cubicBezTo>
                <a:cubicBezTo>
                  <a:pt x="61" y="17"/>
                  <a:pt x="62" y="14"/>
                  <a:pt x="64" y="11"/>
                </a:cubicBezTo>
                <a:cubicBezTo>
                  <a:pt x="64" y="10"/>
                  <a:pt x="64" y="10"/>
                  <a:pt x="64" y="10"/>
                </a:cubicBezTo>
                <a:cubicBezTo>
                  <a:pt x="66" y="10"/>
                  <a:pt x="67" y="9"/>
                  <a:pt x="69" y="9"/>
                </a:cubicBezTo>
                <a:cubicBezTo>
                  <a:pt x="65" y="15"/>
                  <a:pt x="63" y="22"/>
                  <a:pt x="60" y="29"/>
                </a:cubicBezTo>
                <a:cubicBezTo>
                  <a:pt x="59" y="26"/>
                  <a:pt x="59" y="24"/>
                  <a:pt x="58" y="21"/>
                </a:cubicBezTo>
                <a:close/>
                <a:moveTo>
                  <a:pt x="59" y="17"/>
                </a:moveTo>
                <a:cubicBezTo>
                  <a:pt x="59" y="18"/>
                  <a:pt x="58" y="18"/>
                  <a:pt x="58" y="19"/>
                </a:cubicBezTo>
                <a:cubicBezTo>
                  <a:pt x="57" y="17"/>
                  <a:pt x="57" y="14"/>
                  <a:pt x="56" y="12"/>
                </a:cubicBezTo>
                <a:cubicBezTo>
                  <a:pt x="58" y="11"/>
                  <a:pt x="61" y="11"/>
                  <a:pt x="63" y="10"/>
                </a:cubicBezTo>
                <a:cubicBezTo>
                  <a:pt x="61" y="13"/>
                  <a:pt x="60" y="15"/>
                  <a:pt x="59" y="17"/>
                </a:cubicBezTo>
                <a:close/>
                <a:moveTo>
                  <a:pt x="57" y="46"/>
                </a:moveTo>
                <a:cubicBezTo>
                  <a:pt x="57" y="45"/>
                  <a:pt x="57" y="45"/>
                  <a:pt x="57" y="45"/>
                </a:cubicBezTo>
                <a:lnTo>
                  <a:pt x="57" y="46"/>
                </a:lnTo>
                <a:close/>
                <a:moveTo>
                  <a:pt x="54" y="46"/>
                </a:moveTo>
                <a:cubicBezTo>
                  <a:pt x="54" y="46"/>
                  <a:pt x="55" y="46"/>
                  <a:pt x="56" y="45"/>
                </a:cubicBezTo>
                <a:cubicBezTo>
                  <a:pt x="55" y="47"/>
                  <a:pt x="54" y="51"/>
                  <a:pt x="53" y="52"/>
                </a:cubicBezTo>
                <a:cubicBezTo>
                  <a:pt x="52" y="55"/>
                  <a:pt x="50" y="58"/>
                  <a:pt x="49" y="60"/>
                </a:cubicBezTo>
                <a:cubicBezTo>
                  <a:pt x="47" y="63"/>
                  <a:pt x="46" y="66"/>
                  <a:pt x="45" y="69"/>
                </a:cubicBezTo>
                <a:cubicBezTo>
                  <a:pt x="44" y="70"/>
                  <a:pt x="44" y="70"/>
                  <a:pt x="44" y="70"/>
                </a:cubicBezTo>
                <a:cubicBezTo>
                  <a:pt x="43" y="70"/>
                  <a:pt x="42" y="70"/>
                  <a:pt x="41" y="71"/>
                </a:cubicBezTo>
                <a:cubicBezTo>
                  <a:pt x="43" y="65"/>
                  <a:pt x="45" y="60"/>
                  <a:pt x="46" y="55"/>
                </a:cubicBezTo>
                <a:cubicBezTo>
                  <a:pt x="47" y="52"/>
                  <a:pt x="48" y="49"/>
                  <a:pt x="50" y="46"/>
                </a:cubicBezTo>
                <a:cubicBezTo>
                  <a:pt x="51" y="46"/>
                  <a:pt x="52" y="46"/>
                  <a:pt x="54" y="46"/>
                </a:cubicBezTo>
                <a:close/>
                <a:moveTo>
                  <a:pt x="25" y="15"/>
                </a:moveTo>
                <a:cubicBezTo>
                  <a:pt x="22" y="20"/>
                  <a:pt x="21" y="25"/>
                  <a:pt x="19" y="30"/>
                </a:cubicBezTo>
                <a:cubicBezTo>
                  <a:pt x="18" y="33"/>
                  <a:pt x="17" y="36"/>
                  <a:pt x="16" y="39"/>
                </a:cubicBezTo>
                <a:cubicBezTo>
                  <a:pt x="16" y="40"/>
                  <a:pt x="15" y="41"/>
                  <a:pt x="15" y="42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38"/>
                  <a:pt x="13" y="36"/>
                  <a:pt x="12" y="33"/>
                </a:cubicBezTo>
                <a:cubicBezTo>
                  <a:pt x="13" y="30"/>
                  <a:pt x="14" y="27"/>
                  <a:pt x="16" y="25"/>
                </a:cubicBezTo>
                <a:cubicBezTo>
                  <a:pt x="17" y="22"/>
                  <a:pt x="19" y="19"/>
                  <a:pt x="20" y="16"/>
                </a:cubicBezTo>
                <a:cubicBezTo>
                  <a:pt x="22" y="16"/>
                  <a:pt x="23" y="16"/>
                  <a:pt x="25" y="15"/>
                </a:cubicBezTo>
                <a:close/>
                <a:moveTo>
                  <a:pt x="18" y="63"/>
                </a:moveTo>
                <a:cubicBezTo>
                  <a:pt x="18" y="60"/>
                  <a:pt x="18" y="57"/>
                  <a:pt x="17" y="54"/>
                </a:cubicBezTo>
                <a:cubicBezTo>
                  <a:pt x="20" y="50"/>
                  <a:pt x="22" y="47"/>
                  <a:pt x="23" y="42"/>
                </a:cubicBezTo>
                <a:cubicBezTo>
                  <a:pt x="25" y="37"/>
                  <a:pt x="28" y="32"/>
                  <a:pt x="29" y="27"/>
                </a:cubicBezTo>
                <a:cubicBezTo>
                  <a:pt x="29" y="26"/>
                  <a:pt x="28" y="25"/>
                  <a:pt x="28" y="26"/>
                </a:cubicBezTo>
                <a:cubicBezTo>
                  <a:pt x="27" y="31"/>
                  <a:pt x="24" y="37"/>
                  <a:pt x="22" y="42"/>
                </a:cubicBezTo>
                <a:cubicBezTo>
                  <a:pt x="21" y="45"/>
                  <a:pt x="19" y="48"/>
                  <a:pt x="17" y="52"/>
                </a:cubicBezTo>
                <a:cubicBezTo>
                  <a:pt x="17" y="49"/>
                  <a:pt x="16" y="46"/>
                  <a:pt x="16" y="44"/>
                </a:cubicBezTo>
                <a:cubicBezTo>
                  <a:pt x="16" y="43"/>
                  <a:pt x="16" y="43"/>
                  <a:pt x="16" y="42"/>
                </a:cubicBezTo>
                <a:cubicBezTo>
                  <a:pt x="17" y="39"/>
                  <a:pt x="18" y="36"/>
                  <a:pt x="20" y="33"/>
                </a:cubicBezTo>
                <a:cubicBezTo>
                  <a:pt x="21" y="30"/>
                  <a:pt x="22" y="27"/>
                  <a:pt x="23" y="24"/>
                </a:cubicBezTo>
                <a:cubicBezTo>
                  <a:pt x="24" y="21"/>
                  <a:pt x="25" y="18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22"/>
                  <a:pt x="30" y="29"/>
                  <a:pt x="31" y="36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42"/>
                  <a:pt x="28" y="45"/>
                  <a:pt x="26" y="49"/>
                </a:cubicBezTo>
                <a:cubicBezTo>
                  <a:pt x="23" y="54"/>
                  <a:pt x="21" y="58"/>
                  <a:pt x="18" y="63"/>
                </a:cubicBezTo>
                <a:cubicBezTo>
                  <a:pt x="17" y="63"/>
                  <a:pt x="19" y="64"/>
                  <a:pt x="19" y="64"/>
                </a:cubicBezTo>
                <a:cubicBezTo>
                  <a:pt x="22" y="59"/>
                  <a:pt x="24" y="54"/>
                  <a:pt x="27" y="50"/>
                </a:cubicBezTo>
                <a:cubicBezTo>
                  <a:pt x="29" y="46"/>
                  <a:pt x="31" y="43"/>
                  <a:pt x="33" y="40"/>
                </a:cubicBezTo>
                <a:cubicBezTo>
                  <a:pt x="33" y="41"/>
                  <a:pt x="33" y="42"/>
                  <a:pt x="33" y="43"/>
                </a:cubicBezTo>
                <a:cubicBezTo>
                  <a:pt x="33" y="44"/>
                  <a:pt x="33" y="45"/>
                  <a:pt x="33" y="45"/>
                </a:cubicBezTo>
                <a:cubicBezTo>
                  <a:pt x="31" y="49"/>
                  <a:pt x="29" y="53"/>
                  <a:pt x="27" y="57"/>
                </a:cubicBezTo>
                <a:cubicBezTo>
                  <a:pt x="24" y="63"/>
                  <a:pt x="22" y="69"/>
                  <a:pt x="19" y="74"/>
                </a:cubicBezTo>
                <a:cubicBezTo>
                  <a:pt x="18" y="71"/>
                  <a:pt x="17" y="67"/>
                  <a:pt x="18" y="63"/>
                </a:cubicBezTo>
                <a:close/>
                <a:moveTo>
                  <a:pt x="27" y="60"/>
                </a:moveTo>
                <a:cubicBezTo>
                  <a:pt x="30" y="55"/>
                  <a:pt x="32" y="51"/>
                  <a:pt x="34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7" y="47"/>
                  <a:pt x="38" y="47"/>
                  <a:pt x="39" y="47"/>
                </a:cubicBezTo>
                <a:cubicBezTo>
                  <a:pt x="36" y="52"/>
                  <a:pt x="34" y="59"/>
                  <a:pt x="32" y="65"/>
                </a:cubicBezTo>
                <a:cubicBezTo>
                  <a:pt x="29" y="70"/>
                  <a:pt x="27" y="75"/>
                  <a:pt x="24" y="80"/>
                </a:cubicBezTo>
                <a:cubicBezTo>
                  <a:pt x="23" y="81"/>
                  <a:pt x="22" y="82"/>
                  <a:pt x="21" y="83"/>
                </a:cubicBezTo>
                <a:cubicBezTo>
                  <a:pt x="21" y="81"/>
                  <a:pt x="20" y="79"/>
                  <a:pt x="19" y="76"/>
                </a:cubicBezTo>
                <a:cubicBezTo>
                  <a:pt x="22" y="71"/>
                  <a:pt x="24" y="65"/>
                  <a:pt x="27" y="60"/>
                </a:cubicBezTo>
                <a:close/>
                <a:moveTo>
                  <a:pt x="22" y="85"/>
                </a:moveTo>
                <a:cubicBezTo>
                  <a:pt x="23" y="83"/>
                  <a:pt x="25" y="81"/>
                  <a:pt x="26" y="80"/>
                </a:cubicBezTo>
                <a:cubicBezTo>
                  <a:pt x="28" y="75"/>
                  <a:pt x="30" y="71"/>
                  <a:pt x="32" y="67"/>
                </a:cubicBezTo>
                <a:cubicBezTo>
                  <a:pt x="35" y="60"/>
                  <a:pt x="37" y="52"/>
                  <a:pt x="41" y="46"/>
                </a:cubicBezTo>
                <a:cubicBezTo>
                  <a:pt x="42" y="46"/>
                  <a:pt x="43" y="46"/>
                  <a:pt x="44" y="46"/>
                </a:cubicBezTo>
                <a:cubicBezTo>
                  <a:pt x="40" y="54"/>
                  <a:pt x="37" y="63"/>
                  <a:pt x="34" y="71"/>
                </a:cubicBezTo>
                <a:cubicBezTo>
                  <a:pt x="32" y="76"/>
                  <a:pt x="30" y="81"/>
                  <a:pt x="28" y="86"/>
                </a:cubicBezTo>
                <a:cubicBezTo>
                  <a:pt x="26" y="89"/>
                  <a:pt x="25" y="92"/>
                  <a:pt x="23" y="95"/>
                </a:cubicBezTo>
                <a:cubicBezTo>
                  <a:pt x="23" y="92"/>
                  <a:pt x="22" y="88"/>
                  <a:pt x="22" y="85"/>
                </a:cubicBezTo>
                <a:close/>
                <a:moveTo>
                  <a:pt x="18" y="17"/>
                </a:moveTo>
                <a:cubicBezTo>
                  <a:pt x="17" y="19"/>
                  <a:pt x="16" y="22"/>
                  <a:pt x="15" y="24"/>
                </a:cubicBezTo>
                <a:cubicBezTo>
                  <a:pt x="13" y="26"/>
                  <a:pt x="13" y="29"/>
                  <a:pt x="11" y="31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6"/>
                  <a:pt x="10" y="23"/>
                  <a:pt x="9" y="19"/>
                </a:cubicBezTo>
                <a:cubicBezTo>
                  <a:pt x="12" y="18"/>
                  <a:pt x="15" y="17"/>
                  <a:pt x="18" y="17"/>
                </a:cubicBezTo>
                <a:close/>
                <a:moveTo>
                  <a:pt x="25" y="108"/>
                </a:moveTo>
                <a:cubicBezTo>
                  <a:pt x="24" y="104"/>
                  <a:pt x="24" y="101"/>
                  <a:pt x="24" y="98"/>
                </a:cubicBezTo>
                <a:cubicBezTo>
                  <a:pt x="28" y="90"/>
                  <a:pt x="32" y="82"/>
                  <a:pt x="35" y="73"/>
                </a:cubicBezTo>
                <a:cubicBezTo>
                  <a:pt x="39" y="65"/>
                  <a:pt x="41" y="54"/>
                  <a:pt x="46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7" y="49"/>
                  <a:pt x="46" y="51"/>
                  <a:pt x="45" y="54"/>
                </a:cubicBezTo>
                <a:cubicBezTo>
                  <a:pt x="43" y="60"/>
                  <a:pt x="41" y="66"/>
                  <a:pt x="39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6" y="72"/>
                  <a:pt x="36" y="74"/>
                  <a:pt x="38" y="76"/>
                </a:cubicBezTo>
                <a:cubicBezTo>
                  <a:pt x="35" y="81"/>
                  <a:pt x="33" y="87"/>
                  <a:pt x="31" y="92"/>
                </a:cubicBezTo>
                <a:cubicBezTo>
                  <a:pt x="30" y="95"/>
                  <a:pt x="29" y="98"/>
                  <a:pt x="28" y="101"/>
                </a:cubicBezTo>
                <a:cubicBezTo>
                  <a:pt x="27" y="103"/>
                  <a:pt x="26" y="105"/>
                  <a:pt x="26" y="107"/>
                </a:cubicBezTo>
                <a:cubicBezTo>
                  <a:pt x="25" y="107"/>
                  <a:pt x="25" y="108"/>
                  <a:pt x="25" y="108"/>
                </a:cubicBezTo>
                <a:close/>
                <a:moveTo>
                  <a:pt x="27" y="107"/>
                </a:moveTo>
                <a:cubicBezTo>
                  <a:pt x="28" y="105"/>
                  <a:pt x="29" y="103"/>
                  <a:pt x="30" y="100"/>
                </a:cubicBezTo>
                <a:cubicBezTo>
                  <a:pt x="31" y="97"/>
                  <a:pt x="32" y="94"/>
                  <a:pt x="33" y="91"/>
                </a:cubicBezTo>
                <a:cubicBezTo>
                  <a:pt x="35" y="86"/>
                  <a:pt x="37" y="81"/>
                  <a:pt x="39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40" y="78"/>
                  <a:pt x="40" y="81"/>
                  <a:pt x="40" y="83"/>
                </a:cubicBezTo>
                <a:cubicBezTo>
                  <a:pt x="40" y="84"/>
                  <a:pt x="40" y="85"/>
                  <a:pt x="40" y="86"/>
                </a:cubicBezTo>
                <a:cubicBezTo>
                  <a:pt x="40" y="87"/>
                  <a:pt x="40" y="87"/>
                  <a:pt x="40" y="87"/>
                </a:cubicBezTo>
                <a:cubicBezTo>
                  <a:pt x="40" y="90"/>
                  <a:pt x="38" y="93"/>
                  <a:pt x="37" y="95"/>
                </a:cubicBezTo>
                <a:cubicBezTo>
                  <a:pt x="35" y="99"/>
                  <a:pt x="34" y="103"/>
                  <a:pt x="32" y="106"/>
                </a:cubicBezTo>
                <a:cubicBezTo>
                  <a:pt x="31" y="106"/>
                  <a:pt x="30" y="107"/>
                  <a:pt x="28" y="107"/>
                </a:cubicBezTo>
                <a:cubicBezTo>
                  <a:pt x="28" y="107"/>
                  <a:pt x="28" y="107"/>
                  <a:pt x="27" y="107"/>
                </a:cubicBezTo>
                <a:close/>
                <a:moveTo>
                  <a:pt x="38" y="105"/>
                </a:moveTo>
                <a:cubicBezTo>
                  <a:pt x="37" y="105"/>
                  <a:pt x="35" y="105"/>
                  <a:pt x="34" y="106"/>
                </a:cubicBezTo>
                <a:cubicBezTo>
                  <a:pt x="35" y="103"/>
                  <a:pt x="37" y="99"/>
                  <a:pt x="38" y="96"/>
                </a:cubicBezTo>
                <a:cubicBezTo>
                  <a:pt x="39" y="94"/>
                  <a:pt x="40" y="92"/>
                  <a:pt x="41" y="89"/>
                </a:cubicBezTo>
                <a:cubicBezTo>
                  <a:pt x="41" y="90"/>
                  <a:pt x="41" y="90"/>
                  <a:pt x="41" y="90"/>
                </a:cubicBezTo>
                <a:cubicBezTo>
                  <a:pt x="43" y="95"/>
                  <a:pt x="43" y="101"/>
                  <a:pt x="44" y="106"/>
                </a:cubicBezTo>
                <a:cubicBezTo>
                  <a:pt x="42" y="105"/>
                  <a:pt x="40" y="105"/>
                  <a:pt x="38" y="105"/>
                </a:cubicBezTo>
                <a:close/>
                <a:moveTo>
                  <a:pt x="78" y="98"/>
                </a:moveTo>
                <a:cubicBezTo>
                  <a:pt x="79" y="95"/>
                  <a:pt x="81" y="92"/>
                  <a:pt x="83" y="90"/>
                </a:cubicBezTo>
                <a:cubicBezTo>
                  <a:pt x="84" y="88"/>
                  <a:pt x="86" y="85"/>
                  <a:pt x="87" y="82"/>
                </a:cubicBezTo>
                <a:cubicBezTo>
                  <a:pt x="88" y="84"/>
                  <a:pt x="88" y="85"/>
                  <a:pt x="88" y="87"/>
                </a:cubicBezTo>
                <a:cubicBezTo>
                  <a:pt x="89" y="89"/>
                  <a:pt x="88" y="94"/>
                  <a:pt x="88" y="97"/>
                </a:cubicBezTo>
                <a:cubicBezTo>
                  <a:pt x="86" y="97"/>
                  <a:pt x="83" y="97"/>
                  <a:pt x="81" y="97"/>
                </a:cubicBezTo>
                <a:cubicBezTo>
                  <a:pt x="80" y="98"/>
                  <a:pt x="79" y="98"/>
                  <a:pt x="78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87"/>
          <p:cNvSpPr>
            <a:spLocks noEditPoints="1"/>
          </p:cNvSpPr>
          <p:nvPr/>
        </p:nvSpPr>
        <p:spPr bwMode="auto">
          <a:xfrm>
            <a:off x="3022307" y="2853197"/>
            <a:ext cx="209550" cy="265113"/>
          </a:xfrm>
          <a:custGeom>
            <a:avLst/>
            <a:gdLst>
              <a:gd name="T0" fmla="*/ 67 w 91"/>
              <a:gd name="T1" fmla="*/ 47 h 115"/>
              <a:gd name="T2" fmla="*/ 45 w 91"/>
              <a:gd name="T3" fmla="*/ 3 h 115"/>
              <a:gd name="T4" fmla="*/ 40 w 91"/>
              <a:gd name="T5" fmla="*/ 3 h 115"/>
              <a:gd name="T6" fmla="*/ 11 w 91"/>
              <a:gd name="T7" fmla="*/ 24 h 115"/>
              <a:gd name="T8" fmla="*/ 0 w 91"/>
              <a:gd name="T9" fmla="*/ 111 h 115"/>
              <a:gd name="T10" fmla="*/ 29 w 91"/>
              <a:gd name="T11" fmla="*/ 106 h 115"/>
              <a:gd name="T12" fmla="*/ 44 w 91"/>
              <a:gd name="T13" fmla="*/ 71 h 115"/>
              <a:gd name="T14" fmla="*/ 51 w 91"/>
              <a:gd name="T15" fmla="*/ 77 h 115"/>
              <a:gd name="T16" fmla="*/ 63 w 91"/>
              <a:gd name="T17" fmla="*/ 100 h 115"/>
              <a:gd name="T18" fmla="*/ 82 w 91"/>
              <a:gd name="T19" fmla="*/ 98 h 115"/>
              <a:gd name="T20" fmla="*/ 90 w 91"/>
              <a:gd name="T21" fmla="*/ 93 h 115"/>
              <a:gd name="T22" fmla="*/ 63 w 91"/>
              <a:gd name="T23" fmla="*/ 92 h 115"/>
              <a:gd name="T24" fmla="*/ 74 w 91"/>
              <a:gd name="T25" fmla="*/ 74 h 115"/>
              <a:gd name="T26" fmla="*/ 67 w 91"/>
              <a:gd name="T27" fmla="*/ 78 h 115"/>
              <a:gd name="T28" fmla="*/ 63 w 91"/>
              <a:gd name="T29" fmla="*/ 75 h 115"/>
              <a:gd name="T30" fmla="*/ 55 w 91"/>
              <a:gd name="T31" fmla="*/ 73 h 115"/>
              <a:gd name="T32" fmla="*/ 67 w 91"/>
              <a:gd name="T33" fmla="*/ 63 h 115"/>
              <a:gd name="T34" fmla="*/ 62 w 91"/>
              <a:gd name="T35" fmla="*/ 74 h 115"/>
              <a:gd name="T36" fmla="*/ 58 w 91"/>
              <a:gd name="T37" fmla="*/ 67 h 115"/>
              <a:gd name="T38" fmla="*/ 51 w 91"/>
              <a:gd name="T39" fmla="*/ 65 h 115"/>
              <a:gd name="T40" fmla="*/ 53 w 91"/>
              <a:gd name="T41" fmla="*/ 61 h 115"/>
              <a:gd name="T42" fmla="*/ 42 w 91"/>
              <a:gd name="T43" fmla="*/ 56 h 115"/>
              <a:gd name="T44" fmla="*/ 46 w 91"/>
              <a:gd name="T45" fmla="*/ 57 h 115"/>
              <a:gd name="T46" fmla="*/ 38 w 91"/>
              <a:gd name="T47" fmla="*/ 67 h 115"/>
              <a:gd name="T48" fmla="*/ 57 w 91"/>
              <a:gd name="T49" fmla="*/ 42 h 115"/>
              <a:gd name="T50" fmla="*/ 52 w 91"/>
              <a:gd name="T51" fmla="*/ 44 h 115"/>
              <a:gd name="T52" fmla="*/ 14 w 91"/>
              <a:gd name="T53" fmla="*/ 55 h 115"/>
              <a:gd name="T54" fmla="*/ 28 w 91"/>
              <a:gd name="T55" fmla="*/ 45 h 115"/>
              <a:gd name="T56" fmla="*/ 21 w 91"/>
              <a:gd name="T57" fmla="*/ 11 h 115"/>
              <a:gd name="T58" fmla="*/ 16 w 91"/>
              <a:gd name="T59" fmla="*/ 12 h 115"/>
              <a:gd name="T60" fmla="*/ 20 w 91"/>
              <a:gd name="T61" fmla="*/ 17 h 115"/>
              <a:gd name="T62" fmla="*/ 23 w 91"/>
              <a:gd name="T63" fmla="*/ 18 h 115"/>
              <a:gd name="T64" fmla="*/ 16 w 91"/>
              <a:gd name="T65" fmla="*/ 33 h 115"/>
              <a:gd name="T66" fmla="*/ 39 w 91"/>
              <a:gd name="T67" fmla="*/ 8 h 115"/>
              <a:gd name="T68" fmla="*/ 16 w 91"/>
              <a:gd name="T69" fmla="*/ 36 h 115"/>
              <a:gd name="T70" fmla="*/ 49 w 91"/>
              <a:gd name="T71" fmla="*/ 38 h 115"/>
              <a:gd name="T72" fmla="*/ 41 w 91"/>
              <a:gd name="T73" fmla="*/ 34 h 115"/>
              <a:gd name="T74" fmla="*/ 48 w 91"/>
              <a:gd name="T75" fmla="*/ 20 h 115"/>
              <a:gd name="T76" fmla="*/ 47 w 91"/>
              <a:gd name="T77" fmla="*/ 38 h 115"/>
              <a:gd name="T78" fmla="*/ 51 w 91"/>
              <a:gd name="T79" fmla="*/ 27 h 115"/>
              <a:gd name="T80" fmla="*/ 42 w 91"/>
              <a:gd name="T81" fmla="*/ 25 h 115"/>
              <a:gd name="T82" fmla="*/ 40 w 91"/>
              <a:gd name="T83" fmla="*/ 19 h 115"/>
              <a:gd name="T84" fmla="*/ 32 w 91"/>
              <a:gd name="T85" fmla="*/ 49 h 115"/>
              <a:gd name="T86" fmla="*/ 41 w 91"/>
              <a:gd name="T87" fmla="*/ 46 h 115"/>
              <a:gd name="T88" fmla="*/ 15 w 91"/>
              <a:gd name="T89" fmla="*/ 46 h 115"/>
              <a:gd name="T90" fmla="*/ 42 w 91"/>
              <a:gd name="T91" fmla="*/ 7 h 115"/>
              <a:gd name="T92" fmla="*/ 22 w 91"/>
              <a:gd name="T93" fmla="*/ 42 h 115"/>
              <a:gd name="T94" fmla="*/ 14 w 91"/>
              <a:gd name="T95" fmla="*/ 65 h 115"/>
              <a:gd name="T96" fmla="*/ 28 w 91"/>
              <a:gd name="T97" fmla="*/ 53 h 115"/>
              <a:gd name="T98" fmla="*/ 24 w 91"/>
              <a:gd name="T99" fmla="*/ 64 h 115"/>
              <a:gd name="T100" fmla="*/ 30 w 91"/>
              <a:gd name="T101" fmla="*/ 62 h 115"/>
              <a:gd name="T102" fmla="*/ 13 w 91"/>
              <a:gd name="T103" fmla="*/ 74 h 115"/>
              <a:gd name="T104" fmla="*/ 14 w 91"/>
              <a:gd name="T105" fmla="*/ 85 h 115"/>
              <a:gd name="T106" fmla="*/ 37 w 91"/>
              <a:gd name="T107" fmla="*/ 56 h 115"/>
              <a:gd name="T108" fmla="*/ 29 w 91"/>
              <a:gd name="T109" fmla="*/ 71 h 115"/>
              <a:gd name="T110" fmla="*/ 9 w 91"/>
              <a:gd name="T111" fmla="*/ 92 h 115"/>
              <a:gd name="T112" fmla="*/ 24 w 91"/>
              <a:gd name="T113" fmla="*/ 104 h 115"/>
              <a:gd name="T114" fmla="*/ 10 w 91"/>
              <a:gd name="T115" fmla="*/ 106 h 115"/>
              <a:gd name="T116" fmla="*/ 27 w 91"/>
              <a:gd name="T117" fmla="*/ 77 h 115"/>
              <a:gd name="T118" fmla="*/ 70 w 91"/>
              <a:gd name="T119" fmla="*/ 87 h 115"/>
              <a:gd name="T120" fmla="*/ 76 w 91"/>
              <a:gd name="T121" fmla="*/ 87 h 115"/>
              <a:gd name="T122" fmla="*/ 73 w 91"/>
              <a:gd name="T123" fmla="*/ 92 h 115"/>
              <a:gd name="T124" fmla="*/ 83 w 91"/>
              <a:gd name="T125" fmla="*/ 9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" h="115">
                <a:moveTo>
                  <a:pt x="90" y="93"/>
                </a:moveTo>
                <a:cubicBezTo>
                  <a:pt x="87" y="90"/>
                  <a:pt x="83" y="87"/>
                  <a:pt x="82" y="82"/>
                </a:cubicBezTo>
                <a:cubicBezTo>
                  <a:pt x="81" y="79"/>
                  <a:pt x="80" y="76"/>
                  <a:pt x="78" y="72"/>
                </a:cubicBezTo>
                <a:cubicBezTo>
                  <a:pt x="76" y="69"/>
                  <a:pt x="74" y="66"/>
                  <a:pt x="72" y="62"/>
                </a:cubicBezTo>
                <a:cubicBezTo>
                  <a:pt x="70" y="57"/>
                  <a:pt x="69" y="52"/>
                  <a:pt x="67" y="47"/>
                </a:cubicBezTo>
                <a:cubicBezTo>
                  <a:pt x="65" y="43"/>
                  <a:pt x="62" y="38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7" y="29"/>
                  <a:pt x="55" y="25"/>
                  <a:pt x="54" y="21"/>
                </a:cubicBezTo>
                <a:cubicBezTo>
                  <a:pt x="52" y="15"/>
                  <a:pt x="48" y="9"/>
                  <a:pt x="45" y="3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4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2" y="1"/>
                  <a:pt x="40" y="2"/>
                  <a:pt x="40" y="3"/>
                </a:cubicBezTo>
                <a:cubicBezTo>
                  <a:pt x="32" y="5"/>
                  <a:pt x="23" y="6"/>
                  <a:pt x="14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9" y="13"/>
                  <a:pt x="11" y="13"/>
                </a:cubicBezTo>
                <a:cubicBezTo>
                  <a:pt x="12" y="17"/>
                  <a:pt x="11" y="21"/>
                  <a:pt x="11" y="24"/>
                </a:cubicBezTo>
                <a:cubicBezTo>
                  <a:pt x="11" y="28"/>
                  <a:pt x="11" y="32"/>
                  <a:pt x="11" y="37"/>
                </a:cubicBezTo>
                <a:cubicBezTo>
                  <a:pt x="10" y="43"/>
                  <a:pt x="8" y="51"/>
                  <a:pt x="9" y="58"/>
                </a:cubicBezTo>
                <a:cubicBezTo>
                  <a:pt x="10" y="67"/>
                  <a:pt x="7" y="76"/>
                  <a:pt x="5" y="85"/>
                </a:cubicBezTo>
                <a:cubicBezTo>
                  <a:pt x="4" y="93"/>
                  <a:pt x="3" y="101"/>
                  <a:pt x="1" y="108"/>
                </a:cubicBezTo>
                <a:cubicBezTo>
                  <a:pt x="0" y="109"/>
                  <a:pt x="0" y="110"/>
                  <a:pt x="0" y="111"/>
                </a:cubicBezTo>
                <a:cubicBezTo>
                  <a:pt x="0" y="114"/>
                  <a:pt x="4" y="115"/>
                  <a:pt x="5" y="113"/>
                </a:cubicBezTo>
                <a:cubicBezTo>
                  <a:pt x="5" y="112"/>
                  <a:pt x="5" y="112"/>
                  <a:pt x="5" y="112"/>
                </a:cubicBezTo>
                <a:cubicBezTo>
                  <a:pt x="11" y="111"/>
                  <a:pt x="18" y="109"/>
                  <a:pt x="25" y="109"/>
                </a:cubicBezTo>
                <a:cubicBezTo>
                  <a:pt x="26" y="110"/>
                  <a:pt x="30" y="109"/>
                  <a:pt x="29" y="107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1"/>
                  <a:pt x="30" y="95"/>
                  <a:pt x="30" y="90"/>
                </a:cubicBezTo>
                <a:cubicBezTo>
                  <a:pt x="30" y="87"/>
                  <a:pt x="30" y="83"/>
                  <a:pt x="31" y="79"/>
                </a:cubicBezTo>
                <a:cubicBezTo>
                  <a:pt x="32" y="77"/>
                  <a:pt x="33" y="75"/>
                  <a:pt x="33" y="73"/>
                </a:cubicBezTo>
                <a:cubicBezTo>
                  <a:pt x="37" y="72"/>
                  <a:pt x="40" y="72"/>
                  <a:pt x="44" y="71"/>
                </a:cubicBezTo>
                <a:cubicBezTo>
                  <a:pt x="44" y="72"/>
                  <a:pt x="45" y="72"/>
                  <a:pt x="45" y="72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2"/>
                  <a:pt x="50" y="74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9"/>
                  <a:pt x="53" y="80"/>
                  <a:pt x="53" y="81"/>
                </a:cubicBezTo>
                <a:cubicBezTo>
                  <a:pt x="55" y="84"/>
                  <a:pt x="56" y="87"/>
                  <a:pt x="57" y="91"/>
                </a:cubicBezTo>
                <a:cubicBezTo>
                  <a:pt x="58" y="93"/>
                  <a:pt x="60" y="98"/>
                  <a:pt x="63" y="100"/>
                </a:cubicBezTo>
                <a:cubicBezTo>
                  <a:pt x="63" y="101"/>
                  <a:pt x="64" y="102"/>
                  <a:pt x="66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9" y="102"/>
                  <a:pt x="69" y="99"/>
                  <a:pt x="68" y="98"/>
                </a:cubicBezTo>
                <a:cubicBezTo>
                  <a:pt x="70" y="97"/>
                  <a:pt x="72" y="97"/>
                  <a:pt x="75" y="97"/>
                </a:cubicBezTo>
                <a:cubicBezTo>
                  <a:pt x="77" y="97"/>
                  <a:pt x="80" y="98"/>
                  <a:pt x="82" y="98"/>
                </a:cubicBezTo>
                <a:cubicBezTo>
                  <a:pt x="82" y="98"/>
                  <a:pt x="83" y="98"/>
                  <a:pt x="83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5" y="98"/>
                  <a:pt x="85" y="97"/>
                  <a:pt x="85" y="96"/>
                </a:cubicBezTo>
                <a:cubicBezTo>
                  <a:pt x="86" y="96"/>
                  <a:pt x="86" y="97"/>
                  <a:pt x="87" y="97"/>
                </a:cubicBezTo>
                <a:cubicBezTo>
                  <a:pt x="89" y="98"/>
                  <a:pt x="91" y="95"/>
                  <a:pt x="90" y="93"/>
                </a:cubicBezTo>
                <a:close/>
                <a:moveTo>
                  <a:pt x="74" y="79"/>
                </a:moveTo>
                <a:cubicBezTo>
                  <a:pt x="73" y="79"/>
                  <a:pt x="70" y="83"/>
                  <a:pt x="69" y="85"/>
                </a:cubicBezTo>
                <a:cubicBezTo>
                  <a:pt x="68" y="86"/>
                  <a:pt x="68" y="87"/>
                  <a:pt x="67" y="88"/>
                </a:cubicBezTo>
                <a:cubicBezTo>
                  <a:pt x="66" y="89"/>
                  <a:pt x="65" y="92"/>
                  <a:pt x="63" y="92"/>
                </a:cubicBezTo>
                <a:cubicBezTo>
                  <a:pt x="63" y="92"/>
                  <a:pt x="63" y="92"/>
                  <a:pt x="63" y="92"/>
                </a:cubicBezTo>
                <a:cubicBezTo>
                  <a:pt x="62" y="91"/>
                  <a:pt x="62" y="89"/>
                  <a:pt x="61" y="88"/>
                </a:cubicBezTo>
                <a:cubicBezTo>
                  <a:pt x="63" y="85"/>
                  <a:pt x="65" y="83"/>
                  <a:pt x="67" y="80"/>
                </a:cubicBezTo>
                <a:cubicBezTo>
                  <a:pt x="69" y="78"/>
                  <a:pt x="70" y="77"/>
                  <a:pt x="71" y="75"/>
                </a:cubicBezTo>
                <a:cubicBezTo>
                  <a:pt x="72" y="74"/>
                  <a:pt x="73" y="73"/>
                  <a:pt x="73" y="73"/>
                </a:cubicBezTo>
                <a:cubicBezTo>
                  <a:pt x="73" y="73"/>
                  <a:pt x="74" y="74"/>
                  <a:pt x="74" y="74"/>
                </a:cubicBezTo>
                <a:cubicBezTo>
                  <a:pt x="75" y="76"/>
                  <a:pt x="75" y="77"/>
                  <a:pt x="76" y="78"/>
                </a:cubicBezTo>
                <a:cubicBezTo>
                  <a:pt x="75" y="78"/>
                  <a:pt x="75" y="78"/>
                  <a:pt x="74" y="78"/>
                </a:cubicBezTo>
                <a:cubicBezTo>
                  <a:pt x="73" y="78"/>
                  <a:pt x="74" y="79"/>
                  <a:pt x="74" y="79"/>
                </a:cubicBezTo>
                <a:close/>
                <a:moveTo>
                  <a:pt x="72" y="71"/>
                </a:moveTo>
                <a:cubicBezTo>
                  <a:pt x="70" y="73"/>
                  <a:pt x="69" y="76"/>
                  <a:pt x="67" y="78"/>
                </a:cubicBezTo>
                <a:cubicBezTo>
                  <a:pt x="66" y="80"/>
                  <a:pt x="64" y="82"/>
                  <a:pt x="62" y="84"/>
                </a:cubicBezTo>
                <a:cubicBezTo>
                  <a:pt x="62" y="85"/>
                  <a:pt x="61" y="86"/>
                  <a:pt x="60" y="86"/>
                </a:cubicBezTo>
                <a:cubicBezTo>
                  <a:pt x="60" y="85"/>
                  <a:pt x="59" y="83"/>
                  <a:pt x="59" y="82"/>
                </a:cubicBezTo>
                <a:cubicBezTo>
                  <a:pt x="58" y="81"/>
                  <a:pt x="58" y="81"/>
                  <a:pt x="58" y="81"/>
                </a:cubicBezTo>
                <a:cubicBezTo>
                  <a:pt x="60" y="79"/>
                  <a:pt x="62" y="77"/>
                  <a:pt x="63" y="75"/>
                </a:cubicBezTo>
                <a:cubicBezTo>
                  <a:pt x="65" y="72"/>
                  <a:pt x="67" y="70"/>
                  <a:pt x="69" y="67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6"/>
                  <a:pt x="69" y="66"/>
                  <a:pt x="69" y="66"/>
                </a:cubicBezTo>
                <a:cubicBezTo>
                  <a:pt x="70" y="68"/>
                  <a:pt x="71" y="69"/>
                  <a:pt x="72" y="71"/>
                </a:cubicBezTo>
                <a:close/>
                <a:moveTo>
                  <a:pt x="55" y="73"/>
                </a:moveTo>
                <a:cubicBezTo>
                  <a:pt x="55" y="73"/>
                  <a:pt x="56" y="72"/>
                  <a:pt x="56" y="72"/>
                </a:cubicBezTo>
                <a:cubicBezTo>
                  <a:pt x="57" y="70"/>
                  <a:pt x="59" y="68"/>
                  <a:pt x="60" y="66"/>
                </a:cubicBezTo>
                <a:cubicBezTo>
                  <a:pt x="61" y="64"/>
                  <a:pt x="63" y="62"/>
                  <a:pt x="64" y="60"/>
                </a:cubicBezTo>
                <a:cubicBezTo>
                  <a:pt x="64" y="59"/>
                  <a:pt x="65" y="59"/>
                  <a:pt x="65" y="58"/>
                </a:cubicBezTo>
                <a:cubicBezTo>
                  <a:pt x="66" y="60"/>
                  <a:pt x="66" y="61"/>
                  <a:pt x="67" y="63"/>
                </a:cubicBezTo>
                <a:cubicBezTo>
                  <a:pt x="68" y="63"/>
                  <a:pt x="68" y="64"/>
                  <a:pt x="68" y="65"/>
                </a:cubicBezTo>
                <a:cubicBezTo>
                  <a:pt x="68" y="65"/>
                  <a:pt x="68" y="65"/>
                  <a:pt x="68" y="65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6" y="69"/>
                  <a:pt x="64" y="71"/>
                  <a:pt x="62" y="74"/>
                </a:cubicBezTo>
                <a:cubicBezTo>
                  <a:pt x="61" y="76"/>
                  <a:pt x="59" y="78"/>
                  <a:pt x="58" y="80"/>
                </a:cubicBezTo>
                <a:cubicBezTo>
                  <a:pt x="57" y="78"/>
                  <a:pt x="56" y="75"/>
                  <a:pt x="55" y="73"/>
                </a:cubicBezTo>
                <a:close/>
                <a:moveTo>
                  <a:pt x="65" y="57"/>
                </a:moveTo>
                <a:cubicBezTo>
                  <a:pt x="64" y="58"/>
                  <a:pt x="63" y="59"/>
                  <a:pt x="62" y="60"/>
                </a:cubicBezTo>
                <a:cubicBezTo>
                  <a:pt x="60" y="62"/>
                  <a:pt x="59" y="65"/>
                  <a:pt x="58" y="67"/>
                </a:cubicBezTo>
                <a:cubicBezTo>
                  <a:pt x="57" y="69"/>
                  <a:pt x="55" y="70"/>
                  <a:pt x="54" y="72"/>
                </a:cubicBezTo>
                <a:cubicBezTo>
                  <a:pt x="54" y="71"/>
                  <a:pt x="53" y="71"/>
                  <a:pt x="53" y="70"/>
                </a:cubicBezTo>
                <a:cubicBezTo>
                  <a:pt x="53" y="70"/>
                  <a:pt x="54" y="69"/>
                  <a:pt x="54" y="68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66"/>
                  <a:pt x="52" y="65"/>
                  <a:pt x="51" y="65"/>
                </a:cubicBezTo>
                <a:cubicBezTo>
                  <a:pt x="52" y="64"/>
                  <a:pt x="53" y="63"/>
                  <a:pt x="54" y="62"/>
                </a:cubicBezTo>
                <a:cubicBezTo>
                  <a:pt x="55" y="60"/>
                  <a:pt x="57" y="59"/>
                  <a:pt x="58" y="58"/>
                </a:cubicBezTo>
                <a:cubicBezTo>
                  <a:pt x="59" y="56"/>
                  <a:pt x="60" y="54"/>
                  <a:pt x="62" y="52"/>
                </a:cubicBezTo>
                <a:cubicBezTo>
                  <a:pt x="63" y="51"/>
                  <a:pt x="62" y="50"/>
                  <a:pt x="61" y="51"/>
                </a:cubicBezTo>
                <a:cubicBezTo>
                  <a:pt x="58" y="54"/>
                  <a:pt x="57" y="58"/>
                  <a:pt x="53" y="61"/>
                </a:cubicBezTo>
                <a:cubicBezTo>
                  <a:pt x="52" y="62"/>
                  <a:pt x="50" y="64"/>
                  <a:pt x="49" y="66"/>
                </a:cubicBezTo>
                <a:cubicBezTo>
                  <a:pt x="43" y="67"/>
                  <a:pt x="38" y="67"/>
                  <a:pt x="32" y="68"/>
                </a:cubicBezTo>
                <a:cubicBezTo>
                  <a:pt x="34" y="66"/>
                  <a:pt x="36" y="64"/>
                  <a:pt x="37" y="62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8"/>
                  <a:pt x="41" y="57"/>
                  <a:pt x="42" y="56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5" y="57"/>
                  <a:pt x="46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3" y="61"/>
                  <a:pt x="40" y="64"/>
                  <a:pt x="37" y="66"/>
                </a:cubicBezTo>
                <a:cubicBezTo>
                  <a:pt x="36" y="66"/>
                  <a:pt x="36" y="67"/>
                  <a:pt x="37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3" y="64"/>
                  <a:pt x="47" y="58"/>
                  <a:pt x="50" y="54"/>
                </a:cubicBezTo>
                <a:cubicBezTo>
                  <a:pt x="53" y="51"/>
                  <a:pt x="55" y="47"/>
                  <a:pt x="58" y="44"/>
                </a:cubicBezTo>
                <a:cubicBezTo>
                  <a:pt x="58" y="44"/>
                  <a:pt x="59" y="44"/>
                  <a:pt x="58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2"/>
                  <a:pt x="57" y="42"/>
                  <a:pt x="57" y="42"/>
                </a:cubicBezTo>
                <a:cubicBezTo>
                  <a:pt x="54" y="46"/>
                  <a:pt x="52" y="50"/>
                  <a:pt x="49" y="53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53"/>
                  <a:pt x="48" y="51"/>
                  <a:pt x="47" y="50"/>
                </a:cubicBezTo>
                <a:cubicBezTo>
                  <a:pt x="49" y="48"/>
                  <a:pt x="51" y="46"/>
                  <a:pt x="52" y="44"/>
                </a:cubicBezTo>
                <a:cubicBezTo>
                  <a:pt x="54" y="42"/>
                  <a:pt x="55" y="40"/>
                  <a:pt x="57" y="37"/>
                </a:cubicBezTo>
                <a:cubicBezTo>
                  <a:pt x="59" y="42"/>
                  <a:pt x="62" y="46"/>
                  <a:pt x="63" y="51"/>
                </a:cubicBezTo>
                <a:cubicBezTo>
                  <a:pt x="64" y="53"/>
                  <a:pt x="64" y="55"/>
                  <a:pt x="65" y="57"/>
                </a:cubicBezTo>
                <a:close/>
                <a:moveTo>
                  <a:pt x="14" y="59"/>
                </a:moveTo>
                <a:cubicBezTo>
                  <a:pt x="14" y="58"/>
                  <a:pt x="14" y="56"/>
                  <a:pt x="14" y="55"/>
                </a:cubicBezTo>
                <a:cubicBezTo>
                  <a:pt x="17" y="51"/>
                  <a:pt x="20" y="47"/>
                  <a:pt x="24" y="43"/>
                </a:cubicBezTo>
                <a:cubicBezTo>
                  <a:pt x="25" y="41"/>
                  <a:pt x="26" y="39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9"/>
                  <a:pt x="27" y="40"/>
                  <a:pt x="27" y="42"/>
                </a:cubicBezTo>
                <a:cubicBezTo>
                  <a:pt x="27" y="43"/>
                  <a:pt x="28" y="44"/>
                  <a:pt x="28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8"/>
                  <a:pt x="24" y="50"/>
                  <a:pt x="22" y="53"/>
                </a:cubicBezTo>
                <a:cubicBezTo>
                  <a:pt x="20" y="56"/>
                  <a:pt x="17" y="60"/>
                  <a:pt x="14" y="63"/>
                </a:cubicBezTo>
                <a:cubicBezTo>
                  <a:pt x="14" y="62"/>
                  <a:pt x="14" y="60"/>
                  <a:pt x="14" y="59"/>
                </a:cubicBezTo>
                <a:close/>
                <a:moveTo>
                  <a:pt x="21" y="11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13"/>
                  <a:pt x="19" y="14"/>
                  <a:pt x="19" y="16"/>
                </a:cubicBezTo>
                <a:cubicBezTo>
                  <a:pt x="18" y="17"/>
                  <a:pt x="17" y="18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6" y="15"/>
                  <a:pt x="16" y="12"/>
                </a:cubicBezTo>
                <a:cubicBezTo>
                  <a:pt x="18" y="12"/>
                  <a:pt x="19" y="12"/>
                  <a:pt x="21" y="11"/>
                </a:cubicBezTo>
                <a:close/>
                <a:moveTo>
                  <a:pt x="16" y="22"/>
                </a:moveTo>
                <a:cubicBezTo>
                  <a:pt x="16" y="22"/>
                  <a:pt x="17" y="22"/>
                  <a:pt x="17" y="21"/>
                </a:cubicBezTo>
                <a:cubicBezTo>
                  <a:pt x="17" y="20"/>
                  <a:pt x="18" y="19"/>
                  <a:pt x="19" y="19"/>
                </a:cubicBezTo>
                <a:cubicBezTo>
                  <a:pt x="19" y="18"/>
                  <a:pt x="20" y="17"/>
                  <a:pt x="20" y="17"/>
                </a:cubicBezTo>
                <a:cubicBezTo>
                  <a:pt x="21" y="15"/>
                  <a:pt x="21" y="13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8" y="10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28" y="13"/>
                  <a:pt x="26" y="15"/>
                  <a:pt x="23" y="18"/>
                </a:cubicBezTo>
                <a:cubicBezTo>
                  <a:pt x="22" y="21"/>
                  <a:pt x="20" y="24"/>
                  <a:pt x="18" y="27"/>
                </a:cubicBezTo>
                <a:cubicBezTo>
                  <a:pt x="18" y="28"/>
                  <a:pt x="17" y="29"/>
                  <a:pt x="16" y="30"/>
                </a:cubicBezTo>
                <a:cubicBezTo>
                  <a:pt x="16" y="27"/>
                  <a:pt x="16" y="25"/>
                  <a:pt x="16" y="22"/>
                </a:cubicBezTo>
                <a:close/>
                <a:moveTo>
                  <a:pt x="16" y="36"/>
                </a:moveTo>
                <a:cubicBezTo>
                  <a:pt x="16" y="35"/>
                  <a:pt x="16" y="34"/>
                  <a:pt x="16" y="33"/>
                </a:cubicBezTo>
                <a:cubicBezTo>
                  <a:pt x="17" y="31"/>
                  <a:pt x="19" y="29"/>
                  <a:pt x="19" y="28"/>
                </a:cubicBezTo>
                <a:cubicBezTo>
                  <a:pt x="21" y="25"/>
                  <a:pt x="22" y="22"/>
                  <a:pt x="25" y="19"/>
                </a:cubicBezTo>
                <a:cubicBezTo>
                  <a:pt x="26" y="17"/>
                  <a:pt x="28" y="15"/>
                  <a:pt x="30" y="13"/>
                </a:cubicBezTo>
                <a:cubicBezTo>
                  <a:pt x="31" y="12"/>
                  <a:pt x="31" y="11"/>
                  <a:pt x="32" y="9"/>
                </a:cubicBezTo>
                <a:cubicBezTo>
                  <a:pt x="35" y="9"/>
                  <a:pt x="37" y="8"/>
                  <a:pt x="39" y="8"/>
                </a:cubicBezTo>
                <a:cubicBezTo>
                  <a:pt x="38" y="9"/>
                  <a:pt x="37" y="10"/>
                  <a:pt x="36" y="12"/>
                </a:cubicBezTo>
                <a:cubicBezTo>
                  <a:pt x="34" y="15"/>
                  <a:pt x="31" y="19"/>
                  <a:pt x="29" y="22"/>
                </a:cubicBezTo>
                <a:cubicBezTo>
                  <a:pt x="24" y="29"/>
                  <a:pt x="20" y="36"/>
                  <a:pt x="15" y="43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0"/>
                  <a:pt x="15" y="38"/>
                  <a:pt x="16" y="36"/>
                </a:cubicBezTo>
                <a:close/>
                <a:moveTo>
                  <a:pt x="56" y="36"/>
                </a:moveTo>
                <a:cubicBezTo>
                  <a:pt x="54" y="38"/>
                  <a:pt x="53" y="41"/>
                  <a:pt x="51" y="43"/>
                </a:cubicBezTo>
                <a:cubicBezTo>
                  <a:pt x="50" y="45"/>
                  <a:pt x="48" y="46"/>
                  <a:pt x="47" y="48"/>
                </a:cubicBezTo>
                <a:cubicBezTo>
                  <a:pt x="46" y="46"/>
                  <a:pt x="46" y="45"/>
                  <a:pt x="45" y="43"/>
                </a:cubicBezTo>
                <a:cubicBezTo>
                  <a:pt x="46" y="41"/>
                  <a:pt x="48" y="39"/>
                  <a:pt x="49" y="38"/>
                </a:cubicBezTo>
                <a:cubicBezTo>
                  <a:pt x="51" y="36"/>
                  <a:pt x="53" y="35"/>
                  <a:pt x="54" y="33"/>
                </a:cubicBezTo>
                <a:cubicBezTo>
                  <a:pt x="55" y="34"/>
                  <a:pt x="55" y="35"/>
                  <a:pt x="56" y="36"/>
                </a:cubicBezTo>
                <a:close/>
                <a:moveTo>
                  <a:pt x="42" y="34"/>
                </a:move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1" y="34"/>
                  <a:pt x="41" y="34"/>
                </a:cubicBezTo>
                <a:cubicBezTo>
                  <a:pt x="40" y="33"/>
                  <a:pt x="40" y="33"/>
                  <a:pt x="39" y="33"/>
                </a:cubicBezTo>
                <a:cubicBezTo>
                  <a:pt x="38" y="33"/>
                  <a:pt x="37" y="33"/>
                  <a:pt x="37" y="33"/>
                </a:cubicBezTo>
                <a:cubicBezTo>
                  <a:pt x="37" y="32"/>
                  <a:pt x="37" y="32"/>
                  <a:pt x="37" y="32"/>
                </a:cubicBezTo>
                <a:cubicBezTo>
                  <a:pt x="39" y="29"/>
                  <a:pt x="41" y="27"/>
                  <a:pt x="44" y="25"/>
                </a:cubicBezTo>
                <a:cubicBezTo>
                  <a:pt x="45" y="24"/>
                  <a:pt x="47" y="22"/>
                  <a:pt x="48" y="20"/>
                </a:cubicBezTo>
                <a:cubicBezTo>
                  <a:pt x="49" y="21"/>
                  <a:pt x="49" y="23"/>
                  <a:pt x="49" y="24"/>
                </a:cubicBezTo>
                <a:cubicBezTo>
                  <a:pt x="50" y="24"/>
                  <a:pt x="50" y="25"/>
                  <a:pt x="50" y="25"/>
                </a:cubicBezTo>
                <a:cubicBezTo>
                  <a:pt x="49" y="27"/>
                  <a:pt x="48" y="28"/>
                  <a:pt x="47" y="29"/>
                </a:cubicBezTo>
                <a:cubicBezTo>
                  <a:pt x="45" y="31"/>
                  <a:pt x="44" y="33"/>
                  <a:pt x="42" y="34"/>
                </a:cubicBezTo>
                <a:close/>
                <a:moveTo>
                  <a:pt x="47" y="38"/>
                </a:moveTo>
                <a:cubicBezTo>
                  <a:pt x="46" y="39"/>
                  <a:pt x="45" y="40"/>
                  <a:pt x="45" y="41"/>
                </a:cubicBezTo>
                <a:cubicBezTo>
                  <a:pt x="44" y="39"/>
                  <a:pt x="43" y="37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4"/>
                  <a:pt x="47" y="32"/>
                  <a:pt x="48" y="30"/>
                </a:cubicBezTo>
                <a:cubicBezTo>
                  <a:pt x="49" y="29"/>
                  <a:pt x="50" y="28"/>
                  <a:pt x="51" y="27"/>
                </a:cubicBezTo>
                <a:cubicBezTo>
                  <a:pt x="52" y="29"/>
                  <a:pt x="53" y="30"/>
                  <a:pt x="53" y="32"/>
                </a:cubicBezTo>
                <a:cubicBezTo>
                  <a:pt x="52" y="34"/>
                  <a:pt x="49" y="36"/>
                  <a:pt x="47" y="38"/>
                </a:cubicBezTo>
                <a:close/>
                <a:moveTo>
                  <a:pt x="45" y="12"/>
                </a:moveTo>
                <a:cubicBezTo>
                  <a:pt x="46" y="14"/>
                  <a:pt x="47" y="17"/>
                  <a:pt x="48" y="19"/>
                </a:cubicBezTo>
                <a:cubicBezTo>
                  <a:pt x="46" y="21"/>
                  <a:pt x="43" y="23"/>
                  <a:pt x="42" y="25"/>
                </a:cubicBezTo>
                <a:cubicBezTo>
                  <a:pt x="41" y="26"/>
                  <a:pt x="39" y="27"/>
                  <a:pt x="38" y="28"/>
                </a:cubicBezTo>
                <a:cubicBezTo>
                  <a:pt x="37" y="30"/>
                  <a:pt x="36" y="32"/>
                  <a:pt x="34" y="33"/>
                </a:cubicBezTo>
                <a:cubicBezTo>
                  <a:pt x="33" y="33"/>
                  <a:pt x="31" y="34"/>
                  <a:pt x="29" y="34"/>
                </a:cubicBezTo>
                <a:cubicBezTo>
                  <a:pt x="30" y="33"/>
                  <a:pt x="31" y="31"/>
                  <a:pt x="32" y="30"/>
                </a:cubicBezTo>
                <a:cubicBezTo>
                  <a:pt x="35" y="27"/>
                  <a:pt x="37" y="23"/>
                  <a:pt x="40" y="19"/>
                </a:cubicBezTo>
                <a:cubicBezTo>
                  <a:pt x="42" y="17"/>
                  <a:pt x="44" y="15"/>
                  <a:pt x="45" y="12"/>
                </a:cubicBezTo>
                <a:close/>
                <a:moveTo>
                  <a:pt x="32" y="52"/>
                </a:moveTo>
                <a:cubicBezTo>
                  <a:pt x="33" y="51"/>
                  <a:pt x="33" y="50"/>
                  <a:pt x="34" y="50"/>
                </a:cubicBezTo>
                <a:cubicBezTo>
                  <a:pt x="34" y="49"/>
                  <a:pt x="33" y="48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8"/>
                  <a:pt x="32" y="46"/>
                  <a:pt x="32" y="45"/>
                </a:cubicBezTo>
                <a:cubicBezTo>
                  <a:pt x="32" y="43"/>
                  <a:pt x="32" y="40"/>
                  <a:pt x="32" y="38"/>
                </a:cubicBezTo>
                <a:cubicBezTo>
                  <a:pt x="33" y="38"/>
                  <a:pt x="34" y="38"/>
                  <a:pt x="36" y="38"/>
                </a:cubicBezTo>
                <a:cubicBezTo>
                  <a:pt x="37" y="37"/>
                  <a:pt x="38" y="38"/>
                  <a:pt x="39" y="38"/>
                </a:cubicBezTo>
                <a:cubicBezTo>
                  <a:pt x="40" y="40"/>
                  <a:pt x="41" y="43"/>
                  <a:pt x="41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2" y="49"/>
                  <a:pt x="43" y="50"/>
                </a:cubicBezTo>
                <a:cubicBezTo>
                  <a:pt x="42" y="50"/>
                  <a:pt x="40" y="51"/>
                  <a:pt x="39" y="51"/>
                </a:cubicBezTo>
                <a:cubicBezTo>
                  <a:pt x="37" y="51"/>
                  <a:pt x="35" y="51"/>
                  <a:pt x="32" y="52"/>
                </a:cubicBezTo>
                <a:close/>
                <a:moveTo>
                  <a:pt x="15" y="46"/>
                </a:moveTo>
                <a:cubicBezTo>
                  <a:pt x="15" y="45"/>
                  <a:pt x="15" y="45"/>
                  <a:pt x="15" y="45"/>
                </a:cubicBezTo>
                <a:cubicBezTo>
                  <a:pt x="20" y="38"/>
                  <a:pt x="24" y="30"/>
                  <a:pt x="30" y="23"/>
                </a:cubicBezTo>
                <a:cubicBezTo>
                  <a:pt x="32" y="20"/>
                  <a:pt x="35" y="16"/>
                  <a:pt x="37" y="13"/>
                </a:cubicBezTo>
                <a:cubicBezTo>
                  <a:pt x="38" y="11"/>
                  <a:pt x="40" y="9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8"/>
                  <a:pt x="44" y="10"/>
                  <a:pt x="45" y="11"/>
                </a:cubicBezTo>
                <a:cubicBezTo>
                  <a:pt x="43" y="14"/>
                  <a:pt x="41" y="16"/>
                  <a:pt x="39" y="18"/>
                </a:cubicBezTo>
                <a:cubicBezTo>
                  <a:pt x="37" y="20"/>
                  <a:pt x="36" y="22"/>
                  <a:pt x="35" y="25"/>
                </a:cubicBezTo>
                <a:cubicBezTo>
                  <a:pt x="33" y="27"/>
                  <a:pt x="31" y="29"/>
                  <a:pt x="29" y="31"/>
                </a:cubicBezTo>
                <a:cubicBezTo>
                  <a:pt x="26" y="34"/>
                  <a:pt x="25" y="39"/>
                  <a:pt x="22" y="42"/>
                </a:cubicBezTo>
                <a:cubicBezTo>
                  <a:pt x="20" y="46"/>
                  <a:pt x="17" y="49"/>
                  <a:pt x="14" y="53"/>
                </a:cubicBezTo>
                <a:cubicBezTo>
                  <a:pt x="14" y="52"/>
                  <a:pt x="14" y="50"/>
                  <a:pt x="14" y="49"/>
                </a:cubicBezTo>
                <a:cubicBezTo>
                  <a:pt x="14" y="48"/>
                  <a:pt x="15" y="47"/>
                  <a:pt x="15" y="46"/>
                </a:cubicBezTo>
                <a:close/>
                <a:moveTo>
                  <a:pt x="13" y="74"/>
                </a:moveTo>
                <a:cubicBezTo>
                  <a:pt x="13" y="71"/>
                  <a:pt x="14" y="68"/>
                  <a:pt x="14" y="65"/>
                </a:cubicBezTo>
                <a:cubicBezTo>
                  <a:pt x="16" y="63"/>
                  <a:pt x="18" y="61"/>
                  <a:pt x="20" y="58"/>
                </a:cubicBezTo>
                <a:cubicBezTo>
                  <a:pt x="21" y="56"/>
                  <a:pt x="23" y="54"/>
                  <a:pt x="24" y="52"/>
                </a:cubicBezTo>
                <a:cubicBezTo>
                  <a:pt x="25" y="52"/>
                  <a:pt x="26" y="48"/>
                  <a:pt x="28" y="47"/>
                </a:cubicBezTo>
                <a:cubicBezTo>
                  <a:pt x="27" y="49"/>
                  <a:pt x="27" y="50"/>
                  <a:pt x="27" y="52"/>
                </a:cubicBezTo>
                <a:cubicBezTo>
                  <a:pt x="27" y="52"/>
                  <a:pt x="28" y="53"/>
                  <a:pt x="28" y="53"/>
                </a:cubicBezTo>
                <a:cubicBezTo>
                  <a:pt x="27" y="54"/>
                  <a:pt x="27" y="55"/>
                  <a:pt x="28" y="56"/>
                </a:cubicBezTo>
                <a:cubicBezTo>
                  <a:pt x="27" y="58"/>
                  <a:pt x="25" y="60"/>
                  <a:pt x="24" y="62"/>
                </a:cubicBezTo>
                <a:cubicBezTo>
                  <a:pt x="20" y="66"/>
                  <a:pt x="17" y="70"/>
                  <a:pt x="14" y="74"/>
                </a:cubicBezTo>
                <a:cubicBezTo>
                  <a:pt x="13" y="75"/>
                  <a:pt x="14" y="76"/>
                  <a:pt x="15" y="75"/>
                </a:cubicBezTo>
                <a:cubicBezTo>
                  <a:pt x="18" y="72"/>
                  <a:pt x="21" y="68"/>
                  <a:pt x="24" y="64"/>
                </a:cubicBezTo>
                <a:cubicBezTo>
                  <a:pt x="26" y="61"/>
                  <a:pt x="28" y="60"/>
                  <a:pt x="29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1" y="57"/>
                  <a:pt x="32" y="57"/>
                  <a:pt x="33" y="56"/>
                </a:cubicBezTo>
                <a:cubicBezTo>
                  <a:pt x="32" y="58"/>
                  <a:pt x="31" y="60"/>
                  <a:pt x="30" y="62"/>
                </a:cubicBezTo>
                <a:cubicBezTo>
                  <a:pt x="27" y="68"/>
                  <a:pt x="23" y="73"/>
                  <a:pt x="19" y="77"/>
                </a:cubicBezTo>
                <a:cubicBezTo>
                  <a:pt x="16" y="79"/>
                  <a:pt x="13" y="83"/>
                  <a:pt x="11" y="86"/>
                </a:cubicBezTo>
                <a:cubicBezTo>
                  <a:pt x="11" y="87"/>
                  <a:pt x="10" y="87"/>
                  <a:pt x="10" y="88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2" y="78"/>
                  <a:pt x="13" y="74"/>
                </a:cubicBezTo>
                <a:close/>
                <a:moveTo>
                  <a:pt x="9" y="92"/>
                </a:moveTo>
                <a:cubicBezTo>
                  <a:pt x="9" y="92"/>
                  <a:pt x="9" y="92"/>
                  <a:pt x="9" y="92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1"/>
                  <a:pt x="10" y="90"/>
                  <a:pt x="11" y="89"/>
                </a:cubicBezTo>
                <a:cubicBezTo>
                  <a:pt x="12" y="88"/>
                  <a:pt x="13" y="86"/>
                  <a:pt x="14" y="85"/>
                </a:cubicBezTo>
                <a:cubicBezTo>
                  <a:pt x="15" y="83"/>
                  <a:pt x="16" y="82"/>
                  <a:pt x="17" y="80"/>
                </a:cubicBezTo>
                <a:cubicBezTo>
                  <a:pt x="19" y="79"/>
                  <a:pt x="21" y="77"/>
                  <a:pt x="22" y="76"/>
                </a:cubicBezTo>
                <a:cubicBezTo>
                  <a:pt x="25" y="72"/>
                  <a:pt x="28" y="69"/>
                  <a:pt x="30" y="65"/>
                </a:cubicBezTo>
                <a:cubicBezTo>
                  <a:pt x="32" y="62"/>
                  <a:pt x="33" y="59"/>
                  <a:pt x="34" y="56"/>
                </a:cubicBezTo>
                <a:cubicBezTo>
                  <a:pt x="35" y="56"/>
                  <a:pt x="36" y="56"/>
                  <a:pt x="37" y="56"/>
                </a:cubicBezTo>
                <a:cubicBezTo>
                  <a:pt x="38" y="56"/>
                  <a:pt x="39" y="56"/>
                  <a:pt x="40" y="56"/>
                </a:cubicBezTo>
                <a:cubicBezTo>
                  <a:pt x="39" y="57"/>
                  <a:pt x="38" y="58"/>
                  <a:pt x="37" y="59"/>
                </a:cubicBezTo>
                <a:cubicBezTo>
                  <a:pt x="35" y="63"/>
                  <a:pt x="33" y="66"/>
                  <a:pt x="31" y="69"/>
                </a:cubicBezTo>
                <a:cubicBezTo>
                  <a:pt x="30" y="69"/>
                  <a:pt x="29" y="70"/>
                  <a:pt x="29" y="71"/>
                </a:cubicBezTo>
                <a:cubicBezTo>
                  <a:pt x="29" y="71"/>
                  <a:pt x="29" y="71"/>
                  <a:pt x="29" y="71"/>
                </a:cubicBezTo>
                <a:cubicBezTo>
                  <a:pt x="28" y="72"/>
                  <a:pt x="27" y="73"/>
                  <a:pt x="27" y="74"/>
                </a:cubicBezTo>
                <a:cubicBezTo>
                  <a:pt x="25" y="77"/>
                  <a:pt x="24" y="79"/>
                  <a:pt x="22" y="81"/>
                </a:cubicBezTo>
                <a:cubicBezTo>
                  <a:pt x="21" y="85"/>
                  <a:pt x="17" y="88"/>
                  <a:pt x="15" y="90"/>
                </a:cubicBezTo>
                <a:cubicBezTo>
                  <a:pt x="12" y="93"/>
                  <a:pt x="10" y="96"/>
                  <a:pt x="8" y="100"/>
                </a:cubicBezTo>
                <a:cubicBezTo>
                  <a:pt x="8" y="97"/>
                  <a:pt x="9" y="95"/>
                  <a:pt x="9" y="92"/>
                </a:cubicBezTo>
                <a:close/>
                <a:moveTo>
                  <a:pt x="12" y="106"/>
                </a:moveTo>
                <a:cubicBezTo>
                  <a:pt x="15" y="103"/>
                  <a:pt x="18" y="99"/>
                  <a:pt x="22" y="97"/>
                </a:cubicBezTo>
                <a:cubicBezTo>
                  <a:pt x="23" y="96"/>
                  <a:pt x="24" y="95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7"/>
                  <a:pt x="25" y="101"/>
                  <a:pt x="24" y="104"/>
                </a:cubicBezTo>
                <a:cubicBezTo>
                  <a:pt x="20" y="104"/>
                  <a:pt x="16" y="105"/>
                  <a:pt x="12" y="106"/>
                </a:cubicBezTo>
                <a:close/>
                <a:moveTo>
                  <a:pt x="26" y="86"/>
                </a:moveTo>
                <a:cubicBezTo>
                  <a:pt x="25" y="88"/>
                  <a:pt x="25" y="90"/>
                  <a:pt x="25" y="92"/>
                </a:cubicBezTo>
                <a:cubicBezTo>
                  <a:pt x="23" y="94"/>
                  <a:pt x="20" y="96"/>
                  <a:pt x="18" y="98"/>
                </a:cubicBezTo>
                <a:cubicBezTo>
                  <a:pt x="15" y="101"/>
                  <a:pt x="13" y="104"/>
                  <a:pt x="10" y="106"/>
                </a:cubicBezTo>
                <a:cubicBezTo>
                  <a:pt x="9" y="107"/>
                  <a:pt x="7" y="107"/>
                  <a:pt x="6" y="107"/>
                </a:cubicBezTo>
                <a:cubicBezTo>
                  <a:pt x="6" y="106"/>
                  <a:pt x="7" y="105"/>
                  <a:pt x="7" y="104"/>
                </a:cubicBezTo>
                <a:cubicBezTo>
                  <a:pt x="9" y="99"/>
                  <a:pt x="12" y="95"/>
                  <a:pt x="16" y="91"/>
                </a:cubicBezTo>
                <a:cubicBezTo>
                  <a:pt x="18" y="89"/>
                  <a:pt x="20" y="87"/>
                  <a:pt x="22" y="85"/>
                </a:cubicBezTo>
                <a:cubicBezTo>
                  <a:pt x="24" y="83"/>
                  <a:pt x="25" y="79"/>
                  <a:pt x="2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6" y="80"/>
                  <a:pt x="26" y="83"/>
                  <a:pt x="26" y="86"/>
                </a:cubicBezTo>
                <a:close/>
                <a:moveTo>
                  <a:pt x="64" y="94"/>
                </a:moveTo>
                <a:cubicBezTo>
                  <a:pt x="64" y="93"/>
                  <a:pt x="64" y="93"/>
                  <a:pt x="64" y="93"/>
                </a:cubicBezTo>
                <a:cubicBezTo>
                  <a:pt x="66" y="92"/>
                  <a:pt x="68" y="89"/>
                  <a:pt x="70" y="87"/>
                </a:cubicBezTo>
                <a:cubicBezTo>
                  <a:pt x="71" y="85"/>
                  <a:pt x="72" y="84"/>
                  <a:pt x="73" y="83"/>
                </a:cubicBezTo>
                <a:cubicBezTo>
                  <a:pt x="74" y="81"/>
                  <a:pt x="75" y="81"/>
                  <a:pt x="76" y="79"/>
                </a:cubicBezTo>
                <a:cubicBezTo>
                  <a:pt x="76" y="79"/>
                  <a:pt x="76" y="79"/>
                  <a:pt x="76" y="79"/>
                </a:cubicBezTo>
                <a:cubicBezTo>
                  <a:pt x="77" y="81"/>
                  <a:pt x="77" y="83"/>
                  <a:pt x="78" y="85"/>
                </a:cubicBezTo>
                <a:cubicBezTo>
                  <a:pt x="77" y="86"/>
                  <a:pt x="77" y="87"/>
                  <a:pt x="76" y="87"/>
                </a:cubicBezTo>
                <a:cubicBezTo>
                  <a:pt x="76" y="88"/>
                  <a:pt x="75" y="89"/>
                  <a:pt x="74" y="89"/>
                </a:cubicBezTo>
                <a:cubicBezTo>
                  <a:pt x="73" y="90"/>
                  <a:pt x="72" y="91"/>
                  <a:pt x="72" y="92"/>
                </a:cubicBezTo>
                <a:cubicBezTo>
                  <a:pt x="69" y="93"/>
                  <a:pt x="67" y="93"/>
                  <a:pt x="64" y="94"/>
                </a:cubicBezTo>
                <a:close/>
                <a:moveTo>
                  <a:pt x="79" y="93"/>
                </a:moveTo>
                <a:cubicBezTo>
                  <a:pt x="77" y="92"/>
                  <a:pt x="75" y="92"/>
                  <a:pt x="73" y="92"/>
                </a:cubicBezTo>
                <a:cubicBezTo>
                  <a:pt x="74" y="91"/>
                  <a:pt x="75" y="90"/>
                  <a:pt x="76" y="90"/>
                </a:cubicBezTo>
                <a:cubicBezTo>
                  <a:pt x="77" y="89"/>
                  <a:pt x="77" y="88"/>
                  <a:pt x="78" y="88"/>
                </a:cubicBezTo>
                <a:cubicBezTo>
                  <a:pt x="79" y="87"/>
                  <a:pt x="79" y="87"/>
                  <a:pt x="79" y="87"/>
                </a:cubicBezTo>
                <a:cubicBezTo>
                  <a:pt x="80" y="89"/>
                  <a:pt x="82" y="91"/>
                  <a:pt x="83" y="93"/>
                </a:cubicBezTo>
                <a:cubicBezTo>
                  <a:pt x="83" y="93"/>
                  <a:pt x="83" y="93"/>
                  <a:pt x="83" y="93"/>
                </a:cubicBezTo>
                <a:cubicBezTo>
                  <a:pt x="82" y="93"/>
                  <a:pt x="81" y="93"/>
                  <a:pt x="79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88"/>
          <p:cNvSpPr>
            <a:spLocks noEditPoints="1"/>
          </p:cNvSpPr>
          <p:nvPr/>
        </p:nvSpPr>
        <p:spPr bwMode="auto">
          <a:xfrm>
            <a:off x="3312820" y="2718259"/>
            <a:ext cx="165100" cy="176213"/>
          </a:xfrm>
          <a:custGeom>
            <a:avLst/>
            <a:gdLst>
              <a:gd name="T0" fmla="*/ 68 w 72"/>
              <a:gd name="T1" fmla="*/ 21 h 77"/>
              <a:gd name="T2" fmla="*/ 45 w 72"/>
              <a:gd name="T3" fmla="*/ 32 h 77"/>
              <a:gd name="T4" fmla="*/ 46 w 72"/>
              <a:gd name="T5" fmla="*/ 31 h 77"/>
              <a:gd name="T6" fmla="*/ 42 w 72"/>
              <a:gd name="T7" fmla="*/ 30 h 77"/>
              <a:gd name="T8" fmla="*/ 38 w 72"/>
              <a:gd name="T9" fmla="*/ 26 h 77"/>
              <a:gd name="T10" fmla="*/ 45 w 72"/>
              <a:gd name="T11" fmla="*/ 9 h 77"/>
              <a:gd name="T12" fmla="*/ 31 w 72"/>
              <a:gd name="T13" fmla="*/ 1 h 77"/>
              <a:gd name="T14" fmla="*/ 25 w 72"/>
              <a:gd name="T15" fmla="*/ 12 h 77"/>
              <a:gd name="T16" fmla="*/ 12 w 72"/>
              <a:gd name="T17" fmla="*/ 37 h 77"/>
              <a:gd name="T18" fmla="*/ 2 w 72"/>
              <a:gd name="T19" fmla="*/ 56 h 77"/>
              <a:gd name="T20" fmla="*/ 17 w 72"/>
              <a:gd name="T21" fmla="*/ 63 h 77"/>
              <a:gd name="T22" fmla="*/ 34 w 72"/>
              <a:gd name="T23" fmla="*/ 47 h 77"/>
              <a:gd name="T24" fmla="*/ 33 w 72"/>
              <a:gd name="T25" fmla="*/ 60 h 77"/>
              <a:gd name="T26" fmla="*/ 35 w 72"/>
              <a:gd name="T27" fmla="*/ 73 h 77"/>
              <a:gd name="T28" fmla="*/ 43 w 72"/>
              <a:gd name="T29" fmla="*/ 75 h 77"/>
              <a:gd name="T30" fmla="*/ 53 w 72"/>
              <a:gd name="T31" fmla="*/ 57 h 77"/>
              <a:gd name="T32" fmla="*/ 49 w 72"/>
              <a:gd name="T33" fmla="*/ 59 h 77"/>
              <a:gd name="T34" fmla="*/ 39 w 72"/>
              <a:gd name="T35" fmla="*/ 67 h 77"/>
              <a:gd name="T36" fmla="*/ 39 w 72"/>
              <a:gd name="T37" fmla="*/ 54 h 77"/>
              <a:gd name="T38" fmla="*/ 42 w 72"/>
              <a:gd name="T39" fmla="*/ 57 h 77"/>
              <a:gd name="T40" fmla="*/ 53 w 72"/>
              <a:gd name="T41" fmla="*/ 48 h 77"/>
              <a:gd name="T42" fmla="*/ 41 w 72"/>
              <a:gd name="T43" fmla="*/ 48 h 77"/>
              <a:gd name="T44" fmla="*/ 48 w 72"/>
              <a:gd name="T45" fmla="*/ 44 h 77"/>
              <a:gd name="T46" fmla="*/ 42 w 72"/>
              <a:gd name="T47" fmla="*/ 44 h 77"/>
              <a:gd name="T48" fmla="*/ 37 w 72"/>
              <a:gd name="T49" fmla="*/ 60 h 77"/>
              <a:gd name="T50" fmla="*/ 49 w 72"/>
              <a:gd name="T51" fmla="*/ 58 h 77"/>
              <a:gd name="T52" fmla="*/ 57 w 72"/>
              <a:gd name="T53" fmla="*/ 34 h 77"/>
              <a:gd name="T54" fmla="*/ 33 w 72"/>
              <a:gd name="T55" fmla="*/ 42 h 77"/>
              <a:gd name="T56" fmla="*/ 46 w 72"/>
              <a:gd name="T57" fmla="*/ 37 h 77"/>
              <a:gd name="T58" fmla="*/ 64 w 72"/>
              <a:gd name="T59" fmla="*/ 29 h 77"/>
              <a:gd name="T60" fmla="*/ 65 w 72"/>
              <a:gd name="T61" fmla="*/ 23 h 77"/>
              <a:gd name="T62" fmla="*/ 58 w 72"/>
              <a:gd name="T63" fmla="*/ 19 h 77"/>
              <a:gd name="T64" fmla="*/ 43 w 72"/>
              <a:gd name="T65" fmla="*/ 35 h 77"/>
              <a:gd name="T66" fmla="*/ 30 w 72"/>
              <a:gd name="T67" fmla="*/ 43 h 77"/>
              <a:gd name="T68" fmla="*/ 41 w 72"/>
              <a:gd name="T69" fmla="*/ 9 h 77"/>
              <a:gd name="T70" fmla="*/ 28 w 72"/>
              <a:gd name="T71" fmla="*/ 13 h 77"/>
              <a:gd name="T72" fmla="*/ 23 w 72"/>
              <a:gd name="T73" fmla="*/ 25 h 77"/>
              <a:gd name="T74" fmla="*/ 23 w 72"/>
              <a:gd name="T75" fmla="*/ 24 h 77"/>
              <a:gd name="T76" fmla="*/ 42 w 72"/>
              <a:gd name="T77" fmla="*/ 10 h 77"/>
              <a:gd name="T78" fmla="*/ 29 w 72"/>
              <a:gd name="T79" fmla="*/ 26 h 77"/>
              <a:gd name="T80" fmla="*/ 35 w 72"/>
              <a:gd name="T81" fmla="*/ 26 h 77"/>
              <a:gd name="T82" fmla="*/ 25 w 72"/>
              <a:gd name="T83" fmla="*/ 31 h 77"/>
              <a:gd name="T84" fmla="*/ 16 w 72"/>
              <a:gd name="T85" fmla="*/ 40 h 77"/>
              <a:gd name="T86" fmla="*/ 17 w 72"/>
              <a:gd name="T87" fmla="*/ 41 h 77"/>
              <a:gd name="T88" fmla="*/ 15 w 72"/>
              <a:gd name="T89" fmla="*/ 44 h 77"/>
              <a:gd name="T90" fmla="*/ 28 w 72"/>
              <a:gd name="T91" fmla="*/ 11 h 77"/>
              <a:gd name="T92" fmla="*/ 9 w 72"/>
              <a:gd name="T93" fmla="*/ 49 h 77"/>
              <a:gd name="T94" fmla="*/ 27 w 72"/>
              <a:gd name="T95" fmla="*/ 42 h 77"/>
              <a:gd name="T96" fmla="*/ 6 w 72"/>
              <a:gd name="T97" fmla="*/ 54 h 77"/>
              <a:gd name="T98" fmla="*/ 25 w 72"/>
              <a:gd name="T99" fmla="*/ 44 h 77"/>
              <a:gd name="T100" fmla="*/ 21 w 72"/>
              <a:gd name="T101" fmla="*/ 50 h 77"/>
              <a:gd name="T102" fmla="*/ 7 w 72"/>
              <a:gd name="T103" fmla="*/ 55 h 77"/>
              <a:gd name="T104" fmla="*/ 20 w 72"/>
              <a:gd name="T105" fmla="*/ 52 h 77"/>
              <a:gd name="T106" fmla="*/ 46 w 72"/>
              <a:gd name="T107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2" h="77">
                <a:moveTo>
                  <a:pt x="55" y="52"/>
                </a:moveTo>
                <a:cubicBezTo>
                  <a:pt x="58" y="47"/>
                  <a:pt x="60" y="42"/>
                  <a:pt x="63" y="37"/>
                </a:cubicBezTo>
                <a:cubicBezTo>
                  <a:pt x="64" y="35"/>
                  <a:pt x="65" y="33"/>
                  <a:pt x="67" y="31"/>
                </a:cubicBezTo>
                <a:cubicBezTo>
                  <a:pt x="69" y="28"/>
                  <a:pt x="70" y="25"/>
                  <a:pt x="71" y="23"/>
                </a:cubicBezTo>
                <a:cubicBezTo>
                  <a:pt x="72" y="21"/>
                  <a:pt x="69" y="20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4" y="19"/>
                  <a:pt x="60" y="17"/>
                  <a:pt x="57" y="15"/>
                </a:cubicBezTo>
                <a:cubicBezTo>
                  <a:pt x="55" y="14"/>
                  <a:pt x="54" y="17"/>
                  <a:pt x="55" y="18"/>
                </a:cubicBezTo>
                <a:cubicBezTo>
                  <a:pt x="53" y="23"/>
                  <a:pt x="50" y="28"/>
                  <a:pt x="47" y="33"/>
                </a:cubicBezTo>
                <a:cubicBezTo>
                  <a:pt x="46" y="33"/>
                  <a:pt x="46" y="33"/>
                  <a:pt x="45" y="32"/>
                </a:cubicBezTo>
                <a:cubicBezTo>
                  <a:pt x="45" y="32"/>
                  <a:pt x="46" y="32"/>
                  <a:pt x="46" y="32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0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5" y="31"/>
                  <a:pt x="44" y="31"/>
                  <a:pt x="44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1" y="29"/>
                  <a:pt x="39" y="28"/>
                  <a:pt x="37" y="27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4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19"/>
                  <a:pt x="43" y="14"/>
                  <a:pt x="45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8"/>
                  <a:pt x="45" y="8"/>
                  <a:pt x="44" y="7"/>
                </a:cubicBezTo>
                <a:cubicBezTo>
                  <a:pt x="41" y="6"/>
                  <a:pt x="37" y="4"/>
                  <a:pt x="33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0"/>
                  <a:pt x="27" y="2"/>
                  <a:pt x="29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6"/>
                  <a:pt x="26" y="9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3"/>
                  <a:pt x="25" y="13"/>
                </a:cubicBezTo>
                <a:cubicBezTo>
                  <a:pt x="24" y="14"/>
                  <a:pt x="24" y="15"/>
                  <a:pt x="24" y="15"/>
                </a:cubicBezTo>
                <a:cubicBezTo>
                  <a:pt x="22" y="20"/>
                  <a:pt x="20" y="25"/>
                  <a:pt x="16" y="28"/>
                </a:cubicBezTo>
                <a:cubicBezTo>
                  <a:pt x="14" y="31"/>
                  <a:pt x="13" y="34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1" y="38"/>
                  <a:pt x="11" y="39"/>
                  <a:pt x="11" y="39"/>
                </a:cubicBezTo>
                <a:cubicBezTo>
                  <a:pt x="10" y="41"/>
                  <a:pt x="9" y="43"/>
                  <a:pt x="7" y="46"/>
                </a:cubicBezTo>
                <a:cubicBezTo>
                  <a:pt x="6" y="48"/>
                  <a:pt x="4" y="50"/>
                  <a:pt x="3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0" y="53"/>
                  <a:pt x="1" y="56"/>
                  <a:pt x="2" y="56"/>
                </a:cubicBezTo>
                <a:cubicBezTo>
                  <a:pt x="4" y="56"/>
                  <a:pt x="5" y="57"/>
                  <a:pt x="6" y="57"/>
                </a:cubicBezTo>
                <a:cubicBezTo>
                  <a:pt x="7" y="58"/>
                  <a:pt x="9" y="59"/>
                  <a:pt x="10" y="59"/>
                </a:cubicBezTo>
                <a:cubicBezTo>
                  <a:pt x="10" y="59"/>
                  <a:pt x="14" y="62"/>
                  <a:pt x="14" y="63"/>
                </a:cubicBezTo>
                <a:cubicBezTo>
                  <a:pt x="14" y="65"/>
                  <a:pt x="17" y="65"/>
                  <a:pt x="17" y="64"/>
                </a:cubicBezTo>
                <a:cubicBezTo>
                  <a:pt x="17" y="63"/>
                  <a:pt x="17" y="63"/>
                  <a:pt x="17" y="63"/>
                </a:cubicBezTo>
                <a:cubicBezTo>
                  <a:pt x="19" y="60"/>
                  <a:pt x="21" y="57"/>
                  <a:pt x="22" y="54"/>
                </a:cubicBezTo>
                <a:cubicBezTo>
                  <a:pt x="23" y="52"/>
                  <a:pt x="24" y="50"/>
                  <a:pt x="25" y="49"/>
                </a:cubicBezTo>
                <a:cubicBezTo>
                  <a:pt x="26" y="48"/>
                  <a:pt x="27" y="47"/>
                  <a:pt x="28" y="46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6"/>
                  <a:pt x="32" y="46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8"/>
                  <a:pt x="37" y="49"/>
                  <a:pt x="38" y="49"/>
                </a:cubicBezTo>
                <a:cubicBezTo>
                  <a:pt x="37" y="51"/>
                  <a:pt x="37" y="53"/>
                  <a:pt x="36" y="54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6"/>
                  <a:pt x="34" y="58"/>
                  <a:pt x="33" y="60"/>
                </a:cubicBezTo>
                <a:cubicBezTo>
                  <a:pt x="32" y="62"/>
                  <a:pt x="30" y="63"/>
                  <a:pt x="29" y="66"/>
                </a:cubicBezTo>
                <a:cubicBezTo>
                  <a:pt x="27" y="65"/>
                  <a:pt x="27" y="67"/>
                  <a:pt x="27" y="68"/>
                </a:cubicBezTo>
                <a:cubicBezTo>
                  <a:pt x="27" y="69"/>
                  <a:pt x="29" y="71"/>
                  <a:pt x="30" y="69"/>
                </a:cubicBezTo>
                <a:cubicBezTo>
                  <a:pt x="31" y="70"/>
                  <a:pt x="31" y="70"/>
                  <a:pt x="32" y="71"/>
                </a:cubicBezTo>
                <a:cubicBezTo>
                  <a:pt x="33" y="71"/>
                  <a:pt x="34" y="72"/>
                  <a:pt x="35" y="73"/>
                </a:cubicBezTo>
                <a:cubicBezTo>
                  <a:pt x="37" y="74"/>
                  <a:pt x="39" y="76"/>
                  <a:pt x="41" y="77"/>
                </a:cubicBezTo>
                <a:cubicBezTo>
                  <a:pt x="41" y="77"/>
                  <a:pt x="42" y="77"/>
                  <a:pt x="42" y="77"/>
                </a:cubicBezTo>
                <a:cubicBezTo>
                  <a:pt x="43" y="77"/>
                  <a:pt x="43" y="77"/>
                  <a:pt x="43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4" y="76"/>
                  <a:pt x="44" y="75"/>
                  <a:pt x="43" y="75"/>
                </a:cubicBezTo>
                <a:cubicBezTo>
                  <a:pt x="44" y="74"/>
                  <a:pt x="44" y="74"/>
                  <a:pt x="44" y="73"/>
                </a:cubicBezTo>
                <a:cubicBezTo>
                  <a:pt x="45" y="73"/>
                  <a:pt x="45" y="72"/>
                  <a:pt x="45" y="72"/>
                </a:cubicBezTo>
                <a:cubicBezTo>
                  <a:pt x="46" y="70"/>
                  <a:pt x="48" y="68"/>
                  <a:pt x="49" y="65"/>
                </a:cubicBezTo>
                <a:cubicBezTo>
                  <a:pt x="50" y="63"/>
                  <a:pt x="51" y="61"/>
                  <a:pt x="52" y="59"/>
                </a:cubicBezTo>
                <a:cubicBezTo>
                  <a:pt x="53" y="58"/>
                  <a:pt x="53" y="58"/>
                  <a:pt x="53" y="57"/>
                </a:cubicBezTo>
                <a:cubicBezTo>
                  <a:pt x="53" y="55"/>
                  <a:pt x="54" y="53"/>
                  <a:pt x="55" y="52"/>
                </a:cubicBezTo>
                <a:close/>
                <a:moveTo>
                  <a:pt x="33" y="68"/>
                </a:moveTo>
                <a:cubicBezTo>
                  <a:pt x="33" y="68"/>
                  <a:pt x="32" y="67"/>
                  <a:pt x="31" y="67"/>
                </a:cubicBezTo>
                <a:cubicBezTo>
                  <a:pt x="32" y="66"/>
                  <a:pt x="32" y="66"/>
                  <a:pt x="32" y="66"/>
                </a:cubicBezTo>
                <a:cubicBezTo>
                  <a:pt x="37" y="63"/>
                  <a:pt x="43" y="61"/>
                  <a:pt x="49" y="59"/>
                </a:cubicBezTo>
                <a:cubicBezTo>
                  <a:pt x="49" y="59"/>
                  <a:pt x="49" y="60"/>
                  <a:pt x="48" y="60"/>
                </a:cubicBezTo>
                <a:cubicBezTo>
                  <a:pt x="48" y="61"/>
                  <a:pt x="47" y="62"/>
                  <a:pt x="47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65"/>
                  <a:pt x="43" y="65"/>
                  <a:pt x="43" y="66"/>
                </a:cubicBezTo>
                <a:cubicBezTo>
                  <a:pt x="41" y="66"/>
                  <a:pt x="40" y="67"/>
                  <a:pt x="39" y="67"/>
                </a:cubicBezTo>
                <a:cubicBezTo>
                  <a:pt x="37" y="67"/>
                  <a:pt x="36" y="68"/>
                  <a:pt x="35" y="69"/>
                </a:cubicBezTo>
                <a:cubicBezTo>
                  <a:pt x="34" y="68"/>
                  <a:pt x="34" y="68"/>
                  <a:pt x="33" y="68"/>
                </a:cubicBezTo>
                <a:close/>
                <a:moveTo>
                  <a:pt x="42" y="57"/>
                </a:moveTo>
                <a:cubicBezTo>
                  <a:pt x="40" y="57"/>
                  <a:pt x="39" y="58"/>
                  <a:pt x="37" y="58"/>
                </a:cubicBezTo>
                <a:cubicBezTo>
                  <a:pt x="38" y="57"/>
                  <a:pt x="38" y="56"/>
                  <a:pt x="39" y="54"/>
                </a:cubicBezTo>
                <a:cubicBezTo>
                  <a:pt x="41" y="54"/>
                  <a:pt x="43" y="53"/>
                  <a:pt x="45" y="52"/>
                </a:cubicBezTo>
                <a:cubicBezTo>
                  <a:pt x="48" y="51"/>
                  <a:pt x="51" y="50"/>
                  <a:pt x="53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3" y="50"/>
                  <a:pt x="52" y="51"/>
                  <a:pt x="51" y="53"/>
                </a:cubicBezTo>
                <a:cubicBezTo>
                  <a:pt x="48" y="55"/>
                  <a:pt x="44" y="55"/>
                  <a:pt x="42" y="57"/>
                </a:cubicBezTo>
                <a:close/>
                <a:moveTo>
                  <a:pt x="62" y="32"/>
                </a:moveTo>
                <a:cubicBezTo>
                  <a:pt x="61" y="34"/>
                  <a:pt x="61" y="35"/>
                  <a:pt x="60" y="36"/>
                </a:cubicBezTo>
                <a:cubicBezTo>
                  <a:pt x="59" y="39"/>
                  <a:pt x="57" y="42"/>
                  <a:pt x="56" y="44"/>
                </a:cubicBezTo>
                <a:cubicBezTo>
                  <a:pt x="55" y="46"/>
                  <a:pt x="54" y="47"/>
                  <a:pt x="54" y="48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8"/>
                  <a:pt x="53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9"/>
                  <a:pt x="48" y="50"/>
                  <a:pt x="46" y="51"/>
                </a:cubicBezTo>
                <a:cubicBezTo>
                  <a:pt x="44" y="52"/>
                  <a:pt x="42" y="53"/>
                  <a:pt x="39" y="53"/>
                </a:cubicBezTo>
                <a:cubicBezTo>
                  <a:pt x="40" y="52"/>
                  <a:pt x="41" y="50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7" y="46"/>
                  <a:pt x="52" y="44"/>
                  <a:pt x="57" y="41"/>
                </a:cubicBezTo>
                <a:cubicBezTo>
                  <a:pt x="57" y="41"/>
                  <a:pt x="57" y="40"/>
                  <a:pt x="57" y="41"/>
                </a:cubicBezTo>
                <a:cubicBezTo>
                  <a:pt x="55" y="41"/>
                  <a:pt x="54" y="42"/>
                  <a:pt x="52" y="42"/>
                </a:cubicBezTo>
                <a:cubicBezTo>
                  <a:pt x="51" y="43"/>
                  <a:pt x="49" y="44"/>
                  <a:pt x="48" y="44"/>
                </a:cubicBezTo>
                <a:cubicBezTo>
                  <a:pt x="46" y="45"/>
                  <a:pt x="44" y="46"/>
                  <a:pt x="41" y="47"/>
                </a:cubicBezTo>
                <a:cubicBezTo>
                  <a:pt x="41" y="46"/>
                  <a:pt x="40" y="46"/>
                  <a:pt x="39" y="47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5"/>
                  <a:pt x="41" y="44"/>
                  <a:pt x="42" y="44"/>
                </a:cubicBezTo>
                <a:cubicBezTo>
                  <a:pt x="45" y="43"/>
                  <a:pt x="47" y="41"/>
                  <a:pt x="50" y="40"/>
                </a:cubicBezTo>
                <a:cubicBezTo>
                  <a:pt x="52" y="38"/>
                  <a:pt x="54" y="37"/>
                  <a:pt x="57" y="35"/>
                </a:cubicBezTo>
                <a:cubicBezTo>
                  <a:pt x="59" y="34"/>
                  <a:pt x="61" y="33"/>
                  <a:pt x="62" y="32"/>
                </a:cubicBezTo>
                <a:close/>
                <a:moveTo>
                  <a:pt x="36" y="61"/>
                </a:moveTo>
                <a:cubicBezTo>
                  <a:pt x="37" y="60"/>
                  <a:pt x="37" y="60"/>
                  <a:pt x="37" y="60"/>
                </a:cubicBezTo>
                <a:cubicBezTo>
                  <a:pt x="39" y="58"/>
                  <a:pt x="41" y="57"/>
                  <a:pt x="44" y="57"/>
                </a:cubicBezTo>
                <a:cubicBezTo>
                  <a:pt x="46" y="56"/>
                  <a:pt x="48" y="55"/>
                  <a:pt x="50" y="54"/>
                </a:cubicBezTo>
                <a:cubicBezTo>
                  <a:pt x="50" y="55"/>
                  <a:pt x="50" y="55"/>
                  <a:pt x="50" y="56"/>
                </a:cubicBezTo>
                <a:cubicBezTo>
                  <a:pt x="50" y="57"/>
                  <a:pt x="50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3" y="60"/>
                  <a:pt x="38" y="62"/>
                  <a:pt x="33" y="65"/>
                </a:cubicBezTo>
                <a:cubicBezTo>
                  <a:pt x="34" y="63"/>
                  <a:pt x="35" y="62"/>
                  <a:pt x="36" y="61"/>
                </a:cubicBezTo>
                <a:close/>
                <a:moveTo>
                  <a:pt x="64" y="29"/>
                </a:moveTo>
                <a:cubicBezTo>
                  <a:pt x="64" y="30"/>
                  <a:pt x="64" y="30"/>
                  <a:pt x="64" y="30"/>
                </a:cubicBezTo>
                <a:cubicBezTo>
                  <a:pt x="61" y="31"/>
                  <a:pt x="59" y="33"/>
                  <a:pt x="57" y="34"/>
                </a:cubicBezTo>
                <a:cubicBezTo>
                  <a:pt x="54" y="36"/>
                  <a:pt x="52" y="37"/>
                  <a:pt x="49" y="39"/>
                </a:cubicBezTo>
                <a:cubicBezTo>
                  <a:pt x="46" y="41"/>
                  <a:pt x="44" y="42"/>
                  <a:pt x="41" y="44"/>
                </a:cubicBezTo>
                <a:cubicBezTo>
                  <a:pt x="39" y="44"/>
                  <a:pt x="38" y="45"/>
                  <a:pt x="37" y="45"/>
                </a:cubicBezTo>
                <a:cubicBezTo>
                  <a:pt x="35" y="44"/>
                  <a:pt x="33" y="44"/>
                  <a:pt x="31" y="43"/>
                </a:cubicBezTo>
                <a:cubicBezTo>
                  <a:pt x="32" y="43"/>
                  <a:pt x="33" y="42"/>
                  <a:pt x="33" y="42"/>
                </a:cubicBezTo>
                <a:cubicBezTo>
                  <a:pt x="35" y="41"/>
                  <a:pt x="37" y="40"/>
                  <a:pt x="39" y="40"/>
                </a:cubicBezTo>
                <a:cubicBezTo>
                  <a:pt x="40" y="39"/>
                  <a:pt x="41" y="38"/>
                  <a:pt x="43" y="38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8"/>
                  <a:pt x="48" y="39"/>
                  <a:pt x="48" y="37"/>
                </a:cubicBezTo>
                <a:cubicBezTo>
                  <a:pt x="50" y="35"/>
                  <a:pt x="51" y="33"/>
                  <a:pt x="52" y="30"/>
                </a:cubicBezTo>
                <a:cubicBezTo>
                  <a:pt x="56" y="28"/>
                  <a:pt x="61" y="25"/>
                  <a:pt x="66" y="23"/>
                </a:cubicBezTo>
                <a:cubicBezTo>
                  <a:pt x="66" y="24"/>
                  <a:pt x="67" y="24"/>
                  <a:pt x="67" y="24"/>
                </a:cubicBezTo>
                <a:cubicBezTo>
                  <a:pt x="66" y="26"/>
                  <a:pt x="65" y="28"/>
                  <a:pt x="64" y="29"/>
                </a:cubicBezTo>
                <a:close/>
                <a:moveTo>
                  <a:pt x="55" y="25"/>
                </a:moveTo>
                <a:cubicBezTo>
                  <a:pt x="56" y="24"/>
                  <a:pt x="56" y="24"/>
                  <a:pt x="56" y="24"/>
                </a:cubicBezTo>
                <a:cubicBezTo>
                  <a:pt x="58" y="23"/>
                  <a:pt x="60" y="23"/>
                  <a:pt x="62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4" y="22"/>
                  <a:pt x="65" y="23"/>
                </a:cubicBezTo>
                <a:cubicBezTo>
                  <a:pt x="61" y="24"/>
                  <a:pt x="57" y="27"/>
                  <a:pt x="53" y="29"/>
                </a:cubicBezTo>
                <a:cubicBezTo>
                  <a:pt x="54" y="28"/>
                  <a:pt x="54" y="26"/>
                  <a:pt x="55" y="25"/>
                </a:cubicBezTo>
                <a:close/>
                <a:moveTo>
                  <a:pt x="57" y="23"/>
                </a:move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7" y="21"/>
                  <a:pt x="58" y="19"/>
                </a:cubicBezTo>
                <a:cubicBezTo>
                  <a:pt x="59" y="20"/>
                  <a:pt x="60" y="20"/>
                  <a:pt x="61" y="21"/>
                </a:cubicBezTo>
                <a:cubicBezTo>
                  <a:pt x="60" y="22"/>
                  <a:pt x="58" y="22"/>
                  <a:pt x="57" y="23"/>
                </a:cubicBezTo>
                <a:close/>
                <a:moveTo>
                  <a:pt x="45" y="36"/>
                </a:moveTo>
                <a:cubicBezTo>
                  <a:pt x="45" y="36"/>
                  <a:pt x="45" y="36"/>
                  <a:pt x="45" y="36"/>
                </a:cubicBezTo>
                <a:close/>
                <a:moveTo>
                  <a:pt x="43" y="35"/>
                </a:moveTo>
                <a:cubicBezTo>
                  <a:pt x="44" y="35"/>
                  <a:pt x="44" y="35"/>
                  <a:pt x="45" y="35"/>
                </a:cubicBezTo>
                <a:cubicBezTo>
                  <a:pt x="43" y="36"/>
                  <a:pt x="42" y="37"/>
                  <a:pt x="41" y="38"/>
                </a:cubicBezTo>
                <a:cubicBezTo>
                  <a:pt x="39" y="39"/>
                  <a:pt x="37" y="39"/>
                  <a:pt x="35" y="40"/>
                </a:cubicBezTo>
                <a:cubicBezTo>
                  <a:pt x="33" y="41"/>
                  <a:pt x="32" y="42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43"/>
                  <a:pt x="28" y="42"/>
                  <a:pt x="28" y="42"/>
                </a:cubicBezTo>
                <a:cubicBezTo>
                  <a:pt x="31" y="40"/>
                  <a:pt x="33" y="38"/>
                  <a:pt x="36" y="36"/>
                </a:cubicBezTo>
                <a:cubicBezTo>
                  <a:pt x="38" y="35"/>
                  <a:pt x="40" y="34"/>
                  <a:pt x="41" y="33"/>
                </a:cubicBezTo>
                <a:cubicBezTo>
                  <a:pt x="42" y="34"/>
                  <a:pt x="43" y="34"/>
                  <a:pt x="43" y="35"/>
                </a:cubicBezTo>
                <a:close/>
                <a:moveTo>
                  <a:pt x="41" y="9"/>
                </a:moveTo>
                <a:cubicBezTo>
                  <a:pt x="38" y="10"/>
                  <a:pt x="35" y="12"/>
                  <a:pt x="33" y="14"/>
                </a:cubicBezTo>
                <a:cubicBezTo>
                  <a:pt x="31" y="15"/>
                  <a:pt x="29" y="16"/>
                  <a:pt x="28" y="17"/>
                </a:cubicBezTo>
                <a:cubicBezTo>
                  <a:pt x="27" y="17"/>
                  <a:pt x="27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7" y="14"/>
                  <a:pt x="28" y="13"/>
                </a:cubicBezTo>
                <a:cubicBezTo>
                  <a:pt x="30" y="12"/>
                  <a:pt x="31" y="11"/>
                  <a:pt x="33" y="10"/>
                </a:cubicBezTo>
                <a:cubicBezTo>
                  <a:pt x="35" y="9"/>
                  <a:pt x="36" y="9"/>
                  <a:pt x="38" y="8"/>
                </a:cubicBezTo>
                <a:cubicBezTo>
                  <a:pt x="39" y="8"/>
                  <a:pt x="40" y="8"/>
                  <a:pt x="41" y="9"/>
                </a:cubicBezTo>
                <a:close/>
                <a:moveTo>
                  <a:pt x="19" y="30"/>
                </a:moveTo>
                <a:cubicBezTo>
                  <a:pt x="20" y="28"/>
                  <a:pt x="22" y="27"/>
                  <a:pt x="23" y="25"/>
                </a:cubicBezTo>
                <a:cubicBezTo>
                  <a:pt x="25" y="24"/>
                  <a:pt x="28" y="23"/>
                  <a:pt x="30" y="22"/>
                </a:cubicBezTo>
                <a:cubicBezTo>
                  <a:pt x="33" y="20"/>
                  <a:pt x="36" y="18"/>
                  <a:pt x="39" y="16"/>
                </a:cubicBezTo>
                <a:cubicBezTo>
                  <a:pt x="39" y="16"/>
                  <a:pt x="39" y="15"/>
                  <a:pt x="38" y="15"/>
                </a:cubicBezTo>
                <a:cubicBezTo>
                  <a:pt x="36" y="17"/>
                  <a:pt x="32" y="19"/>
                  <a:pt x="29" y="21"/>
                </a:cubicBezTo>
                <a:cubicBezTo>
                  <a:pt x="28" y="22"/>
                  <a:pt x="25" y="23"/>
                  <a:pt x="23" y="24"/>
                </a:cubicBezTo>
                <a:cubicBezTo>
                  <a:pt x="24" y="22"/>
                  <a:pt x="25" y="21"/>
                  <a:pt x="25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8" y="18"/>
                  <a:pt x="30" y="17"/>
                  <a:pt x="32" y="16"/>
                </a:cubicBezTo>
                <a:cubicBezTo>
                  <a:pt x="33" y="15"/>
                  <a:pt x="35" y="14"/>
                  <a:pt x="37" y="13"/>
                </a:cubicBezTo>
                <a:cubicBezTo>
                  <a:pt x="38" y="12"/>
                  <a:pt x="40" y="10"/>
                  <a:pt x="42" y="1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0" y="14"/>
                  <a:pt x="38" y="18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4" y="24"/>
                  <a:pt x="31" y="25"/>
                  <a:pt x="29" y="26"/>
                </a:cubicBezTo>
                <a:cubicBezTo>
                  <a:pt x="26" y="27"/>
                  <a:pt x="23" y="28"/>
                  <a:pt x="20" y="29"/>
                </a:cubicBezTo>
                <a:cubicBezTo>
                  <a:pt x="19" y="30"/>
                  <a:pt x="19" y="30"/>
                  <a:pt x="20" y="30"/>
                </a:cubicBezTo>
                <a:cubicBezTo>
                  <a:pt x="23" y="29"/>
                  <a:pt x="26" y="28"/>
                  <a:pt x="29" y="27"/>
                </a:cubicBezTo>
                <a:cubicBezTo>
                  <a:pt x="31" y="26"/>
                  <a:pt x="33" y="25"/>
                  <a:pt x="36" y="24"/>
                </a:cubicBezTo>
                <a:cubicBezTo>
                  <a:pt x="35" y="24"/>
                  <a:pt x="35" y="25"/>
                  <a:pt x="35" y="26"/>
                </a:cubicBezTo>
                <a:cubicBezTo>
                  <a:pt x="34" y="26"/>
                  <a:pt x="34" y="26"/>
                  <a:pt x="34" y="27"/>
                </a:cubicBezTo>
                <a:cubicBezTo>
                  <a:pt x="31" y="28"/>
                  <a:pt x="28" y="29"/>
                  <a:pt x="26" y="30"/>
                </a:cubicBezTo>
                <a:cubicBezTo>
                  <a:pt x="22" y="32"/>
                  <a:pt x="19" y="34"/>
                  <a:pt x="16" y="35"/>
                </a:cubicBezTo>
                <a:cubicBezTo>
                  <a:pt x="17" y="33"/>
                  <a:pt x="18" y="31"/>
                  <a:pt x="19" y="30"/>
                </a:cubicBezTo>
                <a:close/>
                <a:moveTo>
                  <a:pt x="25" y="31"/>
                </a:moveTo>
                <a:cubicBezTo>
                  <a:pt x="28" y="30"/>
                  <a:pt x="31" y="29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6" y="30"/>
                </a:cubicBezTo>
                <a:cubicBezTo>
                  <a:pt x="32" y="31"/>
                  <a:pt x="29" y="34"/>
                  <a:pt x="25" y="35"/>
                </a:cubicBezTo>
                <a:cubicBezTo>
                  <a:pt x="22" y="37"/>
                  <a:pt x="19" y="39"/>
                  <a:pt x="16" y="40"/>
                </a:cubicBezTo>
                <a:cubicBezTo>
                  <a:pt x="15" y="40"/>
                  <a:pt x="14" y="40"/>
                  <a:pt x="13" y="41"/>
                </a:cubicBezTo>
                <a:cubicBezTo>
                  <a:pt x="14" y="39"/>
                  <a:pt x="15" y="38"/>
                  <a:pt x="15" y="37"/>
                </a:cubicBezTo>
                <a:cubicBezTo>
                  <a:pt x="18" y="35"/>
                  <a:pt x="22" y="33"/>
                  <a:pt x="25" y="31"/>
                </a:cubicBezTo>
                <a:close/>
                <a:moveTo>
                  <a:pt x="13" y="42"/>
                </a:moveTo>
                <a:cubicBezTo>
                  <a:pt x="14" y="41"/>
                  <a:pt x="16" y="41"/>
                  <a:pt x="17" y="41"/>
                </a:cubicBezTo>
                <a:cubicBezTo>
                  <a:pt x="20" y="39"/>
                  <a:pt x="22" y="38"/>
                  <a:pt x="25" y="37"/>
                </a:cubicBezTo>
                <a:cubicBezTo>
                  <a:pt x="29" y="35"/>
                  <a:pt x="33" y="32"/>
                  <a:pt x="37" y="30"/>
                </a:cubicBezTo>
                <a:cubicBezTo>
                  <a:pt x="37" y="31"/>
                  <a:pt x="38" y="31"/>
                  <a:pt x="39" y="31"/>
                </a:cubicBezTo>
                <a:cubicBezTo>
                  <a:pt x="33" y="33"/>
                  <a:pt x="29" y="37"/>
                  <a:pt x="24" y="40"/>
                </a:cubicBezTo>
                <a:cubicBezTo>
                  <a:pt x="21" y="41"/>
                  <a:pt x="18" y="43"/>
                  <a:pt x="15" y="44"/>
                </a:cubicBezTo>
                <a:cubicBezTo>
                  <a:pt x="13" y="45"/>
                  <a:pt x="12" y="46"/>
                  <a:pt x="10" y="47"/>
                </a:cubicBezTo>
                <a:cubicBezTo>
                  <a:pt x="11" y="45"/>
                  <a:pt x="12" y="43"/>
                  <a:pt x="13" y="42"/>
                </a:cubicBezTo>
                <a:close/>
                <a:moveTo>
                  <a:pt x="37" y="7"/>
                </a:moveTo>
                <a:cubicBezTo>
                  <a:pt x="36" y="8"/>
                  <a:pt x="34" y="9"/>
                  <a:pt x="32" y="9"/>
                </a:cubicBezTo>
                <a:cubicBezTo>
                  <a:pt x="31" y="10"/>
                  <a:pt x="30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9"/>
                  <a:pt x="31" y="7"/>
                  <a:pt x="32" y="5"/>
                </a:cubicBezTo>
                <a:cubicBezTo>
                  <a:pt x="34" y="6"/>
                  <a:pt x="35" y="6"/>
                  <a:pt x="37" y="7"/>
                </a:cubicBezTo>
                <a:close/>
                <a:moveTo>
                  <a:pt x="6" y="54"/>
                </a:moveTo>
                <a:cubicBezTo>
                  <a:pt x="7" y="52"/>
                  <a:pt x="8" y="50"/>
                  <a:pt x="9" y="49"/>
                </a:cubicBezTo>
                <a:cubicBezTo>
                  <a:pt x="14" y="46"/>
                  <a:pt x="19" y="44"/>
                  <a:pt x="24" y="41"/>
                </a:cubicBezTo>
                <a:cubicBezTo>
                  <a:pt x="29" y="38"/>
                  <a:pt x="34" y="34"/>
                  <a:pt x="40" y="32"/>
                </a:cubicBezTo>
                <a:cubicBezTo>
                  <a:pt x="40" y="32"/>
                  <a:pt x="40" y="33"/>
                  <a:pt x="41" y="33"/>
                </a:cubicBezTo>
                <a:cubicBezTo>
                  <a:pt x="39" y="34"/>
                  <a:pt x="37" y="34"/>
                  <a:pt x="36" y="35"/>
                </a:cubicBezTo>
                <a:cubicBezTo>
                  <a:pt x="33" y="38"/>
                  <a:pt x="30" y="40"/>
                  <a:pt x="27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4" y="42"/>
                  <a:pt x="24" y="43"/>
                </a:cubicBezTo>
                <a:cubicBezTo>
                  <a:pt x="21" y="45"/>
                  <a:pt x="18" y="47"/>
                  <a:pt x="14" y="49"/>
                </a:cubicBezTo>
                <a:cubicBezTo>
                  <a:pt x="13" y="50"/>
                  <a:pt x="11" y="51"/>
                  <a:pt x="10" y="52"/>
                </a:cubicBezTo>
                <a:cubicBezTo>
                  <a:pt x="9" y="53"/>
                  <a:pt x="7" y="53"/>
                  <a:pt x="6" y="54"/>
                </a:cubicBezTo>
                <a:close/>
                <a:moveTo>
                  <a:pt x="7" y="55"/>
                </a:moveTo>
                <a:cubicBezTo>
                  <a:pt x="8" y="54"/>
                  <a:pt x="10" y="53"/>
                  <a:pt x="11" y="52"/>
                </a:cubicBezTo>
                <a:cubicBezTo>
                  <a:pt x="13" y="51"/>
                  <a:pt x="14" y="50"/>
                  <a:pt x="16" y="49"/>
                </a:cubicBezTo>
                <a:cubicBezTo>
                  <a:pt x="19" y="47"/>
                  <a:pt x="22" y="46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6"/>
                  <a:pt x="23" y="46"/>
                  <a:pt x="22" y="48"/>
                </a:cubicBezTo>
                <a:cubicBezTo>
                  <a:pt x="22" y="48"/>
                  <a:pt x="22" y="49"/>
                  <a:pt x="21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1"/>
                  <a:pt x="18" y="52"/>
                  <a:pt x="16" y="53"/>
                </a:cubicBezTo>
                <a:cubicBezTo>
                  <a:pt x="14" y="54"/>
                  <a:pt x="12" y="55"/>
                  <a:pt x="10" y="56"/>
                </a:cubicBezTo>
                <a:cubicBezTo>
                  <a:pt x="9" y="56"/>
                  <a:pt x="8" y="55"/>
                  <a:pt x="8" y="55"/>
                </a:cubicBezTo>
                <a:lnTo>
                  <a:pt x="7" y="55"/>
                </a:lnTo>
                <a:close/>
                <a:moveTo>
                  <a:pt x="13" y="58"/>
                </a:moveTo>
                <a:cubicBezTo>
                  <a:pt x="12" y="57"/>
                  <a:pt x="12" y="57"/>
                  <a:pt x="11" y="56"/>
                </a:cubicBezTo>
                <a:cubicBezTo>
                  <a:pt x="13" y="55"/>
                  <a:pt x="15" y="54"/>
                  <a:pt x="17" y="53"/>
                </a:cubicBezTo>
                <a:cubicBezTo>
                  <a:pt x="18" y="53"/>
                  <a:pt x="19" y="52"/>
                  <a:pt x="21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55"/>
                  <a:pt x="17" y="57"/>
                  <a:pt x="16" y="60"/>
                </a:cubicBezTo>
                <a:cubicBezTo>
                  <a:pt x="15" y="59"/>
                  <a:pt x="14" y="58"/>
                  <a:pt x="13" y="58"/>
                </a:cubicBezTo>
                <a:close/>
                <a:moveTo>
                  <a:pt x="35" y="69"/>
                </a:moveTo>
                <a:cubicBezTo>
                  <a:pt x="37" y="69"/>
                  <a:pt x="39" y="68"/>
                  <a:pt x="41" y="67"/>
                </a:cubicBezTo>
                <a:cubicBezTo>
                  <a:pt x="42" y="67"/>
                  <a:pt x="44" y="66"/>
                  <a:pt x="46" y="65"/>
                </a:cubicBezTo>
                <a:cubicBezTo>
                  <a:pt x="45" y="66"/>
                  <a:pt x="45" y="67"/>
                  <a:pt x="44" y="68"/>
                </a:cubicBezTo>
                <a:cubicBezTo>
                  <a:pt x="44" y="69"/>
                  <a:pt x="42" y="71"/>
                  <a:pt x="41" y="73"/>
                </a:cubicBezTo>
                <a:cubicBezTo>
                  <a:pt x="39" y="72"/>
                  <a:pt x="38" y="71"/>
                  <a:pt x="37" y="70"/>
                </a:cubicBezTo>
                <a:cubicBezTo>
                  <a:pt x="36" y="70"/>
                  <a:pt x="36" y="70"/>
                  <a:pt x="35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89"/>
          <p:cNvSpPr>
            <a:spLocks noEditPoints="1"/>
          </p:cNvSpPr>
          <p:nvPr/>
        </p:nvSpPr>
        <p:spPr bwMode="auto">
          <a:xfrm>
            <a:off x="3420770" y="2797634"/>
            <a:ext cx="149225" cy="171450"/>
          </a:xfrm>
          <a:custGeom>
            <a:avLst/>
            <a:gdLst>
              <a:gd name="T0" fmla="*/ 58 w 65"/>
              <a:gd name="T1" fmla="*/ 41 h 74"/>
              <a:gd name="T2" fmla="*/ 64 w 65"/>
              <a:gd name="T3" fmla="*/ 11 h 74"/>
              <a:gd name="T4" fmla="*/ 62 w 65"/>
              <a:gd name="T5" fmla="*/ 9 h 74"/>
              <a:gd name="T6" fmla="*/ 40 w 65"/>
              <a:gd name="T7" fmla="*/ 8 h 74"/>
              <a:gd name="T8" fmla="*/ 1 w 65"/>
              <a:gd name="T9" fmla="*/ 46 h 74"/>
              <a:gd name="T10" fmla="*/ 17 w 65"/>
              <a:gd name="T11" fmla="*/ 55 h 74"/>
              <a:gd name="T12" fmla="*/ 38 w 65"/>
              <a:gd name="T13" fmla="*/ 44 h 74"/>
              <a:gd name="T14" fmla="*/ 39 w 65"/>
              <a:gd name="T15" fmla="*/ 49 h 74"/>
              <a:gd name="T16" fmla="*/ 36 w 65"/>
              <a:gd name="T17" fmla="*/ 65 h 74"/>
              <a:gd name="T18" fmla="*/ 46 w 65"/>
              <a:gd name="T19" fmla="*/ 71 h 74"/>
              <a:gd name="T20" fmla="*/ 52 w 65"/>
              <a:gd name="T21" fmla="*/ 71 h 74"/>
              <a:gd name="T22" fmla="*/ 39 w 65"/>
              <a:gd name="T23" fmla="*/ 61 h 74"/>
              <a:gd name="T24" fmla="*/ 51 w 65"/>
              <a:gd name="T25" fmla="*/ 57 h 74"/>
              <a:gd name="T26" fmla="*/ 46 w 65"/>
              <a:gd name="T27" fmla="*/ 56 h 74"/>
              <a:gd name="T28" fmla="*/ 46 w 65"/>
              <a:gd name="T29" fmla="*/ 53 h 74"/>
              <a:gd name="T30" fmla="*/ 42 w 65"/>
              <a:gd name="T31" fmla="*/ 49 h 74"/>
              <a:gd name="T32" fmla="*/ 52 w 65"/>
              <a:gd name="T33" fmla="*/ 48 h 74"/>
              <a:gd name="T34" fmla="*/ 45 w 65"/>
              <a:gd name="T35" fmla="*/ 52 h 74"/>
              <a:gd name="T36" fmla="*/ 46 w 65"/>
              <a:gd name="T37" fmla="*/ 47 h 74"/>
              <a:gd name="T38" fmla="*/ 43 w 65"/>
              <a:gd name="T39" fmla="*/ 43 h 74"/>
              <a:gd name="T40" fmla="*/ 46 w 65"/>
              <a:gd name="T41" fmla="*/ 42 h 74"/>
              <a:gd name="T42" fmla="*/ 42 w 65"/>
              <a:gd name="T43" fmla="*/ 35 h 74"/>
              <a:gd name="T44" fmla="*/ 44 w 65"/>
              <a:gd name="T45" fmla="*/ 37 h 74"/>
              <a:gd name="T46" fmla="*/ 37 w 65"/>
              <a:gd name="T47" fmla="*/ 39 h 74"/>
              <a:gd name="T48" fmla="*/ 55 w 65"/>
              <a:gd name="T49" fmla="*/ 34 h 74"/>
              <a:gd name="T50" fmla="*/ 52 w 65"/>
              <a:gd name="T51" fmla="*/ 33 h 74"/>
              <a:gd name="T52" fmla="*/ 29 w 65"/>
              <a:gd name="T53" fmla="*/ 24 h 74"/>
              <a:gd name="T54" fmla="*/ 40 w 65"/>
              <a:gd name="T55" fmla="*/ 25 h 74"/>
              <a:gd name="T56" fmla="*/ 49 w 65"/>
              <a:gd name="T57" fmla="*/ 6 h 74"/>
              <a:gd name="T58" fmla="*/ 46 w 65"/>
              <a:gd name="T59" fmla="*/ 4 h 74"/>
              <a:gd name="T60" fmla="*/ 47 w 65"/>
              <a:gd name="T61" fmla="*/ 8 h 74"/>
              <a:gd name="T62" fmla="*/ 48 w 65"/>
              <a:gd name="T63" fmla="*/ 10 h 74"/>
              <a:gd name="T64" fmla="*/ 39 w 65"/>
              <a:gd name="T65" fmla="*/ 14 h 74"/>
              <a:gd name="T66" fmla="*/ 59 w 65"/>
              <a:gd name="T67" fmla="*/ 11 h 74"/>
              <a:gd name="T68" fmla="*/ 37 w 65"/>
              <a:gd name="T69" fmla="*/ 15 h 74"/>
              <a:gd name="T70" fmla="*/ 53 w 65"/>
              <a:gd name="T71" fmla="*/ 29 h 74"/>
              <a:gd name="T72" fmla="*/ 50 w 65"/>
              <a:gd name="T73" fmla="*/ 24 h 74"/>
              <a:gd name="T74" fmla="*/ 59 w 65"/>
              <a:gd name="T75" fmla="*/ 20 h 74"/>
              <a:gd name="T76" fmla="*/ 52 w 65"/>
              <a:gd name="T77" fmla="*/ 29 h 74"/>
              <a:gd name="T78" fmla="*/ 58 w 65"/>
              <a:gd name="T79" fmla="*/ 24 h 74"/>
              <a:gd name="T80" fmla="*/ 54 w 65"/>
              <a:gd name="T81" fmla="*/ 20 h 74"/>
              <a:gd name="T82" fmla="*/ 56 w 65"/>
              <a:gd name="T83" fmla="*/ 17 h 74"/>
              <a:gd name="T84" fmla="*/ 40 w 65"/>
              <a:gd name="T85" fmla="*/ 28 h 74"/>
              <a:gd name="T86" fmla="*/ 46 w 65"/>
              <a:gd name="T87" fmla="*/ 30 h 74"/>
              <a:gd name="T88" fmla="*/ 33 w 65"/>
              <a:gd name="T89" fmla="*/ 20 h 74"/>
              <a:gd name="T90" fmla="*/ 61 w 65"/>
              <a:gd name="T91" fmla="*/ 12 h 74"/>
              <a:gd name="T92" fmla="*/ 38 w 65"/>
              <a:gd name="T93" fmla="*/ 21 h 74"/>
              <a:gd name="T94" fmla="*/ 25 w 65"/>
              <a:gd name="T95" fmla="*/ 29 h 74"/>
              <a:gd name="T96" fmla="*/ 37 w 65"/>
              <a:gd name="T97" fmla="*/ 29 h 74"/>
              <a:gd name="T98" fmla="*/ 31 w 65"/>
              <a:gd name="T99" fmla="*/ 32 h 74"/>
              <a:gd name="T100" fmla="*/ 34 w 65"/>
              <a:gd name="T101" fmla="*/ 34 h 74"/>
              <a:gd name="T102" fmla="*/ 21 w 65"/>
              <a:gd name="T103" fmla="*/ 33 h 74"/>
              <a:gd name="T104" fmla="*/ 18 w 65"/>
              <a:gd name="T105" fmla="*/ 39 h 74"/>
              <a:gd name="T106" fmla="*/ 40 w 65"/>
              <a:gd name="T107" fmla="*/ 33 h 74"/>
              <a:gd name="T108" fmla="*/ 30 w 65"/>
              <a:gd name="T109" fmla="*/ 38 h 74"/>
              <a:gd name="T110" fmla="*/ 13 w 65"/>
              <a:gd name="T111" fmla="*/ 40 h 74"/>
              <a:gd name="T112" fmla="*/ 16 w 65"/>
              <a:gd name="T113" fmla="*/ 52 h 74"/>
              <a:gd name="T114" fmla="*/ 8 w 65"/>
              <a:gd name="T115" fmla="*/ 48 h 74"/>
              <a:gd name="T116" fmla="*/ 27 w 65"/>
              <a:gd name="T117" fmla="*/ 40 h 74"/>
              <a:gd name="T118" fmla="*/ 44 w 65"/>
              <a:gd name="T119" fmla="*/ 61 h 74"/>
              <a:gd name="T120" fmla="*/ 47 w 65"/>
              <a:gd name="T121" fmla="*/ 64 h 74"/>
              <a:gd name="T122" fmla="*/ 44 w 65"/>
              <a:gd name="T123" fmla="*/ 65 h 74"/>
              <a:gd name="T124" fmla="*/ 48 w 65"/>
              <a:gd name="T125" fmla="*/ 6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" h="74">
                <a:moveTo>
                  <a:pt x="52" y="71"/>
                </a:moveTo>
                <a:cubicBezTo>
                  <a:pt x="51" y="69"/>
                  <a:pt x="51" y="66"/>
                  <a:pt x="52" y="63"/>
                </a:cubicBezTo>
                <a:cubicBezTo>
                  <a:pt x="53" y="61"/>
                  <a:pt x="54" y="59"/>
                  <a:pt x="54" y="57"/>
                </a:cubicBezTo>
                <a:cubicBezTo>
                  <a:pt x="54" y="55"/>
                  <a:pt x="54" y="52"/>
                  <a:pt x="55" y="50"/>
                </a:cubicBezTo>
                <a:cubicBezTo>
                  <a:pt x="56" y="46"/>
                  <a:pt x="57" y="44"/>
                  <a:pt x="58" y="41"/>
                </a:cubicBezTo>
                <a:cubicBezTo>
                  <a:pt x="59" y="38"/>
                  <a:pt x="59" y="34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8"/>
                  <a:pt x="60" y="25"/>
                  <a:pt x="61" y="23"/>
                </a:cubicBezTo>
                <a:cubicBezTo>
                  <a:pt x="63" y="19"/>
                  <a:pt x="64" y="15"/>
                  <a:pt x="64" y="11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9"/>
                  <a:pt x="64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3" y="8"/>
                  <a:pt x="62" y="8"/>
                  <a:pt x="62" y="9"/>
                </a:cubicBezTo>
                <a:cubicBezTo>
                  <a:pt x="57" y="6"/>
                  <a:pt x="52" y="4"/>
                  <a:pt x="47" y="1"/>
                </a:cubicBezTo>
                <a:cubicBezTo>
                  <a:pt x="47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4" y="0"/>
                  <a:pt x="43" y="2"/>
                  <a:pt x="44" y="3"/>
                </a:cubicBezTo>
                <a:cubicBezTo>
                  <a:pt x="43" y="5"/>
                  <a:pt x="41" y="6"/>
                  <a:pt x="40" y="8"/>
                </a:cubicBezTo>
                <a:cubicBezTo>
                  <a:pt x="38" y="10"/>
                  <a:pt x="36" y="12"/>
                  <a:pt x="35" y="14"/>
                </a:cubicBezTo>
                <a:cubicBezTo>
                  <a:pt x="32" y="17"/>
                  <a:pt x="28" y="20"/>
                  <a:pt x="26" y="24"/>
                </a:cubicBezTo>
                <a:cubicBezTo>
                  <a:pt x="23" y="29"/>
                  <a:pt x="18" y="32"/>
                  <a:pt x="14" y="36"/>
                </a:cubicBezTo>
                <a:cubicBezTo>
                  <a:pt x="10" y="39"/>
                  <a:pt x="6" y="42"/>
                  <a:pt x="3" y="45"/>
                </a:cubicBezTo>
                <a:cubicBezTo>
                  <a:pt x="2" y="45"/>
                  <a:pt x="1" y="46"/>
                  <a:pt x="1" y="46"/>
                </a:cubicBezTo>
                <a:cubicBezTo>
                  <a:pt x="0" y="47"/>
                  <a:pt x="1" y="50"/>
                  <a:pt x="3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7" y="50"/>
                  <a:pt x="11" y="52"/>
                  <a:pt x="14" y="55"/>
                </a:cubicBezTo>
                <a:cubicBezTo>
                  <a:pt x="14" y="56"/>
                  <a:pt x="16" y="57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4"/>
                  <a:pt x="17" y="54"/>
                  <a:pt x="17" y="54"/>
                </a:cubicBezTo>
                <a:cubicBezTo>
                  <a:pt x="20" y="53"/>
                  <a:pt x="22" y="50"/>
                  <a:pt x="24" y="47"/>
                </a:cubicBezTo>
                <a:cubicBezTo>
                  <a:pt x="25" y="46"/>
                  <a:pt x="27" y="44"/>
                  <a:pt x="28" y="43"/>
                </a:cubicBezTo>
                <a:cubicBezTo>
                  <a:pt x="29" y="42"/>
                  <a:pt x="31" y="41"/>
                  <a:pt x="32" y="40"/>
                </a:cubicBezTo>
                <a:cubicBezTo>
                  <a:pt x="34" y="41"/>
                  <a:pt x="36" y="42"/>
                  <a:pt x="38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6"/>
                  <a:pt x="40" y="47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38" y="52"/>
                </a:cubicBezTo>
                <a:cubicBezTo>
                  <a:pt x="38" y="54"/>
                  <a:pt x="37" y="56"/>
                  <a:pt x="37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5"/>
                  <a:pt x="36" y="66"/>
                  <a:pt x="36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38" y="68"/>
                  <a:pt x="39" y="67"/>
                  <a:pt x="39" y="65"/>
                </a:cubicBezTo>
                <a:cubicBezTo>
                  <a:pt x="40" y="66"/>
                  <a:pt x="42" y="67"/>
                  <a:pt x="43" y="68"/>
                </a:cubicBezTo>
                <a:cubicBezTo>
                  <a:pt x="44" y="69"/>
                  <a:pt x="45" y="70"/>
                  <a:pt x="46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7" y="72"/>
                  <a:pt x="48" y="72"/>
                  <a:pt x="49" y="71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4"/>
                  <a:pt x="52" y="73"/>
                  <a:pt x="52" y="71"/>
                </a:cubicBezTo>
                <a:close/>
                <a:moveTo>
                  <a:pt x="49" y="59"/>
                </a:moveTo>
                <a:cubicBezTo>
                  <a:pt x="49" y="59"/>
                  <a:pt x="46" y="59"/>
                  <a:pt x="45" y="60"/>
                </a:cubicBezTo>
                <a:cubicBezTo>
                  <a:pt x="44" y="60"/>
                  <a:pt x="43" y="60"/>
                  <a:pt x="42" y="60"/>
                </a:cubicBezTo>
                <a:cubicBezTo>
                  <a:pt x="41" y="61"/>
                  <a:pt x="40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0"/>
                  <a:pt x="39" y="59"/>
                  <a:pt x="40" y="58"/>
                </a:cubicBezTo>
                <a:cubicBezTo>
                  <a:pt x="42" y="57"/>
                  <a:pt x="44" y="57"/>
                  <a:pt x="46" y="57"/>
                </a:cubicBezTo>
                <a:cubicBezTo>
                  <a:pt x="47" y="56"/>
                  <a:pt x="48" y="56"/>
                  <a:pt x="49" y="56"/>
                </a:cubicBezTo>
                <a:cubicBezTo>
                  <a:pt x="50" y="56"/>
                  <a:pt x="51" y="55"/>
                  <a:pt x="51" y="55"/>
                </a:cubicBezTo>
                <a:cubicBezTo>
                  <a:pt x="51" y="56"/>
                  <a:pt x="51" y="56"/>
                  <a:pt x="51" y="57"/>
                </a:cubicBezTo>
                <a:cubicBezTo>
                  <a:pt x="51" y="57"/>
                  <a:pt x="51" y="58"/>
                  <a:pt x="50" y="59"/>
                </a:cubicBezTo>
                <a:cubicBezTo>
                  <a:pt x="50" y="59"/>
                  <a:pt x="50" y="58"/>
                  <a:pt x="50" y="58"/>
                </a:cubicBezTo>
                <a:cubicBezTo>
                  <a:pt x="49" y="58"/>
                  <a:pt x="49" y="59"/>
                  <a:pt x="49" y="59"/>
                </a:cubicBezTo>
                <a:close/>
                <a:moveTo>
                  <a:pt x="51" y="54"/>
                </a:moveTo>
                <a:cubicBezTo>
                  <a:pt x="50" y="55"/>
                  <a:pt x="48" y="55"/>
                  <a:pt x="46" y="56"/>
                </a:cubicBezTo>
                <a:cubicBezTo>
                  <a:pt x="45" y="56"/>
                  <a:pt x="43" y="57"/>
                  <a:pt x="42" y="57"/>
                </a:cubicBezTo>
                <a:cubicBezTo>
                  <a:pt x="41" y="57"/>
                  <a:pt x="41" y="57"/>
                  <a:pt x="40" y="57"/>
                </a:cubicBezTo>
                <a:cubicBezTo>
                  <a:pt x="40" y="56"/>
                  <a:pt x="40" y="55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2" y="53"/>
                  <a:pt x="44" y="53"/>
                  <a:pt x="46" y="53"/>
                </a:cubicBezTo>
                <a:cubicBezTo>
                  <a:pt x="47" y="52"/>
                  <a:pt x="50" y="51"/>
                  <a:pt x="5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2"/>
                  <a:pt x="52" y="53"/>
                  <a:pt x="51" y="54"/>
                </a:cubicBezTo>
                <a:close/>
                <a:moveTo>
                  <a:pt x="42" y="49"/>
                </a:moveTo>
                <a:cubicBezTo>
                  <a:pt x="43" y="48"/>
                  <a:pt x="43" y="48"/>
                  <a:pt x="43" y="48"/>
                </a:cubicBezTo>
                <a:cubicBezTo>
                  <a:pt x="45" y="48"/>
                  <a:pt x="46" y="47"/>
                  <a:pt x="48" y="47"/>
                </a:cubicBezTo>
                <a:cubicBezTo>
                  <a:pt x="49" y="46"/>
                  <a:pt x="50" y="46"/>
                  <a:pt x="51" y="46"/>
                </a:cubicBezTo>
                <a:cubicBezTo>
                  <a:pt x="52" y="45"/>
                  <a:pt x="53" y="45"/>
                  <a:pt x="53" y="45"/>
                </a:cubicBezTo>
                <a:cubicBezTo>
                  <a:pt x="53" y="46"/>
                  <a:pt x="52" y="47"/>
                  <a:pt x="52" y="48"/>
                </a:cubicBezTo>
                <a:cubicBezTo>
                  <a:pt x="52" y="49"/>
                  <a:pt x="52" y="49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7" y="51"/>
                  <a:pt x="45" y="52"/>
                </a:cubicBezTo>
                <a:cubicBezTo>
                  <a:pt x="44" y="52"/>
                  <a:pt x="42" y="53"/>
                  <a:pt x="41" y="53"/>
                </a:cubicBezTo>
                <a:cubicBezTo>
                  <a:pt x="41" y="51"/>
                  <a:pt x="42" y="50"/>
                  <a:pt x="42" y="49"/>
                </a:cubicBezTo>
                <a:close/>
                <a:moveTo>
                  <a:pt x="53" y="44"/>
                </a:moveTo>
                <a:cubicBezTo>
                  <a:pt x="52" y="44"/>
                  <a:pt x="51" y="45"/>
                  <a:pt x="51" y="45"/>
                </a:cubicBezTo>
                <a:cubicBezTo>
                  <a:pt x="49" y="45"/>
                  <a:pt x="48" y="46"/>
                  <a:pt x="46" y="47"/>
                </a:cubicBezTo>
                <a:cubicBezTo>
                  <a:pt x="45" y="47"/>
                  <a:pt x="44" y="47"/>
                  <a:pt x="42" y="48"/>
                </a:cubicBezTo>
                <a:cubicBezTo>
                  <a:pt x="42" y="47"/>
                  <a:pt x="42" y="47"/>
                  <a:pt x="42" y="46"/>
                </a:cubicBezTo>
                <a:cubicBezTo>
                  <a:pt x="43" y="46"/>
                  <a:pt x="43" y="46"/>
                  <a:pt x="44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4"/>
                  <a:pt x="43" y="43"/>
                </a:cubicBezTo>
                <a:cubicBezTo>
                  <a:pt x="44" y="43"/>
                  <a:pt x="45" y="43"/>
                  <a:pt x="46" y="43"/>
                </a:cubicBezTo>
                <a:cubicBezTo>
                  <a:pt x="47" y="43"/>
                  <a:pt x="48" y="43"/>
                  <a:pt x="50" y="42"/>
                </a:cubicBezTo>
                <a:cubicBezTo>
                  <a:pt x="51" y="42"/>
                  <a:pt x="52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1" y="40"/>
                  <a:pt x="49" y="42"/>
                  <a:pt x="46" y="42"/>
                </a:cubicBezTo>
                <a:cubicBezTo>
                  <a:pt x="45" y="42"/>
                  <a:pt x="43" y="42"/>
                  <a:pt x="42" y="43"/>
                </a:cubicBezTo>
                <a:cubicBezTo>
                  <a:pt x="39" y="41"/>
                  <a:pt x="36" y="39"/>
                  <a:pt x="33" y="38"/>
                </a:cubicBezTo>
                <a:cubicBezTo>
                  <a:pt x="35" y="37"/>
                  <a:pt x="36" y="37"/>
                  <a:pt x="38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5"/>
                  <a:pt x="42" y="35"/>
                  <a:pt x="42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1" y="38"/>
                  <a:pt x="38" y="39"/>
                  <a:pt x="36" y="38"/>
                </a:cubicBezTo>
                <a:cubicBezTo>
                  <a:pt x="36" y="38"/>
                  <a:pt x="35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40" y="40"/>
                  <a:pt x="44" y="38"/>
                  <a:pt x="47" y="38"/>
                </a:cubicBezTo>
                <a:cubicBezTo>
                  <a:pt x="50" y="37"/>
                  <a:pt x="52" y="36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5" y="34"/>
                  <a:pt x="55" y="34"/>
                </a:cubicBezTo>
                <a:cubicBezTo>
                  <a:pt x="52" y="35"/>
                  <a:pt x="50" y="36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6"/>
                  <a:pt x="47" y="35"/>
                  <a:pt x="47" y="34"/>
                </a:cubicBezTo>
                <a:cubicBezTo>
                  <a:pt x="49" y="34"/>
                  <a:pt x="51" y="34"/>
                  <a:pt x="52" y="33"/>
                </a:cubicBezTo>
                <a:cubicBezTo>
                  <a:pt x="54" y="33"/>
                  <a:pt x="55" y="32"/>
                  <a:pt x="57" y="32"/>
                </a:cubicBezTo>
                <a:cubicBezTo>
                  <a:pt x="56" y="35"/>
                  <a:pt x="56" y="38"/>
                  <a:pt x="55" y="41"/>
                </a:cubicBezTo>
                <a:cubicBezTo>
                  <a:pt x="54" y="42"/>
                  <a:pt x="54" y="43"/>
                  <a:pt x="53" y="44"/>
                </a:cubicBezTo>
                <a:close/>
                <a:moveTo>
                  <a:pt x="28" y="26"/>
                </a:moveTo>
                <a:cubicBezTo>
                  <a:pt x="28" y="25"/>
                  <a:pt x="29" y="25"/>
                  <a:pt x="29" y="24"/>
                </a:cubicBezTo>
                <a:cubicBezTo>
                  <a:pt x="32" y="23"/>
                  <a:pt x="35" y="23"/>
                  <a:pt x="38" y="22"/>
                </a:cubicBezTo>
                <a:cubicBezTo>
                  <a:pt x="40" y="22"/>
                  <a:pt x="41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1" y="22"/>
                  <a:pt x="41" y="23"/>
                </a:cubicBezTo>
                <a:cubicBezTo>
                  <a:pt x="40" y="23"/>
                  <a:pt x="40" y="24"/>
                  <a:pt x="40" y="25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5"/>
                  <a:pt x="36" y="26"/>
                  <a:pt x="34" y="26"/>
                </a:cubicBezTo>
                <a:cubicBezTo>
                  <a:pt x="32" y="27"/>
                  <a:pt x="29" y="27"/>
                  <a:pt x="26" y="28"/>
                </a:cubicBezTo>
                <a:cubicBezTo>
                  <a:pt x="27" y="27"/>
                  <a:pt x="27" y="27"/>
                  <a:pt x="28" y="26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6"/>
                </a:cubicBezTo>
                <a:cubicBezTo>
                  <a:pt x="48" y="6"/>
                  <a:pt x="47" y="6"/>
                  <a:pt x="47" y="7"/>
                </a:cubicBezTo>
                <a:cubicBezTo>
                  <a:pt x="46" y="7"/>
                  <a:pt x="45" y="7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7"/>
                  <a:pt x="46" y="5"/>
                  <a:pt x="46" y="4"/>
                </a:cubicBezTo>
                <a:cubicBezTo>
                  <a:pt x="47" y="5"/>
                  <a:pt x="48" y="5"/>
                  <a:pt x="49" y="6"/>
                </a:cubicBezTo>
                <a:close/>
                <a:moveTo>
                  <a:pt x="43" y="9"/>
                </a:move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5" y="8"/>
                  <a:pt x="45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49" y="7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2" y="7"/>
                  <a:pt x="53" y="8"/>
                  <a:pt x="55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2" y="9"/>
                  <a:pt x="50" y="9"/>
                  <a:pt x="48" y="10"/>
                </a:cubicBezTo>
                <a:cubicBezTo>
                  <a:pt x="46" y="11"/>
                  <a:pt x="44" y="11"/>
                  <a:pt x="42" y="12"/>
                </a:cubicBezTo>
                <a:cubicBezTo>
                  <a:pt x="41" y="12"/>
                  <a:pt x="41" y="13"/>
                  <a:pt x="40" y="13"/>
                </a:cubicBezTo>
                <a:cubicBezTo>
                  <a:pt x="41" y="12"/>
                  <a:pt x="42" y="10"/>
                  <a:pt x="43" y="9"/>
                </a:cubicBezTo>
                <a:close/>
                <a:moveTo>
                  <a:pt x="37" y="15"/>
                </a:moveTo>
                <a:cubicBezTo>
                  <a:pt x="38" y="15"/>
                  <a:pt x="38" y="14"/>
                  <a:pt x="39" y="14"/>
                </a:cubicBezTo>
                <a:cubicBezTo>
                  <a:pt x="40" y="14"/>
                  <a:pt x="41" y="13"/>
                  <a:pt x="42" y="13"/>
                </a:cubicBezTo>
                <a:cubicBezTo>
                  <a:pt x="44" y="12"/>
                  <a:pt x="46" y="11"/>
                  <a:pt x="48" y="11"/>
                </a:cubicBezTo>
                <a:cubicBezTo>
                  <a:pt x="50" y="10"/>
                  <a:pt x="51" y="10"/>
                  <a:pt x="53" y="10"/>
                </a:cubicBezTo>
                <a:cubicBezTo>
                  <a:pt x="54" y="10"/>
                  <a:pt x="55" y="9"/>
                  <a:pt x="56" y="9"/>
                </a:cubicBezTo>
                <a:cubicBezTo>
                  <a:pt x="57" y="10"/>
                  <a:pt x="58" y="10"/>
                  <a:pt x="59" y="11"/>
                </a:cubicBezTo>
                <a:cubicBezTo>
                  <a:pt x="58" y="11"/>
                  <a:pt x="57" y="11"/>
                  <a:pt x="56" y="12"/>
                </a:cubicBezTo>
                <a:cubicBezTo>
                  <a:pt x="54" y="12"/>
                  <a:pt x="51" y="13"/>
                  <a:pt x="49" y="14"/>
                </a:cubicBezTo>
                <a:cubicBezTo>
                  <a:pt x="44" y="15"/>
                  <a:pt x="39" y="17"/>
                  <a:pt x="35" y="19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7"/>
                  <a:pt x="36" y="16"/>
                  <a:pt x="37" y="15"/>
                </a:cubicBezTo>
                <a:close/>
                <a:moveTo>
                  <a:pt x="57" y="31"/>
                </a:moveTo>
                <a:cubicBezTo>
                  <a:pt x="55" y="31"/>
                  <a:pt x="54" y="32"/>
                  <a:pt x="52" y="32"/>
                </a:cubicBezTo>
                <a:cubicBezTo>
                  <a:pt x="51" y="33"/>
                  <a:pt x="49" y="33"/>
                  <a:pt x="48" y="33"/>
                </a:cubicBezTo>
                <a:cubicBezTo>
                  <a:pt x="48" y="32"/>
                  <a:pt x="49" y="31"/>
                  <a:pt x="49" y="30"/>
                </a:cubicBezTo>
                <a:cubicBezTo>
                  <a:pt x="50" y="30"/>
                  <a:pt x="52" y="29"/>
                  <a:pt x="53" y="29"/>
                </a:cubicBezTo>
                <a:cubicBezTo>
                  <a:pt x="54" y="29"/>
                  <a:pt x="56" y="29"/>
                  <a:pt x="57" y="29"/>
                </a:cubicBezTo>
                <a:cubicBezTo>
                  <a:pt x="57" y="30"/>
                  <a:pt x="57" y="30"/>
                  <a:pt x="57" y="31"/>
                </a:cubicBezTo>
                <a:close/>
                <a:moveTo>
                  <a:pt x="51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51" y="21"/>
                  <a:pt x="53" y="21"/>
                  <a:pt x="55" y="21"/>
                </a:cubicBezTo>
                <a:cubicBezTo>
                  <a:pt x="56" y="21"/>
                  <a:pt x="58" y="21"/>
                  <a:pt x="59" y="20"/>
                </a:cubicBezTo>
                <a:cubicBezTo>
                  <a:pt x="59" y="21"/>
                  <a:pt x="59" y="22"/>
                  <a:pt x="58" y="22"/>
                </a:cubicBezTo>
                <a:cubicBezTo>
                  <a:pt x="58" y="23"/>
                  <a:pt x="58" y="23"/>
                  <a:pt x="58" y="23"/>
                </a:cubicBezTo>
                <a:cubicBezTo>
                  <a:pt x="57" y="24"/>
                  <a:pt x="56" y="24"/>
                  <a:pt x="55" y="24"/>
                </a:cubicBezTo>
                <a:cubicBezTo>
                  <a:pt x="54" y="24"/>
                  <a:pt x="52" y="25"/>
                  <a:pt x="51" y="25"/>
                </a:cubicBezTo>
                <a:close/>
                <a:moveTo>
                  <a:pt x="52" y="29"/>
                </a:moveTo>
                <a:cubicBezTo>
                  <a:pt x="51" y="29"/>
                  <a:pt x="50" y="29"/>
                  <a:pt x="50" y="29"/>
                </a:cubicBezTo>
                <a:cubicBezTo>
                  <a:pt x="50" y="28"/>
                  <a:pt x="50" y="27"/>
                  <a:pt x="51" y="26"/>
                </a:cubicBezTo>
                <a:cubicBezTo>
                  <a:pt x="51" y="25"/>
                  <a:pt x="51" y="25"/>
                  <a:pt x="51" y="25"/>
                </a:cubicBezTo>
                <a:cubicBezTo>
                  <a:pt x="53" y="26"/>
                  <a:pt x="54" y="25"/>
                  <a:pt x="56" y="25"/>
                </a:cubicBezTo>
                <a:cubicBezTo>
                  <a:pt x="56" y="25"/>
                  <a:pt x="57" y="25"/>
                  <a:pt x="58" y="24"/>
                </a:cubicBezTo>
                <a:cubicBezTo>
                  <a:pt x="58" y="26"/>
                  <a:pt x="57" y="27"/>
                  <a:pt x="57" y="28"/>
                </a:cubicBezTo>
                <a:cubicBezTo>
                  <a:pt x="56" y="29"/>
                  <a:pt x="53" y="28"/>
                  <a:pt x="52" y="29"/>
                </a:cubicBezTo>
                <a:close/>
                <a:moveTo>
                  <a:pt x="61" y="15"/>
                </a:moveTo>
                <a:cubicBezTo>
                  <a:pt x="60" y="17"/>
                  <a:pt x="60" y="18"/>
                  <a:pt x="60" y="19"/>
                </a:cubicBezTo>
                <a:cubicBezTo>
                  <a:pt x="58" y="20"/>
                  <a:pt x="56" y="20"/>
                  <a:pt x="54" y="20"/>
                </a:cubicBezTo>
                <a:cubicBezTo>
                  <a:pt x="53" y="20"/>
                  <a:pt x="52" y="20"/>
                  <a:pt x="51" y="20"/>
                </a:cubicBezTo>
                <a:cubicBezTo>
                  <a:pt x="50" y="21"/>
                  <a:pt x="49" y="21"/>
                  <a:pt x="48" y="21"/>
                </a:cubicBezTo>
                <a:cubicBezTo>
                  <a:pt x="47" y="21"/>
                  <a:pt x="46" y="20"/>
                  <a:pt x="45" y="20"/>
                </a:cubicBezTo>
                <a:cubicBezTo>
                  <a:pt x="46" y="19"/>
                  <a:pt x="47" y="19"/>
                  <a:pt x="48" y="19"/>
                </a:cubicBezTo>
                <a:cubicBezTo>
                  <a:pt x="50" y="19"/>
                  <a:pt x="53" y="17"/>
                  <a:pt x="56" y="17"/>
                </a:cubicBezTo>
                <a:cubicBezTo>
                  <a:pt x="57" y="16"/>
                  <a:pt x="59" y="16"/>
                  <a:pt x="61" y="15"/>
                </a:cubicBezTo>
                <a:close/>
                <a:moveTo>
                  <a:pt x="39" y="30"/>
                </a:moveTo>
                <a:cubicBezTo>
                  <a:pt x="40" y="29"/>
                  <a:pt x="40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7"/>
                  <a:pt x="42" y="26"/>
                </a:cubicBezTo>
                <a:cubicBezTo>
                  <a:pt x="43" y="25"/>
                  <a:pt x="43" y="24"/>
                  <a:pt x="44" y="23"/>
                </a:cubicBezTo>
                <a:cubicBezTo>
                  <a:pt x="45" y="23"/>
                  <a:pt x="46" y="24"/>
                  <a:pt x="46" y="24"/>
                </a:cubicBezTo>
                <a:cubicBezTo>
                  <a:pt x="47" y="24"/>
                  <a:pt x="47" y="25"/>
                  <a:pt x="48" y="25"/>
                </a:cubicBezTo>
                <a:cubicBezTo>
                  <a:pt x="47" y="27"/>
                  <a:pt x="47" y="29"/>
                  <a:pt x="46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5" y="32"/>
                  <a:pt x="45" y="33"/>
                </a:cubicBezTo>
                <a:cubicBezTo>
                  <a:pt x="44" y="32"/>
                  <a:pt x="44" y="32"/>
                  <a:pt x="43" y="32"/>
                </a:cubicBezTo>
                <a:cubicBezTo>
                  <a:pt x="42" y="31"/>
                  <a:pt x="41" y="30"/>
                  <a:pt x="39" y="30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9" y="18"/>
                  <a:pt x="44" y="16"/>
                  <a:pt x="49" y="15"/>
                </a:cubicBezTo>
                <a:cubicBezTo>
                  <a:pt x="52" y="14"/>
                  <a:pt x="54" y="13"/>
                  <a:pt x="57" y="12"/>
                </a:cubicBezTo>
                <a:cubicBezTo>
                  <a:pt x="58" y="12"/>
                  <a:pt x="59" y="12"/>
                  <a:pt x="61" y="11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3"/>
                  <a:pt x="61" y="14"/>
                  <a:pt x="61" y="14"/>
                </a:cubicBezTo>
                <a:cubicBezTo>
                  <a:pt x="59" y="15"/>
                  <a:pt x="57" y="15"/>
                  <a:pt x="55" y="16"/>
                </a:cubicBezTo>
                <a:cubicBezTo>
                  <a:pt x="54" y="16"/>
                  <a:pt x="52" y="17"/>
                  <a:pt x="51" y="17"/>
                </a:cubicBezTo>
                <a:cubicBezTo>
                  <a:pt x="49" y="18"/>
                  <a:pt x="48" y="18"/>
                  <a:pt x="46" y="18"/>
                </a:cubicBezTo>
                <a:cubicBezTo>
                  <a:pt x="43" y="19"/>
                  <a:pt x="41" y="20"/>
                  <a:pt x="38" y="21"/>
                </a:cubicBezTo>
                <a:cubicBezTo>
                  <a:pt x="36" y="22"/>
                  <a:pt x="33" y="22"/>
                  <a:pt x="30" y="23"/>
                </a:cubicBezTo>
                <a:cubicBezTo>
                  <a:pt x="31" y="22"/>
                  <a:pt x="31" y="22"/>
                  <a:pt x="32" y="21"/>
                </a:cubicBezTo>
                <a:cubicBezTo>
                  <a:pt x="32" y="21"/>
                  <a:pt x="33" y="20"/>
                  <a:pt x="33" y="20"/>
                </a:cubicBezTo>
                <a:close/>
                <a:moveTo>
                  <a:pt x="21" y="33"/>
                </a:moveTo>
                <a:cubicBezTo>
                  <a:pt x="23" y="32"/>
                  <a:pt x="24" y="30"/>
                  <a:pt x="25" y="29"/>
                </a:cubicBezTo>
                <a:cubicBezTo>
                  <a:pt x="27" y="29"/>
                  <a:pt x="29" y="28"/>
                  <a:pt x="31" y="28"/>
                </a:cubicBezTo>
                <a:cubicBezTo>
                  <a:pt x="32" y="28"/>
                  <a:pt x="34" y="27"/>
                  <a:pt x="35" y="27"/>
                </a:cubicBezTo>
                <a:cubicBezTo>
                  <a:pt x="36" y="27"/>
                  <a:pt x="38" y="26"/>
                  <a:pt x="39" y="25"/>
                </a:cubicBezTo>
                <a:cubicBezTo>
                  <a:pt x="38" y="26"/>
                  <a:pt x="38" y="27"/>
                  <a:pt x="37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30"/>
                </a:cubicBezTo>
                <a:cubicBezTo>
                  <a:pt x="34" y="31"/>
                  <a:pt x="33" y="31"/>
                  <a:pt x="32" y="31"/>
                </a:cubicBezTo>
                <a:cubicBezTo>
                  <a:pt x="28" y="32"/>
                  <a:pt x="25" y="33"/>
                  <a:pt x="22" y="33"/>
                </a:cubicBezTo>
                <a:cubicBezTo>
                  <a:pt x="21" y="33"/>
                  <a:pt x="21" y="34"/>
                  <a:pt x="22" y="34"/>
                </a:cubicBezTo>
                <a:cubicBezTo>
                  <a:pt x="25" y="34"/>
                  <a:pt x="28" y="33"/>
                  <a:pt x="31" y="32"/>
                </a:cubicBezTo>
                <a:cubicBezTo>
                  <a:pt x="33" y="32"/>
                  <a:pt x="34" y="32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2"/>
                  <a:pt x="38" y="32"/>
                </a:cubicBezTo>
                <a:cubicBezTo>
                  <a:pt x="37" y="32"/>
                  <a:pt x="35" y="33"/>
                  <a:pt x="34" y="34"/>
                </a:cubicBezTo>
                <a:cubicBezTo>
                  <a:pt x="31" y="35"/>
                  <a:pt x="27" y="36"/>
                  <a:pt x="23" y="37"/>
                </a:cubicBezTo>
                <a:cubicBezTo>
                  <a:pt x="21" y="37"/>
                  <a:pt x="18" y="38"/>
                  <a:pt x="16" y="38"/>
                </a:cubicBezTo>
                <a:cubicBezTo>
                  <a:pt x="16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7" y="36"/>
                  <a:pt x="19" y="35"/>
                  <a:pt x="21" y="33"/>
                </a:cubicBezTo>
                <a:close/>
                <a:moveTo>
                  <a:pt x="13" y="40"/>
                </a:move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4" y="40"/>
                  <a:pt x="15" y="40"/>
                </a:cubicBezTo>
                <a:cubicBezTo>
                  <a:pt x="16" y="39"/>
                  <a:pt x="17" y="39"/>
                  <a:pt x="18" y="39"/>
                </a:cubicBezTo>
                <a:cubicBezTo>
                  <a:pt x="19" y="38"/>
                  <a:pt x="20" y="38"/>
                  <a:pt x="21" y="38"/>
                </a:cubicBezTo>
                <a:cubicBezTo>
                  <a:pt x="23" y="37"/>
                  <a:pt x="24" y="38"/>
                  <a:pt x="25" y="37"/>
                </a:cubicBezTo>
                <a:cubicBezTo>
                  <a:pt x="28" y="37"/>
                  <a:pt x="31" y="36"/>
                  <a:pt x="33" y="35"/>
                </a:cubicBezTo>
                <a:cubicBezTo>
                  <a:pt x="35" y="34"/>
                  <a:pt x="37" y="33"/>
                  <a:pt x="39" y="32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3"/>
                  <a:pt x="41" y="34"/>
                  <a:pt x="41" y="34"/>
                </a:cubicBezTo>
                <a:cubicBezTo>
                  <a:pt x="41" y="34"/>
                  <a:pt x="40" y="35"/>
                  <a:pt x="39" y="35"/>
                </a:cubicBezTo>
                <a:cubicBezTo>
                  <a:pt x="37" y="36"/>
                  <a:pt x="34" y="37"/>
                  <a:pt x="32" y="37"/>
                </a:cubicBezTo>
                <a:cubicBezTo>
                  <a:pt x="32" y="37"/>
                  <a:pt x="31" y="37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8"/>
                  <a:pt x="28" y="38"/>
                </a:cubicBezTo>
                <a:cubicBezTo>
                  <a:pt x="27" y="39"/>
                  <a:pt x="25" y="39"/>
                  <a:pt x="23" y="40"/>
                </a:cubicBezTo>
                <a:cubicBezTo>
                  <a:pt x="21" y="41"/>
                  <a:pt x="19" y="41"/>
                  <a:pt x="16" y="42"/>
                </a:cubicBezTo>
                <a:cubicBezTo>
                  <a:pt x="14" y="42"/>
                  <a:pt x="12" y="43"/>
                  <a:pt x="9" y="43"/>
                </a:cubicBezTo>
                <a:cubicBezTo>
                  <a:pt x="10" y="42"/>
                  <a:pt x="12" y="41"/>
                  <a:pt x="13" y="40"/>
                </a:cubicBezTo>
                <a:close/>
                <a:moveTo>
                  <a:pt x="9" y="48"/>
                </a:moveTo>
                <a:cubicBezTo>
                  <a:pt x="12" y="48"/>
                  <a:pt x="15" y="47"/>
                  <a:pt x="17" y="47"/>
                </a:cubicBezTo>
                <a:cubicBezTo>
                  <a:pt x="18" y="47"/>
                  <a:pt x="19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19" y="49"/>
                  <a:pt x="17" y="51"/>
                  <a:pt x="16" y="52"/>
                </a:cubicBezTo>
                <a:cubicBezTo>
                  <a:pt x="13" y="51"/>
                  <a:pt x="11" y="49"/>
                  <a:pt x="9" y="48"/>
                </a:cubicBezTo>
                <a:close/>
                <a:moveTo>
                  <a:pt x="23" y="43"/>
                </a:moveTo>
                <a:cubicBezTo>
                  <a:pt x="22" y="44"/>
                  <a:pt x="22" y="45"/>
                  <a:pt x="21" y="46"/>
                </a:cubicBezTo>
                <a:cubicBezTo>
                  <a:pt x="19" y="47"/>
                  <a:pt x="16" y="46"/>
                  <a:pt x="15" y="47"/>
                </a:cubicBezTo>
                <a:cubicBezTo>
                  <a:pt x="12" y="47"/>
                  <a:pt x="10" y="47"/>
                  <a:pt x="8" y="48"/>
                </a:cubicBezTo>
                <a:cubicBezTo>
                  <a:pt x="7" y="47"/>
                  <a:pt x="6" y="47"/>
                  <a:pt x="5" y="46"/>
                </a:cubicBezTo>
                <a:cubicBezTo>
                  <a:pt x="6" y="46"/>
                  <a:pt x="7" y="46"/>
                  <a:pt x="7" y="45"/>
                </a:cubicBezTo>
                <a:cubicBezTo>
                  <a:pt x="10" y="44"/>
                  <a:pt x="13" y="43"/>
                  <a:pt x="16" y="42"/>
                </a:cubicBezTo>
                <a:cubicBezTo>
                  <a:pt x="18" y="42"/>
                  <a:pt x="20" y="42"/>
                  <a:pt x="22" y="42"/>
                </a:cubicBezTo>
                <a:cubicBezTo>
                  <a:pt x="24" y="42"/>
                  <a:pt x="25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41"/>
                  <a:pt x="24" y="42"/>
                  <a:pt x="23" y="43"/>
                </a:cubicBezTo>
                <a:close/>
                <a:moveTo>
                  <a:pt x="39" y="62"/>
                </a:moveTo>
                <a:cubicBezTo>
                  <a:pt x="39" y="62"/>
                  <a:pt x="39" y="62"/>
                  <a:pt x="39" y="62"/>
                </a:cubicBezTo>
                <a:cubicBezTo>
                  <a:pt x="41" y="62"/>
                  <a:pt x="43" y="61"/>
                  <a:pt x="44" y="61"/>
                </a:cubicBezTo>
                <a:cubicBezTo>
                  <a:pt x="45" y="61"/>
                  <a:pt x="46" y="60"/>
                  <a:pt x="47" y="60"/>
                </a:cubicBezTo>
                <a:cubicBezTo>
                  <a:pt x="48" y="60"/>
                  <a:pt x="49" y="60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61"/>
                  <a:pt x="49" y="62"/>
                  <a:pt x="49" y="63"/>
                </a:cubicBezTo>
                <a:cubicBezTo>
                  <a:pt x="48" y="63"/>
                  <a:pt x="48" y="64"/>
                  <a:pt x="47" y="64"/>
                </a:cubicBezTo>
                <a:cubicBezTo>
                  <a:pt x="47" y="64"/>
                  <a:pt x="46" y="64"/>
                  <a:pt x="45" y="64"/>
                </a:cubicBezTo>
                <a:cubicBezTo>
                  <a:pt x="45" y="64"/>
                  <a:pt x="44" y="64"/>
                  <a:pt x="43" y="64"/>
                </a:cubicBezTo>
                <a:cubicBezTo>
                  <a:pt x="42" y="63"/>
                  <a:pt x="40" y="63"/>
                  <a:pt x="39" y="62"/>
                </a:cubicBezTo>
                <a:close/>
                <a:moveTo>
                  <a:pt x="47" y="67"/>
                </a:moveTo>
                <a:cubicBezTo>
                  <a:pt x="46" y="66"/>
                  <a:pt x="45" y="66"/>
                  <a:pt x="44" y="65"/>
                </a:cubicBezTo>
                <a:cubicBezTo>
                  <a:pt x="45" y="65"/>
                  <a:pt x="45" y="65"/>
                  <a:pt x="46" y="65"/>
                </a:cubicBezTo>
                <a:cubicBezTo>
                  <a:pt x="47" y="65"/>
                  <a:pt x="47" y="65"/>
                  <a:pt x="48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8" y="66"/>
                  <a:pt x="48" y="68"/>
                  <a:pt x="49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7" y="68"/>
                  <a:pt x="4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矩形: 圆角 64"/>
          <p:cNvSpPr/>
          <p:nvPr/>
        </p:nvSpPr>
        <p:spPr>
          <a:xfrm>
            <a:off x="2184647" y="4724400"/>
            <a:ext cx="2885052" cy="49571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zh-CN" altLang="zh-CN" sz="2400" b="1" dirty="0"/>
              <a:t>赶走抑郁</a:t>
            </a:r>
            <a:endParaRPr lang="en-US" altLang="zh-CN" sz="2400" b="1" dirty="0"/>
          </a:p>
        </p:txBody>
      </p:sp>
      <p:sp>
        <p:nvSpPr>
          <p:cNvPr id="100" name="矩形: 圆角 64"/>
          <p:cNvSpPr/>
          <p:nvPr/>
        </p:nvSpPr>
        <p:spPr>
          <a:xfrm>
            <a:off x="6906930" y="4724400"/>
            <a:ext cx="2885052" cy="49571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zh-CN" altLang="en-US" sz="2400" b="1" dirty="0"/>
              <a:t>使心脏更有力</a:t>
            </a:r>
            <a:endParaRPr lang="en-US" altLang="zh-CN" sz="24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3798736" y="274586"/>
            <a:ext cx="4594528" cy="628549"/>
            <a:chOff x="3798736" y="274586"/>
            <a:chExt cx="4594528" cy="628549"/>
          </a:xfrm>
        </p:grpSpPr>
        <p:sp>
          <p:nvSpPr>
            <p:cNvPr id="101" name="椭圆 100"/>
            <p:cNvSpPr/>
            <p:nvPr/>
          </p:nvSpPr>
          <p:spPr>
            <a:xfrm>
              <a:off x="3798736" y="739776"/>
              <a:ext cx="4594528" cy="163359"/>
            </a:xfrm>
            <a:prstGeom prst="ellipse">
              <a:avLst/>
            </a:prstGeom>
            <a:solidFill>
              <a:schemeClr val="accent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4562693" y="274586"/>
              <a:ext cx="264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午休的重要性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38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空心弧 425"/>
          <p:cNvSpPr/>
          <p:nvPr/>
        </p:nvSpPr>
        <p:spPr>
          <a:xfrm>
            <a:off x="2037682" y="3420591"/>
            <a:ext cx="1696243" cy="1696243"/>
          </a:xfrm>
          <a:prstGeom prst="blockArc">
            <a:avLst>
              <a:gd name="adj1" fmla="val 3045863"/>
              <a:gd name="adj2" fmla="val 18439826"/>
              <a:gd name="adj3" fmla="val 6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2" name="空心弧 391"/>
          <p:cNvSpPr/>
          <p:nvPr/>
        </p:nvSpPr>
        <p:spPr>
          <a:xfrm>
            <a:off x="6542849" y="1946029"/>
            <a:ext cx="1696243" cy="1696243"/>
          </a:xfrm>
          <a:prstGeom prst="blockArc">
            <a:avLst>
              <a:gd name="adj1" fmla="val 3045863"/>
              <a:gd name="adj2" fmla="val 18439826"/>
              <a:gd name="adj3" fmla="val 6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470" name="组合 4469"/>
          <p:cNvGrpSpPr/>
          <p:nvPr/>
        </p:nvGrpSpPr>
        <p:grpSpPr>
          <a:xfrm>
            <a:off x="2929844" y="1025495"/>
            <a:ext cx="6783388" cy="5535613"/>
            <a:chOff x="7337425" y="7578725"/>
            <a:chExt cx="6783388" cy="5535613"/>
          </a:xfrm>
          <a:solidFill>
            <a:schemeClr val="bg1">
              <a:alpha val="18000"/>
            </a:schemeClr>
          </a:solidFill>
        </p:grpSpPr>
        <p:sp>
          <p:nvSpPr>
            <p:cNvPr id="4159" name="Freeform 289"/>
            <p:cNvSpPr>
              <a:spLocks/>
            </p:cNvSpPr>
            <p:nvPr/>
          </p:nvSpPr>
          <p:spPr bwMode="auto">
            <a:xfrm>
              <a:off x="10834688" y="7578725"/>
              <a:ext cx="3286125" cy="3998913"/>
            </a:xfrm>
            <a:custGeom>
              <a:avLst/>
              <a:gdLst>
                <a:gd name="T0" fmla="*/ 1857 w 2070"/>
                <a:gd name="T1" fmla="*/ 1306 h 2519"/>
                <a:gd name="T2" fmla="*/ 1717 w 2070"/>
                <a:gd name="T3" fmla="*/ 1195 h 2519"/>
                <a:gd name="T4" fmla="*/ 1684 w 2070"/>
                <a:gd name="T5" fmla="*/ 1067 h 2519"/>
                <a:gd name="T6" fmla="*/ 1568 w 2070"/>
                <a:gd name="T7" fmla="*/ 911 h 2519"/>
                <a:gd name="T8" fmla="*/ 1422 w 2070"/>
                <a:gd name="T9" fmla="*/ 670 h 2519"/>
                <a:gd name="T10" fmla="*/ 1268 w 2070"/>
                <a:gd name="T11" fmla="*/ 452 h 2519"/>
                <a:gd name="T12" fmla="*/ 1256 w 2070"/>
                <a:gd name="T13" fmla="*/ 168 h 2519"/>
                <a:gd name="T14" fmla="*/ 1131 w 2070"/>
                <a:gd name="T15" fmla="*/ 33 h 2519"/>
                <a:gd name="T16" fmla="*/ 989 w 2070"/>
                <a:gd name="T17" fmla="*/ 90 h 2519"/>
                <a:gd name="T18" fmla="*/ 949 w 2070"/>
                <a:gd name="T19" fmla="*/ 189 h 2519"/>
                <a:gd name="T20" fmla="*/ 837 w 2070"/>
                <a:gd name="T21" fmla="*/ 239 h 2519"/>
                <a:gd name="T22" fmla="*/ 764 w 2070"/>
                <a:gd name="T23" fmla="*/ 350 h 2519"/>
                <a:gd name="T24" fmla="*/ 643 w 2070"/>
                <a:gd name="T25" fmla="*/ 480 h 2519"/>
                <a:gd name="T26" fmla="*/ 546 w 2070"/>
                <a:gd name="T27" fmla="*/ 397 h 2519"/>
                <a:gd name="T28" fmla="*/ 655 w 2070"/>
                <a:gd name="T29" fmla="*/ 544 h 2519"/>
                <a:gd name="T30" fmla="*/ 539 w 2070"/>
                <a:gd name="T31" fmla="*/ 634 h 2519"/>
                <a:gd name="T32" fmla="*/ 608 w 2070"/>
                <a:gd name="T33" fmla="*/ 786 h 2519"/>
                <a:gd name="T34" fmla="*/ 445 w 2070"/>
                <a:gd name="T35" fmla="*/ 805 h 2519"/>
                <a:gd name="T36" fmla="*/ 357 w 2070"/>
                <a:gd name="T37" fmla="*/ 819 h 2519"/>
                <a:gd name="T38" fmla="*/ 267 w 2070"/>
                <a:gd name="T39" fmla="*/ 693 h 2519"/>
                <a:gd name="T40" fmla="*/ 279 w 2070"/>
                <a:gd name="T41" fmla="*/ 653 h 2519"/>
                <a:gd name="T42" fmla="*/ 497 w 2070"/>
                <a:gd name="T43" fmla="*/ 629 h 2519"/>
                <a:gd name="T44" fmla="*/ 437 w 2070"/>
                <a:gd name="T45" fmla="*/ 487 h 2519"/>
                <a:gd name="T46" fmla="*/ 168 w 2070"/>
                <a:gd name="T47" fmla="*/ 449 h 2519"/>
                <a:gd name="T48" fmla="*/ 12 w 2070"/>
                <a:gd name="T49" fmla="*/ 511 h 2519"/>
                <a:gd name="T50" fmla="*/ 59 w 2070"/>
                <a:gd name="T51" fmla="*/ 655 h 2519"/>
                <a:gd name="T52" fmla="*/ 120 w 2070"/>
                <a:gd name="T53" fmla="*/ 809 h 2519"/>
                <a:gd name="T54" fmla="*/ 184 w 2070"/>
                <a:gd name="T55" fmla="*/ 902 h 2519"/>
                <a:gd name="T56" fmla="*/ 234 w 2070"/>
                <a:gd name="T57" fmla="*/ 1046 h 2519"/>
                <a:gd name="T58" fmla="*/ 173 w 2070"/>
                <a:gd name="T59" fmla="*/ 1214 h 2519"/>
                <a:gd name="T60" fmla="*/ 217 w 2070"/>
                <a:gd name="T61" fmla="*/ 1269 h 2519"/>
                <a:gd name="T62" fmla="*/ 177 w 2070"/>
                <a:gd name="T63" fmla="*/ 1368 h 2519"/>
                <a:gd name="T64" fmla="*/ 194 w 2070"/>
                <a:gd name="T65" fmla="*/ 1489 h 2519"/>
                <a:gd name="T66" fmla="*/ 220 w 2070"/>
                <a:gd name="T67" fmla="*/ 1546 h 2519"/>
                <a:gd name="T68" fmla="*/ 317 w 2070"/>
                <a:gd name="T69" fmla="*/ 1612 h 2519"/>
                <a:gd name="T70" fmla="*/ 419 w 2070"/>
                <a:gd name="T71" fmla="*/ 1702 h 2519"/>
                <a:gd name="T72" fmla="*/ 532 w 2070"/>
                <a:gd name="T73" fmla="*/ 1789 h 2519"/>
                <a:gd name="T74" fmla="*/ 516 w 2070"/>
                <a:gd name="T75" fmla="*/ 1898 h 2519"/>
                <a:gd name="T76" fmla="*/ 620 w 2070"/>
                <a:gd name="T77" fmla="*/ 1875 h 2519"/>
                <a:gd name="T78" fmla="*/ 740 w 2070"/>
                <a:gd name="T79" fmla="*/ 1995 h 2519"/>
                <a:gd name="T80" fmla="*/ 847 w 2070"/>
                <a:gd name="T81" fmla="*/ 1972 h 2519"/>
                <a:gd name="T82" fmla="*/ 965 w 2070"/>
                <a:gd name="T83" fmla="*/ 1988 h 2519"/>
                <a:gd name="T84" fmla="*/ 1036 w 2070"/>
                <a:gd name="T85" fmla="*/ 2024 h 2519"/>
                <a:gd name="T86" fmla="*/ 1005 w 2070"/>
                <a:gd name="T87" fmla="*/ 2156 h 2519"/>
                <a:gd name="T88" fmla="*/ 1012 w 2070"/>
                <a:gd name="T89" fmla="*/ 2270 h 2519"/>
                <a:gd name="T90" fmla="*/ 1012 w 2070"/>
                <a:gd name="T91" fmla="*/ 2360 h 2519"/>
                <a:gd name="T92" fmla="*/ 1057 w 2070"/>
                <a:gd name="T93" fmla="*/ 2455 h 2519"/>
                <a:gd name="T94" fmla="*/ 1223 w 2070"/>
                <a:gd name="T95" fmla="*/ 2474 h 2519"/>
                <a:gd name="T96" fmla="*/ 1377 w 2070"/>
                <a:gd name="T97" fmla="*/ 2478 h 2519"/>
                <a:gd name="T98" fmla="*/ 1523 w 2070"/>
                <a:gd name="T99" fmla="*/ 2478 h 2519"/>
                <a:gd name="T100" fmla="*/ 1599 w 2070"/>
                <a:gd name="T101" fmla="*/ 2495 h 2519"/>
                <a:gd name="T102" fmla="*/ 1777 w 2070"/>
                <a:gd name="T103" fmla="*/ 2459 h 2519"/>
                <a:gd name="T104" fmla="*/ 1592 w 2070"/>
                <a:gd name="T105" fmla="*/ 2284 h 2519"/>
                <a:gd name="T106" fmla="*/ 1628 w 2070"/>
                <a:gd name="T107" fmla="*/ 2095 h 2519"/>
                <a:gd name="T108" fmla="*/ 1481 w 2070"/>
                <a:gd name="T109" fmla="*/ 1993 h 2519"/>
                <a:gd name="T110" fmla="*/ 1410 w 2070"/>
                <a:gd name="T111" fmla="*/ 1785 h 2519"/>
                <a:gd name="T112" fmla="*/ 1500 w 2070"/>
                <a:gd name="T113" fmla="*/ 1657 h 2519"/>
                <a:gd name="T114" fmla="*/ 1654 w 2070"/>
                <a:gd name="T115" fmla="*/ 1541 h 2519"/>
                <a:gd name="T116" fmla="*/ 1822 w 2070"/>
                <a:gd name="T117" fmla="*/ 1505 h 2519"/>
                <a:gd name="T118" fmla="*/ 1987 w 2070"/>
                <a:gd name="T119" fmla="*/ 1427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0" h="2519">
                  <a:moveTo>
                    <a:pt x="2070" y="1333"/>
                  </a:moveTo>
                  <a:lnTo>
                    <a:pt x="2061" y="1316"/>
                  </a:lnTo>
                  <a:lnTo>
                    <a:pt x="2044" y="1302"/>
                  </a:lnTo>
                  <a:lnTo>
                    <a:pt x="2037" y="1302"/>
                  </a:lnTo>
                  <a:lnTo>
                    <a:pt x="2027" y="1309"/>
                  </a:lnTo>
                  <a:lnTo>
                    <a:pt x="2011" y="1321"/>
                  </a:lnTo>
                  <a:lnTo>
                    <a:pt x="1987" y="1321"/>
                  </a:lnTo>
                  <a:lnTo>
                    <a:pt x="1973" y="1323"/>
                  </a:lnTo>
                  <a:lnTo>
                    <a:pt x="1964" y="1323"/>
                  </a:lnTo>
                  <a:lnTo>
                    <a:pt x="1940" y="1316"/>
                  </a:lnTo>
                  <a:lnTo>
                    <a:pt x="1937" y="1309"/>
                  </a:lnTo>
                  <a:lnTo>
                    <a:pt x="1928" y="1292"/>
                  </a:lnTo>
                  <a:lnTo>
                    <a:pt x="1921" y="1292"/>
                  </a:lnTo>
                  <a:lnTo>
                    <a:pt x="1914" y="1295"/>
                  </a:lnTo>
                  <a:lnTo>
                    <a:pt x="1897" y="1311"/>
                  </a:lnTo>
                  <a:lnTo>
                    <a:pt x="1890" y="1321"/>
                  </a:lnTo>
                  <a:lnTo>
                    <a:pt x="1876" y="1321"/>
                  </a:lnTo>
                  <a:lnTo>
                    <a:pt x="1857" y="1306"/>
                  </a:lnTo>
                  <a:lnTo>
                    <a:pt x="1840" y="1283"/>
                  </a:lnTo>
                  <a:lnTo>
                    <a:pt x="1838" y="1266"/>
                  </a:lnTo>
                  <a:lnTo>
                    <a:pt x="1838" y="1259"/>
                  </a:lnTo>
                  <a:lnTo>
                    <a:pt x="1829" y="1252"/>
                  </a:lnTo>
                  <a:lnTo>
                    <a:pt x="1819" y="1245"/>
                  </a:lnTo>
                  <a:lnTo>
                    <a:pt x="1819" y="1235"/>
                  </a:lnTo>
                  <a:lnTo>
                    <a:pt x="1803" y="1221"/>
                  </a:lnTo>
                  <a:lnTo>
                    <a:pt x="1800" y="1188"/>
                  </a:lnTo>
                  <a:lnTo>
                    <a:pt x="1805" y="1164"/>
                  </a:lnTo>
                  <a:lnTo>
                    <a:pt x="1798" y="1155"/>
                  </a:lnTo>
                  <a:lnTo>
                    <a:pt x="1781" y="1148"/>
                  </a:lnTo>
                  <a:lnTo>
                    <a:pt x="1779" y="1124"/>
                  </a:lnTo>
                  <a:lnTo>
                    <a:pt x="1779" y="1108"/>
                  </a:lnTo>
                  <a:lnTo>
                    <a:pt x="1770" y="1117"/>
                  </a:lnTo>
                  <a:lnTo>
                    <a:pt x="1772" y="1124"/>
                  </a:lnTo>
                  <a:lnTo>
                    <a:pt x="1758" y="1160"/>
                  </a:lnTo>
                  <a:lnTo>
                    <a:pt x="1741" y="1183"/>
                  </a:lnTo>
                  <a:lnTo>
                    <a:pt x="1717" y="1195"/>
                  </a:lnTo>
                  <a:lnTo>
                    <a:pt x="1694" y="1205"/>
                  </a:lnTo>
                  <a:lnTo>
                    <a:pt x="1680" y="1214"/>
                  </a:lnTo>
                  <a:lnTo>
                    <a:pt x="1654" y="1181"/>
                  </a:lnTo>
                  <a:lnTo>
                    <a:pt x="1651" y="1157"/>
                  </a:lnTo>
                  <a:lnTo>
                    <a:pt x="1668" y="1148"/>
                  </a:lnTo>
                  <a:lnTo>
                    <a:pt x="1689" y="1141"/>
                  </a:lnTo>
                  <a:lnTo>
                    <a:pt x="1699" y="1145"/>
                  </a:lnTo>
                  <a:lnTo>
                    <a:pt x="1708" y="1155"/>
                  </a:lnTo>
                  <a:lnTo>
                    <a:pt x="1715" y="1145"/>
                  </a:lnTo>
                  <a:lnTo>
                    <a:pt x="1713" y="1129"/>
                  </a:lnTo>
                  <a:lnTo>
                    <a:pt x="1713" y="1119"/>
                  </a:lnTo>
                  <a:lnTo>
                    <a:pt x="1720" y="1103"/>
                  </a:lnTo>
                  <a:lnTo>
                    <a:pt x="1727" y="1089"/>
                  </a:lnTo>
                  <a:lnTo>
                    <a:pt x="1720" y="1072"/>
                  </a:lnTo>
                  <a:lnTo>
                    <a:pt x="1703" y="1065"/>
                  </a:lnTo>
                  <a:lnTo>
                    <a:pt x="1701" y="1058"/>
                  </a:lnTo>
                  <a:lnTo>
                    <a:pt x="1694" y="1058"/>
                  </a:lnTo>
                  <a:lnTo>
                    <a:pt x="1684" y="1067"/>
                  </a:lnTo>
                  <a:lnTo>
                    <a:pt x="1670" y="1067"/>
                  </a:lnTo>
                  <a:lnTo>
                    <a:pt x="1661" y="1070"/>
                  </a:lnTo>
                  <a:lnTo>
                    <a:pt x="1654" y="1077"/>
                  </a:lnTo>
                  <a:lnTo>
                    <a:pt x="1623" y="1096"/>
                  </a:lnTo>
                  <a:lnTo>
                    <a:pt x="1606" y="1096"/>
                  </a:lnTo>
                  <a:lnTo>
                    <a:pt x="1597" y="1074"/>
                  </a:lnTo>
                  <a:lnTo>
                    <a:pt x="1578" y="1048"/>
                  </a:lnTo>
                  <a:lnTo>
                    <a:pt x="1568" y="1041"/>
                  </a:lnTo>
                  <a:lnTo>
                    <a:pt x="1578" y="1034"/>
                  </a:lnTo>
                  <a:lnTo>
                    <a:pt x="1585" y="1032"/>
                  </a:lnTo>
                  <a:lnTo>
                    <a:pt x="1585" y="1008"/>
                  </a:lnTo>
                  <a:lnTo>
                    <a:pt x="1573" y="984"/>
                  </a:lnTo>
                  <a:lnTo>
                    <a:pt x="1554" y="961"/>
                  </a:lnTo>
                  <a:lnTo>
                    <a:pt x="1564" y="944"/>
                  </a:lnTo>
                  <a:lnTo>
                    <a:pt x="1571" y="935"/>
                  </a:lnTo>
                  <a:lnTo>
                    <a:pt x="1580" y="935"/>
                  </a:lnTo>
                  <a:lnTo>
                    <a:pt x="1578" y="925"/>
                  </a:lnTo>
                  <a:lnTo>
                    <a:pt x="1568" y="911"/>
                  </a:lnTo>
                  <a:lnTo>
                    <a:pt x="1568" y="904"/>
                  </a:lnTo>
                  <a:lnTo>
                    <a:pt x="1566" y="880"/>
                  </a:lnTo>
                  <a:lnTo>
                    <a:pt x="1566" y="871"/>
                  </a:lnTo>
                  <a:lnTo>
                    <a:pt x="1549" y="871"/>
                  </a:lnTo>
                  <a:lnTo>
                    <a:pt x="1547" y="857"/>
                  </a:lnTo>
                  <a:lnTo>
                    <a:pt x="1540" y="840"/>
                  </a:lnTo>
                  <a:lnTo>
                    <a:pt x="1531" y="833"/>
                  </a:lnTo>
                  <a:lnTo>
                    <a:pt x="1521" y="816"/>
                  </a:lnTo>
                  <a:lnTo>
                    <a:pt x="1512" y="816"/>
                  </a:lnTo>
                  <a:lnTo>
                    <a:pt x="1512" y="809"/>
                  </a:lnTo>
                  <a:lnTo>
                    <a:pt x="1505" y="802"/>
                  </a:lnTo>
                  <a:lnTo>
                    <a:pt x="1495" y="812"/>
                  </a:lnTo>
                  <a:lnTo>
                    <a:pt x="1486" y="788"/>
                  </a:lnTo>
                  <a:lnTo>
                    <a:pt x="1467" y="755"/>
                  </a:lnTo>
                  <a:lnTo>
                    <a:pt x="1457" y="724"/>
                  </a:lnTo>
                  <a:lnTo>
                    <a:pt x="1448" y="710"/>
                  </a:lnTo>
                  <a:lnTo>
                    <a:pt x="1422" y="693"/>
                  </a:lnTo>
                  <a:lnTo>
                    <a:pt x="1422" y="670"/>
                  </a:lnTo>
                  <a:lnTo>
                    <a:pt x="1412" y="663"/>
                  </a:lnTo>
                  <a:lnTo>
                    <a:pt x="1396" y="646"/>
                  </a:lnTo>
                  <a:lnTo>
                    <a:pt x="1393" y="632"/>
                  </a:lnTo>
                  <a:lnTo>
                    <a:pt x="1384" y="615"/>
                  </a:lnTo>
                  <a:lnTo>
                    <a:pt x="1377" y="608"/>
                  </a:lnTo>
                  <a:lnTo>
                    <a:pt x="1367" y="599"/>
                  </a:lnTo>
                  <a:lnTo>
                    <a:pt x="1355" y="568"/>
                  </a:lnTo>
                  <a:lnTo>
                    <a:pt x="1348" y="561"/>
                  </a:lnTo>
                  <a:lnTo>
                    <a:pt x="1332" y="554"/>
                  </a:lnTo>
                  <a:lnTo>
                    <a:pt x="1332" y="546"/>
                  </a:lnTo>
                  <a:lnTo>
                    <a:pt x="1315" y="539"/>
                  </a:lnTo>
                  <a:lnTo>
                    <a:pt x="1306" y="532"/>
                  </a:lnTo>
                  <a:lnTo>
                    <a:pt x="1294" y="492"/>
                  </a:lnTo>
                  <a:lnTo>
                    <a:pt x="1287" y="492"/>
                  </a:lnTo>
                  <a:lnTo>
                    <a:pt x="1284" y="475"/>
                  </a:lnTo>
                  <a:lnTo>
                    <a:pt x="1275" y="459"/>
                  </a:lnTo>
                  <a:lnTo>
                    <a:pt x="1275" y="468"/>
                  </a:lnTo>
                  <a:lnTo>
                    <a:pt x="1268" y="452"/>
                  </a:lnTo>
                  <a:lnTo>
                    <a:pt x="1266" y="435"/>
                  </a:lnTo>
                  <a:lnTo>
                    <a:pt x="1258" y="428"/>
                  </a:lnTo>
                  <a:lnTo>
                    <a:pt x="1249" y="412"/>
                  </a:lnTo>
                  <a:lnTo>
                    <a:pt x="1240" y="400"/>
                  </a:lnTo>
                  <a:lnTo>
                    <a:pt x="1223" y="400"/>
                  </a:lnTo>
                  <a:lnTo>
                    <a:pt x="1223" y="390"/>
                  </a:lnTo>
                  <a:lnTo>
                    <a:pt x="1221" y="383"/>
                  </a:lnTo>
                  <a:lnTo>
                    <a:pt x="1237" y="383"/>
                  </a:lnTo>
                  <a:lnTo>
                    <a:pt x="1247" y="374"/>
                  </a:lnTo>
                  <a:lnTo>
                    <a:pt x="1244" y="341"/>
                  </a:lnTo>
                  <a:lnTo>
                    <a:pt x="1242" y="317"/>
                  </a:lnTo>
                  <a:lnTo>
                    <a:pt x="1242" y="300"/>
                  </a:lnTo>
                  <a:lnTo>
                    <a:pt x="1249" y="300"/>
                  </a:lnTo>
                  <a:lnTo>
                    <a:pt x="1254" y="274"/>
                  </a:lnTo>
                  <a:lnTo>
                    <a:pt x="1251" y="241"/>
                  </a:lnTo>
                  <a:lnTo>
                    <a:pt x="1235" y="203"/>
                  </a:lnTo>
                  <a:lnTo>
                    <a:pt x="1240" y="187"/>
                  </a:lnTo>
                  <a:lnTo>
                    <a:pt x="1256" y="168"/>
                  </a:lnTo>
                  <a:lnTo>
                    <a:pt x="1263" y="151"/>
                  </a:lnTo>
                  <a:lnTo>
                    <a:pt x="1251" y="127"/>
                  </a:lnTo>
                  <a:lnTo>
                    <a:pt x="1251" y="104"/>
                  </a:lnTo>
                  <a:lnTo>
                    <a:pt x="1242" y="87"/>
                  </a:lnTo>
                  <a:lnTo>
                    <a:pt x="1225" y="80"/>
                  </a:lnTo>
                  <a:lnTo>
                    <a:pt x="1232" y="64"/>
                  </a:lnTo>
                  <a:lnTo>
                    <a:pt x="1225" y="64"/>
                  </a:lnTo>
                  <a:lnTo>
                    <a:pt x="1216" y="56"/>
                  </a:lnTo>
                  <a:lnTo>
                    <a:pt x="1206" y="56"/>
                  </a:lnTo>
                  <a:lnTo>
                    <a:pt x="1199" y="73"/>
                  </a:lnTo>
                  <a:lnTo>
                    <a:pt x="1192" y="75"/>
                  </a:lnTo>
                  <a:lnTo>
                    <a:pt x="1183" y="59"/>
                  </a:lnTo>
                  <a:lnTo>
                    <a:pt x="1173" y="52"/>
                  </a:lnTo>
                  <a:lnTo>
                    <a:pt x="1166" y="52"/>
                  </a:lnTo>
                  <a:lnTo>
                    <a:pt x="1157" y="45"/>
                  </a:lnTo>
                  <a:lnTo>
                    <a:pt x="1157" y="30"/>
                  </a:lnTo>
                  <a:lnTo>
                    <a:pt x="1147" y="30"/>
                  </a:lnTo>
                  <a:lnTo>
                    <a:pt x="1131" y="33"/>
                  </a:lnTo>
                  <a:lnTo>
                    <a:pt x="1124" y="40"/>
                  </a:lnTo>
                  <a:lnTo>
                    <a:pt x="1117" y="40"/>
                  </a:lnTo>
                  <a:lnTo>
                    <a:pt x="1109" y="42"/>
                  </a:lnTo>
                  <a:lnTo>
                    <a:pt x="1100" y="26"/>
                  </a:lnTo>
                  <a:lnTo>
                    <a:pt x="1090" y="19"/>
                  </a:lnTo>
                  <a:lnTo>
                    <a:pt x="1098" y="9"/>
                  </a:lnTo>
                  <a:lnTo>
                    <a:pt x="1098" y="0"/>
                  </a:lnTo>
                  <a:lnTo>
                    <a:pt x="1088" y="0"/>
                  </a:lnTo>
                  <a:lnTo>
                    <a:pt x="1055" y="2"/>
                  </a:lnTo>
                  <a:lnTo>
                    <a:pt x="1027" y="23"/>
                  </a:lnTo>
                  <a:lnTo>
                    <a:pt x="1010" y="30"/>
                  </a:lnTo>
                  <a:lnTo>
                    <a:pt x="986" y="33"/>
                  </a:lnTo>
                  <a:lnTo>
                    <a:pt x="970" y="33"/>
                  </a:lnTo>
                  <a:lnTo>
                    <a:pt x="977" y="42"/>
                  </a:lnTo>
                  <a:lnTo>
                    <a:pt x="979" y="64"/>
                  </a:lnTo>
                  <a:lnTo>
                    <a:pt x="972" y="73"/>
                  </a:lnTo>
                  <a:lnTo>
                    <a:pt x="979" y="80"/>
                  </a:lnTo>
                  <a:lnTo>
                    <a:pt x="989" y="90"/>
                  </a:lnTo>
                  <a:lnTo>
                    <a:pt x="998" y="106"/>
                  </a:lnTo>
                  <a:lnTo>
                    <a:pt x="1015" y="104"/>
                  </a:lnTo>
                  <a:lnTo>
                    <a:pt x="1022" y="111"/>
                  </a:lnTo>
                  <a:lnTo>
                    <a:pt x="1008" y="130"/>
                  </a:lnTo>
                  <a:lnTo>
                    <a:pt x="1001" y="153"/>
                  </a:lnTo>
                  <a:lnTo>
                    <a:pt x="1010" y="153"/>
                  </a:lnTo>
                  <a:lnTo>
                    <a:pt x="1020" y="161"/>
                  </a:lnTo>
                  <a:lnTo>
                    <a:pt x="1003" y="177"/>
                  </a:lnTo>
                  <a:lnTo>
                    <a:pt x="986" y="180"/>
                  </a:lnTo>
                  <a:lnTo>
                    <a:pt x="970" y="165"/>
                  </a:lnTo>
                  <a:lnTo>
                    <a:pt x="977" y="156"/>
                  </a:lnTo>
                  <a:lnTo>
                    <a:pt x="967" y="139"/>
                  </a:lnTo>
                  <a:lnTo>
                    <a:pt x="960" y="132"/>
                  </a:lnTo>
                  <a:lnTo>
                    <a:pt x="953" y="139"/>
                  </a:lnTo>
                  <a:lnTo>
                    <a:pt x="946" y="158"/>
                  </a:lnTo>
                  <a:lnTo>
                    <a:pt x="946" y="165"/>
                  </a:lnTo>
                  <a:lnTo>
                    <a:pt x="946" y="182"/>
                  </a:lnTo>
                  <a:lnTo>
                    <a:pt x="949" y="189"/>
                  </a:lnTo>
                  <a:lnTo>
                    <a:pt x="941" y="208"/>
                  </a:lnTo>
                  <a:lnTo>
                    <a:pt x="918" y="208"/>
                  </a:lnTo>
                  <a:lnTo>
                    <a:pt x="899" y="210"/>
                  </a:lnTo>
                  <a:lnTo>
                    <a:pt x="901" y="217"/>
                  </a:lnTo>
                  <a:lnTo>
                    <a:pt x="894" y="251"/>
                  </a:lnTo>
                  <a:lnTo>
                    <a:pt x="894" y="258"/>
                  </a:lnTo>
                  <a:lnTo>
                    <a:pt x="880" y="277"/>
                  </a:lnTo>
                  <a:lnTo>
                    <a:pt x="882" y="284"/>
                  </a:lnTo>
                  <a:lnTo>
                    <a:pt x="882" y="293"/>
                  </a:lnTo>
                  <a:lnTo>
                    <a:pt x="873" y="284"/>
                  </a:lnTo>
                  <a:lnTo>
                    <a:pt x="863" y="277"/>
                  </a:lnTo>
                  <a:lnTo>
                    <a:pt x="849" y="303"/>
                  </a:lnTo>
                  <a:lnTo>
                    <a:pt x="849" y="286"/>
                  </a:lnTo>
                  <a:lnTo>
                    <a:pt x="847" y="269"/>
                  </a:lnTo>
                  <a:lnTo>
                    <a:pt x="854" y="260"/>
                  </a:lnTo>
                  <a:lnTo>
                    <a:pt x="847" y="253"/>
                  </a:lnTo>
                  <a:lnTo>
                    <a:pt x="844" y="239"/>
                  </a:lnTo>
                  <a:lnTo>
                    <a:pt x="837" y="239"/>
                  </a:lnTo>
                  <a:lnTo>
                    <a:pt x="828" y="241"/>
                  </a:lnTo>
                  <a:lnTo>
                    <a:pt x="821" y="232"/>
                  </a:lnTo>
                  <a:lnTo>
                    <a:pt x="814" y="255"/>
                  </a:lnTo>
                  <a:lnTo>
                    <a:pt x="823" y="255"/>
                  </a:lnTo>
                  <a:lnTo>
                    <a:pt x="823" y="272"/>
                  </a:lnTo>
                  <a:lnTo>
                    <a:pt x="814" y="272"/>
                  </a:lnTo>
                  <a:lnTo>
                    <a:pt x="814" y="265"/>
                  </a:lnTo>
                  <a:lnTo>
                    <a:pt x="807" y="265"/>
                  </a:lnTo>
                  <a:lnTo>
                    <a:pt x="807" y="272"/>
                  </a:lnTo>
                  <a:lnTo>
                    <a:pt x="807" y="281"/>
                  </a:lnTo>
                  <a:lnTo>
                    <a:pt x="826" y="305"/>
                  </a:lnTo>
                  <a:lnTo>
                    <a:pt x="809" y="305"/>
                  </a:lnTo>
                  <a:lnTo>
                    <a:pt x="802" y="298"/>
                  </a:lnTo>
                  <a:lnTo>
                    <a:pt x="799" y="288"/>
                  </a:lnTo>
                  <a:lnTo>
                    <a:pt x="792" y="298"/>
                  </a:lnTo>
                  <a:lnTo>
                    <a:pt x="785" y="314"/>
                  </a:lnTo>
                  <a:lnTo>
                    <a:pt x="778" y="314"/>
                  </a:lnTo>
                  <a:lnTo>
                    <a:pt x="764" y="350"/>
                  </a:lnTo>
                  <a:lnTo>
                    <a:pt x="755" y="359"/>
                  </a:lnTo>
                  <a:lnTo>
                    <a:pt x="747" y="367"/>
                  </a:lnTo>
                  <a:lnTo>
                    <a:pt x="757" y="374"/>
                  </a:lnTo>
                  <a:lnTo>
                    <a:pt x="766" y="383"/>
                  </a:lnTo>
                  <a:lnTo>
                    <a:pt x="750" y="400"/>
                  </a:lnTo>
                  <a:lnTo>
                    <a:pt x="743" y="409"/>
                  </a:lnTo>
                  <a:lnTo>
                    <a:pt x="736" y="409"/>
                  </a:lnTo>
                  <a:lnTo>
                    <a:pt x="752" y="423"/>
                  </a:lnTo>
                  <a:lnTo>
                    <a:pt x="752" y="440"/>
                  </a:lnTo>
                  <a:lnTo>
                    <a:pt x="755" y="454"/>
                  </a:lnTo>
                  <a:lnTo>
                    <a:pt x="755" y="464"/>
                  </a:lnTo>
                  <a:lnTo>
                    <a:pt x="747" y="471"/>
                  </a:lnTo>
                  <a:lnTo>
                    <a:pt x="733" y="483"/>
                  </a:lnTo>
                  <a:lnTo>
                    <a:pt x="707" y="492"/>
                  </a:lnTo>
                  <a:lnTo>
                    <a:pt x="702" y="502"/>
                  </a:lnTo>
                  <a:lnTo>
                    <a:pt x="674" y="485"/>
                  </a:lnTo>
                  <a:lnTo>
                    <a:pt x="658" y="478"/>
                  </a:lnTo>
                  <a:lnTo>
                    <a:pt x="643" y="480"/>
                  </a:lnTo>
                  <a:lnTo>
                    <a:pt x="624" y="473"/>
                  </a:lnTo>
                  <a:lnTo>
                    <a:pt x="624" y="464"/>
                  </a:lnTo>
                  <a:lnTo>
                    <a:pt x="624" y="449"/>
                  </a:lnTo>
                  <a:lnTo>
                    <a:pt x="622" y="442"/>
                  </a:lnTo>
                  <a:lnTo>
                    <a:pt x="648" y="433"/>
                  </a:lnTo>
                  <a:lnTo>
                    <a:pt x="646" y="423"/>
                  </a:lnTo>
                  <a:lnTo>
                    <a:pt x="662" y="423"/>
                  </a:lnTo>
                  <a:lnTo>
                    <a:pt x="669" y="414"/>
                  </a:lnTo>
                  <a:lnTo>
                    <a:pt x="653" y="407"/>
                  </a:lnTo>
                  <a:lnTo>
                    <a:pt x="646" y="400"/>
                  </a:lnTo>
                  <a:lnTo>
                    <a:pt x="636" y="393"/>
                  </a:lnTo>
                  <a:lnTo>
                    <a:pt x="620" y="393"/>
                  </a:lnTo>
                  <a:lnTo>
                    <a:pt x="610" y="376"/>
                  </a:lnTo>
                  <a:lnTo>
                    <a:pt x="603" y="376"/>
                  </a:lnTo>
                  <a:lnTo>
                    <a:pt x="579" y="388"/>
                  </a:lnTo>
                  <a:lnTo>
                    <a:pt x="563" y="388"/>
                  </a:lnTo>
                  <a:lnTo>
                    <a:pt x="563" y="397"/>
                  </a:lnTo>
                  <a:lnTo>
                    <a:pt x="546" y="397"/>
                  </a:lnTo>
                  <a:lnTo>
                    <a:pt x="563" y="404"/>
                  </a:lnTo>
                  <a:lnTo>
                    <a:pt x="572" y="412"/>
                  </a:lnTo>
                  <a:lnTo>
                    <a:pt x="582" y="421"/>
                  </a:lnTo>
                  <a:lnTo>
                    <a:pt x="582" y="428"/>
                  </a:lnTo>
                  <a:lnTo>
                    <a:pt x="582" y="445"/>
                  </a:lnTo>
                  <a:lnTo>
                    <a:pt x="591" y="452"/>
                  </a:lnTo>
                  <a:lnTo>
                    <a:pt x="591" y="459"/>
                  </a:lnTo>
                  <a:lnTo>
                    <a:pt x="598" y="459"/>
                  </a:lnTo>
                  <a:lnTo>
                    <a:pt x="594" y="475"/>
                  </a:lnTo>
                  <a:lnTo>
                    <a:pt x="594" y="483"/>
                  </a:lnTo>
                  <a:lnTo>
                    <a:pt x="596" y="509"/>
                  </a:lnTo>
                  <a:lnTo>
                    <a:pt x="613" y="506"/>
                  </a:lnTo>
                  <a:lnTo>
                    <a:pt x="627" y="506"/>
                  </a:lnTo>
                  <a:lnTo>
                    <a:pt x="636" y="513"/>
                  </a:lnTo>
                  <a:lnTo>
                    <a:pt x="636" y="520"/>
                  </a:lnTo>
                  <a:lnTo>
                    <a:pt x="646" y="530"/>
                  </a:lnTo>
                  <a:lnTo>
                    <a:pt x="646" y="537"/>
                  </a:lnTo>
                  <a:lnTo>
                    <a:pt x="655" y="544"/>
                  </a:lnTo>
                  <a:lnTo>
                    <a:pt x="648" y="554"/>
                  </a:lnTo>
                  <a:lnTo>
                    <a:pt x="639" y="570"/>
                  </a:lnTo>
                  <a:lnTo>
                    <a:pt x="658" y="584"/>
                  </a:lnTo>
                  <a:lnTo>
                    <a:pt x="667" y="594"/>
                  </a:lnTo>
                  <a:lnTo>
                    <a:pt x="650" y="603"/>
                  </a:lnTo>
                  <a:lnTo>
                    <a:pt x="641" y="594"/>
                  </a:lnTo>
                  <a:lnTo>
                    <a:pt x="627" y="603"/>
                  </a:lnTo>
                  <a:lnTo>
                    <a:pt x="610" y="606"/>
                  </a:lnTo>
                  <a:lnTo>
                    <a:pt x="617" y="589"/>
                  </a:lnTo>
                  <a:lnTo>
                    <a:pt x="627" y="587"/>
                  </a:lnTo>
                  <a:lnTo>
                    <a:pt x="608" y="573"/>
                  </a:lnTo>
                  <a:lnTo>
                    <a:pt x="601" y="582"/>
                  </a:lnTo>
                  <a:lnTo>
                    <a:pt x="584" y="582"/>
                  </a:lnTo>
                  <a:lnTo>
                    <a:pt x="568" y="575"/>
                  </a:lnTo>
                  <a:lnTo>
                    <a:pt x="568" y="584"/>
                  </a:lnTo>
                  <a:lnTo>
                    <a:pt x="561" y="601"/>
                  </a:lnTo>
                  <a:lnTo>
                    <a:pt x="553" y="625"/>
                  </a:lnTo>
                  <a:lnTo>
                    <a:pt x="539" y="634"/>
                  </a:lnTo>
                  <a:lnTo>
                    <a:pt x="530" y="641"/>
                  </a:lnTo>
                  <a:lnTo>
                    <a:pt x="532" y="658"/>
                  </a:lnTo>
                  <a:lnTo>
                    <a:pt x="525" y="674"/>
                  </a:lnTo>
                  <a:lnTo>
                    <a:pt x="518" y="684"/>
                  </a:lnTo>
                  <a:lnTo>
                    <a:pt x="511" y="693"/>
                  </a:lnTo>
                  <a:lnTo>
                    <a:pt x="518" y="700"/>
                  </a:lnTo>
                  <a:lnTo>
                    <a:pt x="544" y="715"/>
                  </a:lnTo>
                  <a:lnTo>
                    <a:pt x="561" y="722"/>
                  </a:lnTo>
                  <a:lnTo>
                    <a:pt x="561" y="731"/>
                  </a:lnTo>
                  <a:lnTo>
                    <a:pt x="579" y="745"/>
                  </a:lnTo>
                  <a:lnTo>
                    <a:pt x="589" y="769"/>
                  </a:lnTo>
                  <a:lnTo>
                    <a:pt x="591" y="776"/>
                  </a:lnTo>
                  <a:lnTo>
                    <a:pt x="631" y="767"/>
                  </a:lnTo>
                  <a:lnTo>
                    <a:pt x="639" y="774"/>
                  </a:lnTo>
                  <a:lnTo>
                    <a:pt x="648" y="790"/>
                  </a:lnTo>
                  <a:lnTo>
                    <a:pt x="631" y="783"/>
                  </a:lnTo>
                  <a:lnTo>
                    <a:pt x="622" y="783"/>
                  </a:lnTo>
                  <a:lnTo>
                    <a:pt x="608" y="786"/>
                  </a:lnTo>
                  <a:lnTo>
                    <a:pt x="591" y="776"/>
                  </a:lnTo>
                  <a:lnTo>
                    <a:pt x="582" y="769"/>
                  </a:lnTo>
                  <a:lnTo>
                    <a:pt x="572" y="771"/>
                  </a:lnTo>
                  <a:lnTo>
                    <a:pt x="565" y="779"/>
                  </a:lnTo>
                  <a:lnTo>
                    <a:pt x="558" y="771"/>
                  </a:lnTo>
                  <a:lnTo>
                    <a:pt x="539" y="781"/>
                  </a:lnTo>
                  <a:lnTo>
                    <a:pt x="516" y="774"/>
                  </a:lnTo>
                  <a:lnTo>
                    <a:pt x="499" y="767"/>
                  </a:lnTo>
                  <a:lnTo>
                    <a:pt x="482" y="769"/>
                  </a:lnTo>
                  <a:lnTo>
                    <a:pt x="482" y="760"/>
                  </a:lnTo>
                  <a:lnTo>
                    <a:pt x="475" y="762"/>
                  </a:lnTo>
                  <a:lnTo>
                    <a:pt x="449" y="762"/>
                  </a:lnTo>
                  <a:lnTo>
                    <a:pt x="426" y="757"/>
                  </a:lnTo>
                  <a:lnTo>
                    <a:pt x="426" y="771"/>
                  </a:lnTo>
                  <a:lnTo>
                    <a:pt x="419" y="781"/>
                  </a:lnTo>
                  <a:lnTo>
                    <a:pt x="419" y="790"/>
                  </a:lnTo>
                  <a:lnTo>
                    <a:pt x="437" y="797"/>
                  </a:lnTo>
                  <a:lnTo>
                    <a:pt x="445" y="805"/>
                  </a:lnTo>
                  <a:lnTo>
                    <a:pt x="471" y="812"/>
                  </a:lnTo>
                  <a:lnTo>
                    <a:pt x="468" y="802"/>
                  </a:lnTo>
                  <a:lnTo>
                    <a:pt x="478" y="802"/>
                  </a:lnTo>
                  <a:lnTo>
                    <a:pt x="494" y="816"/>
                  </a:lnTo>
                  <a:lnTo>
                    <a:pt x="506" y="847"/>
                  </a:lnTo>
                  <a:lnTo>
                    <a:pt x="490" y="857"/>
                  </a:lnTo>
                  <a:lnTo>
                    <a:pt x="482" y="866"/>
                  </a:lnTo>
                  <a:lnTo>
                    <a:pt x="466" y="859"/>
                  </a:lnTo>
                  <a:lnTo>
                    <a:pt x="449" y="861"/>
                  </a:lnTo>
                  <a:lnTo>
                    <a:pt x="442" y="861"/>
                  </a:lnTo>
                  <a:lnTo>
                    <a:pt x="423" y="845"/>
                  </a:lnTo>
                  <a:lnTo>
                    <a:pt x="414" y="838"/>
                  </a:lnTo>
                  <a:lnTo>
                    <a:pt x="407" y="831"/>
                  </a:lnTo>
                  <a:lnTo>
                    <a:pt x="400" y="847"/>
                  </a:lnTo>
                  <a:lnTo>
                    <a:pt x="390" y="840"/>
                  </a:lnTo>
                  <a:lnTo>
                    <a:pt x="367" y="833"/>
                  </a:lnTo>
                  <a:lnTo>
                    <a:pt x="364" y="819"/>
                  </a:lnTo>
                  <a:lnTo>
                    <a:pt x="357" y="819"/>
                  </a:lnTo>
                  <a:lnTo>
                    <a:pt x="357" y="809"/>
                  </a:lnTo>
                  <a:lnTo>
                    <a:pt x="355" y="802"/>
                  </a:lnTo>
                  <a:lnTo>
                    <a:pt x="348" y="795"/>
                  </a:lnTo>
                  <a:lnTo>
                    <a:pt x="345" y="786"/>
                  </a:lnTo>
                  <a:lnTo>
                    <a:pt x="336" y="771"/>
                  </a:lnTo>
                  <a:lnTo>
                    <a:pt x="329" y="764"/>
                  </a:lnTo>
                  <a:lnTo>
                    <a:pt x="326" y="755"/>
                  </a:lnTo>
                  <a:lnTo>
                    <a:pt x="333" y="745"/>
                  </a:lnTo>
                  <a:lnTo>
                    <a:pt x="333" y="731"/>
                  </a:lnTo>
                  <a:lnTo>
                    <a:pt x="324" y="722"/>
                  </a:lnTo>
                  <a:lnTo>
                    <a:pt x="324" y="715"/>
                  </a:lnTo>
                  <a:lnTo>
                    <a:pt x="317" y="707"/>
                  </a:lnTo>
                  <a:lnTo>
                    <a:pt x="307" y="700"/>
                  </a:lnTo>
                  <a:lnTo>
                    <a:pt x="284" y="700"/>
                  </a:lnTo>
                  <a:lnTo>
                    <a:pt x="274" y="703"/>
                  </a:lnTo>
                  <a:lnTo>
                    <a:pt x="267" y="703"/>
                  </a:lnTo>
                  <a:lnTo>
                    <a:pt x="258" y="693"/>
                  </a:lnTo>
                  <a:lnTo>
                    <a:pt x="267" y="693"/>
                  </a:lnTo>
                  <a:lnTo>
                    <a:pt x="267" y="686"/>
                  </a:lnTo>
                  <a:lnTo>
                    <a:pt x="258" y="686"/>
                  </a:lnTo>
                  <a:lnTo>
                    <a:pt x="251" y="686"/>
                  </a:lnTo>
                  <a:lnTo>
                    <a:pt x="248" y="679"/>
                  </a:lnTo>
                  <a:lnTo>
                    <a:pt x="232" y="679"/>
                  </a:lnTo>
                  <a:lnTo>
                    <a:pt x="225" y="672"/>
                  </a:lnTo>
                  <a:lnTo>
                    <a:pt x="213" y="658"/>
                  </a:lnTo>
                  <a:lnTo>
                    <a:pt x="222" y="641"/>
                  </a:lnTo>
                  <a:lnTo>
                    <a:pt x="213" y="641"/>
                  </a:lnTo>
                  <a:lnTo>
                    <a:pt x="206" y="634"/>
                  </a:lnTo>
                  <a:lnTo>
                    <a:pt x="213" y="634"/>
                  </a:lnTo>
                  <a:lnTo>
                    <a:pt x="222" y="632"/>
                  </a:lnTo>
                  <a:lnTo>
                    <a:pt x="229" y="632"/>
                  </a:lnTo>
                  <a:lnTo>
                    <a:pt x="246" y="646"/>
                  </a:lnTo>
                  <a:lnTo>
                    <a:pt x="255" y="653"/>
                  </a:lnTo>
                  <a:lnTo>
                    <a:pt x="265" y="653"/>
                  </a:lnTo>
                  <a:lnTo>
                    <a:pt x="262" y="646"/>
                  </a:lnTo>
                  <a:lnTo>
                    <a:pt x="279" y="653"/>
                  </a:lnTo>
                  <a:lnTo>
                    <a:pt x="296" y="658"/>
                  </a:lnTo>
                  <a:lnTo>
                    <a:pt x="305" y="658"/>
                  </a:lnTo>
                  <a:lnTo>
                    <a:pt x="312" y="658"/>
                  </a:lnTo>
                  <a:lnTo>
                    <a:pt x="322" y="665"/>
                  </a:lnTo>
                  <a:lnTo>
                    <a:pt x="338" y="665"/>
                  </a:lnTo>
                  <a:lnTo>
                    <a:pt x="355" y="663"/>
                  </a:lnTo>
                  <a:lnTo>
                    <a:pt x="378" y="670"/>
                  </a:lnTo>
                  <a:lnTo>
                    <a:pt x="385" y="660"/>
                  </a:lnTo>
                  <a:lnTo>
                    <a:pt x="395" y="651"/>
                  </a:lnTo>
                  <a:lnTo>
                    <a:pt x="402" y="660"/>
                  </a:lnTo>
                  <a:lnTo>
                    <a:pt x="402" y="667"/>
                  </a:lnTo>
                  <a:lnTo>
                    <a:pt x="419" y="667"/>
                  </a:lnTo>
                  <a:lnTo>
                    <a:pt x="435" y="665"/>
                  </a:lnTo>
                  <a:lnTo>
                    <a:pt x="452" y="665"/>
                  </a:lnTo>
                  <a:lnTo>
                    <a:pt x="466" y="646"/>
                  </a:lnTo>
                  <a:lnTo>
                    <a:pt x="475" y="646"/>
                  </a:lnTo>
                  <a:lnTo>
                    <a:pt x="490" y="636"/>
                  </a:lnTo>
                  <a:lnTo>
                    <a:pt x="497" y="629"/>
                  </a:lnTo>
                  <a:lnTo>
                    <a:pt x="497" y="622"/>
                  </a:lnTo>
                  <a:lnTo>
                    <a:pt x="506" y="613"/>
                  </a:lnTo>
                  <a:lnTo>
                    <a:pt x="513" y="613"/>
                  </a:lnTo>
                  <a:lnTo>
                    <a:pt x="511" y="603"/>
                  </a:lnTo>
                  <a:lnTo>
                    <a:pt x="511" y="596"/>
                  </a:lnTo>
                  <a:lnTo>
                    <a:pt x="520" y="596"/>
                  </a:lnTo>
                  <a:lnTo>
                    <a:pt x="525" y="563"/>
                  </a:lnTo>
                  <a:lnTo>
                    <a:pt x="516" y="546"/>
                  </a:lnTo>
                  <a:lnTo>
                    <a:pt x="516" y="530"/>
                  </a:lnTo>
                  <a:lnTo>
                    <a:pt x="506" y="530"/>
                  </a:lnTo>
                  <a:lnTo>
                    <a:pt x="506" y="513"/>
                  </a:lnTo>
                  <a:lnTo>
                    <a:pt x="499" y="523"/>
                  </a:lnTo>
                  <a:lnTo>
                    <a:pt x="490" y="516"/>
                  </a:lnTo>
                  <a:lnTo>
                    <a:pt x="487" y="499"/>
                  </a:lnTo>
                  <a:lnTo>
                    <a:pt x="473" y="499"/>
                  </a:lnTo>
                  <a:lnTo>
                    <a:pt x="464" y="502"/>
                  </a:lnTo>
                  <a:lnTo>
                    <a:pt x="464" y="492"/>
                  </a:lnTo>
                  <a:lnTo>
                    <a:pt x="437" y="487"/>
                  </a:lnTo>
                  <a:lnTo>
                    <a:pt x="423" y="494"/>
                  </a:lnTo>
                  <a:lnTo>
                    <a:pt x="414" y="487"/>
                  </a:lnTo>
                  <a:lnTo>
                    <a:pt x="407" y="480"/>
                  </a:lnTo>
                  <a:lnTo>
                    <a:pt x="388" y="473"/>
                  </a:lnTo>
                  <a:lnTo>
                    <a:pt x="390" y="480"/>
                  </a:lnTo>
                  <a:lnTo>
                    <a:pt x="381" y="473"/>
                  </a:lnTo>
                  <a:lnTo>
                    <a:pt x="364" y="461"/>
                  </a:lnTo>
                  <a:lnTo>
                    <a:pt x="340" y="461"/>
                  </a:lnTo>
                  <a:lnTo>
                    <a:pt x="314" y="447"/>
                  </a:lnTo>
                  <a:lnTo>
                    <a:pt x="291" y="440"/>
                  </a:lnTo>
                  <a:lnTo>
                    <a:pt x="274" y="449"/>
                  </a:lnTo>
                  <a:lnTo>
                    <a:pt x="217" y="454"/>
                  </a:lnTo>
                  <a:lnTo>
                    <a:pt x="210" y="454"/>
                  </a:lnTo>
                  <a:lnTo>
                    <a:pt x="199" y="447"/>
                  </a:lnTo>
                  <a:lnTo>
                    <a:pt x="184" y="457"/>
                  </a:lnTo>
                  <a:lnTo>
                    <a:pt x="182" y="447"/>
                  </a:lnTo>
                  <a:lnTo>
                    <a:pt x="175" y="440"/>
                  </a:lnTo>
                  <a:lnTo>
                    <a:pt x="168" y="449"/>
                  </a:lnTo>
                  <a:lnTo>
                    <a:pt x="158" y="433"/>
                  </a:lnTo>
                  <a:lnTo>
                    <a:pt x="149" y="435"/>
                  </a:lnTo>
                  <a:lnTo>
                    <a:pt x="139" y="419"/>
                  </a:lnTo>
                  <a:lnTo>
                    <a:pt x="132" y="419"/>
                  </a:lnTo>
                  <a:lnTo>
                    <a:pt x="125" y="435"/>
                  </a:lnTo>
                  <a:lnTo>
                    <a:pt x="118" y="438"/>
                  </a:lnTo>
                  <a:lnTo>
                    <a:pt x="109" y="421"/>
                  </a:lnTo>
                  <a:lnTo>
                    <a:pt x="102" y="421"/>
                  </a:lnTo>
                  <a:lnTo>
                    <a:pt x="102" y="445"/>
                  </a:lnTo>
                  <a:lnTo>
                    <a:pt x="85" y="447"/>
                  </a:lnTo>
                  <a:lnTo>
                    <a:pt x="78" y="440"/>
                  </a:lnTo>
                  <a:lnTo>
                    <a:pt x="64" y="440"/>
                  </a:lnTo>
                  <a:lnTo>
                    <a:pt x="64" y="445"/>
                  </a:lnTo>
                  <a:lnTo>
                    <a:pt x="45" y="449"/>
                  </a:lnTo>
                  <a:lnTo>
                    <a:pt x="28" y="461"/>
                  </a:lnTo>
                  <a:lnTo>
                    <a:pt x="19" y="480"/>
                  </a:lnTo>
                  <a:lnTo>
                    <a:pt x="16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6" y="511"/>
                  </a:lnTo>
                  <a:lnTo>
                    <a:pt x="7" y="518"/>
                  </a:lnTo>
                  <a:lnTo>
                    <a:pt x="9" y="528"/>
                  </a:lnTo>
                  <a:lnTo>
                    <a:pt x="0" y="537"/>
                  </a:lnTo>
                  <a:lnTo>
                    <a:pt x="2" y="544"/>
                  </a:lnTo>
                  <a:lnTo>
                    <a:pt x="9" y="551"/>
                  </a:lnTo>
                  <a:lnTo>
                    <a:pt x="19" y="558"/>
                  </a:lnTo>
                  <a:lnTo>
                    <a:pt x="28" y="568"/>
                  </a:lnTo>
                  <a:lnTo>
                    <a:pt x="28" y="575"/>
                  </a:lnTo>
                  <a:lnTo>
                    <a:pt x="31" y="575"/>
                  </a:lnTo>
                  <a:lnTo>
                    <a:pt x="45" y="582"/>
                  </a:lnTo>
                  <a:lnTo>
                    <a:pt x="64" y="599"/>
                  </a:lnTo>
                  <a:lnTo>
                    <a:pt x="64" y="615"/>
                  </a:lnTo>
                  <a:lnTo>
                    <a:pt x="64" y="622"/>
                  </a:lnTo>
                  <a:lnTo>
                    <a:pt x="57" y="632"/>
                  </a:lnTo>
                  <a:lnTo>
                    <a:pt x="59" y="648"/>
                  </a:lnTo>
                  <a:lnTo>
                    <a:pt x="59" y="655"/>
                  </a:lnTo>
                  <a:lnTo>
                    <a:pt x="59" y="672"/>
                  </a:lnTo>
                  <a:lnTo>
                    <a:pt x="68" y="689"/>
                  </a:lnTo>
                  <a:lnTo>
                    <a:pt x="78" y="696"/>
                  </a:lnTo>
                  <a:lnTo>
                    <a:pt x="78" y="703"/>
                  </a:lnTo>
                  <a:lnTo>
                    <a:pt x="97" y="710"/>
                  </a:lnTo>
                  <a:lnTo>
                    <a:pt x="104" y="717"/>
                  </a:lnTo>
                  <a:lnTo>
                    <a:pt x="113" y="734"/>
                  </a:lnTo>
                  <a:lnTo>
                    <a:pt x="123" y="750"/>
                  </a:lnTo>
                  <a:lnTo>
                    <a:pt x="123" y="757"/>
                  </a:lnTo>
                  <a:lnTo>
                    <a:pt x="123" y="757"/>
                  </a:lnTo>
                  <a:lnTo>
                    <a:pt x="125" y="760"/>
                  </a:lnTo>
                  <a:lnTo>
                    <a:pt x="123" y="762"/>
                  </a:lnTo>
                  <a:lnTo>
                    <a:pt x="123" y="764"/>
                  </a:lnTo>
                  <a:lnTo>
                    <a:pt x="116" y="774"/>
                  </a:lnTo>
                  <a:lnTo>
                    <a:pt x="125" y="790"/>
                  </a:lnTo>
                  <a:lnTo>
                    <a:pt x="118" y="797"/>
                  </a:lnTo>
                  <a:lnTo>
                    <a:pt x="118" y="802"/>
                  </a:lnTo>
                  <a:lnTo>
                    <a:pt x="120" y="809"/>
                  </a:lnTo>
                  <a:lnTo>
                    <a:pt x="128" y="814"/>
                  </a:lnTo>
                  <a:lnTo>
                    <a:pt x="128" y="823"/>
                  </a:lnTo>
                  <a:lnTo>
                    <a:pt x="128" y="831"/>
                  </a:lnTo>
                  <a:lnTo>
                    <a:pt x="130" y="840"/>
                  </a:lnTo>
                  <a:lnTo>
                    <a:pt x="137" y="847"/>
                  </a:lnTo>
                  <a:lnTo>
                    <a:pt x="146" y="838"/>
                  </a:lnTo>
                  <a:lnTo>
                    <a:pt x="146" y="847"/>
                  </a:lnTo>
                  <a:lnTo>
                    <a:pt x="156" y="854"/>
                  </a:lnTo>
                  <a:lnTo>
                    <a:pt x="139" y="864"/>
                  </a:lnTo>
                  <a:lnTo>
                    <a:pt x="142" y="864"/>
                  </a:lnTo>
                  <a:lnTo>
                    <a:pt x="144" y="864"/>
                  </a:lnTo>
                  <a:lnTo>
                    <a:pt x="144" y="864"/>
                  </a:lnTo>
                  <a:lnTo>
                    <a:pt x="156" y="871"/>
                  </a:lnTo>
                  <a:lnTo>
                    <a:pt x="156" y="878"/>
                  </a:lnTo>
                  <a:lnTo>
                    <a:pt x="158" y="887"/>
                  </a:lnTo>
                  <a:lnTo>
                    <a:pt x="173" y="885"/>
                  </a:lnTo>
                  <a:lnTo>
                    <a:pt x="175" y="895"/>
                  </a:lnTo>
                  <a:lnTo>
                    <a:pt x="184" y="902"/>
                  </a:lnTo>
                  <a:lnTo>
                    <a:pt x="184" y="909"/>
                  </a:lnTo>
                  <a:lnTo>
                    <a:pt x="184" y="916"/>
                  </a:lnTo>
                  <a:lnTo>
                    <a:pt x="177" y="925"/>
                  </a:lnTo>
                  <a:lnTo>
                    <a:pt x="168" y="928"/>
                  </a:lnTo>
                  <a:lnTo>
                    <a:pt x="161" y="928"/>
                  </a:lnTo>
                  <a:lnTo>
                    <a:pt x="161" y="928"/>
                  </a:lnTo>
                  <a:lnTo>
                    <a:pt x="170" y="944"/>
                  </a:lnTo>
                  <a:lnTo>
                    <a:pt x="177" y="942"/>
                  </a:lnTo>
                  <a:lnTo>
                    <a:pt x="187" y="949"/>
                  </a:lnTo>
                  <a:lnTo>
                    <a:pt x="196" y="956"/>
                  </a:lnTo>
                  <a:lnTo>
                    <a:pt x="220" y="963"/>
                  </a:lnTo>
                  <a:lnTo>
                    <a:pt x="246" y="970"/>
                  </a:lnTo>
                  <a:lnTo>
                    <a:pt x="255" y="977"/>
                  </a:lnTo>
                  <a:lnTo>
                    <a:pt x="265" y="994"/>
                  </a:lnTo>
                  <a:lnTo>
                    <a:pt x="258" y="1011"/>
                  </a:lnTo>
                  <a:lnTo>
                    <a:pt x="241" y="1020"/>
                  </a:lnTo>
                  <a:lnTo>
                    <a:pt x="234" y="1037"/>
                  </a:lnTo>
                  <a:lnTo>
                    <a:pt x="234" y="1046"/>
                  </a:lnTo>
                  <a:lnTo>
                    <a:pt x="227" y="1056"/>
                  </a:lnTo>
                  <a:lnTo>
                    <a:pt x="220" y="1063"/>
                  </a:lnTo>
                  <a:lnTo>
                    <a:pt x="220" y="1079"/>
                  </a:lnTo>
                  <a:lnTo>
                    <a:pt x="213" y="1089"/>
                  </a:lnTo>
                  <a:lnTo>
                    <a:pt x="222" y="1096"/>
                  </a:lnTo>
                  <a:lnTo>
                    <a:pt x="213" y="1105"/>
                  </a:lnTo>
                  <a:lnTo>
                    <a:pt x="206" y="1105"/>
                  </a:lnTo>
                  <a:lnTo>
                    <a:pt x="206" y="1103"/>
                  </a:lnTo>
                  <a:lnTo>
                    <a:pt x="203" y="1105"/>
                  </a:lnTo>
                  <a:lnTo>
                    <a:pt x="199" y="1122"/>
                  </a:lnTo>
                  <a:lnTo>
                    <a:pt x="191" y="1138"/>
                  </a:lnTo>
                  <a:lnTo>
                    <a:pt x="184" y="1148"/>
                  </a:lnTo>
                  <a:lnTo>
                    <a:pt x="177" y="1157"/>
                  </a:lnTo>
                  <a:lnTo>
                    <a:pt x="170" y="1174"/>
                  </a:lnTo>
                  <a:lnTo>
                    <a:pt x="161" y="1181"/>
                  </a:lnTo>
                  <a:lnTo>
                    <a:pt x="156" y="1195"/>
                  </a:lnTo>
                  <a:lnTo>
                    <a:pt x="156" y="1214"/>
                  </a:lnTo>
                  <a:lnTo>
                    <a:pt x="173" y="1214"/>
                  </a:lnTo>
                  <a:lnTo>
                    <a:pt x="189" y="1205"/>
                  </a:lnTo>
                  <a:lnTo>
                    <a:pt x="196" y="1202"/>
                  </a:lnTo>
                  <a:lnTo>
                    <a:pt x="196" y="1212"/>
                  </a:lnTo>
                  <a:lnTo>
                    <a:pt x="191" y="1228"/>
                  </a:lnTo>
                  <a:lnTo>
                    <a:pt x="191" y="1235"/>
                  </a:lnTo>
                  <a:lnTo>
                    <a:pt x="206" y="1235"/>
                  </a:lnTo>
                  <a:lnTo>
                    <a:pt x="215" y="1245"/>
                  </a:lnTo>
                  <a:lnTo>
                    <a:pt x="232" y="1250"/>
                  </a:lnTo>
                  <a:lnTo>
                    <a:pt x="239" y="1243"/>
                  </a:lnTo>
                  <a:lnTo>
                    <a:pt x="255" y="1240"/>
                  </a:lnTo>
                  <a:lnTo>
                    <a:pt x="265" y="1240"/>
                  </a:lnTo>
                  <a:lnTo>
                    <a:pt x="272" y="1247"/>
                  </a:lnTo>
                  <a:lnTo>
                    <a:pt x="281" y="1247"/>
                  </a:lnTo>
                  <a:lnTo>
                    <a:pt x="281" y="1264"/>
                  </a:lnTo>
                  <a:lnTo>
                    <a:pt x="274" y="1264"/>
                  </a:lnTo>
                  <a:lnTo>
                    <a:pt x="258" y="1264"/>
                  </a:lnTo>
                  <a:lnTo>
                    <a:pt x="241" y="1266"/>
                  </a:lnTo>
                  <a:lnTo>
                    <a:pt x="217" y="1269"/>
                  </a:lnTo>
                  <a:lnTo>
                    <a:pt x="217" y="1276"/>
                  </a:lnTo>
                  <a:lnTo>
                    <a:pt x="210" y="1276"/>
                  </a:lnTo>
                  <a:lnTo>
                    <a:pt x="208" y="1269"/>
                  </a:lnTo>
                  <a:lnTo>
                    <a:pt x="201" y="1278"/>
                  </a:lnTo>
                  <a:lnTo>
                    <a:pt x="201" y="1285"/>
                  </a:lnTo>
                  <a:lnTo>
                    <a:pt x="201" y="1292"/>
                  </a:lnTo>
                  <a:lnTo>
                    <a:pt x="203" y="1302"/>
                  </a:lnTo>
                  <a:lnTo>
                    <a:pt x="196" y="1302"/>
                  </a:lnTo>
                  <a:lnTo>
                    <a:pt x="187" y="1285"/>
                  </a:lnTo>
                  <a:lnTo>
                    <a:pt x="180" y="1295"/>
                  </a:lnTo>
                  <a:lnTo>
                    <a:pt x="180" y="1304"/>
                  </a:lnTo>
                  <a:lnTo>
                    <a:pt x="180" y="1311"/>
                  </a:lnTo>
                  <a:lnTo>
                    <a:pt x="180" y="1328"/>
                  </a:lnTo>
                  <a:lnTo>
                    <a:pt x="180" y="1328"/>
                  </a:lnTo>
                  <a:lnTo>
                    <a:pt x="182" y="1328"/>
                  </a:lnTo>
                  <a:lnTo>
                    <a:pt x="191" y="1335"/>
                  </a:lnTo>
                  <a:lnTo>
                    <a:pt x="191" y="1351"/>
                  </a:lnTo>
                  <a:lnTo>
                    <a:pt x="177" y="1368"/>
                  </a:lnTo>
                  <a:lnTo>
                    <a:pt x="177" y="1377"/>
                  </a:lnTo>
                  <a:lnTo>
                    <a:pt x="187" y="1382"/>
                  </a:lnTo>
                  <a:lnTo>
                    <a:pt x="180" y="1399"/>
                  </a:lnTo>
                  <a:lnTo>
                    <a:pt x="189" y="1415"/>
                  </a:lnTo>
                  <a:lnTo>
                    <a:pt x="189" y="1432"/>
                  </a:lnTo>
                  <a:lnTo>
                    <a:pt x="206" y="1439"/>
                  </a:lnTo>
                  <a:lnTo>
                    <a:pt x="213" y="1446"/>
                  </a:lnTo>
                  <a:lnTo>
                    <a:pt x="215" y="1456"/>
                  </a:lnTo>
                  <a:lnTo>
                    <a:pt x="208" y="1463"/>
                  </a:lnTo>
                  <a:lnTo>
                    <a:pt x="208" y="1463"/>
                  </a:lnTo>
                  <a:lnTo>
                    <a:pt x="208" y="1463"/>
                  </a:lnTo>
                  <a:lnTo>
                    <a:pt x="199" y="1456"/>
                  </a:lnTo>
                  <a:lnTo>
                    <a:pt x="189" y="1449"/>
                  </a:lnTo>
                  <a:lnTo>
                    <a:pt x="182" y="1458"/>
                  </a:lnTo>
                  <a:lnTo>
                    <a:pt x="184" y="1465"/>
                  </a:lnTo>
                  <a:lnTo>
                    <a:pt x="191" y="1472"/>
                  </a:lnTo>
                  <a:lnTo>
                    <a:pt x="201" y="1472"/>
                  </a:lnTo>
                  <a:lnTo>
                    <a:pt x="194" y="1489"/>
                  </a:lnTo>
                  <a:lnTo>
                    <a:pt x="191" y="1489"/>
                  </a:lnTo>
                  <a:lnTo>
                    <a:pt x="191" y="1489"/>
                  </a:lnTo>
                  <a:lnTo>
                    <a:pt x="184" y="1491"/>
                  </a:lnTo>
                  <a:lnTo>
                    <a:pt x="187" y="1498"/>
                  </a:lnTo>
                  <a:lnTo>
                    <a:pt x="194" y="1498"/>
                  </a:lnTo>
                  <a:lnTo>
                    <a:pt x="194" y="1503"/>
                  </a:lnTo>
                  <a:lnTo>
                    <a:pt x="201" y="1496"/>
                  </a:lnTo>
                  <a:lnTo>
                    <a:pt x="203" y="1496"/>
                  </a:lnTo>
                  <a:lnTo>
                    <a:pt x="203" y="1496"/>
                  </a:lnTo>
                  <a:lnTo>
                    <a:pt x="210" y="1496"/>
                  </a:lnTo>
                  <a:lnTo>
                    <a:pt x="213" y="1512"/>
                  </a:lnTo>
                  <a:lnTo>
                    <a:pt x="213" y="1529"/>
                  </a:lnTo>
                  <a:lnTo>
                    <a:pt x="213" y="1529"/>
                  </a:lnTo>
                  <a:lnTo>
                    <a:pt x="213" y="1529"/>
                  </a:lnTo>
                  <a:lnTo>
                    <a:pt x="196" y="1531"/>
                  </a:lnTo>
                  <a:lnTo>
                    <a:pt x="206" y="1546"/>
                  </a:lnTo>
                  <a:lnTo>
                    <a:pt x="215" y="1546"/>
                  </a:lnTo>
                  <a:lnTo>
                    <a:pt x="220" y="1546"/>
                  </a:lnTo>
                  <a:lnTo>
                    <a:pt x="222" y="1553"/>
                  </a:lnTo>
                  <a:lnTo>
                    <a:pt x="232" y="1567"/>
                  </a:lnTo>
                  <a:lnTo>
                    <a:pt x="232" y="1583"/>
                  </a:lnTo>
                  <a:lnTo>
                    <a:pt x="241" y="1600"/>
                  </a:lnTo>
                  <a:lnTo>
                    <a:pt x="248" y="1600"/>
                  </a:lnTo>
                  <a:lnTo>
                    <a:pt x="251" y="1598"/>
                  </a:lnTo>
                  <a:lnTo>
                    <a:pt x="251" y="1598"/>
                  </a:lnTo>
                  <a:lnTo>
                    <a:pt x="258" y="1598"/>
                  </a:lnTo>
                  <a:lnTo>
                    <a:pt x="258" y="1607"/>
                  </a:lnTo>
                  <a:lnTo>
                    <a:pt x="260" y="1607"/>
                  </a:lnTo>
                  <a:lnTo>
                    <a:pt x="274" y="1605"/>
                  </a:lnTo>
                  <a:lnTo>
                    <a:pt x="284" y="1605"/>
                  </a:lnTo>
                  <a:lnTo>
                    <a:pt x="291" y="1605"/>
                  </a:lnTo>
                  <a:lnTo>
                    <a:pt x="305" y="1602"/>
                  </a:lnTo>
                  <a:lnTo>
                    <a:pt x="307" y="1602"/>
                  </a:lnTo>
                  <a:lnTo>
                    <a:pt x="307" y="1602"/>
                  </a:lnTo>
                  <a:lnTo>
                    <a:pt x="307" y="1602"/>
                  </a:lnTo>
                  <a:lnTo>
                    <a:pt x="317" y="1612"/>
                  </a:lnTo>
                  <a:lnTo>
                    <a:pt x="317" y="1619"/>
                  </a:lnTo>
                  <a:lnTo>
                    <a:pt x="324" y="1619"/>
                  </a:lnTo>
                  <a:lnTo>
                    <a:pt x="338" y="1609"/>
                  </a:lnTo>
                  <a:lnTo>
                    <a:pt x="338" y="1600"/>
                  </a:lnTo>
                  <a:lnTo>
                    <a:pt x="338" y="1600"/>
                  </a:lnTo>
                  <a:lnTo>
                    <a:pt x="338" y="1600"/>
                  </a:lnTo>
                  <a:lnTo>
                    <a:pt x="348" y="1600"/>
                  </a:lnTo>
                  <a:lnTo>
                    <a:pt x="364" y="1607"/>
                  </a:lnTo>
                  <a:lnTo>
                    <a:pt x="374" y="1624"/>
                  </a:lnTo>
                  <a:lnTo>
                    <a:pt x="390" y="1621"/>
                  </a:lnTo>
                  <a:lnTo>
                    <a:pt x="390" y="1631"/>
                  </a:lnTo>
                  <a:lnTo>
                    <a:pt x="383" y="1638"/>
                  </a:lnTo>
                  <a:lnTo>
                    <a:pt x="383" y="1647"/>
                  </a:lnTo>
                  <a:lnTo>
                    <a:pt x="400" y="1669"/>
                  </a:lnTo>
                  <a:lnTo>
                    <a:pt x="411" y="1692"/>
                  </a:lnTo>
                  <a:lnTo>
                    <a:pt x="395" y="1702"/>
                  </a:lnTo>
                  <a:lnTo>
                    <a:pt x="419" y="1702"/>
                  </a:lnTo>
                  <a:lnTo>
                    <a:pt x="419" y="1702"/>
                  </a:lnTo>
                  <a:lnTo>
                    <a:pt x="419" y="1702"/>
                  </a:lnTo>
                  <a:lnTo>
                    <a:pt x="421" y="1709"/>
                  </a:lnTo>
                  <a:lnTo>
                    <a:pt x="421" y="1718"/>
                  </a:lnTo>
                  <a:lnTo>
                    <a:pt x="447" y="1723"/>
                  </a:lnTo>
                  <a:lnTo>
                    <a:pt x="454" y="1723"/>
                  </a:lnTo>
                  <a:lnTo>
                    <a:pt x="471" y="1730"/>
                  </a:lnTo>
                  <a:lnTo>
                    <a:pt x="473" y="1747"/>
                  </a:lnTo>
                  <a:lnTo>
                    <a:pt x="473" y="1754"/>
                  </a:lnTo>
                  <a:lnTo>
                    <a:pt x="487" y="1752"/>
                  </a:lnTo>
                  <a:lnTo>
                    <a:pt x="497" y="1752"/>
                  </a:lnTo>
                  <a:lnTo>
                    <a:pt x="513" y="1749"/>
                  </a:lnTo>
                  <a:lnTo>
                    <a:pt x="513" y="1768"/>
                  </a:lnTo>
                  <a:lnTo>
                    <a:pt x="513" y="1768"/>
                  </a:lnTo>
                  <a:lnTo>
                    <a:pt x="530" y="1766"/>
                  </a:lnTo>
                  <a:lnTo>
                    <a:pt x="530" y="1766"/>
                  </a:lnTo>
                  <a:lnTo>
                    <a:pt x="530" y="1766"/>
                  </a:lnTo>
                  <a:lnTo>
                    <a:pt x="539" y="1782"/>
                  </a:lnTo>
                  <a:lnTo>
                    <a:pt x="532" y="1789"/>
                  </a:lnTo>
                  <a:lnTo>
                    <a:pt x="525" y="1799"/>
                  </a:lnTo>
                  <a:lnTo>
                    <a:pt x="516" y="1808"/>
                  </a:lnTo>
                  <a:lnTo>
                    <a:pt x="501" y="1818"/>
                  </a:lnTo>
                  <a:lnTo>
                    <a:pt x="494" y="1825"/>
                  </a:lnTo>
                  <a:lnTo>
                    <a:pt x="492" y="1825"/>
                  </a:lnTo>
                  <a:lnTo>
                    <a:pt x="492" y="1825"/>
                  </a:lnTo>
                  <a:lnTo>
                    <a:pt x="475" y="1820"/>
                  </a:lnTo>
                  <a:lnTo>
                    <a:pt x="471" y="1820"/>
                  </a:lnTo>
                  <a:lnTo>
                    <a:pt x="468" y="1820"/>
                  </a:lnTo>
                  <a:lnTo>
                    <a:pt x="471" y="1827"/>
                  </a:lnTo>
                  <a:lnTo>
                    <a:pt x="471" y="1844"/>
                  </a:lnTo>
                  <a:lnTo>
                    <a:pt x="471" y="1851"/>
                  </a:lnTo>
                  <a:lnTo>
                    <a:pt x="480" y="1868"/>
                  </a:lnTo>
                  <a:lnTo>
                    <a:pt x="490" y="1884"/>
                  </a:lnTo>
                  <a:lnTo>
                    <a:pt x="490" y="1894"/>
                  </a:lnTo>
                  <a:lnTo>
                    <a:pt x="499" y="1898"/>
                  </a:lnTo>
                  <a:lnTo>
                    <a:pt x="516" y="1905"/>
                  </a:lnTo>
                  <a:lnTo>
                    <a:pt x="516" y="1898"/>
                  </a:lnTo>
                  <a:lnTo>
                    <a:pt x="530" y="1889"/>
                  </a:lnTo>
                  <a:lnTo>
                    <a:pt x="530" y="1891"/>
                  </a:lnTo>
                  <a:lnTo>
                    <a:pt x="530" y="1889"/>
                  </a:lnTo>
                  <a:lnTo>
                    <a:pt x="539" y="1896"/>
                  </a:lnTo>
                  <a:lnTo>
                    <a:pt x="553" y="1889"/>
                  </a:lnTo>
                  <a:lnTo>
                    <a:pt x="556" y="1889"/>
                  </a:lnTo>
                  <a:lnTo>
                    <a:pt x="556" y="1889"/>
                  </a:lnTo>
                  <a:lnTo>
                    <a:pt x="558" y="1889"/>
                  </a:lnTo>
                  <a:lnTo>
                    <a:pt x="563" y="1886"/>
                  </a:lnTo>
                  <a:lnTo>
                    <a:pt x="570" y="1877"/>
                  </a:lnTo>
                  <a:lnTo>
                    <a:pt x="577" y="1877"/>
                  </a:lnTo>
                  <a:lnTo>
                    <a:pt x="577" y="1877"/>
                  </a:lnTo>
                  <a:lnTo>
                    <a:pt x="579" y="1877"/>
                  </a:lnTo>
                  <a:lnTo>
                    <a:pt x="596" y="1884"/>
                  </a:lnTo>
                  <a:lnTo>
                    <a:pt x="610" y="1875"/>
                  </a:lnTo>
                  <a:lnTo>
                    <a:pt x="610" y="1875"/>
                  </a:lnTo>
                  <a:lnTo>
                    <a:pt x="610" y="1875"/>
                  </a:lnTo>
                  <a:lnTo>
                    <a:pt x="620" y="1875"/>
                  </a:lnTo>
                  <a:lnTo>
                    <a:pt x="627" y="1882"/>
                  </a:lnTo>
                  <a:lnTo>
                    <a:pt x="639" y="1896"/>
                  </a:lnTo>
                  <a:lnTo>
                    <a:pt x="646" y="1905"/>
                  </a:lnTo>
                  <a:lnTo>
                    <a:pt x="646" y="1920"/>
                  </a:lnTo>
                  <a:lnTo>
                    <a:pt x="648" y="1936"/>
                  </a:lnTo>
                  <a:lnTo>
                    <a:pt x="648" y="1946"/>
                  </a:lnTo>
                  <a:lnTo>
                    <a:pt x="665" y="1946"/>
                  </a:lnTo>
                  <a:lnTo>
                    <a:pt x="688" y="1943"/>
                  </a:lnTo>
                  <a:lnTo>
                    <a:pt x="695" y="1934"/>
                  </a:lnTo>
                  <a:lnTo>
                    <a:pt x="702" y="1934"/>
                  </a:lnTo>
                  <a:lnTo>
                    <a:pt x="702" y="1934"/>
                  </a:lnTo>
                  <a:lnTo>
                    <a:pt x="705" y="1934"/>
                  </a:lnTo>
                  <a:lnTo>
                    <a:pt x="705" y="1941"/>
                  </a:lnTo>
                  <a:lnTo>
                    <a:pt x="717" y="1958"/>
                  </a:lnTo>
                  <a:lnTo>
                    <a:pt x="731" y="1955"/>
                  </a:lnTo>
                  <a:lnTo>
                    <a:pt x="731" y="1965"/>
                  </a:lnTo>
                  <a:lnTo>
                    <a:pt x="740" y="1988"/>
                  </a:lnTo>
                  <a:lnTo>
                    <a:pt x="740" y="1995"/>
                  </a:lnTo>
                  <a:lnTo>
                    <a:pt x="750" y="1995"/>
                  </a:lnTo>
                  <a:lnTo>
                    <a:pt x="750" y="1995"/>
                  </a:lnTo>
                  <a:lnTo>
                    <a:pt x="766" y="1993"/>
                  </a:lnTo>
                  <a:lnTo>
                    <a:pt x="773" y="1993"/>
                  </a:lnTo>
                  <a:lnTo>
                    <a:pt x="773" y="1993"/>
                  </a:lnTo>
                  <a:lnTo>
                    <a:pt x="773" y="1993"/>
                  </a:lnTo>
                  <a:lnTo>
                    <a:pt x="783" y="2000"/>
                  </a:lnTo>
                  <a:lnTo>
                    <a:pt x="790" y="1993"/>
                  </a:lnTo>
                  <a:lnTo>
                    <a:pt x="790" y="1993"/>
                  </a:lnTo>
                  <a:lnTo>
                    <a:pt x="790" y="1993"/>
                  </a:lnTo>
                  <a:lnTo>
                    <a:pt x="799" y="2000"/>
                  </a:lnTo>
                  <a:lnTo>
                    <a:pt x="804" y="2000"/>
                  </a:lnTo>
                  <a:lnTo>
                    <a:pt x="807" y="2000"/>
                  </a:lnTo>
                  <a:lnTo>
                    <a:pt x="814" y="1991"/>
                  </a:lnTo>
                  <a:lnTo>
                    <a:pt x="830" y="1974"/>
                  </a:lnTo>
                  <a:lnTo>
                    <a:pt x="830" y="1974"/>
                  </a:lnTo>
                  <a:lnTo>
                    <a:pt x="830" y="1974"/>
                  </a:lnTo>
                  <a:lnTo>
                    <a:pt x="847" y="1972"/>
                  </a:lnTo>
                  <a:lnTo>
                    <a:pt x="847" y="1981"/>
                  </a:lnTo>
                  <a:lnTo>
                    <a:pt x="854" y="1988"/>
                  </a:lnTo>
                  <a:lnTo>
                    <a:pt x="880" y="2000"/>
                  </a:lnTo>
                  <a:lnTo>
                    <a:pt x="896" y="1993"/>
                  </a:lnTo>
                  <a:lnTo>
                    <a:pt x="894" y="1984"/>
                  </a:lnTo>
                  <a:lnTo>
                    <a:pt x="896" y="1986"/>
                  </a:lnTo>
                  <a:lnTo>
                    <a:pt x="896" y="1984"/>
                  </a:lnTo>
                  <a:lnTo>
                    <a:pt x="904" y="1993"/>
                  </a:lnTo>
                  <a:lnTo>
                    <a:pt x="913" y="2000"/>
                  </a:lnTo>
                  <a:lnTo>
                    <a:pt x="927" y="1991"/>
                  </a:lnTo>
                  <a:lnTo>
                    <a:pt x="927" y="1991"/>
                  </a:lnTo>
                  <a:lnTo>
                    <a:pt x="930" y="1991"/>
                  </a:lnTo>
                  <a:lnTo>
                    <a:pt x="930" y="1998"/>
                  </a:lnTo>
                  <a:lnTo>
                    <a:pt x="939" y="1998"/>
                  </a:lnTo>
                  <a:lnTo>
                    <a:pt x="946" y="1998"/>
                  </a:lnTo>
                  <a:lnTo>
                    <a:pt x="944" y="1988"/>
                  </a:lnTo>
                  <a:lnTo>
                    <a:pt x="960" y="1988"/>
                  </a:lnTo>
                  <a:lnTo>
                    <a:pt x="965" y="1988"/>
                  </a:lnTo>
                  <a:lnTo>
                    <a:pt x="970" y="1988"/>
                  </a:lnTo>
                  <a:lnTo>
                    <a:pt x="970" y="1995"/>
                  </a:lnTo>
                  <a:lnTo>
                    <a:pt x="977" y="2002"/>
                  </a:lnTo>
                  <a:lnTo>
                    <a:pt x="977" y="1995"/>
                  </a:lnTo>
                  <a:lnTo>
                    <a:pt x="977" y="1995"/>
                  </a:lnTo>
                  <a:lnTo>
                    <a:pt x="977" y="1995"/>
                  </a:lnTo>
                  <a:lnTo>
                    <a:pt x="991" y="1993"/>
                  </a:lnTo>
                  <a:lnTo>
                    <a:pt x="993" y="1993"/>
                  </a:lnTo>
                  <a:lnTo>
                    <a:pt x="993" y="1993"/>
                  </a:lnTo>
                  <a:lnTo>
                    <a:pt x="993" y="1993"/>
                  </a:lnTo>
                  <a:lnTo>
                    <a:pt x="1010" y="2002"/>
                  </a:lnTo>
                  <a:lnTo>
                    <a:pt x="1027" y="2000"/>
                  </a:lnTo>
                  <a:lnTo>
                    <a:pt x="1034" y="1991"/>
                  </a:lnTo>
                  <a:lnTo>
                    <a:pt x="1034" y="1991"/>
                  </a:lnTo>
                  <a:lnTo>
                    <a:pt x="1034" y="1991"/>
                  </a:lnTo>
                  <a:lnTo>
                    <a:pt x="1043" y="1991"/>
                  </a:lnTo>
                  <a:lnTo>
                    <a:pt x="1046" y="2017"/>
                  </a:lnTo>
                  <a:lnTo>
                    <a:pt x="1036" y="2024"/>
                  </a:lnTo>
                  <a:lnTo>
                    <a:pt x="1022" y="2033"/>
                  </a:lnTo>
                  <a:lnTo>
                    <a:pt x="1015" y="2043"/>
                  </a:lnTo>
                  <a:lnTo>
                    <a:pt x="1022" y="2047"/>
                  </a:lnTo>
                  <a:lnTo>
                    <a:pt x="1029" y="2047"/>
                  </a:lnTo>
                  <a:lnTo>
                    <a:pt x="1038" y="2047"/>
                  </a:lnTo>
                  <a:lnTo>
                    <a:pt x="1038" y="2055"/>
                  </a:lnTo>
                  <a:lnTo>
                    <a:pt x="1031" y="2064"/>
                  </a:lnTo>
                  <a:lnTo>
                    <a:pt x="1024" y="2074"/>
                  </a:lnTo>
                  <a:lnTo>
                    <a:pt x="1024" y="2081"/>
                  </a:lnTo>
                  <a:lnTo>
                    <a:pt x="1034" y="2081"/>
                  </a:lnTo>
                  <a:lnTo>
                    <a:pt x="1053" y="2104"/>
                  </a:lnTo>
                  <a:lnTo>
                    <a:pt x="1053" y="2128"/>
                  </a:lnTo>
                  <a:lnTo>
                    <a:pt x="1046" y="2154"/>
                  </a:lnTo>
                  <a:lnTo>
                    <a:pt x="1046" y="2154"/>
                  </a:lnTo>
                  <a:lnTo>
                    <a:pt x="1046" y="2154"/>
                  </a:lnTo>
                  <a:lnTo>
                    <a:pt x="1029" y="2154"/>
                  </a:lnTo>
                  <a:lnTo>
                    <a:pt x="1015" y="2156"/>
                  </a:lnTo>
                  <a:lnTo>
                    <a:pt x="1005" y="2156"/>
                  </a:lnTo>
                  <a:lnTo>
                    <a:pt x="998" y="2163"/>
                  </a:lnTo>
                  <a:lnTo>
                    <a:pt x="991" y="2190"/>
                  </a:lnTo>
                  <a:lnTo>
                    <a:pt x="967" y="2199"/>
                  </a:lnTo>
                  <a:lnTo>
                    <a:pt x="970" y="2239"/>
                  </a:lnTo>
                  <a:lnTo>
                    <a:pt x="977" y="2230"/>
                  </a:lnTo>
                  <a:lnTo>
                    <a:pt x="986" y="2230"/>
                  </a:lnTo>
                  <a:lnTo>
                    <a:pt x="993" y="2223"/>
                  </a:lnTo>
                  <a:lnTo>
                    <a:pt x="993" y="2237"/>
                  </a:lnTo>
                  <a:lnTo>
                    <a:pt x="1003" y="2237"/>
                  </a:lnTo>
                  <a:lnTo>
                    <a:pt x="1017" y="2220"/>
                  </a:lnTo>
                  <a:lnTo>
                    <a:pt x="1027" y="2213"/>
                  </a:lnTo>
                  <a:lnTo>
                    <a:pt x="1041" y="2211"/>
                  </a:lnTo>
                  <a:lnTo>
                    <a:pt x="1041" y="2225"/>
                  </a:lnTo>
                  <a:lnTo>
                    <a:pt x="1043" y="2235"/>
                  </a:lnTo>
                  <a:lnTo>
                    <a:pt x="1027" y="2244"/>
                  </a:lnTo>
                  <a:lnTo>
                    <a:pt x="1010" y="2253"/>
                  </a:lnTo>
                  <a:lnTo>
                    <a:pt x="1005" y="2263"/>
                  </a:lnTo>
                  <a:lnTo>
                    <a:pt x="1012" y="2270"/>
                  </a:lnTo>
                  <a:lnTo>
                    <a:pt x="1022" y="2277"/>
                  </a:lnTo>
                  <a:lnTo>
                    <a:pt x="1005" y="2287"/>
                  </a:lnTo>
                  <a:lnTo>
                    <a:pt x="989" y="2279"/>
                  </a:lnTo>
                  <a:lnTo>
                    <a:pt x="982" y="2279"/>
                  </a:lnTo>
                  <a:lnTo>
                    <a:pt x="972" y="2289"/>
                  </a:lnTo>
                  <a:lnTo>
                    <a:pt x="965" y="2289"/>
                  </a:lnTo>
                  <a:lnTo>
                    <a:pt x="967" y="2296"/>
                  </a:lnTo>
                  <a:lnTo>
                    <a:pt x="975" y="2306"/>
                  </a:lnTo>
                  <a:lnTo>
                    <a:pt x="998" y="2303"/>
                  </a:lnTo>
                  <a:lnTo>
                    <a:pt x="1008" y="2310"/>
                  </a:lnTo>
                  <a:lnTo>
                    <a:pt x="1008" y="2317"/>
                  </a:lnTo>
                  <a:lnTo>
                    <a:pt x="1034" y="2324"/>
                  </a:lnTo>
                  <a:lnTo>
                    <a:pt x="1027" y="2324"/>
                  </a:lnTo>
                  <a:lnTo>
                    <a:pt x="1017" y="2334"/>
                  </a:lnTo>
                  <a:lnTo>
                    <a:pt x="1010" y="2327"/>
                  </a:lnTo>
                  <a:lnTo>
                    <a:pt x="1010" y="2343"/>
                  </a:lnTo>
                  <a:lnTo>
                    <a:pt x="1017" y="2351"/>
                  </a:lnTo>
                  <a:lnTo>
                    <a:pt x="1012" y="2360"/>
                  </a:lnTo>
                  <a:lnTo>
                    <a:pt x="1003" y="2351"/>
                  </a:lnTo>
                  <a:lnTo>
                    <a:pt x="993" y="2343"/>
                  </a:lnTo>
                  <a:lnTo>
                    <a:pt x="986" y="2353"/>
                  </a:lnTo>
                  <a:lnTo>
                    <a:pt x="989" y="2369"/>
                  </a:lnTo>
                  <a:lnTo>
                    <a:pt x="979" y="2379"/>
                  </a:lnTo>
                  <a:lnTo>
                    <a:pt x="989" y="2386"/>
                  </a:lnTo>
                  <a:lnTo>
                    <a:pt x="991" y="2400"/>
                  </a:lnTo>
                  <a:lnTo>
                    <a:pt x="975" y="2403"/>
                  </a:lnTo>
                  <a:lnTo>
                    <a:pt x="967" y="2426"/>
                  </a:lnTo>
                  <a:lnTo>
                    <a:pt x="967" y="2436"/>
                  </a:lnTo>
                  <a:lnTo>
                    <a:pt x="984" y="2443"/>
                  </a:lnTo>
                  <a:lnTo>
                    <a:pt x="1001" y="2450"/>
                  </a:lnTo>
                  <a:lnTo>
                    <a:pt x="1010" y="2450"/>
                  </a:lnTo>
                  <a:lnTo>
                    <a:pt x="1024" y="2448"/>
                  </a:lnTo>
                  <a:lnTo>
                    <a:pt x="1034" y="2455"/>
                  </a:lnTo>
                  <a:lnTo>
                    <a:pt x="1036" y="2464"/>
                  </a:lnTo>
                  <a:lnTo>
                    <a:pt x="1050" y="2462"/>
                  </a:lnTo>
                  <a:lnTo>
                    <a:pt x="1057" y="2455"/>
                  </a:lnTo>
                  <a:lnTo>
                    <a:pt x="1067" y="2462"/>
                  </a:lnTo>
                  <a:lnTo>
                    <a:pt x="1083" y="2459"/>
                  </a:lnTo>
                  <a:lnTo>
                    <a:pt x="1083" y="2469"/>
                  </a:lnTo>
                  <a:lnTo>
                    <a:pt x="1100" y="2474"/>
                  </a:lnTo>
                  <a:lnTo>
                    <a:pt x="1117" y="2474"/>
                  </a:lnTo>
                  <a:lnTo>
                    <a:pt x="1126" y="2481"/>
                  </a:lnTo>
                  <a:lnTo>
                    <a:pt x="1133" y="2488"/>
                  </a:lnTo>
                  <a:lnTo>
                    <a:pt x="1150" y="2488"/>
                  </a:lnTo>
                  <a:lnTo>
                    <a:pt x="1176" y="2519"/>
                  </a:lnTo>
                  <a:lnTo>
                    <a:pt x="1185" y="2502"/>
                  </a:lnTo>
                  <a:lnTo>
                    <a:pt x="1185" y="2502"/>
                  </a:lnTo>
                  <a:lnTo>
                    <a:pt x="1185" y="2502"/>
                  </a:lnTo>
                  <a:lnTo>
                    <a:pt x="1192" y="2502"/>
                  </a:lnTo>
                  <a:lnTo>
                    <a:pt x="1206" y="2500"/>
                  </a:lnTo>
                  <a:lnTo>
                    <a:pt x="1209" y="2500"/>
                  </a:lnTo>
                  <a:lnTo>
                    <a:pt x="1216" y="2490"/>
                  </a:lnTo>
                  <a:lnTo>
                    <a:pt x="1223" y="2474"/>
                  </a:lnTo>
                  <a:lnTo>
                    <a:pt x="1223" y="2474"/>
                  </a:lnTo>
                  <a:lnTo>
                    <a:pt x="1223" y="2474"/>
                  </a:lnTo>
                  <a:lnTo>
                    <a:pt x="1242" y="2481"/>
                  </a:lnTo>
                  <a:lnTo>
                    <a:pt x="1258" y="2488"/>
                  </a:lnTo>
                  <a:lnTo>
                    <a:pt x="1258" y="2488"/>
                  </a:lnTo>
                  <a:lnTo>
                    <a:pt x="1263" y="2488"/>
                  </a:lnTo>
                  <a:lnTo>
                    <a:pt x="1296" y="2485"/>
                  </a:lnTo>
                  <a:lnTo>
                    <a:pt x="1296" y="2485"/>
                  </a:lnTo>
                  <a:lnTo>
                    <a:pt x="1299" y="2485"/>
                  </a:lnTo>
                  <a:lnTo>
                    <a:pt x="1306" y="2493"/>
                  </a:lnTo>
                  <a:lnTo>
                    <a:pt x="1315" y="2493"/>
                  </a:lnTo>
                  <a:lnTo>
                    <a:pt x="1315" y="2493"/>
                  </a:lnTo>
                  <a:lnTo>
                    <a:pt x="1315" y="2493"/>
                  </a:lnTo>
                  <a:lnTo>
                    <a:pt x="1332" y="2493"/>
                  </a:lnTo>
                  <a:lnTo>
                    <a:pt x="1337" y="2490"/>
                  </a:lnTo>
                  <a:lnTo>
                    <a:pt x="1346" y="2490"/>
                  </a:lnTo>
                  <a:lnTo>
                    <a:pt x="1370" y="2481"/>
                  </a:lnTo>
                  <a:lnTo>
                    <a:pt x="1374" y="2478"/>
                  </a:lnTo>
                  <a:lnTo>
                    <a:pt x="1377" y="2478"/>
                  </a:lnTo>
                  <a:lnTo>
                    <a:pt x="1389" y="2488"/>
                  </a:lnTo>
                  <a:lnTo>
                    <a:pt x="1410" y="2485"/>
                  </a:lnTo>
                  <a:lnTo>
                    <a:pt x="1410" y="2485"/>
                  </a:lnTo>
                  <a:lnTo>
                    <a:pt x="1412" y="2485"/>
                  </a:lnTo>
                  <a:lnTo>
                    <a:pt x="1429" y="2485"/>
                  </a:lnTo>
                  <a:lnTo>
                    <a:pt x="1436" y="2483"/>
                  </a:lnTo>
                  <a:lnTo>
                    <a:pt x="1445" y="2490"/>
                  </a:lnTo>
                  <a:lnTo>
                    <a:pt x="1438" y="2500"/>
                  </a:lnTo>
                  <a:lnTo>
                    <a:pt x="1445" y="2500"/>
                  </a:lnTo>
                  <a:lnTo>
                    <a:pt x="1452" y="2500"/>
                  </a:lnTo>
                  <a:lnTo>
                    <a:pt x="1469" y="2497"/>
                  </a:lnTo>
                  <a:lnTo>
                    <a:pt x="1476" y="2490"/>
                  </a:lnTo>
                  <a:lnTo>
                    <a:pt x="1490" y="2481"/>
                  </a:lnTo>
                  <a:lnTo>
                    <a:pt x="1493" y="2481"/>
                  </a:lnTo>
                  <a:lnTo>
                    <a:pt x="1493" y="2481"/>
                  </a:lnTo>
                  <a:lnTo>
                    <a:pt x="1509" y="2488"/>
                  </a:lnTo>
                  <a:lnTo>
                    <a:pt x="1516" y="2485"/>
                  </a:lnTo>
                  <a:lnTo>
                    <a:pt x="1523" y="2478"/>
                  </a:lnTo>
                  <a:lnTo>
                    <a:pt x="1523" y="2469"/>
                  </a:lnTo>
                  <a:lnTo>
                    <a:pt x="1526" y="2469"/>
                  </a:lnTo>
                  <a:lnTo>
                    <a:pt x="1526" y="2469"/>
                  </a:lnTo>
                  <a:lnTo>
                    <a:pt x="1533" y="2469"/>
                  </a:lnTo>
                  <a:lnTo>
                    <a:pt x="1540" y="2469"/>
                  </a:lnTo>
                  <a:lnTo>
                    <a:pt x="1542" y="2483"/>
                  </a:lnTo>
                  <a:lnTo>
                    <a:pt x="1557" y="2476"/>
                  </a:lnTo>
                  <a:lnTo>
                    <a:pt x="1557" y="2467"/>
                  </a:lnTo>
                  <a:lnTo>
                    <a:pt x="1557" y="2467"/>
                  </a:lnTo>
                  <a:lnTo>
                    <a:pt x="1557" y="2467"/>
                  </a:lnTo>
                  <a:lnTo>
                    <a:pt x="1568" y="2467"/>
                  </a:lnTo>
                  <a:lnTo>
                    <a:pt x="1573" y="2467"/>
                  </a:lnTo>
                  <a:lnTo>
                    <a:pt x="1573" y="2467"/>
                  </a:lnTo>
                  <a:lnTo>
                    <a:pt x="1573" y="2467"/>
                  </a:lnTo>
                  <a:lnTo>
                    <a:pt x="1590" y="2474"/>
                  </a:lnTo>
                  <a:lnTo>
                    <a:pt x="1590" y="2481"/>
                  </a:lnTo>
                  <a:lnTo>
                    <a:pt x="1592" y="2490"/>
                  </a:lnTo>
                  <a:lnTo>
                    <a:pt x="1599" y="2495"/>
                  </a:lnTo>
                  <a:lnTo>
                    <a:pt x="1616" y="2488"/>
                  </a:lnTo>
                  <a:lnTo>
                    <a:pt x="1618" y="2488"/>
                  </a:lnTo>
                  <a:lnTo>
                    <a:pt x="1623" y="2488"/>
                  </a:lnTo>
                  <a:lnTo>
                    <a:pt x="1649" y="2493"/>
                  </a:lnTo>
                  <a:lnTo>
                    <a:pt x="1673" y="2490"/>
                  </a:lnTo>
                  <a:lnTo>
                    <a:pt x="1682" y="2490"/>
                  </a:lnTo>
                  <a:lnTo>
                    <a:pt x="1699" y="2507"/>
                  </a:lnTo>
                  <a:lnTo>
                    <a:pt x="1715" y="2514"/>
                  </a:lnTo>
                  <a:lnTo>
                    <a:pt x="1720" y="2514"/>
                  </a:lnTo>
                  <a:lnTo>
                    <a:pt x="1732" y="2512"/>
                  </a:lnTo>
                  <a:lnTo>
                    <a:pt x="1739" y="2512"/>
                  </a:lnTo>
                  <a:lnTo>
                    <a:pt x="1755" y="2502"/>
                  </a:lnTo>
                  <a:lnTo>
                    <a:pt x="1762" y="2485"/>
                  </a:lnTo>
                  <a:lnTo>
                    <a:pt x="1753" y="2478"/>
                  </a:lnTo>
                  <a:lnTo>
                    <a:pt x="1770" y="2476"/>
                  </a:lnTo>
                  <a:lnTo>
                    <a:pt x="1774" y="2476"/>
                  </a:lnTo>
                  <a:lnTo>
                    <a:pt x="1777" y="2476"/>
                  </a:lnTo>
                  <a:lnTo>
                    <a:pt x="1777" y="2459"/>
                  </a:lnTo>
                  <a:lnTo>
                    <a:pt x="1781" y="2443"/>
                  </a:lnTo>
                  <a:lnTo>
                    <a:pt x="1774" y="2443"/>
                  </a:lnTo>
                  <a:lnTo>
                    <a:pt x="1758" y="2436"/>
                  </a:lnTo>
                  <a:lnTo>
                    <a:pt x="1741" y="2429"/>
                  </a:lnTo>
                  <a:lnTo>
                    <a:pt x="1732" y="2422"/>
                  </a:lnTo>
                  <a:lnTo>
                    <a:pt x="1708" y="2407"/>
                  </a:lnTo>
                  <a:lnTo>
                    <a:pt x="1689" y="2400"/>
                  </a:lnTo>
                  <a:lnTo>
                    <a:pt x="1673" y="2386"/>
                  </a:lnTo>
                  <a:lnTo>
                    <a:pt x="1670" y="2353"/>
                  </a:lnTo>
                  <a:lnTo>
                    <a:pt x="1661" y="2346"/>
                  </a:lnTo>
                  <a:lnTo>
                    <a:pt x="1651" y="2339"/>
                  </a:lnTo>
                  <a:lnTo>
                    <a:pt x="1651" y="2322"/>
                  </a:lnTo>
                  <a:lnTo>
                    <a:pt x="1642" y="2306"/>
                  </a:lnTo>
                  <a:lnTo>
                    <a:pt x="1635" y="2306"/>
                  </a:lnTo>
                  <a:lnTo>
                    <a:pt x="1635" y="2298"/>
                  </a:lnTo>
                  <a:lnTo>
                    <a:pt x="1616" y="2291"/>
                  </a:lnTo>
                  <a:lnTo>
                    <a:pt x="1592" y="2277"/>
                  </a:lnTo>
                  <a:lnTo>
                    <a:pt x="1592" y="2284"/>
                  </a:lnTo>
                  <a:lnTo>
                    <a:pt x="1585" y="2294"/>
                  </a:lnTo>
                  <a:lnTo>
                    <a:pt x="1576" y="2287"/>
                  </a:lnTo>
                  <a:lnTo>
                    <a:pt x="1559" y="2279"/>
                  </a:lnTo>
                  <a:lnTo>
                    <a:pt x="1566" y="2246"/>
                  </a:lnTo>
                  <a:lnTo>
                    <a:pt x="1564" y="2239"/>
                  </a:lnTo>
                  <a:lnTo>
                    <a:pt x="1571" y="2230"/>
                  </a:lnTo>
                  <a:lnTo>
                    <a:pt x="1571" y="2213"/>
                  </a:lnTo>
                  <a:lnTo>
                    <a:pt x="1578" y="2204"/>
                  </a:lnTo>
                  <a:lnTo>
                    <a:pt x="1571" y="2197"/>
                  </a:lnTo>
                  <a:lnTo>
                    <a:pt x="1568" y="2175"/>
                  </a:lnTo>
                  <a:lnTo>
                    <a:pt x="1576" y="2156"/>
                  </a:lnTo>
                  <a:lnTo>
                    <a:pt x="1576" y="2140"/>
                  </a:lnTo>
                  <a:lnTo>
                    <a:pt x="1583" y="2140"/>
                  </a:lnTo>
                  <a:lnTo>
                    <a:pt x="1590" y="2147"/>
                  </a:lnTo>
                  <a:lnTo>
                    <a:pt x="1606" y="2130"/>
                  </a:lnTo>
                  <a:lnTo>
                    <a:pt x="1613" y="2121"/>
                  </a:lnTo>
                  <a:lnTo>
                    <a:pt x="1620" y="2114"/>
                  </a:lnTo>
                  <a:lnTo>
                    <a:pt x="1628" y="2095"/>
                  </a:lnTo>
                  <a:lnTo>
                    <a:pt x="1635" y="2104"/>
                  </a:lnTo>
                  <a:lnTo>
                    <a:pt x="1644" y="2085"/>
                  </a:lnTo>
                  <a:lnTo>
                    <a:pt x="1632" y="2062"/>
                  </a:lnTo>
                  <a:lnTo>
                    <a:pt x="1618" y="2064"/>
                  </a:lnTo>
                  <a:lnTo>
                    <a:pt x="1609" y="2064"/>
                  </a:lnTo>
                  <a:lnTo>
                    <a:pt x="1592" y="2057"/>
                  </a:lnTo>
                  <a:lnTo>
                    <a:pt x="1599" y="2040"/>
                  </a:lnTo>
                  <a:lnTo>
                    <a:pt x="1606" y="2031"/>
                  </a:lnTo>
                  <a:lnTo>
                    <a:pt x="1616" y="2031"/>
                  </a:lnTo>
                  <a:lnTo>
                    <a:pt x="1606" y="2024"/>
                  </a:lnTo>
                  <a:lnTo>
                    <a:pt x="1580" y="2010"/>
                  </a:lnTo>
                  <a:lnTo>
                    <a:pt x="1547" y="1988"/>
                  </a:lnTo>
                  <a:lnTo>
                    <a:pt x="1531" y="1972"/>
                  </a:lnTo>
                  <a:lnTo>
                    <a:pt x="1521" y="1981"/>
                  </a:lnTo>
                  <a:lnTo>
                    <a:pt x="1505" y="1984"/>
                  </a:lnTo>
                  <a:lnTo>
                    <a:pt x="1507" y="1991"/>
                  </a:lnTo>
                  <a:lnTo>
                    <a:pt x="1497" y="2000"/>
                  </a:lnTo>
                  <a:lnTo>
                    <a:pt x="1481" y="1993"/>
                  </a:lnTo>
                  <a:lnTo>
                    <a:pt x="1474" y="1986"/>
                  </a:lnTo>
                  <a:lnTo>
                    <a:pt x="1471" y="1969"/>
                  </a:lnTo>
                  <a:lnTo>
                    <a:pt x="1471" y="1960"/>
                  </a:lnTo>
                  <a:lnTo>
                    <a:pt x="1455" y="1953"/>
                  </a:lnTo>
                  <a:lnTo>
                    <a:pt x="1438" y="1955"/>
                  </a:lnTo>
                  <a:lnTo>
                    <a:pt x="1431" y="1962"/>
                  </a:lnTo>
                  <a:lnTo>
                    <a:pt x="1429" y="1939"/>
                  </a:lnTo>
                  <a:lnTo>
                    <a:pt x="1429" y="1922"/>
                  </a:lnTo>
                  <a:lnTo>
                    <a:pt x="1443" y="1896"/>
                  </a:lnTo>
                  <a:lnTo>
                    <a:pt x="1419" y="1891"/>
                  </a:lnTo>
                  <a:lnTo>
                    <a:pt x="1410" y="1884"/>
                  </a:lnTo>
                  <a:lnTo>
                    <a:pt x="1417" y="1875"/>
                  </a:lnTo>
                  <a:lnTo>
                    <a:pt x="1415" y="1851"/>
                  </a:lnTo>
                  <a:lnTo>
                    <a:pt x="1408" y="1842"/>
                  </a:lnTo>
                  <a:lnTo>
                    <a:pt x="1398" y="1827"/>
                  </a:lnTo>
                  <a:lnTo>
                    <a:pt x="1405" y="1811"/>
                  </a:lnTo>
                  <a:lnTo>
                    <a:pt x="1412" y="1811"/>
                  </a:lnTo>
                  <a:lnTo>
                    <a:pt x="1410" y="1785"/>
                  </a:lnTo>
                  <a:lnTo>
                    <a:pt x="1403" y="1787"/>
                  </a:lnTo>
                  <a:lnTo>
                    <a:pt x="1417" y="1761"/>
                  </a:lnTo>
                  <a:lnTo>
                    <a:pt x="1434" y="1768"/>
                  </a:lnTo>
                  <a:lnTo>
                    <a:pt x="1443" y="1782"/>
                  </a:lnTo>
                  <a:lnTo>
                    <a:pt x="1460" y="1789"/>
                  </a:lnTo>
                  <a:lnTo>
                    <a:pt x="1469" y="1799"/>
                  </a:lnTo>
                  <a:lnTo>
                    <a:pt x="1483" y="1780"/>
                  </a:lnTo>
                  <a:lnTo>
                    <a:pt x="1483" y="1773"/>
                  </a:lnTo>
                  <a:lnTo>
                    <a:pt x="1474" y="1756"/>
                  </a:lnTo>
                  <a:lnTo>
                    <a:pt x="1464" y="1733"/>
                  </a:lnTo>
                  <a:lnTo>
                    <a:pt x="1445" y="1726"/>
                  </a:lnTo>
                  <a:lnTo>
                    <a:pt x="1462" y="1716"/>
                  </a:lnTo>
                  <a:lnTo>
                    <a:pt x="1479" y="1716"/>
                  </a:lnTo>
                  <a:lnTo>
                    <a:pt x="1479" y="1707"/>
                  </a:lnTo>
                  <a:lnTo>
                    <a:pt x="1479" y="1699"/>
                  </a:lnTo>
                  <a:lnTo>
                    <a:pt x="1476" y="1666"/>
                  </a:lnTo>
                  <a:lnTo>
                    <a:pt x="1490" y="1664"/>
                  </a:lnTo>
                  <a:lnTo>
                    <a:pt x="1500" y="1657"/>
                  </a:lnTo>
                  <a:lnTo>
                    <a:pt x="1507" y="1640"/>
                  </a:lnTo>
                  <a:lnTo>
                    <a:pt x="1521" y="1624"/>
                  </a:lnTo>
                  <a:lnTo>
                    <a:pt x="1528" y="1607"/>
                  </a:lnTo>
                  <a:lnTo>
                    <a:pt x="1528" y="1598"/>
                  </a:lnTo>
                  <a:lnTo>
                    <a:pt x="1526" y="1591"/>
                  </a:lnTo>
                  <a:lnTo>
                    <a:pt x="1535" y="1591"/>
                  </a:lnTo>
                  <a:lnTo>
                    <a:pt x="1545" y="1598"/>
                  </a:lnTo>
                  <a:lnTo>
                    <a:pt x="1552" y="1605"/>
                  </a:lnTo>
                  <a:lnTo>
                    <a:pt x="1568" y="1595"/>
                  </a:lnTo>
                  <a:lnTo>
                    <a:pt x="1576" y="1579"/>
                  </a:lnTo>
                  <a:lnTo>
                    <a:pt x="1583" y="1562"/>
                  </a:lnTo>
                  <a:lnTo>
                    <a:pt x="1597" y="1553"/>
                  </a:lnTo>
                  <a:lnTo>
                    <a:pt x="1606" y="1553"/>
                  </a:lnTo>
                  <a:lnTo>
                    <a:pt x="1623" y="1567"/>
                  </a:lnTo>
                  <a:lnTo>
                    <a:pt x="1623" y="1560"/>
                  </a:lnTo>
                  <a:lnTo>
                    <a:pt x="1630" y="1543"/>
                  </a:lnTo>
                  <a:lnTo>
                    <a:pt x="1637" y="1541"/>
                  </a:lnTo>
                  <a:lnTo>
                    <a:pt x="1654" y="1541"/>
                  </a:lnTo>
                  <a:lnTo>
                    <a:pt x="1663" y="1548"/>
                  </a:lnTo>
                  <a:lnTo>
                    <a:pt x="1680" y="1555"/>
                  </a:lnTo>
                  <a:lnTo>
                    <a:pt x="1703" y="1553"/>
                  </a:lnTo>
                  <a:lnTo>
                    <a:pt x="1713" y="1562"/>
                  </a:lnTo>
                  <a:lnTo>
                    <a:pt x="1729" y="1560"/>
                  </a:lnTo>
                  <a:lnTo>
                    <a:pt x="1736" y="1560"/>
                  </a:lnTo>
                  <a:lnTo>
                    <a:pt x="1746" y="1567"/>
                  </a:lnTo>
                  <a:lnTo>
                    <a:pt x="1743" y="1550"/>
                  </a:lnTo>
                  <a:lnTo>
                    <a:pt x="1736" y="1543"/>
                  </a:lnTo>
                  <a:lnTo>
                    <a:pt x="1736" y="1534"/>
                  </a:lnTo>
                  <a:lnTo>
                    <a:pt x="1743" y="1534"/>
                  </a:lnTo>
                  <a:lnTo>
                    <a:pt x="1784" y="1538"/>
                  </a:lnTo>
                  <a:lnTo>
                    <a:pt x="1810" y="1546"/>
                  </a:lnTo>
                  <a:lnTo>
                    <a:pt x="1817" y="1529"/>
                  </a:lnTo>
                  <a:lnTo>
                    <a:pt x="1817" y="1522"/>
                  </a:lnTo>
                  <a:lnTo>
                    <a:pt x="1814" y="1512"/>
                  </a:lnTo>
                  <a:lnTo>
                    <a:pt x="1822" y="1512"/>
                  </a:lnTo>
                  <a:lnTo>
                    <a:pt x="1822" y="1505"/>
                  </a:lnTo>
                  <a:lnTo>
                    <a:pt x="1814" y="1496"/>
                  </a:lnTo>
                  <a:lnTo>
                    <a:pt x="1829" y="1496"/>
                  </a:lnTo>
                  <a:lnTo>
                    <a:pt x="1845" y="1493"/>
                  </a:lnTo>
                  <a:lnTo>
                    <a:pt x="1836" y="1479"/>
                  </a:lnTo>
                  <a:lnTo>
                    <a:pt x="1845" y="1477"/>
                  </a:lnTo>
                  <a:lnTo>
                    <a:pt x="1852" y="1467"/>
                  </a:lnTo>
                  <a:lnTo>
                    <a:pt x="1869" y="1477"/>
                  </a:lnTo>
                  <a:lnTo>
                    <a:pt x="1885" y="1475"/>
                  </a:lnTo>
                  <a:lnTo>
                    <a:pt x="1885" y="1458"/>
                  </a:lnTo>
                  <a:lnTo>
                    <a:pt x="1900" y="1458"/>
                  </a:lnTo>
                  <a:lnTo>
                    <a:pt x="1893" y="1441"/>
                  </a:lnTo>
                  <a:lnTo>
                    <a:pt x="1897" y="1434"/>
                  </a:lnTo>
                  <a:lnTo>
                    <a:pt x="1907" y="1425"/>
                  </a:lnTo>
                  <a:lnTo>
                    <a:pt x="1923" y="1415"/>
                  </a:lnTo>
                  <a:lnTo>
                    <a:pt x="1930" y="1425"/>
                  </a:lnTo>
                  <a:lnTo>
                    <a:pt x="1940" y="1439"/>
                  </a:lnTo>
                  <a:lnTo>
                    <a:pt x="1956" y="1437"/>
                  </a:lnTo>
                  <a:lnTo>
                    <a:pt x="1987" y="1427"/>
                  </a:lnTo>
                  <a:lnTo>
                    <a:pt x="1997" y="1427"/>
                  </a:lnTo>
                  <a:lnTo>
                    <a:pt x="2004" y="1427"/>
                  </a:lnTo>
                  <a:lnTo>
                    <a:pt x="2004" y="1418"/>
                  </a:lnTo>
                  <a:lnTo>
                    <a:pt x="2004" y="1404"/>
                  </a:lnTo>
                  <a:lnTo>
                    <a:pt x="2018" y="1392"/>
                  </a:lnTo>
                  <a:lnTo>
                    <a:pt x="2042" y="1382"/>
                  </a:lnTo>
                  <a:lnTo>
                    <a:pt x="2065" y="1356"/>
                  </a:lnTo>
                  <a:lnTo>
                    <a:pt x="2070" y="1349"/>
                  </a:lnTo>
                  <a:lnTo>
                    <a:pt x="2070" y="13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096" name="Group 227"/>
            <p:cNvGrpSpPr>
              <a:grpSpLocks/>
            </p:cNvGrpSpPr>
            <p:nvPr/>
          </p:nvGrpSpPr>
          <p:grpSpPr bwMode="auto">
            <a:xfrm>
              <a:off x="7532688" y="8115300"/>
              <a:ext cx="6134100" cy="4349750"/>
              <a:chOff x="4745" y="5112"/>
              <a:chExt cx="3864" cy="2740"/>
            </a:xfrm>
            <a:grpFill/>
          </p:grpSpPr>
          <p:sp>
            <p:nvSpPr>
              <p:cNvPr id="4270" name="Freeform 27"/>
              <p:cNvSpPr>
                <a:spLocks/>
              </p:cNvSpPr>
              <p:nvPr/>
            </p:nvSpPr>
            <p:spPr bwMode="auto">
              <a:xfrm>
                <a:off x="5845" y="6876"/>
                <a:ext cx="3" cy="24"/>
              </a:xfrm>
              <a:custGeom>
                <a:avLst/>
                <a:gdLst>
                  <a:gd name="T0" fmla="*/ 3 w 3"/>
                  <a:gd name="T1" fmla="*/ 17 h 24"/>
                  <a:gd name="T2" fmla="*/ 0 w 3"/>
                  <a:gd name="T3" fmla="*/ 7 h 24"/>
                  <a:gd name="T4" fmla="*/ 0 w 3"/>
                  <a:gd name="T5" fmla="*/ 0 h 24"/>
                  <a:gd name="T6" fmla="*/ 0 w 3"/>
                  <a:gd name="T7" fmla="*/ 0 h 24"/>
                  <a:gd name="T8" fmla="*/ 0 w 3"/>
                  <a:gd name="T9" fmla="*/ 9 h 24"/>
                  <a:gd name="T10" fmla="*/ 3 w 3"/>
                  <a:gd name="T11" fmla="*/ 17 h 24"/>
                  <a:gd name="T12" fmla="*/ 3 w 3"/>
                  <a:gd name="T13" fmla="*/ 24 h 24"/>
                  <a:gd name="T14" fmla="*/ 3 w 3"/>
                  <a:gd name="T15" fmla="*/ 24 h 24"/>
                  <a:gd name="T16" fmla="*/ 3 w 3"/>
                  <a:gd name="T1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3" y="1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1" name="Freeform 28"/>
              <p:cNvSpPr>
                <a:spLocks/>
              </p:cNvSpPr>
              <p:nvPr/>
            </p:nvSpPr>
            <p:spPr bwMode="auto">
              <a:xfrm>
                <a:off x="5857" y="6826"/>
                <a:ext cx="5" cy="40"/>
              </a:xfrm>
              <a:custGeom>
                <a:avLst/>
                <a:gdLst>
                  <a:gd name="T0" fmla="*/ 5 w 5"/>
                  <a:gd name="T1" fmla="*/ 31 h 40"/>
                  <a:gd name="T2" fmla="*/ 2 w 5"/>
                  <a:gd name="T3" fmla="*/ 14 h 40"/>
                  <a:gd name="T4" fmla="*/ 2 w 5"/>
                  <a:gd name="T5" fmla="*/ 7 h 40"/>
                  <a:gd name="T6" fmla="*/ 2 w 5"/>
                  <a:gd name="T7" fmla="*/ 0 h 40"/>
                  <a:gd name="T8" fmla="*/ 0 w 5"/>
                  <a:gd name="T9" fmla="*/ 0 h 40"/>
                  <a:gd name="T10" fmla="*/ 0 w 5"/>
                  <a:gd name="T11" fmla="*/ 10 h 40"/>
                  <a:gd name="T12" fmla="*/ 2 w 5"/>
                  <a:gd name="T13" fmla="*/ 17 h 40"/>
                  <a:gd name="T14" fmla="*/ 2 w 5"/>
                  <a:gd name="T15" fmla="*/ 33 h 40"/>
                  <a:gd name="T16" fmla="*/ 2 w 5"/>
                  <a:gd name="T17" fmla="*/ 40 h 40"/>
                  <a:gd name="T18" fmla="*/ 5 w 5"/>
                  <a:gd name="T19" fmla="*/ 40 h 40"/>
                  <a:gd name="T20" fmla="*/ 5 w 5"/>
                  <a:gd name="T21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0">
                    <a:moveTo>
                      <a:pt x="5" y="31"/>
                    </a:moveTo>
                    <a:lnTo>
                      <a:pt x="2" y="14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2" y="33"/>
                    </a:lnTo>
                    <a:lnTo>
                      <a:pt x="2" y="40"/>
                    </a:lnTo>
                    <a:lnTo>
                      <a:pt x="5" y="40"/>
                    </a:lnTo>
                    <a:lnTo>
                      <a:pt x="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2" name="Freeform 29"/>
              <p:cNvSpPr>
                <a:spLocks/>
              </p:cNvSpPr>
              <p:nvPr/>
            </p:nvSpPr>
            <p:spPr bwMode="auto">
              <a:xfrm>
                <a:off x="5841" y="6916"/>
                <a:ext cx="9" cy="17"/>
              </a:xfrm>
              <a:custGeom>
                <a:avLst/>
                <a:gdLst>
                  <a:gd name="T0" fmla="*/ 9 w 9"/>
                  <a:gd name="T1" fmla="*/ 7 h 17"/>
                  <a:gd name="T2" fmla="*/ 7 w 9"/>
                  <a:gd name="T3" fmla="*/ 0 h 17"/>
                  <a:gd name="T4" fmla="*/ 0 w 9"/>
                  <a:gd name="T5" fmla="*/ 0 h 17"/>
                  <a:gd name="T6" fmla="*/ 0 w 9"/>
                  <a:gd name="T7" fmla="*/ 3 h 17"/>
                  <a:gd name="T8" fmla="*/ 7 w 9"/>
                  <a:gd name="T9" fmla="*/ 0 h 17"/>
                  <a:gd name="T10" fmla="*/ 9 w 9"/>
                  <a:gd name="T11" fmla="*/ 10 h 17"/>
                  <a:gd name="T12" fmla="*/ 9 w 9"/>
                  <a:gd name="T13" fmla="*/ 17 h 17"/>
                  <a:gd name="T14" fmla="*/ 9 w 9"/>
                  <a:gd name="T15" fmla="*/ 17 h 17"/>
                  <a:gd name="T16" fmla="*/ 9 w 9"/>
                  <a:gd name="T1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7">
                    <a:moveTo>
                      <a:pt x="9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9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3" name="Freeform 30"/>
              <p:cNvSpPr>
                <a:spLocks/>
              </p:cNvSpPr>
              <p:nvPr/>
            </p:nvSpPr>
            <p:spPr bwMode="auto">
              <a:xfrm>
                <a:off x="5841" y="6935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2 w 2"/>
                  <a:gd name="T5" fmla="*/ 7 h 7"/>
                  <a:gd name="T6" fmla="*/ 2 w 2"/>
                  <a:gd name="T7" fmla="*/ 7 h 7"/>
                  <a:gd name="T8" fmla="*/ 0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4" name="Freeform 31"/>
              <p:cNvSpPr>
                <a:spLocks/>
              </p:cNvSpPr>
              <p:nvPr/>
            </p:nvSpPr>
            <p:spPr bwMode="auto">
              <a:xfrm>
                <a:off x="5938" y="6772"/>
                <a:ext cx="9" cy="40"/>
              </a:xfrm>
              <a:custGeom>
                <a:avLst/>
                <a:gdLst>
                  <a:gd name="T0" fmla="*/ 9 w 9"/>
                  <a:gd name="T1" fmla="*/ 14 h 40"/>
                  <a:gd name="T2" fmla="*/ 9 w 9"/>
                  <a:gd name="T3" fmla="*/ 7 h 40"/>
                  <a:gd name="T4" fmla="*/ 0 w 9"/>
                  <a:gd name="T5" fmla="*/ 0 h 40"/>
                  <a:gd name="T6" fmla="*/ 0 w 9"/>
                  <a:gd name="T7" fmla="*/ 0 h 40"/>
                  <a:gd name="T8" fmla="*/ 7 w 9"/>
                  <a:gd name="T9" fmla="*/ 7 h 40"/>
                  <a:gd name="T10" fmla="*/ 7 w 9"/>
                  <a:gd name="T11" fmla="*/ 16 h 40"/>
                  <a:gd name="T12" fmla="*/ 2 w 9"/>
                  <a:gd name="T13" fmla="*/ 40 h 40"/>
                  <a:gd name="T14" fmla="*/ 2 w 9"/>
                  <a:gd name="T15" fmla="*/ 40 h 40"/>
                  <a:gd name="T16" fmla="*/ 9 w 9"/>
                  <a:gd name="T17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40">
                    <a:moveTo>
                      <a:pt x="9" y="14"/>
                    </a:move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7" y="16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5" name="Freeform 32"/>
              <p:cNvSpPr>
                <a:spLocks/>
              </p:cNvSpPr>
              <p:nvPr/>
            </p:nvSpPr>
            <p:spPr bwMode="auto">
              <a:xfrm>
                <a:off x="5793" y="6838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0 w 7"/>
                  <a:gd name="T3" fmla="*/ 10 h 10"/>
                  <a:gd name="T4" fmla="*/ 7 w 7"/>
                  <a:gd name="T5" fmla="*/ 0 h 10"/>
                  <a:gd name="T6" fmla="*/ 7 w 7"/>
                  <a:gd name="T7" fmla="*/ 0 h 10"/>
                  <a:gd name="T8" fmla="*/ 0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6" name="Freeform 33"/>
              <p:cNvSpPr>
                <a:spLocks/>
              </p:cNvSpPr>
              <p:nvPr/>
            </p:nvSpPr>
            <p:spPr bwMode="auto">
              <a:xfrm>
                <a:off x="5779" y="6987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7 h 7"/>
                  <a:gd name="T6" fmla="*/ 0 w 2"/>
                  <a:gd name="T7" fmla="*/ 0 h 7"/>
                  <a:gd name="T8" fmla="*/ 0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7" name="Freeform 34"/>
              <p:cNvSpPr>
                <a:spLocks/>
              </p:cNvSpPr>
              <p:nvPr/>
            </p:nvSpPr>
            <p:spPr bwMode="auto">
              <a:xfrm>
                <a:off x="5942" y="6729"/>
                <a:ext cx="3" cy="33"/>
              </a:xfrm>
              <a:custGeom>
                <a:avLst/>
                <a:gdLst>
                  <a:gd name="T0" fmla="*/ 3 w 3"/>
                  <a:gd name="T1" fmla="*/ 24 h 33"/>
                  <a:gd name="T2" fmla="*/ 0 w 3"/>
                  <a:gd name="T3" fmla="*/ 10 h 33"/>
                  <a:gd name="T4" fmla="*/ 0 w 3"/>
                  <a:gd name="T5" fmla="*/ 0 h 33"/>
                  <a:gd name="T6" fmla="*/ 0 w 3"/>
                  <a:gd name="T7" fmla="*/ 0 h 33"/>
                  <a:gd name="T8" fmla="*/ 0 w 3"/>
                  <a:gd name="T9" fmla="*/ 10 h 33"/>
                  <a:gd name="T10" fmla="*/ 0 w 3"/>
                  <a:gd name="T11" fmla="*/ 26 h 33"/>
                  <a:gd name="T12" fmla="*/ 3 w 3"/>
                  <a:gd name="T13" fmla="*/ 33 h 33"/>
                  <a:gd name="T14" fmla="*/ 3 w 3"/>
                  <a:gd name="T15" fmla="*/ 33 h 33"/>
                  <a:gd name="T16" fmla="*/ 3 w 3"/>
                  <a:gd name="T17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3">
                    <a:moveTo>
                      <a:pt x="3" y="24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8" name="Freeform 35"/>
              <p:cNvSpPr>
                <a:spLocks/>
              </p:cNvSpPr>
              <p:nvPr/>
            </p:nvSpPr>
            <p:spPr bwMode="auto">
              <a:xfrm>
                <a:off x="5949" y="6705"/>
                <a:ext cx="3" cy="24"/>
              </a:xfrm>
              <a:custGeom>
                <a:avLst/>
                <a:gdLst>
                  <a:gd name="T0" fmla="*/ 0 w 3"/>
                  <a:gd name="T1" fmla="*/ 15 h 24"/>
                  <a:gd name="T2" fmla="*/ 0 w 3"/>
                  <a:gd name="T3" fmla="*/ 8 h 24"/>
                  <a:gd name="T4" fmla="*/ 0 w 3"/>
                  <a:gd name="T5" fmla="*/ 0 h 24"/>
                  <a:gd name="T6" fmla="*/ 0 w 3"/>
                  <a:gd name="T7" fmla="*/ 0 h 24"/>
                  <a:gd name="T8" fmla="*/ 0 w 3"/>
                  <a:gd name="T9" fmla="*/ 8 h 24"/>
                  <a:gd name="T10" fmla="*/ 0 w 3"/>
                  <a:gd name="T11" fmla="*/ 17 h 24"/>
                  <a:gd name="T12" fmla="*/ 0 w 3"/>
                  <a:gd name="T13" fmla="*/ 24 h 24"/>
                  <a:gd name="T14" fmla="*/ 3 w 3"/>
                  <a:gd name="T15" fmla="*/ 24 h 24"/>
                  <a:gd name="T16" fmla="*/ 0 w 3"/>
                  <a:gd name="T1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0" y="15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9" name="Freeform 36"/>
              <p:cNvSpPr>
                <a:spLocks/>
              </p:cNvSpPr>
              <p:nvPr/>
            </p:nvSpPr>
            <p:spPr bwMode="auto">
              <a:xfrm>
                <a:off x="6804" y="775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0 w 7"/>
                  <a:gd name="T5" fmla="*/ 0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0" name="Rectangle 37"/>
              <p:cNvSpPr>
                <a:spLocks noChangeArrowheads="1"/>
              </p:cNvSpPr>
              <p:nvPr/>
            </p:nvSpPr>
            <p:spPr bwMode="auto">
              <a:xfrm>
                <a:off x="5909" y="7184"/>
                <a:ext cx="1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1" name="Freeform 38"/>
              <p:cNvSpPr>
                <a:spLocks/>
              </p:cNvSpPr>
              <p:nvPr/>
            </p:nvSpPr>
            <p:spPr bwMode="auto">
              <a:xfrm>
                <a:off x="6207" y="6956"/>
                <a:ext cx="14" cy="10"/>
              </a:xfrm>
              <a:custGeom>
                <a:avLst/>
                <a:gdLst>
                  <a:gd name="T0" fmla="*/ 14 w 14"/>
                  <a:gd name="T1" fmla="*/ 0 h 10"/>
                  <a:gd name="T2" fmla="*/ 0 w 14"/>
                  <a:gd name="T3" fmla="*/ 10 h 10"/>
                  <a:gd name="T4" fmla="*/ 14 w 14"/>
                  <a:gd name="T5" fmla="*/ 0 h 10"/>
                  <a:gd name="T6" fmla="*/ 14 w 1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lnTo>
                      <a:pt x="0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2" name="Freeform 39"/>
              <p:cNvSpPr>
                <a:spLocks/>
              </p:cNvSpPr>
              <p:nvPr/>
            </p:nvSpPr>
            <p:spPr bwMode="auto">
              <a:xfrm>
                <a:off x="5770" y="6971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7 h 9"/>
                  <a:gd name="T4" fmla="*/ 2 w 2"/>
                  <a:gd name="T5" fmla="*/ 9 h 9"/>
                  <a:gd name="T6" fmla="*/ 0 w 2"/>
                  <a:gd name="T7" fmla="*/ 2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3" name="Freeform 40"/>
              <p:cNvSpPr>
                <a:spLocks/>
              </p:cNvSpPr>
              <p:nvPr/>
            </p:nvSpPr>
            <p:spPr bwMode="auto">
              <a:xfrm>
                <a:off x="6077" y="722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4" name="Freeform 41"/>
              <p:cNvSpPr>
                <a:spLocks/>
              </p:cNvSpPr>
              <p:nvPr/>
            </p:nvSpPr>
            <p:spPr bwMode="auto">
              <a:xfrm>
                <a:off x="5843" y="6966"/>
                <a:ext cx="19" cy="16"/>
              </a:xfrm>
              <a:custGeom>
                <a:avLst/>
                <a:gdLst>
                  <a:gd name="T0" fmla="*/ 9 w 19"/>
                  <a:gd name="T1" fmla="*/ 9 h 16"/>
                  <a:gd name="T2" fmla="*/ 19 w 19"/>
                  <a:gd name="T3" fmla="*/ 16 h 16"/>
                  <a:gd name="T4" fmla="*/ 19 w 19"/>
                  <a:gd name="T5" fmla="*/ 16 h 16"/>
                  <a:gd name="T6" fmla="*/ 19 w 19"/>
                  <a:gd name="T7" fmla="*/ 14 h 16"/>
                  <a:gd name="T8" fmla="*/ 9 w 19"/>
                  <a:gd name="T9" fmla="*/ 7 h 16"/>
                  <a:gd name="T10" fmla="*/ 0 w 19"/>
                  <a:gd name="T11" fmla="*/ 0 h 16"/>
                  <a:gd name="T12" fmla="*/ 0 w 19"/>
                  <a:gd name="T13" fmla="*/ 0 h 16"/>
                  <a:gd name="T14" fmla="*/ 9 w 19"/>
                  <a:gd name="T1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9" y="9"/>
                    </a:move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5" name="Freeform 42"/>
              <p:cNvSpPr>
                <a:spLocks/>
              </p:cNvSpPr>
              <p:nvPr/>
            </p:nvSpPr>
            <p:spPr bwMode="auto">
              <a:xfrm>
                <a:off x="5862" y="6992"/>
                <a:ext cx="2" cy="14"/>
              </a:xfrm>
              <a:custGeom>
                <a:avLst/>
                <a:gdLst>
                  <a:gd name="T0" fmla="*/ 2 w 2"/>
                  <a:gd name="T1" fmla="*/ 14 h 14"/>
                  <a:gd name="T2" fmla="*/ 0 w 2"/>
                  <a:gd name="T3" fmla="*/ 5 h 14"/>
                  <a:gd name="T4" fmla="*/ 0 w 2"/>
                  <a:gd name="T5" fmla="*/ 0 h 14"/>
                  <a:gd name="T6" fmla="*/ 0 w 2"/>
                  <a:gd name="T7" fmla="*/ 7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6" name="Freeform 43"/>
              <p:cNvSpPr>
                <a:spLocks/>
              </p:cNvSpPr>
              <p:nvPr/>
            </p:nvSpPr>
            <p:spPr bwMode="auto">
              <a:xfrm>
                <a:off x="5836" y="6945"/>
                <a:ext cx="7" cy="21"/>
              </a:xfrm>
              <a:custGeom>
                <a:avLst/>
                <a:gdLst>
                  <a:gd name="T0" fmla="*/ 7 w 7"/>
                  <a:gd name="T1" fmla="*/ 21 h 21"/>
                  <a:gd name="T2" fmla="*/ 7 w 7"/>
                  <a:gd name="T3" fmla="*/ 14 h 21"/>
                  <a:gd name="T4" fmla="*/ 7 w 7"/>
                  <a:gd name="T5" fmla="*/ 4 h 21"/>
                  <a:gd name="T6" fmla="*/ 7 w 7"/>
                  <a:gd name="T7" fmla="*/ 0 h 21"/>
                  <a:gd name="T8" fmla="*/ 7 w 7"/>
                  <a:gd name="T9" fmla="*/ 4 h 21"/>
                  <a:gd name="T10" fmla="*/ 0 w 7"/>
                  <a:gd name="T11" fmla="*/ 7 h 21"/>
                  <a:gd name="T12" fmla="*/ 0 w 7"/>
                  <a:gd name="T13" fmla="*/ 7 h 21"/>
                  <a:gd name="T14" fmla="*/ 7 w 7"/>
                  <a:gd name="T15" fmla="*/ 14 h 21"/>
                  <a:gd name="T16" fmla="*/ 7 w 7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21"/>
                    </a:moveTo>
                    <a:lnTo>
                      <a:pt x="7" y="1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7" name="Freeform 44"/>
              <p:cNvSpPr>
                <a:spLocks/>
              </p:cNvSpPr>
              <p:nvPr/>
            </p:nvSpPr>
            <p:spPr bwMode="auto">
              <a:xfrm>
                <a:off x="6759" y="7679"/>
                <a:ext cx="7" cy="9"/>
              </a:xfrm>
              <a:custGeom>
                <a:avLst/>
                <a:gdLst>
                  <a:gd name="T0" fmla="*/ 0 w 7"/>
                  <a:gd name="T1" fmla="*/ 7 h 9"/>
                  <a:gd name="T2" fmla="*/ 0 w 7"/>
                  <a:gd name="T3" fmla="*/ 9 h 9"/>
                  <a:gd name="T4" fmla="*/ 7 w 7"/>
                  <a:gd name="T5" fmla="*/ 0 h 9"/>
                  <a:gd name="T6" fmla="*/ 0 w 7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8" name="Freeform 45"/>
              <p:cNvSpPr>
                <a:spLocks/>
              </p:cNvSpPr>
              <p:nvPr/>
            </p:nvSpPr>
            <p:spPr bwMode="auto">
              <a:xfrm>
                <a:off x="5857" y="7018"/>
                <a:ext cx="17" cy="28"/>
              </a:xfrm>
              <a:custGeom>
                <a:avLst/>
                <a:gdLst>
                  <a:gd name="T0" fmla="*/ 0 w 17"/>
                  <a:gd name="T1" fmla="*/ 0 h 28"/>
                  <a:gd name="T2" fmla="*/ 7 w 17"/>
                  <a:gd name="T3" fmla="*/ 12 h 28"/>
                  <a:gd name="T4" fmla="*/ 17 w 17"/>
                  <a:gd name="T5" fmla="*/ 26 h 28"/>
                  <a:gd name="T6" fmla="*/ 17 w 17"/>
                  <a:gd name="T7" fmla="*/ 28 h 28"/>
                  <a:gd name="T8" fmla="*/ 7 w 17"/>
                  <a:gd name="T9" fmla="*/ 12 h 28"/>
                  <a:gd name="T10" fmla="*/ 0 w 17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8">
                    <a:moveTo>
                      <a:pt x="0" y="0"/>
                    </a:moveTo>
                    <a:lnTo>
                      <a:pt x="7" y="12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9" name="Freeform 46"/>
              <p:cNvSpPr>
                <a:spLocks/>
              </p:cNvSpPr>
              <p:nvPr/>
            </p:nvSpPr>
            <p:spPr bwMode="auto">
              <a:xfrm>
                <a:off x="5907" y="7072"/>
                <a:ext cx="45" cy="102"/>
              </a:xfrm>
              <a:custGeom>
                <a:avLst/>
                <a:gdLst>
                  <a:gd name="T0" fmla="*/ 7 w 45"/>
                  <a:gd name="T1" fmla="*/ 86 h 102"/>
                  <a:gd name="T2" fmla="*/ 7 w 45"/>
                  <a:gd name="T3" fmla="*/ 69 h 102"/>
                  <a:gd name="T4" fmla="*/ 7 w 45"/>
                  <a:gd name="T5" fmla="*/ 62 h 102"/>
                  <a:gd name="T6" fmla="*/ 14 w 45"/>
                  <a:gd name="T7" fmla="*/ 53 h 102"/>
                  <a:gd name="T8" fmla="*/ 14 w 45"/>
                  <a:gd name="T9" fmla="*/ 45 h 102"/>
                  <a:gd name="T10" fmla="*/ 21 w 45"/>
                  <a:gd name="T11" fmla="*/ 26 h 102"/>
                  <a:gd name="T12" fmla="*/ 28 w 45"/>
                  <a:gd name="T13" fmla="*/ 19 h 102"/>
                  <a:gd name="T14" fmla="*/ 45 w 45"/>
                  <a:gd name="T15" fmla="*/ 0 h 102"/>
                  <a:gd name="T16" fmla="*/ 42 w 45"/>
                  <a:gd name="T17" fmla="*/ 0 h 102"/>
                  <a:gd name="T18" fmla="*/ 28 w 45"/>
                  <a:gd name="T19" fmla="*/ 17 h 102"/>
                  <a:gd name="T20" fmla="*/ 21 w 45"/>
                  <a:gd name="T21" fmla="*/ 26 h 102"/>
                  <a:gd name="T22" fmla="*/ 14 w 45"/>
                  <a:gd name="T23" fmla="*/ 43 h 102"/>
                  <a:gd name="T24" fmla="*/ 14 w 45"/>
                  <a:gd name="T25" fmla="*/ 53 h 102"/>
                  <a:gd name="T26" fmla="*/ 5 w 45"/>
                  <a:gd name="T27" fmla="*/ 60 h 102"/>
                  <a:gd name="T28" fmla="*/ 7 w 45"/>
                  <a:gd name="T29" fmla="*/ 69 h 102"/>
                  <a:gd name="T30" fmla="*/ 7 w 45"/>
                  <a:gd name="T31" fmla="*/ 86 h 102"/>
                  <a:gd name="T32" fmla="*/ 7 w 45"/>
                  <a:gd name="T33" fmla="*/ 93 h 102"/>
                  <a:gd name="T34" fmla="*/ 0 w 45"/>
                  <a:gd name="T35" fmla="*/ 102 h 102"/>
                  <a:gd name="T36" fmla="*/ 0 w 45"/>
                  <a:gd name="T37" fmla="*/ 102 h 102"/>
                  <a:gd name="T38" fmla="*/ 9 w 45"/>
                  <a:gd name="T39" fmla="*/ 93 h 102"/>
                  <a:gd name="T40" fmla="*/ 7 w 45"/>
                  <a:gd name="T41" fmla="*/ 8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102">
                    <a:moveTo>
                      <a:pt x="7" y="86"/>
                    </a:moveTo>
                    <a:lnTo>
                      <a:pt x="7" y="69"/>
                    </a:lnTo>
                    <a:lnTo>
                      <a:pt x="7" y="62"/>
                    </a:lnTo>
                    <a:lnTo>
                      <a:pt x="14" y="53"/>
                    </a:lnTo>
                    <a:lnTo>
                      <a:pt x="14" y="45"/>
                    </a:lnTo>
                    <a:lnTo>
                      <a:pt x="21" y="26"/>
                    </a:lnTo>
                    <a:lnTo>
                      <a:pt x="28" y="19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28" y="17"/>
                    </a:lnTo>
                    <a:lnTo>
                      <a:pt x="21" y="26"/>
                    </a:lnTo>
                    <a:lnTo>
                      <a:pt x="14" y="43"/>
                    </a:lnTo>
                    <a:lnTo>
                      <a:pt x="14" y="53"/>
                    </a:lnTo>
                    <a:lnTo>
                      <a:pt x="5" y="60"/>
                    </a:lnTo>
                    <a:lnTo>
                      <a:pt x="7" y="69"/>
                    </a:lnTo>
                    <a:lnTo>
                      <a:pt x="7" y="86"/>
                    </a:lnTo>
                    <a:lnTo>
                      <a:pt x="7" y="93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9" y="93"/>
                    </a:lnTo>
                    <a:lnTo>
                      <a:pt x="7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0" name="Freeform 47"/>
              <p:cNvSpPr>
                <a:spLocks/>
              </p:cNvSpPr>
              <p:nvPr/>
            </p:nvSpPr>
            <p:spPr bwMode="auto">
              <a:xfrm>
                <a:off x="5848" y="7494"/>
                <a:ext cx="23" cy="5"/>
              </a:xfrm>
              <a:custGeom>
                <a:avLst/>
                <a:gdLst>
                  <a:gd name="T0" fmla="*/ 9 w 23"/>
                  <a:gd name="T1" fmla="*/ 5 h 5"/>
                  <a:gd name="T2" fmla="*/ 23 w 23"/>
                  <a:gd name="T3" fmla="*/ 2 h 5"/>
                  <a:gd name="T4" fmla="*/ 21 w 23"/>
                  <a:gd name="T5" fmla="*/ 0 h 5"/>
                  <a:gd name="T6" fmla="*/ 7 w 23"/>
                  <a:gd name="T7" fmla="*/ 2 h 5"/>
                  <a:gd name="T8" fmla="*/ 0 w 23"/>
                  <a:gd name="T9" fmla="*/ 2 h 5"/>
                  <a:gd name="T10" fmla="*/ 0 w 23"/>
                  <a:gd name="T11" fmla="*/ 5 h 5"/>
                  <a:gd name="T12" fmla="*/ 9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9" y="5"/>
                    </a:moveTo>
                    <a:lnTo>
                      <a:pt x="23" y="2"/>
                    </a:lnTo>
                    <a:lnTo>
                      <a:pt x="21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1" name="Freeform 48"/>
              <p:cNvSpPr>
                <a:spLocks/>
              </p:cNvSpPr>
              <p:nvPr/>
            </p:nvSpPr>
            <p:spPr bwMode="auto">
              <a:xfrm>
                <a:off x="6411" y="7283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2" name="Freeform 49"/>
              <p:cNvSpPr>
                <a:spLocks/>
              </p:cNvSpPr>
              <p:nvPr/>
            </p:nvSpPr>
            <p:spPr bwMode="auto">
              <a:xfrm>
                <a:off x="6761" y="7383"/>
                <a:ext cx="14" cy="0"/>
              </a:xfrm>
              <a:custGeom>
                <a:avLst/>
                <a:gdLst>
                  <a:gd name="T0" fmla="*/ 9 w 14"/>
                  <a:gd name="T1" fmla="*/ 14 w 14"/>
                  <a:gd name="T2" fmla="*/ 14 w 14"/>
                  <a:gd name="T3" fmla="*/ 7 w 14"/>
                  <a:gd name="T4" fmla="*/ 0 w 14"/>
                  <a:gd name="T5" fmla="*/ 0 w 14"/>
                  <a:gd name="T6" fmla="*/ 9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4">
                    <a:moveTo>
                      <a:pt x="9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3" name="Freeform 50"/>
              <p:cNvSpPr>
                <a:spLocks/>
              </p:cNvSpPr>
              <p:nvPr/>
            </p:nvSpPr>
            <p:spPr bwMode="auto">
              <a:xfrm>
                <a:off x="6221" y="7293"/>
                <a:ext cx="8" cy="4"/>
              </a:xfrm>
              <a:custGeom>
                <a:avLst/>
                <a:gdLst>
                  <a:gd name="T0" fmla="*/ 5 w 8"/>
                  <a:gd name="T1" fmla="*/ 4 h 4"/>
                  <a:gd name="T2" fmla="*/ 8 w 8"/>
                  <a:gd name="T3" fmla="*/ 4 h 4"/>
                  <a:gd name="T4" fmla="*/ 0 w 8"/>
                  <a:gd name="T5" fmla="*/ 0 h 4"/>
                  <a:gd name="T6" fmla="*/ 5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5" y="4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4" name="Freeform 51"/>
              <p:cNvSpPr>
                <a:spLocks/>
              </p:cNvSpPr>
              <p:nvPr/>
            </p:nvSpPr>
            <p:spPr bwMode="auto">
              <a:xfrm>
                <a:off x="6808" y="7428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3 w 7"/>
                  <a:gd name="T3" fmla="*/ 2 h 2"/>
                  <a:gd name="T4" fmla="*/ 0 w 7"/>
                  <a:gd name="T5" fmla="*/ 2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5" name="Freeform 52"/>
              <p:cNvSpPr>
                <a:spLocks/>
              </p:cNvSpPr>
              <p:nvPr/>
            </p:nvSpPr>
            <p:spPr bwMode="auto">
              <a:xfrm>
                <a:off x="6884" y="772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7 h 7"/>
                  <a:gd name="T6" fmla="*/ 0 w 7"/>
                  <a:gd name="T7" fmla="*/ 0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6" name="Freeform 53"/>
              <p:cNvSpPr>
                <a:spLocks/>
              </p:cNvSpPr>
              <p:nvPr/>
            </p:nvSpPr>
            <p:spPr bwMode="auto">
              <a:xfrm>
                <a:off x="6846" y="7425"/>
                <a:ext cx="24" cy="19"/>
              </a:xfrm>
              <a:custGeom>
                <a:avLst/>
                <a:gdLst>
                  <a:gd name="T0" fmla="*/ 10 w 24"/>
                  <a:gd name="T1" fmla="*/ 10 h 19"/>
                  <a:gd name="T2" fmla="*/ 24 w 24"/>
                  <a:gd name="T3" fmla="*/ 0 h 19"/>
                  <a:gd name="T4" fmla="*/ 24 w 24"/>
                  <a:gd name="T5" fmla="*/ 0 h 19"/>
                  <a:gd name="T6" fmla="*/ 7 w 24"/>
                  <a:gd name="T7" fmla="*/ 10 h 19"/>
                  <a:gd name="T8" fmla="*/ 0 w 24"/>
                  <a:gd name="T9" fmla="*/ 17 h 19"/>
                  <a:gd name="T10" fmla="*/ 2 w 24"/>
                  <a:gd name="T11" fmla="*/ 19 h 19"/>
                  <a:gd name="T12" fmla="*/ 10 w 24"/>
                  <a:gd name="T13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9">
                    <a:moveTo>
                      <a:pt x="10" y="1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7" y="10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7" name="Rectangle 54"/>
              <p:cNvSpPr>
                <a:spLocks noChangeArrowheads="1"/>
              </p:cNvSpPr>
              <p:nvPr/>
            </p:nvSpPr>
            <p:spPr bwMode="auto">
              <a:xfrm>
                <a:off x="6874" y="759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8" name="Freeform 55"/>
              <p:cNvSpPr>
                <a:spLocks/>
              </p:cNvSpPr>
              <p:nvPr/>
            </p:nvSpPr>
            <p:spPr bwMode="auto">
              <a:xfrm>
                <a:off x="5727" y="6926"/>
                <a:ext cx="9" cy="33"/>
              </a:xfrm>
              <a:custGeom>
                <a:avLst/>
                <a:gdLst>
                  <a:gd name="T0" fmla="*/ 7 w 9"/>
                  <a:gd name="T1" fmla="*/ 16 h 33"/>
                  <a:gd name="T2" fmla="*/ 7 w 9"/>
                  <a:gd name="T3" fmla="*/ 0 h 33"/>
                  <a:gd name="T4" fmla="*/ 7 w 9"/>
                  <a:gd name="T5" fmla="*/ 0 h 33"/>
                  <a:gd name="T6" fmla="*/ 7 w 9"/>
                  <a:gd name="T7" fmla="*/ 14 h 33"/>
                  <a:gd name="T8" fmla="*/ 7 w 9"/>
                  <a:gd name="T9" fmla="*/ 21 h 33"/>
                  <a:gd name="T10" fmla="*/ 0 w 9"/>
                  <a:gd name="T11" fmla="*/ 30 h 33"/>
                  <a:gd name="T12" fmla="*/ 2 w 9"/>
                  <a:gd name="T13" fmla="*/ 33 h 33"/>
                  <a:gd name="T14" fmla="*/ 9 w 9"/>
                  <a:gd name="T15" fmla="*/ 23 h 33"/>
                  <a:gd name="T16" fmla="*/ 7 w 9"/>
                  <a:gd name="T1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3">
                    <a:moveTo>
                      <a:pt x="7" y="16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9" y="23"/>
                    </a:lnTo>
                    <a:lnTo>
                      <a:pt x="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9" name="Freeform 56"/>
              <p:cNvSpPr>
                <a:spLocks/>
              </p:cNvSpPr>
              <p:nvPr/>
            </p:nvSpPr>
            <p:spPr bwMode="auto">
              <a:xfrm>
                <a:off x="6858" y="7491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0 h 3"/>
                  <a:gd name="T4" fmla="*/ 5 w 5"/>
                  <a:gd name="T5" fmla="*/ 0 h 3"/>
                  <a:gd name="T6" fmla="*/ 0 w 5"/>
                  <a:gd name="T7" fmla="*/ 0 h 3"/>
                  <a:gd name="T8" fmla="*/ 2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0" name="Freeform 57"/>
              <p:cNvSpPr>
                <a:spLocks/>
              </p:cNvSpPr>
              <p:nvPr/>
            </p:nvSpPr>
            <p:spPr bwMode="auto">
              <a:xfrm>
                <a:off x="5824" y="7416"/>
                <a:ext cx="9" cy="2"/>
              </a:xfrm>
              <a:custGeom>
                <a:avLst/>
                <a:gdLst>
                  <a:gd name="T0" fmla="*/ 9 w 9"/>
                  <a:gd name="T1" fmla="*/ 2 h 2"/>
                  <a:gd name="T2" fmla="*/ 7 w 9"/>
                  <a:gd name="T3" fmla="*/ 0 h 2"/>
                  <a:gd name="T4" fmla="*/ 0 w 9"/>
                  <a:gd name="T5" fmla="*/ 0 h 2"/>
                  <a:gd name="T6" fmla="*/ 2 w 9"/>
                  <a:gd name="T7" fmla="*/ 2 h 2"/>
                  <a:gd name="T8" fmla="*/ 9 w 9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9" y="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1" name="Rectangle 58"/>
              <p:cNvSpPr>
                <a:spLocks noChangeArrowheads="1"/>
              </p:cNvSpPr>
              <p:nvPr/>
            </p:nvSpPr>
            <p:spPr bwMode="auto">
              <a:xfrm>
                <a:off x="5665" y="6881"/>
                <a:ext cx="1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2" name="Freeform 59"/>
              <p:cNvSpPr>
                <a:spLocks/>
              </p:cNvSpPr>
              <p:nvPr/>
            </p:nvSpPr>
            <p:spPr bwMode="auto">
              <a:xfrm>
                <a:off x="5682" y="6888"/>
                <a:ext cx="0" cy="14"/>
              </a:xfrm>
              <a:custGeom>
                <a:avLst/>
                <a:gdLst>
                  <a:gd name="T0" fmla="*/ 0 h 14"/>
                  <a:gd name="T1" fmla="*/ 0 h 14"/>
                  <a:gd name="T2" fmla="*/ 7 h 14"/>
                  <a:gd name="T3" fmla="*/ 14 h 14"/>
                  <a:gd name="T4" fmla="*/ 14 h 14"/>
                  <a:gd name="T5" fmla="*/ 7 h 14"/>
                  <a:gd name="T6" fmla="*/ 0 h 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3" name="Freeform 60"/>
              <p:cNvSpPr>
                <a:spLocks/>
              </p:cNvSpPr>
              <p:nvPr/>
            </p:nvSpPr>
            <p:spPr bwMode="auto">
              <a:xfrm>
                <a:off x="5699" y="6902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7 h 9"/>
                  <a:gd name="T4" fmla="*/ 2 w 2"/>
                  <a:gd name="T5" fmla="*/ 9 h 9"/>
                  <a:gd name="T6" fmla="*/ 0 w 2"/>
                  <a:gd name="T7" fmla="*/ 0 h 9"/>
                  <a:gd name="T8" fmla="*/ 0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4" name="Freeform 61"/>
              <p:cNvSpPr>
                <a:spLocks/>
              </p:cNvSpPr>
              <p:nvPr/>
            </p:nvSpPr>
            <p:spPr bwMode="auto">
              <a:xfrm>
                <a:off x="5833" y="7011"/>
                <a:ext cx="15" cy="2"/>
              </a:xfrm>
              <a:custGeom>
                <a:avLst/>
                <a:gdLst>
                  <a:gd name="T0" fmla="*/ 5 w 15"/>
                  <a:gd name="T1" fmla="*/ 2 h 2"/>
                  <a:gd name="T2" fmla="*/ 15 w 15"/>
                  <a:gd name="T3" fmla="*/ 2 h 2"/>
                  <a:gd name="T4" fmla="*/ 0 w 15"/>
                  <a:gd name="T5" fmla="*/ 0 h 2"/>
                  <a:gd name="T6" fmla="*/ 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5" y="2"/>
                    </a:moveTo>
                    <a:lnTo>
                      <a:pt x="15" y="2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5" name="Freeform 62"/>
              <p:cNvSpPr>
                <a:spLocks/>
              </p:cNvSpPr>
              <p:nvPr/>
            </p:nvSpPr>
            <p:spPr bwMode="auto">
              <a:xfrm>
                <a:off x="5843" y="729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6" name="Rectangle 63"/>
              <p:cNvSpPr>
                <a:spLocks noChangeArrowheads="1"/>
              </p:cNvSpPr>
              <p:nvPr/>
            </p:nvSpPr>
            <p:spPr bwMode="auto">
              <a:xfrm>
                <a:off x="5817" y="741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7" name="Freeform 64"/>
              <p:cNvSpPr>
                <a:spLocks/>
              </p:cNvSpPr>
              <p:nvPr/>
            </p:nvSpPr>
            <p:spPr bwMode="auto">
              <a:xfrm>
                <a:off x="5852" y="7326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5 w 5"/>
                  <a:gd name="T3" fmla="*/ 4 h 7"/>
                  <a:gd name="T4" fmla="*/ 0 w 5"/>
                  <a:gd name="T5" fmla="*/ 0 h 7"/>
                  <a:gd name="T6" fmla="*/ 0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8" name="Rectangle 65"/>
              <p:cNvSpPr>
                <a:spLocks noChangeArrowheads="1"/>
              </p:cNvSpPr>
              <p:nvPr/>
            </p:nvSpPr>
            <p:spPr bwMode="auto">
              <a:xfrm>
                <a:off x="5942" y="706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9" name="Rectangle 66"/>
              <p:cNvSpPr>
                <a:spLocks noChangeArrowheads="1"/>
              </p:cNvSpPr>
              <p:nvPr/>
            </p:nvSpPr>
            <p:spPr bwMode="auto">
              <a:xfrm>
                <a:off x="6494" y="719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0" name="Rectangle 67"/>
              <p:cNvSpPr>
                <a:spLocks noChangeArrowheads="1"/>
              </p:cNvSpPr>
              <p:nvPr/>
            </p:nvSpPr>
            <p:spPr bwMode="auto">
              <a:xfrm>
                <a:off x="6470" y="7224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1" name="Freeform 68"/>
              <p:cNvSpPr>
                <a:spLocks/>
              </p:cNvSpPr>
              <p:nvPr/>
            </p:nvSpPr>
            <p:spPr bwMode="auto">
              <a:xfrm>
                <a:off x="6482" y="7188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2 w 2"/>
                  <a:gd name="T7" fmla="*/ 0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2" name="Rectangle 69"/>
              <p:cNvSpPr>
                <a:spLocks noChangeArrowheads="1"/>
              </p:cNvSpPr>
              <p:nvPr/>
            </p:nvSpPr>
            <p:spPr bwMode="auto">
              <a:xfrm>
                <a:off x="6349" y="6774"/>
                <a:ext cx="10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3" name="Rectangle 70"/>
              <p:cNvSpPr>
                <a:spLocks noChangeArrowheads="1"/>
              </p:cNvSpPr>
              <p:nvPr/>
            </p:nvSpPr>
            <p:spPr bwMode="auto">
              <a:xfrm>
                <a:off x="6456" y="7257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4" name="Freeform 71"/>
              <p:cNvSpPr>
                <a:spLocks/>
              </p:cNvSpPr>
              <p:nvPr/>
            </p:nvSpPr>
            <p:spPr bwMode="auto">
              <a:xfrm>
                <a:off x="6773" y="709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4 w 12"/>
                  <a:gd name="T3" fmla="*/ 0 h 7"/>
                  <a:gd name="T4" fmla="*/ 0 w 12"/>
                  <a:gd name="T5" fmla="*/ 0 h 7"/>
                  <a:gd name="T6" fmla="*/ 9 w 12"/>
                  <a:gd name="T7" fmla="*/ 7 h 7"/>
                  <a:gd name="T8" fmla="*/ 12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5" name="Freeform 72"/>
              <p:cNvSpPr>
                <a:spLocks/>
              </p:cNvSpPr>
              <p:nvPr/>
            </p:nvSpPr>
            <p:spPr bwMode="auto">
              <a:xfrm>
                <a:off x="6508" y="7165"/>
                <a:ext cx="9" cy="7"/>
              </a:xfrm>
              <a:custGeom>
                <a:avLst/>
                <a:gdLst>
                  <a:gd name="T0" fmla="*/ 9 w 9"/>
                  <a:gd name="T1" fmla="*/ 7 h 7"/>
                  <a:gd name="T2" fmla="*/ 2 w 9"/>
                  <a:gd name="T3" fmla="*/ 0 h 7"/>
                  <a:gd name="T4" fmla="*/ 0 w 9"/>
                  <a:gd name="T5" fmla="*/ 0 h 7"/>
                  <a:gd name="T6" fmla="*/ 7 w 9"/>
                  <a:gd name="T7" fmla="*/ 7 h 7"/>
                  <a:gd name="T8" fmla="*/ 9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6" name="Freeform 73"/>
              <p:cNvSpPr>
                <a:spLocks/>
              </p:cNvSpPr>
              <p:nvPr/>
            </p:nvSpPr>
            <p:spPr bwMode="auto">
              <a:xfrm>
                <a:off x="6801" y="709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7" name="Freeform 74"/>
              <p:cNvSpPr>
                <a:spLocks/>
              </p:cNvSpPr>
              <p:nvPr/>
            </p:nvSpPr>
            <p:spPr bwMode="auto">
              <a:xfrm>
                <a:off x="6496" y="7143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8" name="Rectangle 75"/>
              <p:cNvSpPr>
                <a:spLocks noChangeArrowheads="1"/>
              </p:cNvSpPr>
              <p:nvPr/>
            </p:nvSpPr>
            <p:spPr bwMode="auto">
              <a:xfrm>
                <a:off x="6541" y="718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9" name="Freeform 76"/>
              <p:cNvSpPr>
                <a:spLocks/>
              </p:cNvSpPr>
              <p:nvPr/>
            </p:nvSpPr>
            <p:spPr bwMode="auto">
              <a:xfrm>
                <a:off x="6255" y="72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0" name="Freeform 77"/>
              <p:cNvSpPr>
                <a:spLocks/>
              </p:cNvSpPr>
              <p:nvPr/>
            </p:nvSpPr>
            <p:spPr bwMode="auto">
              <a:xfrm>
                <a:off x="6248" y="7207"/>
                <a:ext cx="2" cy="17"/>
              </a:xfrm>
              <a:custGeom>
                <a:avLst/>
                <a:gdLst>
                  <a:gd name="T0" fmla="*/ 0 w 2"/>
                  <a:gd name="T1" fmla="*/ 17 h 17"/>
                  <a:gd name="T2" fmla="*/ 2 w 2"/>
                  <a:gd name="T3" fmla="*/ 17 h 17"/>
                  <a:gd name="T4" fmla="*/ 0 w 2"/>
                  <a:gd name="T5" fmla="*/ 10 h 17"/>
                  <a:gd name="T6" fmla="*/ 0 w 2"/>
                  <a:gd name="T7" fmla="*/ 0 h 17"/>
                  <a:gd name="T8" fmla="*/ 0 w 2"/>
                  <a:gd name="T9" fmla="*/ 0 h 17"/>
                  <a:gd name="T10" fmla="*/ 0 w 2"/>
                  <a:gd name="T11" fmla="*/ 7 h 17"/>
                  <a:gd name="T12" fmla="*/ 0 w 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2" y="17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1" name="Freeform 78"/>
              <p:cNvSpPr>
                <a:spLocks/>
              </p:cNvSpPr>
              <p:nvPr/>
            </p:nvSpPr>
            <p:spPr bwMode="auto">
              <a:xfrm>
                <a:off x="6122" y="7207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3 h 7"/>
                  <a:gd name="T4" fmla="*/ 0 w 2"/>
                  <a:gd name="T5" fmla="*/ 0 h 7"/>
                  <a:gd name="T6" fmla="*/ 0 w 2"/>
                  <a:gd name="T7" fmla="*/ 7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2" name="Freeform 79"/>
              <p:cNvSpPr>
                <a:spLocks/>
              </p:cNvSpPr>
              <p:nvPr/>
            </p:nvSpPr>
            <p:spPr bwMode="auto">
              <a:xfrm>
                <a:off x="6257" y="720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3" name="Freeform 80"/>
              <p:cNvSpPr>
                <a:spLocks/>
              </p:cNvSpPr>
              <p:nvPr/>
            </p:nvSpPr>
            <p:spPr bwMode="auto">
              <a:xfrm>
                <a:off x="6489" y="7148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4" name="Freeform 81"/>
              <p:cNvSpPr>
                <a:spLocks/>
              </p:cNvSpPr>
              <p:nvPr/>
            </p:nvSpPr>
            <p:spPr bwMode="auto">
              <a:xfrm>
                <a:off x="6404" y="7091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2 w 7"/>
                  <a:gd name="T3" fmla="*/ 0 h 5"/>
                  <a:gd name="T4" fmla="*/ 0 w 7"/>
                  <a:gd name="T5" fmla="*/ 0 h 5"/>
                  <a:gd name="T6" fmla="*/ 7 w 7"/>
                  <a:gd name="T7" fmla="*/ 5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5" name="Freeform 82"/>
              <p:cNvSpPr>
                <a:spLocks/>
              </p:cNvSpPr>
              <p:nvPr/>
            </p:nvSpPr>
            <p:spPr bwMode="auto">
              <a:xfrm>
                <a:off x="6491" y="7181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7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3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6" name="Freeform 83"/>
              <p:cNvSpPr>
                <a:spLocks/>
              </p:cNvSpPr>
              <p:nvPr/>
            </p:nvSpPr>
            <p:spPr bwMode="auto">
              <a:xfrm>
                <a:off x="6063" y="721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7" name="Freeform 84"/>
              <p:cNvSpPr>
                <a:spLocks/>
              </p:cNvSpPr>
              <p:nvPr/>
            </p:nvSpPr>
            <p:spPr bwMode="auto">
              <a:xfrm>
                <a:off x="6245" y="71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7 w 7"/>
                  <a:gd name="T5" fmla="*/ 7 h 7"/>
                  <a:gd name="T6" fmla="*/ 7 w 7"/>
                  <a:gd name="T7" fmla="*/ 7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8" name="Freeform 85"/>
              <p:cNvSpPr>
                <a:spLocks/>
              </p:cNvSpPr>
              <p:nvPr/>
            </p:nvSpPr>
            <p:spPr bwMode="auto">
              <a:xfrm>
                <a:off x="6468" y="7191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7 w 9"/>
                  <a:gd name="T3" fmla="*/ 9 w 9"/>
                  <a:gd name="T4" fmla="*/ 9 w 9"/>
                  <a:gd name="T5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9" name="Rectangle 86"/>
              <p:cNvSpPr>
                <a:spLocks noChangeArrowheads="1"/>
              </p:cNvSpPr>
              <p:nvPr/>
            </p:nvSpPr>
            <p:spPr bwMode="auto">
              <a:xfrm>
                <a:off x="6439" y="7096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0" name="Freeform 87"/>
              <p:cNvSpPr>
                <a:spLocks/>
              </p:cNvSpPr>
              <p:nvPr/>
            </p:nvSpPr>
            <p:spPr bwMode="auto">
              <a:xfrm>
                <a:off x="6614" y="7016"/>
                <a:ext cx="17" cy="2"/>
              </a:xfrm>
              <a:custGeom>
                <a:avLst/>
                <a:gdLst>
                  <a:gd name="T0" fmla="*/ 17 w 17"/>
                  <a:gd name="T1" fmla="*/ 0 h 2"/>
                  <a:gd name="T2" fmla="*/ 17 w 17"/>
                  <a:gd name="T3" fmla="*/ 0 h 2"/>
                  <a:gd name="T4" fmla="*/ 0 w 17"/>
                  <a:gd name="T5" fmla="*/ 2 h 2"/>
                  <a:gd name="T6" fmla="*/ 0 w 17"/>
                  <a:gd name="T7" fmla="*/ 2 h 2"/>
                  <a:gd name="T8" fmla="*/ 17 w 1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1" name="Freeform 88"/>
              <p:cNvSpPr>
                <a:spLocks/>
              </p:cNvSpPr>
              <p:nvPr/>
            </p:nvSpPr>
            <p:spPr bwMode="auto">
              <a:xfrm>
                <a:off x="6520" y="6959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7 w 7"/>
                  <a:gd name="T3" fmla="*/ 0 h 9"/>
                  <a:gd name="T4" fmla="*/ 0 w 7"/>
                  <a:gd name="T5" fmla="*/ 7 h 9"/>
                  <a:gd name="T6" fmla="*/ 0 w 7"/>
                  <a:gd name="T7" fmla="*/ 9 h 9"/>
                  <a:gd name="T8" fmla="*/ 7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2" name="Freeform 89"/>
              <p:cNvSpPr>
                <a:spLocks/>
              </p:cNvSpPr>
              <p:nvPr/>
            </p:nvSpPr>
            <p:spPr bwMode="auto">
              <a:xfrm>
                <a:off x="6673" y="7004"/>
                <a:ext cx="22" cy="26"/>
              </a:xfrm>
              <a:custGeom>
                <a:avLst/>
                <a:gdLst>
                  <a:gd name="T0" fmla="*/ 7 w 22"/>
                  <a:gd name="T1" fmla="*/ 19 h 26"/>
                  <a:gd name="T2" fmla="*/ 7 w 22"/>
                  <a:gd name="T3" fmla="*/ 9 h 26"/>
                  <a:gd name="T4" fmla="*/ 22 w 22"/>
                  <a:gd name="T5" fmla="*/ 0 h 26"/>
                  <a:gd name="T6" fmla="*/ 22 w 22"/>
                  <a:gd name="T7" fmla="*/ 0 h 26"/>
                  <a:gd name="T8" fmla="*/ 5 w 22"/>
                  <a:gd name="T9" fmla="*/ 9 h 26"/>
                  <a:gd name="T10" fmla="*/ 7 w 22"/>
                  <a:gd name="T11" fmla="*/ 19 h 26"/>
                  <a:gd name="T12" fmla="*/ 0 w 22"/>
                  <a:gd name="T13" fmla="*/ 26 h 26"/>
                  <a:gd name="T14" fmla="*/ 0 w 22"/>
                  <a:gd name="T15" fmla="*/ 26 h 26"/>
                  <a:gd name="T16" fmla="*/ 7 w 22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7" y="19"/>
                    </a:moveTo>
                    <a:lnTo>
                      <a:pt x="7" y="9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5" y="9"/>
                    </a:lnTo>
                    <a:lnTo>
                      <a:pt x="7" y="19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3" name="Freeform 90"/>
              <p:cNvSpPr>
                <a:spLocks/>
              </p:cNvSpPr>
              <p:nvPr/>
            </p:nvSpPr>
            <p:spPr bwMode="auto">
              <a:xfrm>
                <a:off x="6486" y="6961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3 w 10"/>
                  <a:gd name="T3" fmla="*/ 0 h 7"/>
                  <a:gd name="T4" fmla="*/ 0 w 10"/>
                  <a:gd name="T5" fmla="*/ 0 h 7"/>
                  <a:gd name="T6" fmla="*/ 8 w 10"/>
                  <a:gd name="T7" fmla="*/ 7 h 7"/>
                  <a:gd name="T8" fmla="*/ 10 w 10"/>
                  <a:gd name="T9" fmla="*/ 7 h 7"/>
                  <a:gd name="T10" fmla="*/ 0 w 1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4" name="Rectangle 91"/>
              <p:cNvSpPr>
                <a:spLocks noChangeArrowheads="1"/>
              </p:cNvSpPr>
              <p:nvPr/>
            </p:nvSpPr>
            <p:spPr bwMode="auto">
              <a:xfrm>
                <a:off x="6806" y="7037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5" name="Rectangle 92"/>
              <p:cNvSpPr>
                <a:spLocks noChangeArrowheads="1"/>
              </p:cNvSpPr>
              <p:nvPr/>
            </p:nvSpPr>
            <p:spPr bwMode="auto">
              <a:xfrm>
                <a:off x="6382" y="6895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6" name="Freeform 93"/>
              <p:cNvSpPr>
                <a:spLocks/>
              </p:cNvSpPr>
              <p:nvPr/>
            </p:nvSpPr>
            <p:spPr bwMode="auto">
              <a:xfrm>
                <a:off x="6723" y="7013"/>
                <a:ext cx="26" cy="14"/>
              </a:xfrm>
              <a:custGeom>
                <a:avLst/>
                <a:gdLst>
                  <a:gd name="T0" fmla="*/ 24 w 26"/>
                  <a:gd name="T1" fmla="*/ 5 h 14"/>
                  <a:gd name="T2" fmla="*/ 26 w 26"/>
                  <a:gd name="T3" fmla="*/ 0 h 14"/>
                  <a:gd name="T4" fmla="*/ 21 w 26"/>
                  <a:gd name="T5" fmla="*/ 5 h 14"/>
                  <a:gd name="T6" fmla="*/ 0 w 26"/>
                  <a:gd name="T7" fmla="*/ 14 h 14"/>
                  <a:gd name="T8" fmla="*/ 0 w 26"/>
                  <a:gd name="T9" fmla="*/ 14 h 14"/>
                  <a:gd name="T10" fmla="*/ 24 w 2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4" y="5"/>
                    </a:moveTo>
                    <a:lnTo>
                      <a:pt x="26" y="0"/>
                    </a:lnTo>
                    <a:lnTo>
                      <a:pt x="21" y="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7" name="Rectangle 94"/>
              <p:cNvSpPr>
                <a:spLocks noChangeArrowheads="1"/>
              </p:cNvSpPr>
              <p:nvPr/>
            </p:nvSpPr>
            <p:spPr bwMode="auto">
              <a:xfrm>
                <a:off x="6770" y="7016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8" name="Freeform 95"/>
              <p:cNvSpPr>
                <a:spLocks/>
              </p:cNvSpPr>
              <p:nvPr/>
            </p:nvSpPr>
            <p:spPr bwMode="auto">
              <a:xfrm>
                <a:off x="6640" y="7006"/>
                <a:ext cx="24" cy="19"/>
              </a:xfrm>
              <a:custGeom>
                <a:avLst/>
                <a:gdLst>
                  <a:gd name="T0" fmla="*/ 7 w 24"/>
                  <a:gd name="T1" fmla="*/ 10 h 19"/>
                  <a:gd name="T2" fmla="*/ 14 w 24"/>
                  <a:gd name="T3" fmla="*/ 10 h 19"/>
                  <a:gd name="T4" fmla="*/ 24 w 24"/>
                  <a:gd name="T5" fmla="*/ 0 h 19"/>
                  <a:gd name="T6" fmla="*/ 22 w 24"/>
                  <a:gd name="T7" fmla="*/ 0 h 19"/>
                  <a:gd name="T8" fmla="*/ 14 w 24"/>
                  <a:gd name="T9" fmla="*/ 10 h 19"/>
                  <a:gd name="T10" fmla="*/ 7 w 24"/>
                  <a:gd name="T11" fmla="*/ 10 h 19"/>
                  <a:gd name="T12" fmla="*/ 0 w 24"/>
                  <a:gd name="T13" fmla="*/ 19 h 19"/>
                  <a:gd name="T14" fmla="*/ 0 w 24"/>
                  <a:gd name="T15" fmla="*/ 19 h 19"/>
                  <a:gd name="T16" fmla="*/ 7 w 24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9">
                    <a:moveTo>
                      <a:pt x="7" y="10"/>
                    </a:moveTo>
                    <a:lnTo>
                      <a:pt x="14" y="1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4" y="10"/>
                    </a:lnTo>
                    <a:lnTo>
                      <a:pt x="7" y="1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9" name="Freeform 96"/>
              <p:cNvSpPr>
                <a:spLocks/>
              </p:cNvSpPr>
              <p:nvPr/>
            </p:nvSpPr>
            <p:spPr bwMode="auto">
              <a:xfrm>
                <a:off x="6248" y="6952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0 w 16"/>
                  <a:gd name="T5" fmla="*/ 9 h 9"/>
                  <a:gd name="T6" fmla="*/ 0 w 16"/>
                  <a:gd name="T7" fmla="*/ 9 h 9"/>
                  <a:gd name="T8" fmla="*/ 16 w 1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0" name="Freeform 97"/>
              <p:cNvSpPr>
                <a:spLocks/>
              </p:cNvSpPr>
              <p:nvPr/>
            </p:nvSpPr>
            <p:spPr bwMode="auto">
              <a:xfrm>
                <a:off x="6479" y="697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0 h 14"/>
                  <a:gd name="T4" fmla="*/ 7 w 7"/>
                  <a:gd name="T5" fmla="*/ 0 h 14"/>
                  <a:gd name="T6" fmla="*/ 0 w 7"/>
                  <a:gd name="T7" fmla="*/ 7 h 14"/>
                  <a:gd name="T8" fmla="*/ 0 w 7"/>
                  <a:gd name="T9" fmla="*/ 14 h 14"/>
                  <a:gd name="T10" fmla="*/ 3 w 7"/>
                  <a:gd name="T11" fmla="*/ 14 h 14"/>
                  <a:gd name="T12" fmla="*/ 0 w 7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1" name="Freeform 98"/>
              <p:cNvSpPr>
                <a:spLocks/>
              </p:cNvSpPr>
              <p:nvPr/>
            </p:nvSpPr>
            <p:spPr bwMode="auto">
              <a:xfrm>
                <a:off x="6271" y="6897"/>
                <a:ext cx="71" cy="55"/>
              </a:xfrm>
              <a:custGeom>
                <a:avLst/>
                <a:gdLst>
                  <a:gd name="T0" fmla="*/ 10 w 71"/>
                  <a:gd name="T1" fmla="*/ 45 h 55"/>
                  <a:gd name="T2" fmla="*/ 17 w 71"/>
                  <a:gd name="T3" fmla="*/ 45 h 55"/>
                  <a:gd name="T4" fmla="*/ 40 w 71"/>
                  <a:gd name="T5" fmla="*/ 29 h 55"/>
                  <a:gd name="T6" fmla="*/ 47 w 71"/>
                  <a:gd name="T7" fmla="*/ 19 h 55"/>
                  <a:gd name="T8" fmla="*/ 55 w 71"/>
                  <a:gd name="T9" fmla="*/ 10 h 55"/>
                  <a:gd name="T10" fmla="*/ 71 w 71"/>
                  <a:gd name="T11" fmla="*/ 0 h 55"/>
                  <a:gd name="T12" fmla="*/ 71 w 71"/>
                  <a:gd name="T13" fmla="*/ 0 h 55"/>
                  <a:gd name="T14" fmla="*/ 55 w 71"/>
                  <a:gd name="T15" fmla="*/ 10 h 55"/>
                  <a:gd name="T16" fmla="*/ 47 w 71"/>
                  <a:gd name="T17" fmla="*/ 19 h 55"/>
                  <a:gd name="T18" fmla="*/ 40 w 71"/>
                  <a:gd name="T19" fmla="*/ 29 h 55"/>
                  <a:gd name="T20" fmla="*/ 17 w 71"/>
                  <a:gd name="T21" fmla="*/ 45 h 55"/>
                  <a:gd name="T22" fmla="*/ 7 w 71"/>
                  <a:gd name="T23" fmla="*/ 45 h 55"/>
                  <a:gd name="T24" fmla="*/ 0 w 71"/>
                  <a:gd name="T25" fmla="*/ 55 h 55"/>
                  <a:gd name="T26" fmla="*/ 0 w 71"/>
                  <a:gd name="T27" fmla="*/ 55 h 55"/>
                  <a:gd name="T28" fmla="*/ 10 w 71"/>
                  <a:gd name="T2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55">
                    <a:moveTo>
                      <a:pt x="10" y="45"/>
                    </a:moveTo>
                    <a:lnTo>
                      <a:pt x="17" y="45"/>
                    </a:lnTo>
                    <a:lnTo>
                      <a:pt x="40" y="29"/>
                    </a:lnTo>
                    <a:lnTo>
                      <a:pt x="47" y="19"/>
                    </a:lnTo>
                    <a:lnTo>
                      <a:pt x="55" y="1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5" y="10"/>
                    </a:lnTo>
                    <a:lnTo>
                      <a:pt x="47" y="19"/>
                    </a:lnTo>
                    <a:lnTo>
                      <a:pt x="40" y="29"/>
                    </a:lnTo>
                    <a:lnTo>
                      <a:pt x="17" y="45"/>
                    </a:lnTo>
                    <a:lnTo>
                      <a:pt x="7" y="4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2" name="Freeform 99"/>
              <p:cNvSpPr>
                <a:spLocks/>
              </p:cNvSpPr>
              <p:nvPr/>
            </p:nvSpPr>
            <p:spPr bwMode="auto">
              <a:xfrm>
                <a:off x="6207" y="6980"/>
                <a:ext cx="74" cy="104"/>
              </a:xfrm>
              <a:custGeom>
                <a:avLst/>
                <a:gdLst>
                  <a:gd name="T0" fmla="*/ 67 w 74"/>
                  <a:gd name="T1" fmla="*/ 104 h 104"/>
                  <a:gd name="T2" fmla="*/ 57 w 74"/>
                  <a:gd name="T3" fmla="*/ 95 h 104"/>
                  <a:gd name="T4" fmla="*/ 48 w 74"/>
                  <a:gd name="T5" fmla="*/ 81 h 104"/>
                  <a:gd name="T6" fmla="*/ 38 w 74"/>
                  <a:gd name="T7" fmla="*/ 64 h 104"/>
                  <a:gd name="T8" fmla="*/ 29 w 74"/>
                  <a:gd name="T9" fmla="*/ 57 h 104"/>
                  <a:gd name="T10" fmla="*/ 29 w 74"/>
                  <a:gd name="T11" fmla="*/ 47 h 104"/>
                  <a:gd name="T12" fmla="*/ 29 w 74"/>
                  <a:gd name="T13" fmla="*/ 33 h 104"/>
                  <a:gd name="T14" fmla="*/ 19 w 74"/>
                  <a:gd name="T15" fmla="*/ 24 h 104"/>
                  <a:gd name="T16" fmla="*/ 10 w 74"/>
                  <a:gd name="T17" fmla="*/ 17 h 104"/>
                  <a:gd name="T18" fmla="*/ 10 w 74"/>
                  <a:gd name="T19" fmla="*/ 0 h 104"/>
                  <a:gd name="T20" fmla="*/ 0 w 74"/>
                  <a:gd name="T21" fmla="*/ 2 h 104"/>
                  <a:gd name="T22" fmla="*/ 10 w 74"/>
                  <a:gd name="T23" fmla="*/ 0 h 104"/>
                  <a:gd name="T24" fmla="*/ 10 w 74"/>
                  <a:gd name="T25" fmla="*/ 17 h 104"/>
                  <a:gd name="T26" fmla="*/ 19 w 74"/>
                  <a:gd name="T27" fmla="*/ 24 h 104"/>
                  <a:gd name="T28" fmla="*/ 26 w 74"/>
                  <a:gd name="T29" fmla="*/ 33 h 104"/>
                  <a:gd name="T30" fmla="*/ 29 w 74"/>
                  <a:gd name="T31" fmla="*/ 47 h 104"/>
                  <a:gd name="T32" fmla="*/ 29 w 74"/>
                  <a:gd name="T33" fmla="*/ 57 h 104"/>
                  <a:gd name="T34" fmla="*/ 38 w 74"/>
                  <a:gd name="T35" fmla="*/ 64 h 104"/>
                  <a:gd name="T36" fmla="*/ 48 w 74"/>
                  <a:gd name="T37" fmla="*/ 81 h 104"/>
                  <a:gd name="T38" fmla="*/ 57 w 74"/>
                  <a:gd name="T39" fmla="*/ 95 h 104"/>
                  <a:gd name="T40" fmla="*/ 67 w 74"/>
                  <a:gd name="T41" fmla="*/ 104 h 104"/>
                  <a:gd name="T42" fmla="*/ 74 w 74"/>
                  <a:gd name="T43" fmla="*/ 102 h 104"/>
                  <a:gd name="T44" fmla="*/ 74 w 74"/>
                  <a:gd name="T45" fmla="*/ 104 h 104"/>
                  <a:gd name="T46" fmla="*/ 74 w 74"/>
                  <a:gd name="T47" fmla="*/ 102 h 104"/>
                  <a:gd name="T48" fmla="*/ 67 w 74"/>
                  <a:gd name="T4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04">
                    <a:moveTo>
                      <a:pt x="67" y="104"/>
                    </a:moveTo>
                    <a:lnTo>
                      <a:pt x="57" y="95"/>
                    </a:lnTo>
                    <a:lnTo>
                      <a:pt x="48" y="81"/>
                    </a:lnTo>
                    <a:lnTo>
                      <a:pt x="38" y="64"/>
                    </a:lnTo>
                    <a:lnTo>
                      <a:pt x="29" y="57"/>
                    </a:lnTo>
                    <a:lnTo>
                      <a:pt x="29" y="47"/>
                    </a:lnTo>
                    <a:lnTo>
                      <a:pt x="29" y="33"/>
                    </a:lnTo>
                    <a:lnTo>
                      <a:pt x="19" y="24"/>
                    </a:lnTo>
                    <a:lnTo>
                      <a:pt x="10" y="17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17"/>
                    </a:lnTo>
                    <a:lnTo>
                      <a:pt x="19" y="24"/>
                    </a:lnTo>
                    <a:lnTo>
                      <a:pt x="26" y="33"/>
                    </a:lnTo>
                    <a:lnTo>
                      <a:pt x="29" y="47"/>
                    </a:lnTo>
                    <a:lnTo>
                      <a:pt x="29" y="57"/>
                    </a:lnTo>
                    <a:lnTo>
                      <a:pt x="38" y="64"/>
                    </a:lnTo>
                    <a:lnTo>
                      <a:pt x="48" y="81"/>
                    </a:lnTo>
                    <a:lnTo>
                      <a:pt x="57" y="95"/>
                    </a:lnTo>
                    <a:lnTo>
                      <a:pt x="67" y="104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4" y="102"/>
                    </a:lnTo>
                    <a:lnTo>
                      <a:pt x="67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3" name="Freeform 100"/>
              <p:cNvSpPr>
                <a:spLocks/>
              </p:cNvSpPr>
              <p:nvPr/>
            </p:nvSpPr>
            <p:spPr bwMode="auto">
              <a:xfrm>
                <a:off x="6198" y="6949"/>
                <a:ext cx="9" cy="33"/>
              </a:xfrm>
              <a:custGeom>
                <a:avLst/>
                <a:gdLst>
                  <a:gd name="T0" fmla="*/ 0 w 9"/>
                  <a:gd name="T1" fmla="*/ 0 h 33"/>
                  <a:gd name="T2" fmla="*/ 0 w 9"/>
                  <a:gd name="T3" fmla="*/ 0 h 33"/>
                  <a:gd name="T4" fmla="*/ 0 w 9"/>
                  <a:gd name="T5" fmla="*/ 17 h 33"/>
                  <a:gd name="T6" fmla="*/ 9 w 9"/>
                  <a:gd name="T7" fmla="*/ 33 h 33"/>
                  <a:gd name="T8" fmla="*/ 0 w 9"/>
                  <a:gd name="T9" fmla="*/ 17 h 33"/>
                  <a:gd name="T10" fmla="*/ 0 w 9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9" y="33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4" name="Rectangle 101"/>
              <p:cNvSpPr>
                <a:spLocks noChangeArrowheads="1"/>
              </p:cNvSpPr>
              <p:nvPr/>
            </p:nvSpPr>
            <p:spPr bwMode="auto">
              <a:xfrm>
                <a:off x="6446" y="6964"/>
                <a:ext cx="1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5" name="Rectangle 102"/>
              <p:cNvSpPr>
                <a:spLocks noChangeArrowheads="1"/>
              </p:cNvSpPr>
              <p:nvPr/>
            </p:nvSpPr>
            <p:spPr bwMode="auto">
              <a:xfrm>
                <a:off x="6437" y="6940"/>
                <a:ext cx="1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6" name="Freeform 103"/>
              <p:cNvSpPr>
                <a:spLocks/>
              </p:cNvSpPr>
              <p:nvPr/>
            </p:nvSpPr>
            <p:spPr bwMode="auto">
              <a:xfrm>
                <a:off x="6359" y="6902"/>
                <a:ext cx="9" cy="12"/>
              </a:xfrm>
              <a:custGeom>
                <a:avLst/>
                <a:gdLst>
                  <a:gd name="T0" fmla="*/ 9 w 9"/>
                  <a:gd name="T1" fmla="*/ 2 h 12"/>
                  <a:gd name="T2" fmla="*/ 9 w 9"/>
                  <a:gd name="T3" fmla="*/ 0 h 12"/>
                  <a:gd name="T4" fmla="*/ 9 w 9"/>
                  <a:gd name="T5" fmla="*/ 2 h 12"/>
                  <a:gd name="T6" fmla="*/ 9 w 9"/>
                  <a:gd name="T7" fmla="*/ 2 h 12"/>
                  <a:gd name="T8" fmla="*/ 0 w 9"/>
                  <a:gd name="T9" fmla="*/ 12 h 12"/>
                  <a:gd name="T10" fmla="*/ 0 w 9"/>
                  <a:gd name="T11" fmla="*/ 12 h 12"/>
                  <a:gd name="T12" fmla="*/ 9 w 9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9" y="2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7" name="Freeform 104"/>
              <p:cNvSpPr>
                <a:spLocks/>
              </p:cNvSpPr>
              <p:nvPr/>
            </p:nvSpPr>
            <p:spPr bwMode="auto">
              <a:xfrm>
                <a:off x="6316" y="7113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0 w 7"/>
                  <a:gd name="T5" fmla="*/ 0 h 7"/>
                  <a:gd name="T6" fmla="*/ 7 w 7"/>
                  <a:gd name="T7" fmla="*/ 7 h 7"/>
                  <a:gd name="T8" fmla="*/ 7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8" name="Freeform 105"/>
              <p:cNvSpPr>
                <a:spLocks/>
              </p:cNvSpPr>
              <p:nvPr/>
            </p:nvSpPr>
            <p:spPr bwMode="auto">
              <a:xfrm>
                <a:off x="6555" y="5320"/>
                <a:ext cx="52" cy="31"/>
              </a:xfrm>
              <a:custGeom>
                <a:avLst/>
                <a:gdLst>
                  <a:gd name="T0" fmla="*/ 0 w 52"/>
                  <a:gd name="T1" fmla="*/ 0 h 31"/>
                  <a:gd name="T2" fmla="*/ 17 w 52"/>
                  <a:gd name="T3" fmla="*/ 0 h 31"/>
                  <a:gd name="T4" fmla="*/ 33 w 52"/>
                  <a:gd name="T5" fmla="*/ 8 h 31"/>
                  <a:gd name="T6" fmla="*/ 50 w 52"/>
                  <a:gd name="T7" fmla="*/ 15 h 31"/>
                  <a:gd name="T8" fmla="*/ 50 w 52"/>
                  <a:gd name="T9" fmla="*/ 31 h 31"/>
                  <a:gd name="T10" fmla="*/ 52 w 52"/>
                  <a:gd name="T11" fmla="*/ 31 h 31"/>
                  <a:gd name="T12" fmla="*/ 50 w 52"/>
                  <a:gd name="T13" fmla="*/ 15 h 31"/>
                  <a:gd name="T14" fmla="*/ 33 w 52"/>
                  <a:gd name="T15" fmla="*/ 8 h 31"/>
                  <a:gd name="T16" fmla="*/ 17 w 52"/>
                  <a:gd name="T17" fmla="*/ 0 h 31"/>
                  <a:gd name="T18" fmla="*/ 17 w 52"/>
                  <a:gd name="T19" fmla="*/ 0 h 31"/>
                  <a:gd name="T20" fmla="*/ 0 w 52"/>
                  <a:gd name="T21" fmla="*/ 0 h 31"/>
                  <a:gd name="T22" fmla="*/ 0 w 52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31">
                    <a:moveTo>
                      <a:pt x="0" y="0"/>
                    </a:moveTo>
                    <a:lnTo>
                      <a:pt x="17" y="0"/>
                    </a:lnTo>
                    <a:lnTo>
                      <a:pt x="33" y="8"/>
                    </a:lnTo>
                    <a:lnTo>
                      <a:pt x="50" y="15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15"/>
                    </a:lnTo>
                    <a:lnTo>
                      <a:pt x="33" y="8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9" name="Freeform 106"/>
              <p:cNvSpPr>
                <a:spLocks/>
              </p:cNvSpPr>
              <p:nvPr/>
            </p:nvSpPr>
            <p:spPr bwMode="auto">
              <a:xfrm>
                <a:off x="6541" y="5347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7 h 7"/>
                  <a:gd name="T6" fmla="*/ 0 w 16"/>
                  <a:gd name="T7" fmla="*/ 0 h 7"/>
                  <a:gd name="T8" fmla="*/ 0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6" y="7"/>
                    </a:lnTo>
                    <a:lnTo>
                      <a:pt x="16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0" name="Freeform 107"/>
              <p:cNvSpPr>
                <a:spLocks/>
              </p:cNvSpPr>
              <p:nvPr/>
            </p:nvSpPr>
            <p:spPr bwMode="auto">
              <a:xfrm>
                <a:off x="6579" y="528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1" name="Freeform 108"/>
              <p:cNvSpPr>
                <a:spLocks/>
              </p:cNvSpPr>
              <p:nvPr/>
            </p:nvSpPr>
            <p:spPr bwMode="auto">
              <a:xfrm>
                <a:off x="6586" y="5287"/>
                <a:ext cx="40" cy="38"/>
              </a:xfrm>
              <a:custGeom>
                <a:avLst/>
                <a:gdLst>
                  <a:gd name="T0" fmla="*/ 26 w 40"/>
                  <a:gd name="T1" fmla="*/ 22 h 38"/>
                  <a:gd name="T2" fmla="*/ 26 w 40"/>
                  <a:gd name="T3" fmla="*/ 15 h 38"/>
                  <a:gd name="T4" fmla="*/ 9 w 40"/>
                  <a:gd name="T5" fmla="*/ 7 h 38"/>
                  <a:gd name="T6" fmla="*/ 0 w 40"/>
                  <a:gd name="T7" fmla="*/ 0 h 38"/>
                  <a:gd name="T8" fmla="*/ 0 w 40"/>
                  <a:gd name="T9" fmla="*/ 0 h 38"/>
                  <a:gd name="T10" fmla="*/ 7 w 40"/>
                  <a:gd name="T11" fmla="*/ 7 h 38"/>
                  <a:gd name="T12" fmla="*/ 26 w 40"/>
                  <a:gd name="T13" fmla="*/ 15 h 38"/>
                  <a:gd name="T14" fmla="*/ 26 w 40"/>
                  <a:gd name="T15" fmla="*/ 22 h 38"/>
                  <a:gd name="T16" fmla="*/ 35 w 40"/>
                  <a:gd name="T17" fmla="*/ 38 h 38"/>
                  <a:gd name="T18" fmla="*/ 40 w 40"/>
                  <a:gd name="T19" fmla="*/ 38 h 38"/>
                  <a:gd name="T20" fmla="*/ 35 w 40"/>
                  <a:gd name="T21" fmla="*/ 38 h 38"/>
                  <a:gd name="T22" fmla="*/ 26 w 40"/>
                  <a:gd name="T23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8">
                    <a:moveTo>
                      <a:pt x="26" y="22"/>
                    </a:moveTo>
                    <a:lnTo>
                      <a:pt x="26" y="15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26" y="15"/>
                    </a:lnTo>
                    <a:lnTo>
                      <a:pt x="26" y="22"/>
                    </a:lnTo>
                    <a:lnTo>
                      <a:pt x="35" y="38"/>
                    </a:lnTo>
                    <a:lnTo>
                      <a:pt x="40" y="38"/>
                    </a:lnTo>
                    <a:lnTo>
                      <a:pt x="35" y="38"/>
                    </a:lnTo>
                    <a:lnTo>
                      <a:pt x="2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2" name="Freeform 109"/>
              <p:cNvSpPr>
                <a:spLocks/>
              </p:cNvSpPr>
              <p:nvPr/>
            </p:nvSpPr>
            <p:spPr bwMode="auto">
              <a:xfrm>
                <a:off x="6257" y="6114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3" name="Freeform 110"/>
              <p:cNvSpPr>
                <a:spLocks/>
              </p:cNvSpPr>
              <p:nvPr/>
            </p:nvSpPr>
            <p:spPr bwMode="auto">
              <a:xfrm>
                <a:off x="6636" y="5323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2 w 11"/>
                  <a:gd name="T3" fmla="*/ 0 h 9"/>
                  <a:gd name="T4" fmla="*/ 9 w 11"/>
                  <a:gd name="T5" fmla="*/ 9 h 9"/>
                  <a:gd name="T6" fmla="*/ 11 w 11"/>
                  <a:gd name="T7" fmla="*/ 9 h 9"/>
                  <a:gd name="T8" fmla="*/ 2 w 11"/>
                  <a:gd name="T9" fmla="*/ 0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2" y="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4" name="Freeform 111"/>
              <p:cNvSpPr>
                <a:spLocks/>
              </p:cNvSpPr>
              <p:nvPr/>
            </p:nvSpPr>
            <p:spPr bwMode="auto">
              <a:xfrm>
                <a:off x="6517" y="5373"/>
                <a:ext cx="17" cy="7"/>
              </a:xfrm>
              <a:custGeom>
                <a:avLst/>
                <a:gdLst>
                  <a:gd name="T0" fmla="*/ 0 w 17"/>
                  <a:gd name="T1" fmla="*/ 0 h 7"/>
                  <a:gd name="T2" fmla="*/ 0 w 17"/>
                  <a:gd name="T3" fmla="*/ 0 h 7"/>
                  <a:gd name="T4" fmla="*/ 10 w 17"/>
                  <a:gd name="T5" fmla="*/ 7 h 7"/>
                  <a:gd name="T6" fmla="*/ 17 w 17"/>
                  <a:gd name="T7" fmla="*/ 7 h 7"/>
                  <a:gd name="T8" fmla="*/ 17 w 17"/>
                  <a:gd name="T9" fmla="*/ 7 h 7"/>
                  <a:gd name="T10" fmla="*/ 10 w 17"/>
                  <a:gd name="T11" fmla="*/ 7 h 7"/>
                  <a:gd name="T12" fmla="*/ 0 w 1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0" y="0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5" name="Freeform 112"/>
              <p:cNvSpPr>
                <a:spLocks/>
              </p:cNvSpPr>
              <p:nvPr/>
            </p:nvSpPr>
            <p:spPr bwMode="auto">
              <a:xfrm>
                <a:off x="6290" y="577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7 h 7"/>
                  <a:gd name="T6" fmla="*/ 7 w 7"/>
                  <a:gd name="T7" fmla="*/ 7 h 7"/>
                  <a:gd name="T8" fmla="*/ 7 w 7"/>
                  <a:gd name="T9" fmla="*/ 7 h 7"/>
                  <a:gd name="T10" fmla="*/ 2 w 7"/>
                  <a:gd name="T11" fmla="*/ 7 h 7"/>
                  <a:gd name="T12" fmla="*/ 0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6" name="Freeform 113"/>
              <p:cNvSpPr>
                <a:spLocks/>
              </p:cNvSpPr>
              <p:nvPr/>
            </p:nvSpPr>
            <p:spPr bwMode="auto">
              <a:xfrm>
                <a:off x="6470" y="5401"/>
                <a:ext cx="33" cy="7"/>
              </a:xfrm>
              <a:custGeom>
                <a:avLst/>
                <a:gdLst>
                  <a:gd name="T0" fmla="*/ 9 w 33"/>
                  <a:gd name="T1" fmla="*/ 0 h 7"/>
                  <a:gd name="T2" fmla="*/ 0 w 33"/>
                  <a:gd name="T3" fmla="*/ 0 h 7"/>
                  <a:gd name="T4" fmla="*/ 0 w 33"/>
                  <a:gd name="T5" fmla="*/ 0 h 7"/>
                  <a:gd name="T6" fmla="*/ 9 w 33"/>
                  <a:gd name="T7" fmla="*/ 0 h 7"/>
                  <a:gd name="T8" fmla="*/ 24 w 33"/>
                  <a:gd name="T9" fmla="*/ 7 h 7"/>
                  <a:gd name="T10" fmla="*/ 33 w 33"/>
                  <a:gd name="T11" fmla="*/ 5 h 7"/>
                  <a:gd name="T12" fmla="*/ 33 w 33"/>
                  <a:gd name="T13" fmla="*/ 5 h 7"/>
                  <a:gd name="T14" fmla="*/ 26 w 33"/>
                  <a:gd name="T15" fmla="*/ 7 h 7"/>
                  <a:gd name="T16" fmla="*/ 9 w 3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7">
                    <a:moveTo>
                      <a:pt x="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7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7" name="Freeform 114"/>
              <p:cNvSpPr>
                <a:spLocks/>
              </p:cNvSpPr>
              <p:nvPr/>
            </p:nvSpPr>
            <p:spPr bwMode="auto">
              <a:xfrm>
                <a:off x="6678" y="5320"/>
                <a:ext cx="19" cy="1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10 w 19"/>
                  <a:gd name="T5" fmla="*/ 0 h 15"/>
                  <a:gd name="T6" fmla="*/ 19 w 19"/>
                  <a:gd name="T7" fmla="*/ 15 h 15"/>
                  <a:gd name="T8" fmla="*/ 19 w 19"/>
                  <a:gd name="T9" fmla="*/ 15 h 15"/>
                  <a:gd name="T10" fmla="*/ 10 w 19"/>
                  <a:gd name="T11" fmla="*/ 0 h 15"/>
                  <a:gd name="T12" fmla="*/ 0 w 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8" name="Freeform 115"/>
              <p:cNvSpPr>
                <a:spLocks/>
              </p:cNvSpPr>
              <p:nvPr/>
            </p:nvSpPr>
            <p:spPr bwMode="auto">
              <a:xfrm>
                <a:off x="7066" y="6372"/>
                <a:ext cx="10" cy="2"/>
              </a:xfrm>
              <a:custGeom>
                <a:avLst/>
                <a:gdLst>
                  <a:gd name="T0" fmla="*/ 7 w 10"/>
                  <a:gd name="T1" fmla="*/ 2 h 2"/>
                  <a:gd name="T2" fmla="*/ 0 w 10"/>
                  <a:gd name="T3" fmla="*/ 2 h 2"/>
                  <a:gd name="T4" fmla="*/ 10 w 10"/>
                  <a:gd name="T5" fmla="*/ 0 h 2"/>
                  <a:gd name="T6" fmla="*/ 7 w 10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7" y="2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9" name="Freeform 116"/>
              <p:cNvSpPr>
                <a:spLocks/>
              </p:cNvSpPr>
              <p:nvPr/>
            </p:nvSpPr>
            <p:spPr bwMode="auto">
              <a:xfrm>
                <a:off x="7130" y="6376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0" name="Freeform 117"/>
              <p:cNvSpPr>
                <a:spLocks/>
              </p:cNvSpPr>
              <p:nvPr/>
            </p:nvSpPr>
            <p:spPr bwMode="auto">
              <a:xfrm>
                <a:off x="7338" y="6540"/>
                <a:ext cx="17" cy="2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0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lnTo>
                      <a:pt x="0" y="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1" name="Freeform 118"/>
              <p:cNvSpPr>
                <a:spLocks/>
              </p:cNvSpPr>
              <p:nvPr/>
            </p:nvSpPr>
            <p:spPr bwMode="auto">
              <a:xfrm>
                <a:off x="6212" y="6182"/>
                <a:ext cx="9" cy="17"/>
              </a:xfrm>
              <a:custGeom>
                <a:avLst/>
                <a:gdLst>
                  <a:gd name="T0" fmla="*/ 0 w 9"/>
                  <a:gd name="T1" fmla="*/ 0 h 17"/>
                  <a:gd name="T2" fmla="*/ 0 w 9"/>
                  <a:gd name="T3" fmla="*/ 0 h 17"/>
                  <a:gd name="T4" fmla="*/ 0 w 9"/>
                  <a:gd name="T5" fmla="*/ 10 h 17"/>
                  <a:gd name="T6" fmla="*/ 9 w 9"/>
                  <a:gd name="T7" fmla="*/ 17 h 17"/>
                  <a:gd name="T8" fmla="*/ 9 w 9"/>
                  <a:gd name="T9" fmla="*/ 17 h 17"/>
                  <a:gd name="T10" fmla="*/ 2 w 9"/>
                  <a:gd name="T11" fmla="*/ 10 h 17"/>
                  <a:gd name="T12" fmla="*/ 0 w 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2" name="Freeform 119"/>
              <p:cNvSpPr>
                <a:spLocks/>
              </p:cNvSpPr>
              <p:nvPr/>
            </p:nvSpPr>
            <p:spPr bwMode="auto">
              <a:xfrm>
                <a:off x="6624" y="5356"/>
                <a:ext cx="61" cy="81"/>
              </a:xfrm>
              <a:custGeom>
                <a:avLst/>
                <a:gdLst>
                  <a:gd name="T0" fmla="*/ 23 w 61"/>
                  <a:gd name="T1" fmla="*/ 7 h 81"/>
                  <a:gd name="T2" fmla="*/ 40 w 61"/>
                  <a:gd name="T3" fmla="*/ 14 h 81"/>
                  <a:gd name="T4" fmla="*/ 49 w 61"/>
                  <a:gd name="T5" fmla="*/ 14 h 81"/>
                  <a:gd name="T6" fmla="*/ 49 w 61"/>
                  <a:gd name="T7" fmla="*/ 31 h 81"/>
                  <a:gd name="T8" fmla="*/ 59 w 61"/>
                  <a:gd name="T9" fmla="*/ 38 h 81"/>
                  <a:gd name="T10" fmla="*/ 59 w 61"/>
                  <a:gd name="T11" fmla="*/ 47 h 81"/>
                  <a:gd name="T12" fmla="*/ 61 w 61"/>
                  <a:gd name="T13" fmla="*/ 54 h 81"/>
                  <a:gd name="T14" fmla="*/ 61 w 61"/>
                  <a:gd name="T15" fmla="*/ 64 h 81"/>
                  <a:gd name="T16" fmla="*/ 61 w 61"/>
                  <a:gd name="T17" fmla="*/ 71 h 81"/>
                  <a:gd name="T18" fmla="*/ 54 w 61"/>
                  <a:gd name="T19" fmla="*/ 81 h 81"/>
                  <a:gd name="T20" fmla="*/ 54 w 61"/>
                  <a:gd name="T21" fmla="*/ 81 h 81"/>
                  <a:gd name="T22" fmla="*/ 61 w 61"/>
                  <a:gd name="T23" fmla="*/ 71 h 81"/>
                  <a:gd name="T24" fmla="*/ 61 w 61"/>
                  <a:gd name="T25" fmla="*/ 64 h 81"/>
                  <a:gd name="T26" fmla="*/ 61 w 61"/>
                  <a:gd name="T27" fmla="*/ 54 h 81"/>
                  <a:gd name="T28" fmla="*/ 61 w 61"/>
                  <a:gd name="T29" fmla="*/ 47 h 81"/>
                  <a:gd name="T30" fmla="*/ 59 w 61"/>
                  <a:gd name="T31" fmla="*/ 38 h 81"/>
                  <a:gd name="T32" fmla="*/ 52 w 61"/>
                  <a:gd name="T33" fmla="*/ 31 h 81"/>
                  <a:gd name="T34" fmla="*/ 49 w 61"/>
                  <a:gd name="T35" fmla="*/ 14 h 81"/>
                  <a:gd name="T36" fmla="*/ 42 w 61"/>
                  <a:gd name="T37" fmla="*/ 14 h 81"/>
                  <a:gd name="T38" fmla="*/ 23 w 61"/>
                  <a:gd name="T39" fmla="*/ 7 h 81"/>
                  <a:gd name="T40" fmla="*/ 7 w 61"/>
                  <a:gd name="T41" fmla="*/ 0 h 81"/>
                  <a:gd name="T42" fmla="*/ 0 w 61"/>
                  <a:gd name="T43" fmla="*/ 0 h 81"/>
                  <a:gd name="T44" fmla="*/ 7 w 61"/>
                  <a:gd name="T45" fmla="*/ 0 h 81"/>
                  <a:gd name="T46" fmla="*/ 23 w 61"/>
                  <a:gd name="T4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81">
                    <a:moveTo>
                      <a:pt x="23" y="7"/>
                    </a:moveTo>
                    <a:lnTo>
                      <a:pt x="40" y="14"/>
                    </a:lnTo>
                    <a:lnTo>
                      <a:pt x="49" y="14"/>
                    </a:lnTo>
                    <a:lnTo>
                      <a:pt x="49" y="31"/>
                    </a:lnTo>
                    <a:lnTo>
                      <a:pt x="59" y="38"/>
                    </a:lnTo>
                    <a:lnTo>
                      <a:pt x="59" y="47"/>
                    </a:lnTo>
                    <a:lnTo>
                      <a:pt x="61" y="54"/>
                    </a:lnTo>
                    <a:lnTo>
                      <a:pt x="61" y="64"/>
                    </a:lnTo>
                    <a:lnTo>
                      <a:pt x="61" y="71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61" y="71"/>
                    </a:lnTo>
                    <a:lnTo>
                      <a:pt x="61" y="64"/>
                    </a:lnTo>
                    <a:lnTo>
                      <a:pt x="61" y="54"/>
                    </a:lnTo>
                    <a:lnTo>
                      <a:pt x="61" y="47"/>
                    </a:lnTo>
                    <a:lnTo>
                      <a:pt x="59" y="38"/>
                    </a:lnTo>
                    <a:lnTo>
                      <a:pt x="52" y="31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23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3" name="Freeform 120"/>
              <p:cNvSpPr>
                <a:spLocks/>
              </p:cNvSpPr>
              <p:nvPr/>
            </p:nvSpPr>
            <p:spPr bwMode="auto">
              <a:xfrm>
                <a:off x="6785" y="5190"/>
                <a:ext cx="26" cy="22"/>
              </a:xfrm>
              <a:custGeom>
                <a:avLst/>
                <a:gdLst>
                  <a:gd name="T0" fmla="*/ 9 w 26"/>
                  <a:gd name="T1" fmla="*/ 0 h 22"/>
                  <a:gd name="T2" fmla="*/ 4 w 26"/>
                  <a:gd name="T3" fmla="*/ 0 h 22"/>
                  <a:gd name="T4" fmla="*/ 7 w 26"/>
                  <a:gd name="T5" fmla="*/ 0 h 22"/>
                  <a:gd name="T6" fmla="*/ 0 w 26"/>
                  <a:gd name="T7" fmla="*/ 17 h 22"/>
                  <a:gd name="T8" fmla="*/ 26 w 26"/>
                  <a:gd name="T9" fmla="*/ 22 h 22"/>
                  <a:gd name="T10" fmla="*/ 26 w 26"/>
                  <a:gd name="T11" fmla="*/ 22 h 22"/>
                  <a:gd name="T12" fmla="*/ 2 w 26"/>
                  <a:gd name="T13" fmla="*/ 17 h 22"/>
                  <a:gd name="T14" fmla="*/ 9 w 26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2">
                    <a:moveTo>
                      <a:pt x="9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0" y="17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" y="17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4" name="Freeform 121"/>
              <p:cNvSpPr>
                <a:spLocks/>
              </p:cNvSpPr>
              <p:nvPr/>
            </p:nvSpPr>
            <p:spPr bwMode="auto">
              <a:xfrm>
                <a:off x="6744" y="5209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5" name="Freeform 122"/>
              <p:cNvSpPr>
                <a:spLocks/>
              </p:cNvSpPr>
              <p:nvPr/>
            </p:nvSpPr>
            <p:spPr bwMode="auto">
              <a:xfrm>
                <a:off x="6818" y="5212"/>
                <a:ext cx="19" cy="73"/>
              </a:xfrm>
              <a:custGeom>
                <a:avLst/>
                <a:gdLst>
                  <a:gd name="T0" fmla="*/ 14 w 19"/>
                  <a:gd name="T1" fmla="*/ 56 h 73"/>
                  <a:gd name="T2" fmla="*/ 14 w 19"/>
                  <a:gd name="T3" fmla="*/ 49 h 73"/>
                  <a:gd name="T4" fmla="*/ 12 w 19"/>
                  <a:gd name="T5" fmla="*/ 33 h 73"/>
                  <a:gd name="T6" fmla="*/ 19 w 19"/>
                  <a:gd name="T7" fmla="*/ 23 h 73"/>
                  <a:gd name="T8" fmla="*/ 19 w 19"/>
                  <a:gd name="T9" fmla="*/ 14 h 73"/>
                  <a:gd name="T10" fmla="*/ 9 w 19"/>
                  <a:gd name="T11" fmla="*/ 7 h 73"/>
                  <a:gd name="T12" fmla="*/ 2 w 19"/>
                  <a:gd name="T13" fmla="*/ 0 h 73"/>
                  <a:gd name="T14" fmla="*/ 0 w 19"/>
                  <a:gd name="T15" fmla="*/ 0 h 73"/>
                  <a:gd name="T16" fmla="*/ 0 w 19"/>
                  <a:gd name="T17" fmla="*/ 0 h 73"/>
                  <a:gd name="T18" fmla="*/ 9 w 19"/>
                  <a:gd name="T19" fmla="*/ 7 h 73"/>
                  <a:gd name="T20" fmla="*/ 19 w 19"/>
                  <a:gd name="T21" fmla="*/ 14 h 73"/>
                  <a:gd name="T22" fmla="*/ 19 w 19"/>
                  <a:gd name="T23" fmla="*/ 23 h 73"/>
                  <a:gd name="T24" fmla="*/ 12 w 19"/>
                  <a:gd name="T25" fmla="*/ 33 h 73"/>
                  <a:gd name="T26" fmla="*/ 12 w 19"/>
                  <a:gd name="T27" fmla="*/ 49 h 73"/>
                  <a:gd name="T28" fmla="*/ 14 w 19"/>
                  <a:gd name="T29" fmla="*/ 56 h 73"/>
                  <a:gd name="T30" fmla="*/ 14 w 19"/>
                  <a:gd name="T31" fmla="*/ 64 h 73"/>
                  <a:gd name="T32" fmla="*/ 14 w 19"/>
                  <a:gd name="T33" fmla="*/ 73 h 73"/>
                  <a:gd name="T34" fmla="*/ 14 w 19"/>
                  <a:gd name="T35" fmla="*/ 73 h 73"/>
                  <a:gd name="T36" fmla="*/ 14 w 19"/>
                  <a:gd name="T37" fmla="*/ 64 h 73"/>
                  <a:gd name="T38" fmla="*/ 14 w 19"/>
                  <a:gd name="T39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73">
                    <a:moveTo>
                      <a:pt x="14" y="56"/>
                    </a:moveTo>
                    <a:lnTo>
                      <a:pt x="14" y="49"/>
                    </a:lnTo>
                    <a:lnTo>
                      <a:pt x="12" y="33"/>
                    </a:lnTo>
                    <a:lnTo>
                      <a:pt x="19" y="23"/>
                    </a:lnTo>
                    <a:lnTo>
                      <a:pt x="19" y="14"/>
                    </a:lnTo>
                    <a:lnTo>
                      <a:pt x="9" y="7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9" y="14"/>
                    </a:lnTo>
                    <a:lnTo>
                      <a:pt x="19" y="23"/>
                    </a:lnTo>
                    <a:lnTo>
                      <a:pt x="12" y="33"/>
                    </a:lnTo>
                    <a:lnTo>
                      <a:pt x="12" y="49"/>
                    </a:lnTo>
                    <a:lnTo>
                      <a:pt x="14" y="56"/>
                    </a:lnTo>
                    <a:lnTo>
                      <a:pt x="14" y="64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4" y="64"/>
                    </a:lnTo>
                    <a:lnTo>
                      <a:pt x="14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6" name="Freeform 123"/>
              <p:cNvSpPr>
                <a:spLocks/>
              </p:cNvSpPr>
              <p:nvPr/>
            </p:nvSpPr>
            <p:spPr bwMode="auto">
              <a:xfrm>
                <a:off x="6699" y="5112"/>
                <a:ext cx="24" cy="66"/>
              </a:xfrm>
              <a:custGeom>
                <a:avLst/>
                <a:gdLst>
                  <a:gd name="T0" fmla="*/ 15 w 24"/>
                  <a:gd name="T1" fmla="*/ 26 h 66"/>
                  <a:gd name="T2" fmla="*/ 0 w 24"/>
                  <a:gd name="T3" fmla="*/ 36 h 66"/>
                  <a:gd name="T4" fmla="*/ 0 w 24"/>
                  <a:gd name="T5" fmla="*/ 52 h 66"/>
                  <a:gd name="T6" fmla="*/ 0 w 24"/>
                  <a:gd name="T7" fmla="*/ 59 h 66"/>
                  <a:gd name="T8" fmla="*/ 3 w 24"/>
                  <a:gd name="T9" fmla="*/ 66 h 66"/>
                  <a:gd name="T10" fmla="*/ 10 w 24"/>
                  <a:gd name="T11" fmla="*/ 50 h 66"/>
                  <a:gd name="T12" fmla="*/ 17 w 24"/>
                  <a:gd name="T13" fmla="*/ 33 h 66"/>
                  <a:gd name="T14" fmla="*/ 24 w 24"/>
                  <a:gd name="T15" fmla="*/ 17 h 66"/>
                  <a:gd name="T16" fmla="*/ 22 w 24"/>
                  <a:gd name="T17" fmla="*/ 7 h 66"/>
                  <a:gd name="T18" fmla="*/ 22 w 24"/>
                  <a:gd name="T19" fmla="*/ 0 h 66"/>
                  <a:gd name="T20" fmla="*/ 15 w 24"/>
                  <a:gd name="T21" fmla="*/ 17 h 66"/>
                  <a:gd name="T22" fmla="*/ 15 w 24"/>
                  <a:gd name="T23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66">
                    <a:moveTo>
                      <a:pt x="15" y="26"/>
                    </a:moveTo>
                    <a:lnTo>
                      <a:pt x="0" y="3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10" y="50"/>
                    </a:lnTo>
                    <a:lnTo>
                      <a:pt x="17" y="33"/>
                    </a:lnTo>
                    <a:lnTo>
                      <a:pt x="24" y="1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15" y="17"/>
                    </a:lnTo>
                    <a:lnTo>
                      <a:pt x="1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7" name="Rectangle 124"/>
              <p:cNvSpPr>
                <a:spLocks noChangeArrowheads="1"/>
              </p:cNvSpPr>
              <p:nvPr/>
            </p:nvSpPr>
            <p:spPr bwMode="auto">
              <a:xfrm>
                <a:off x="5481" y="6419"/>
                <a:ext cx="1" cy="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8" name="Freeform 125"/>
              <p:cNvSpPr>
                <a:spLocks/>
              </p:cNvSpPr>
              <p:nvPr/>
            </p:nvSpPr>
            <p:spPr bwMode="auto">
              <a:xfrm>
                <a:off x="5190" y="6455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7 w 7"/>
                  <a:gd name="T3" fmla="*/ 2 h 9"/>
                  <a:gd name="T4" fmla="*/ 0 w 7"/>
                  <a:gd name="T5" fmla="*/ 9 h 9"/>
                  <a:gd name="T6" fmla="*/ 0 w 7"/>
                  <a:gd name="T7" fmla="*/ 9 h 9"/>
                  <a:gd name="T8" fmla="*/ 7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7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9" name="Freeform 126"/>
              <p:cNvSpPr>
                <a:spLocks/>
              </p:cNvSpPr>
              <p:nvPr/>
            </p:nvSpPr>
            <p:spPr bwMode="auto">
              <a:xfrm>
                <a:off x="5498" y="6410"/>
                <a:ext cx="9" cy="7"/>
              </a:xfrm>
              <a:custGeom>
                <a:avLst/>
                <a:gdLst>
                  <a:gd name="T0" fmla="*/ 7 w 9"/>
                  <a:gd name="T1" fmla="*/ 7 h 7"/>
                  <a:gd name="T2" fmla="*/ 9 w 9"/>
                  <a:gd name="T3" fmla="*/ 4 h 7"/>
                  <a:gd name="T4" fmla="*/ 2 w 9"/>
                  <a:gd name="T5" fmla="*/ 0 h 7"/>
                  <a:gd name="T6" fmla="*/ 0 w 9"/>
                  <a:gd name="T7" fmla="*/ 0 h 7"/>
                  <a:gd name="T8" fmla="*/ 7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lnTo>
                      <a:pt x="9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0" name="Freeform 127"/>
              <p:cNvSpPr>
                <a:spLocks/>
              </p:cNvSpPr>
              <p:nvPr/>
            </p:nvSpPr>
            <p:spPr bwMode="auto">
              <a:xfrm>
                <a:off x="5162" y="6417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7 w 16"/>
                  <a:gd name="T5" fmla="*/ 0 h 7"/>
                  <a:gd name="T6" fmla="*/ 16 w 16"/>
                  <a:gd name="T7" fmla="*/ 7 h 7"/>
                  <a:gd name="T8" fmla="*/ 16 w 16"/>
                  <a:gd name="T9" fmla="*/ 7 h 7"/>
                  <a:gd name="T10" fmla="*/ 7 w 16"/>
                  <a:gd name="T11" fmla="*/ 0 h 7"/>
                  <a:gd name="T12" fmla="*/ 0 w 16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1" name="Freeform 128"/>
              <p:cNvSpPr>
                <a:spLocks/>
              </p:cNvSpPr>
              <p:nvPr/>
            </p:nvSpPr>
            <p:spPr bwMode="auto">
              <a:xfrm>
                <a:off x="6614" y="5349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10 w 10"/>
                  <a:gd name="T5" fmla="*/ 7 h 7"/>
                  <a:gd name="T6" fmla="*/ 0 w 10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2" name="Freeform 129"/>
              <p:cNvSpPr>
                <a:spLocks/>
              </p:cNvSpPr>
              <p:nvPr/>
            </p:nvSpPr>
            <p:spPr bwMode="auto">
              <a:xfrm>
                <a:off x="7816" y="676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3" name="Freeform 130"/>
              <p:cNvSpPr>
                <a:spLocks/>
              </p:cNvSpPr>
              <p:nvPr/>
            </p:nvSpPr>
            <p:spPr bwMode="auto">
              <a:xfrm>
                <a:off x="5372" y="6710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3 h 3"/>
                  <a:gd name="T4" fmla="*/ 7 w 7"/>
                  <a:gd name="T5" fmla="*/ 3 h 3"/>
                  <a:gd name="T6" fmla="*/ 7 w 7"/>
                  <a:gd name="T7" fmla="*/ 0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2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4" name="Freeform 131"/>
              <p:cNvSpPr>
                <a:spLocks/>
              </p:cNvSpPr>
              <p:nvPr/>
            </p:nvSpPr>
            <p:spPr bwMode="auto">
              <a:xfrm>
                <a:off x="5008" y="6549"/>
                <a:ext cx="49" cy="17"/>
              </a:xfrm>
              <a:custGeom>
                <a:avLst/>
                <a:gdLst>
                  <a:gd name="T0" fmla="*/ 33 w 49"/>
                  <a:gd name="T1" fmla="*/ 7 h 17"/>
                  <a:gd name="T2" fmla="*/ 23 w 49"/>
                  <a:gd name="T3" fmla="*/ 7 h 17"/>
                  <a:gd name="T4" fmla="*/ 16 w 49"/>
                  <a:gd name="T5" fmla="*/ 0 h 17"/>
                  <a:gd name="T6" fmla="*/ 0 w 49"/>
                  <a:gd name="T7" fmla="*/ 10 h 17"/>
                  <a:gd name="T8" fmla="*/ 7 w 49"/>
                  <a:gd name="T9" fmla="*/ 10 h 17"/>
                  <a:gd name="T10" fmla="*/ 16 w 49"/>
                  <a:gd name="T11" fmla="*/ 7 h 17"/>
                  <a:gd name="T12" fmla="*/ 23 w 49"/>
                  <a:gd name="T13" fmla="*/ 17 h 17"/>
                  <a:gd name="T14" fmla="*/ 40 w 49"/>
                  <a:gd name="T15" fmla="*/ 14 h 17"/>
                  <a:gd name="T16" fmla="*/ 49 w 49"/>
                  <a:gd name="T17" fmla="*/ 14 h 17"/>
                  <a:gd name="T18" fmla="*/ 40 w 49"/>
                  <a:gd name="T19" fmla="*/ 7 h 17"/>
                  <a:gd name="T20" fmla="*/ 33 w 49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17">
                    <a:moveTo>
                      <a:pt x="33" y="7"/>
                    </a:moveTo>
                    <a:lnTo>
                      <a:pt x="23" y="7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16" y="7"/>
                    </a:lnTo>
                    <a:lnTo>
                      <a:pt x="23" y="17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40" y="7"/>
                    </a:lnTo>
                    <a:lnTo>
                      <a:pt x="3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5" name="Rectangle 132"/>
              <p:cNvSpPr>
                <a:spLocks noChangeArrowheads="1"/>
              </p:cNvSpPr>
              <p:nvPr/>
            </p:nvSpPr>
            <p:spPr bwMode="auto">
              <a:xfrm>
                <a:off x="5474" y="642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6" name="Freeform 133"/>
              <p:cNvSpPr>
                <a:spLocks/>
              </p:cNvSpPr>
              <p:nvPr/>
            </p:nvSpPr>
            <p:spPr bwMode="auto">
              <a:xfrm>
                <a:off x="5233" y="6492"/>
                <a:ext cx="9" cy="10"/>
              </a:xfrm>
              <a:custGeom>
                <a:avLst/>
                <a:gdLst>
                  <a:gd name="T0" fmla="*/ 0 w 9"/>
                  <a:gd name="T1" fmla="*/ 3 h 10"/>
                  <a:gd name="T2" fmla="*/ 9 w 9"/>
                  <a:gd name="T3" fmla="*/ 10 h 10"/>
                  <a:gd name="T4" fmla="*/ 9 w 9"/>
                  <a:gd name="T5" fmla="*/ 0 h 10"/>
                  <a:gd name="T6" fmla="*/ 0 w 9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3"/>
                    </a:moveTo>
                    <a:lnTo>
                      <a:pt x="9" y="1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7" name="Rectangle 134"/>
              <p:cNvSpPr>
                <a:spLocks noChangeArrowheads="1"/>
              </p:cNvSpPr>
              <p:nvPr/>
            </p:nvSpPr>
            <p:spPr bwMode="auto">
              <a:xfrm>
                <a:off x="6853" y="5349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8" name="Rectangle 135"/>
              <p:cNvSpPr>
                <a:spLocks noChangeArrowheads="1"/>
              </p:cNvSpPr>
              <p:nvPr/>
            </p:nvSpPr>
            <p:spPr bwMode="auto">
              <a:xfrm>
                <a:off x="6986" y="570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9" name="Freeform 136"/>
              <p:cNvSpPr>
                <a:spLocks/>
              </p:cNvSpPr>
              <p:nvPr/>
            </p:nvSpPr>
            <p:spPr bwMode="auto">
              <a:xfrm>
                <a:off x="6943" y="5571"/>
                <a:ext cx="2" cy="12"/>
              </a:xfrm>
              <a:custGeom>
                <a:avLst/>
                <a:gdLst>
                  <a:gd name="T0" fmla="*/ 0 w 2"/>
                  <a:gd name="T1" fmla="*/ 10 h 12"/>
                  <a:gd name="T2" fmla="*/ 2 w 2"/>
                  <a:gd name="T3" fmla="*/ 12 h 12"/>
                  <a:gd name="T4" fmla="*/ 0 w 2"/>
                  <a:gd name="T5" fmla="*/ 5 h 12"/>
                  <a:gd name="T6" fmla="*/ 0 w 2"/>
                  <a:gd name="T7" fmla="*/ 0 h 12"/>
                  <a:gd name="T8" fmla="*/ 0 w 2"/>
                  <a:gd name="T9" fmla="*/ 3 h 12"/>
                  <a:gd name="T10" fmla="*/ 0 w 2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2">
                    <a:moveTo>
                      <a:pt x="0" y="10"/>
                    </a:moveTo>
                    <a:lnTo>
                      <a:pt x="2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0" name="Freeform 137"/>
              <p:cNvSpPr>
                <a:spLocks/>
              </p:cNvSpPr>
              <p:nvPr/>
            </p:nvSpPr>
            <p:spPr bwMode="auto">
              <a:xfrm>
                <a:off x="6834" y="5285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1" name="Freeform 138"/>
              <p:cNvSpPr>
                <a:spLocks/>
              </p:cNvSpPr>
              <p:nvPr/>
            </p:nvSpPr>
            <p:spPr bwMode="auto">
              <a:xfrm>
                <a:off x="6948" y="5531"/>
                <a:ext cx="2" cy="5"/>
              </a:xfrm>
              <a:custGeom>
                <a:avLst/>
                <a:gdLst>
                  <a:gd name="T0" fmla="*/ 2 w 2"/>
                  <a:gd name="T1" fmla="*/ 3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2" name="Freeform 139"/>
              <p:cNvSpPr>
                <a:spLocks/>
              </p:cNvSpPr>
              <p:nvPr/>
            </p:nvSpPr>
            <p:spPr bwMode="auto">
              <a:xfrm>
                <a:off x="7416" y="5541"/>
                <a:ext cx="57" cy="23"/>
              </a:xfrm>
              <a:custGeom>
                <a:avLst/>
                <a:gdLst>
                  <a:gd name="T0" fmla="*/ 31 w 57"/>
                  <a:gd name="T1" fmla="*/ 16 h 23"/>
                  <a:gd name="T2" fmla="*/ 40 w 57"/>
                  <a:gd name="T3" fmla="*/ 16 h 23"/>
                  <a:gd name="T4" fmla="*/ 57 w 57"/>
                  <a:gd name="T5" fmla="*/ 23 h 23"/>
                  <a:gd name="T6" fmla="*/ 48 w 57"/>
                  <a:gd name="T7" fmla="*/ 7 h 23"/>
                  <a:gd name="T8" fmla="*/ 40 w 57"/>
                  <a:gd name="T9" fmla="*/ 0 h 23"/>
                  <a:gd name="T10" fmla="*/ 0 w 57"/>
                  <a:gd name="T11" fmla="*/ 9 h 23"/>
                  <a:gd name="T12" fmla="*/ 17 w 57"/>
                  <a:gd name="T13" fmla="*/ 19 h 23"/>
                  <a:gd name="T14" fmla="*/ 31 w 57"/>
                  <a:gd name="T1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3">
                    <a:moveTo>
                      <a:pt x="31" y="16"/>
                    </a:moveTo>
                    <a:lnTo>
                      <a:pt x="40" y="16"/>
                    </a:lnTo>
                    <a:lnTo>
                      <a:pt x="57" y="23"/>
                    </a:lnTo>
                    <a:lnTo>
                      <a:pt x="48" y="7"/>
                    </a:lnTo>
                    <a:lnTo>
                      <a:pt x="40" y="0"/>
                    </a:lnTo>
                    <a:lnTo>
                      <a:pt x="0" y="9"/>
                    </a:lnTo>
                    <a:lnTo>
                      <a:pt x="17" y="19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3" name="Freeform 140"/>
              <p:cNvSpPr>
                <a:spLocks/>
              </p:cNvSpPr>
              <p:nvPr/>
            </p:nvSpPr>
            <p:spPr bwMode="auto">
              <a:xfrm>
                <a:off x="7028" y="587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4" name="Freeform 141"/>
              <p:cNvSpPr>
                <a:spLocks/>
              </p:cNvSpPr>
              <p:nvPr/>
            </p:nvSpPr>
            <p:spPr bwMode="auto">
              <a:xfrm>
                <a:off x="6967" y="563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5" name="Freeform 142"/>
              <p:cNvSpPr>
                <a:spLocks/>
              </p:cNvSpPr>
              <p:nvPr/>
            </p:nvSpPr>
            <p:spPr bwMode="auto">
              <a:xfrm>
                <a:off x="7109" y="7681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7 w 7"/>
                  <a:gd name="T3" fmla="*/ 0 h 5"/>
                  <a:gd name="T4" fmla="*/ 0 w 7"/>
                  <a:gd name="T5" fmla="*/ 5 h 5"/>
                  <a:gd name="T6" fmla="*/ 2 w 7"/>
                  <a:gd name="T7" fmla="*/ 5 h 5"/>
                  <a:gd name="T8" fmla="*/ 7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6" name="Rectangle 143"/>
              <p:cNvSpPr>
                <a:spLocks noChangeArrowheads="1"/>
              </p:cNvSpPr>
              <p:nvPr/>
            </p:nvSpPr>
            <p:spPr bwMode="auto">
              <a:xfrm>
                <a:off x="7277" y="7288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7" name="Freeform 144"/>
              <p:cNvSpPr>
                <a:spLocks/>
              </p:cNvSpPr>
              <p:nvPr/>
            </p:nvSpPr>
            <p:spPr bwMode="auto">
              <a:xfrm>
                <a:off x="6896" y="7484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3 h 7"/>
                  <a:gd name="T4" fmla="*/ 0 w 2"/>
                  <a:gd name="T5" fmla="*/ 0 h 7"/>
                  <a:gd name="T6" fmla="*/ 0 w 2"/>
                  <a:gd name="T7" fmla="*/ 5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8" name="Freeform 145"/>
              <p:cNvSpPr>
                <a:spLocks/>
              </p:cNvSpPr>
              <p:nvPr/>
            </p:nvSpPr>
            <p:spPr bwMode="auto">
              <a:xfrm>
                <a:off x="7066" y="7690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0 w 10"/>
                  <a:gd name="T3" fmla="*/ 5 h 5"/>
                  <a:gd name="T4" fmla="*/ 10 w 10"/>
                  <a:gd name="T5" fmla="*/ 0 h 5"/>
                  <a:gd name="T6" fmla="*/ 10 w 1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9" name="Freeform 146"/>
              <p:cNvSpPr>
                <a:spLocks/>
              </p:cNvSpPr>
              <p:nvPr/>
            </p:nvSpPr>
            <p:spPr bwMode="auto">
              <a:xfrm>
                <a:off x="7092" y="7044"/>
                <a:ext cx="38" cy="26"/>
              </a:xfrm>
              <a:custGeom>
                <a:avLst/>
                <a:gdLst>
                  <a:gd name="T0" fmla="*/ 24 w 38"/>
                  <a:gd name="T1" fmla="*/ 17 h 26"/>
                  <a:gd name="T2" fmla="*/ 31 w 38"/>
                  <a:gd name="T3" fmla="*/ 7 h 26"/>
                  <a:gd name="T4" fmla="*/ 38 w 38"/>
                  <a:gd name="T5" fmla="*/ 0 h 26"/>
                  <a:gd name="T6" fmla="*/ 38 w 38"/>
                  <a:gd name="T7" fmla="*/ 0 h 26"/>
                  <a:gd name="T8" fmla="*/ 31 w 38"/>
                  <a:gd name="T9" fmla="*/ 7 h 26"/>
                  <a:gd name="T10" fmla="*/ 21 w 38"/>
                  <a:gd name="T11" fmla="*/ 17 h 26"/>
                  <a:gd name="T12" fmla="*/ 0 w 38"/>
                  <a:gd name="T13" fmla="*/ 26 h 26"/>
                  <a:gd name="T14" fmla="*/ 0 w 38"/>
                  <a:gd name="T15" fmla="*/ 26 h 26"/>
                  <a:gd name="T16" fmla="*/ 24 w 38"/>
                  <a:gd name="T1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6">
                    <a:moveTo>
                      <a:pt x="24" y="17"/>
                    </a:moveTo>
                    <a:lnTo>
                      <a:pt x="31" y="7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1" y="7"/>
                    </a:lnTo>
                    <a:lnTo>
                      <a:pt x="21" y="17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4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0" name="Freeform 147"/>
              <p:cNvSpPr>
                <a:spLocks/>
              </p:cNvSpPr>
              <p:nvPr/>
            </p:nvSpPr>
            <p:spPr bwMode="auto">
              <a:xfrm>
                <a:off x="7189" y="7056"/>
                <a:ext cx="14" cy="7"/>
              </a:xfrm>
              <a:custGeom>
                <a:avLst/>
                <a:gdLst>
                  <a:gd name="T0" fmla="*/ 7 w 14"/>
                  <a:gd name="T1" fmla="*/ 0 h 7"/>
                  <a:gd name="T2" fmla="*/ 14 w 14"/>
                  <a:gd name="T3" fmla="*/ 0 h 7"/>
                  <a:gd name="T4" fmla="*/ 14 w 14"/>
                  <a:gd name="T5" fmla="*/ 0 h 7"/>
                  <a:gd name="T6" fmla="*/ 5 w 14"/>
                  <a:gd name="T7" fmla="*/ 0 h 7"/>
                  <a:gd name="T8" fmla="*/ 0 w 14"/>
                  <a:gd name="T9" fmla="*/ 7 h 7"/>
                  <a:gd name="T10" fmla="*/ 0 w 14"/>
                  <a:gd name="T11" fmla="*/ 7 h 7"/>
                  <a:gd name="T12" fmla="*/ 7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7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1" name="Rectangle 148"/>
              <p:cNvSpPr>
                <a:spLocks noChangeArrowheads="1"/>
              </p:cNvSpPr>
              <p:nvPr/>
            </p:nvSpPr>
            <p:spPr bwMode="auto">
              <a:xfrm>
                <a:off x="7248" y="7084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2" name="Freeform 149"/>
              <p:cNvSpPr>
                <a:spLocks/>
              </p:cNvSpPr>
              <p:nvPr/>
            </p:nvSpPr>
            <p:spPr bwMode="auto">
              <a:xfrm>
                <a:off x="7286" y="7155"/>
                <a:ext cx="14" cy="0"/>
              </a:xfrm>
              <a:custGeom>
                <a:avLst/>
                <a:gdLst>
                  <a:gd name="T0" fmla="*/ 7 w 14"/>
                  <a:gd name="T1" fmla="*/ 14 w 14"/>
                  <a:gd name="T2" fmla="*/ 7 w 14"/>
                  <a:gd name="T3" fmla="*/ 0 w 14"/>
                  <a:gd name="T4" fmla="*/ 0 w 14"/>
                  <a:gd name="T5" fmla="*/ 7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7" y="0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3" name="Freeform 150"/>
              <p:cNvSpPr>
                <a:spLocks/>
              </p:cNvSpPr>
              <p:nvPr/>
            </p:nvSpPr>
            <p:spPr bwMode="auto">
              <a:xfrm>
                <a:off x="7073" y="706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4" name="Freeform 151"/>
              <p:cNvSpPr>
                <a:spLocks/>
              </p:cNvSpPr>
              <p:nvPr/>
            </p:nvSpPr>
            <p:spPr bwMode="auto">
              <a:xfrm>
                <a:off x="7184" y="7617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8 w 10"/>
                  <a:gd name="T3" fmla="*/ 0 h 7"/>
                  <a:gd name="T4" fmla="*/ 0 w 10"/>
                  <a:gd name="T5" fmla="*/ 7 h 7"/>
                  <a:gd name="T6" fmla="*/ 3 w 10"/>
                  <a:gd name="T7" fmla="*/ 7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5" name="Freeform 152"/>
              <p:cNvSpPr>
                <a:spLocks/>
              </p:cNvSpPr>
              <p:nvPr/>
            </p:nvSpPr>
            <p:spPr bwMode="auto">
              <a:xfrm>
                <a:off x="7227" y="7061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2 w 2"/>
                  <a:gd name="T5" fmla="*/ 9 h 9"/>
                  <a:gd name="T6" fmla="*/ 2 w 2"/>
                  <a:gd name="T7" fmla="*/ 9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6" name="Freeform 153"/>
              <p:cNvSpPr>
                <a:spLocks/>
              </p:cNvSpPr>
              <p:nvPr/>
            </p:nvSpPr>
            <p:spPr bwMode="auto">
              <a:xfrm>
                <a:off x="7149" y="767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7" name="Freeform 154"/>
              <p:cNvSpPr>
                <a:spLocks/>
              </p:cNvSpPr>
              <p:nvPr/>
            </p:nvSpPr>
            <p:spPr bwMode="auto">
              <a:xfrm>
                <a:off x="7161" y="7643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0 h 5"/>
                  <a:gd name="T4" fmla="*/ 0 w 4"/>
                  <a:gd name="T5" fmla="*/ 2 h 5"/>
                  <a:gd name="T6" fmla="*/ 4 w 4"/>
                  <a:gd name="T7" fmla="*/ 5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8" name="Freeform 155"/>
              <p:cNvSpPr>
                <a:spLocks/>
              </p:cNvSpPr>
              <p:nvPr/>
            </p:nvSpPr>
            <p:spPr bwMode="auto">
              <a:xfrm>
                <a:off x="7840" y="6928"/>
                <a:ext cx="31" cy="2"/>
              </a:xfrm>
              <a:custGeom>
                <a:avLst/>
                <a:gdLst>
                  <a:gd name="T0" fmla="*/ 0 w 31"/>
                  <a:gd name="T1" fmla="*/ 2 h 2"/>
                  <a:gd name="T2" fmla="*/ 14 w 31"/>
                  <a:gd name="T3" fmla="*/ 0 h 2"/>
                  <a:gd name="T4" fmla="*/ 31 w 31"/>
                  <a:gd name="T5" fmla="*/ 0 h 2"/>
                  <a:gd name="T6" fmla="*/ 31 w 31"/>
                  <a:gd name="T7" fmla="*/ 0 h 2"/>
                  <a:gd name="T8" fmla="*/ 14 w 31"/>
                  <a:gd name="T9" fmla="*/ 0 h 2"/>
                  <a:gd name="T10" fmla="*/ 0 w 3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1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9" name="Rectangle 156"/>
              <p:cNvSpPr>
                <a:spLocks noChangeArrowheads="1"/>
              </p:cNvSpPr>
              <p:nvPr/>
            </p:nvSpPr>
            <p:spPr bwMode="auto">
              <a:xfrm>
                <a:off x="6998" y="771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0" name="Freeform 157"/>
              <p:cNvSpPr>
                <a:spLocks/>
              </p:cNvSpPr>
              <p:nvPr/>
            </p:nvSpPr>
            <p:spPr bwMode="auto">
              <a:xfrm>
                <a:off x="7033" y="7686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0 h 2"/>
                  <a:gd name="T4" fmla="*/ 5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1" name="Freeform 158"/>
              <p:cNvSpPr>
                <a:spLocks/>
              </p:cNvSpPr>
              <p:nvPr/>
            </p:nvSpPr>
            <p:spPr bwMode="auto">
              <a:xfrm>
                <a:off x="7177" y="7674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0 h 7"/>
                  <a:gd name="T4" fmla="*/ 0 w 7"/>
                  <a:gd name="T5" fmla="*/ 7 h 7"/>
                  <a:gd name="T6" fmla="*/ 7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2" name="Freeform 159"/>
              <p:cNvSpPr>
                <a:spLocks/>
              </p:cNvSpPr>
              <p:nvPr/>
            </p:nvSpPr>
            <p:spPr bwMode="auto">
              <a:xfrm>
                <a:off x="7165" y="7716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3" name="Freeform 160"/>
              <p:cNvSpPr>
                <a:spLocks/>
              </p:cNvSpPr>
              <p:nvPr/>
            </p:nvSpPr>
            <p:spPr bwMode="auto">
              <a:xfrm>
                <a:off x="7175" y="7690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4" name="Rectangle 161"/>
              <p:cNvSpPr>
                <a:spLocks noChangeArrowheads="1"/>
              </p:cNvSpPr>
              <p:nvPr/>
            </p:nvSpPr>
            <p:spPr bwMode="auto">
              <a:xfrm>
                <a:off x="6768" y="785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5" name="Freeform 162"/>
              <p:cNvSpPr>
                <a:spLocks/>
              </p:cNvSpPr>
              <p:nvPr/>
            </p:nvSpPr>
            <p:spPr bwMode="auto">
              <a:xfrm>
                <a:off x="7738" y="6765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14 w 14"/>
                  <a:gd name="T3" fmla="*/ 0 h 9"/>
                  <a:gd name="T4" fmla="*/ 0 w 14"/>
                  <a:gd name="T5" fmla="*/ 9 h 9"/>
                  <a:gd name="T6" fmla="*/ 0 w 14"/>
                  <a:gd name="T7" fmla="*/ 9 h 9"/>
                  <a:gd name="T8" fmla="*/ 1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6" name="Freeform 163"/>
              <p:cNvSpPr>
                <a:spLocks/>
              </p:cNvSpPr>
              <p:nvPr/>
            </p:nvSpPr>
            <p:spPr bwMode="auto">
              <a:xfrm>
                <a:off x="7705" y="6758"/>
                <a:ext cx="16" cy="18"/>
              </a:xfrm>
              <a:custGeom>
                <a:avLst/>
                <a:gdLst>
                  <a:gd name="T0" fmla="*/ 16 w 16"/>
                  <a:gd name="T1" fmla="*/ 9 h 18"/>
                  <a:gd name="T2" fmla="*/ 16 w 16"/>
                  <a:gd name="T3" fmla="*/ 2 h 18"/>
                  <a:gd name="T4" fmla="*/ 14 w 16"/>
                  <a:gd name="T5" fmla="*/ 0 h 18"/>
                  <a:gd name="T6" fmla="*/ 16 w 16"/>
                  <a:gd name="T7" fmla="*/ 9 h 18"/>
                  <a:gd name="T8" fmla="*/ 0 w 16"/>
                  <a:gd name="T9" fmla="*/ 16 h 18"/>
                  <a:gd name="T10" fmla="*/ 2 w 16"/>
                  <a:gd name="T11" fmla="*/ 18 h 18"/>
                  <a:gd name="T12" fmla="*/ 16 w 16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16" y="9"/>
                    </a:moveTo>
                    <a:lnTo>
                      <a:pt x="16" y="2"/>
                    </a:lnTo>
                    <a:lnTo>
                      <a:pt x="14" y="0"/>
                    </a:lnTo>
                    <a:lnTo>
                      <a:pt x="16" y="9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7" name="Freeform 164"/>
              <p:cNvSpPr>
                <a:spLocks/>
              </p:cNvSpPr>
              <p:nvPr/>
            </p:nvSpPr>
            <p:spPr bwMode="auto">
              <a:xfrm>
                <a:off x="7629" y="6748"/>
                <a:ext cx="26" cy="26"/>
              </a:xfrm>
              <a:custGeom>
                <a:avLst/>
                <a:gdLst>
                  <a:gd name="T0" fmla="*/ 12 w 26"/>
                  <a:gd name="T1" fmla="*/ 17 h 26"/>
                  <a:gd name="T2" fmla="*/ 26 w 26"/>
                  <a:gd name="T3" fmla="*/ 0 h 26"/>
                  <a:gd name="T4" fmla="*/ 26 w 26"/>
                  <a:gd name="T5" fmla="*/ 0 h 26"/>
                  <a:gd name="T6" fmla="*/ 10 w 26"/>
                  <a:gd name="T7" fmla="*/ 17 h 26"/>
                  <a:gd name="T8" fmla="*/ 3 w 26"/>
                  <a:gd name="T9" fmla="*/ 26 h 26"/>
                  <a:gd name="T10" fmla="*/ 0 w 26"/>
                  <a:gd name="T11" fmla="*/ 26 h 26"/>
                  <a:gd name="T12" fmla="*/ 5 w 26"/>
                  <a:gd name="T13" fmla="*/ 26 h 26"/>
                  <a:gd name="T14" fmla="*/ 12 w 26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6">
                    <a:moveTo>
                      <a:pt x="12" y="17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10" y="17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8" name="Freeform 165"/>
              <p:cNvSpPr>
                <a:spLocks/>
              </p:cNvSpPr>
              <p:nvPr/>
            </p:nvSpPr>
            <p:spPr bwMode="auto">
              <a:xfrm>
                <a:off x="7608" y="6767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0 h 7"/>
                  <a:gd name="T4" fmla="*/ 0 w 7"/>
                  <a:gd name="T5" fmla="*/ 7 h 7"/>
                  <a:gd name="T6" fmla="*/ 0 w 7"/>
                  <a:gd name="T7" fmla="*/ 7 h 7"/>
                  <a:gd name="T8" fmla="*/ 7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9" name="Freeform 166"/>
              <p:cNvSpPr>
                <a:spLocks/>
              </p:cNvSpPr>
              <p:nvPr/>
            </p:nvSpPr>
            <p:spPr bwMode="auto">
              <a:xfrm>
                <a:off x="7852" y="6765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7 w 7"/>
                  <a:gd name="T3" fmla="*/ 0 h 9"/>
                  <a:gd name="T4" fmla="*/ 0 w 7"/>
                  <a:gd name="T5" fmla="*/ 9 h 9"/>
                  <a:gd name="T6" fmla="*/ 0 w 7"/>
                  <a:gd name="T7" fmla="*/ 9 h 9"/>
                  <a:gd name="T8" fmla="*/ 7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7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0" name="Freeform 167"/>
              <p:cNvSpPr>
                <a:spLocks/>
              </p:cNvSpPr>
              <p:nvPr/>
            </p:nvSpPr>
            <p:spPr bwMode="auto">
              <a:xfrm>
                <a:off x="7575" y="6767"/>
                <a:ext cx="23" cy="2"/>
              </a:xfrm>
              <a:custGeom>
                <a:avLst/>
                <a:gdLst>
                  <a:gd name="T0" fmla="*/ 23 w 23"/>
                  <a:gd name="T1" fmla="*/ 0 h 2"/>
                  <a:gd name="T2" fmla="*/ 23 w 23"/>
                  <a:gd name="T3" fmla="*/ 0 h 2"/>
                  <a:gd name="T4" fmla="*/ 16 w 23"/>
                  <a:gd name="T5" fmla="*/ 0 h 2"/>
                  <a:gd name="T6" fmla="*/ 0 w 23"/>
                  <a:gd name="T7" fmla="*/ 2 h 2"/>
                  <a:gd name="T8" fmla="*/ 16 w 23"/>
                  <a:gd name="T9" fmla="*/ 0 h 2"/>
                  <a:gd name="T10" fmla="*/ 23 w 2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0"/>
                    </a:moveTo>
                    <a:lnTo>
                      <a:pt x="23" y="0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1" name="Rectangle 168"/>
              <p:cNvSpPr>
                <a:spLocks noChangeArrowheads="1"/>
              </p:cNvSpPr>
              <p:nvPr/>
            </p:nvSpPr>
            <p:spPr bwMode="auto">
              <a:xfrm>
                <a:off x="7847" y="6821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2" name="Freeform 169"/>
              <p:cNvSpPr>
                <a:spLocks/>
              </p:cNvSpPr>
              <p:nvPr/>
            </p:nvSpPr>
            <p:spPr bwMode="auto">
              <a:xfrm>
                <a:off x="7764" y="6762"/>
                <a:ext cx="26" cy="10"/>
              </a:xfrm>
              <a:custGeom>
                <a:avLst/>
                <a:gdLst>
                  <a:gd name="T0" fmla="*/ 7 w 26"/>
                  <a:gd name="T1" fmla="*/ 0 h 10"/>
                  <a:gd name="T2" fmla="*/ 24 w 26"/>
                  <a:gd name="T3" fmla="*/ 0 h 10"/>
                  <a:gd name="T4" fmla="*/ 26 w 26"/>
                  <a:gd name="T5" fmla="*/ 0 h 10"/>
                  <a:gd name="T6" fmla="*/ 21 w 26"/>
                  <a:gd name="T7" fmla="*/ 0 h 10"/>
                  <a:gd name="T8" fmla="*/ 5 w 26"/>
                  <a:gd name="T9" fmla="*/ 0 h 10"/>
                  <a:gd name="T10" fmla="*/ 7 w 26"/>
                  <a:gd name="T11" fmla="*/ 10 h 10"/>
                  <a:gd name="T12" fmla="*/ 0 w 26"/>
                  <a:gd name="T13" fmla="*/ 10 h 10"/>
                  <a:gd name="T14" fmla="*/ 7 w 26"/>
                  <a:gd name="T15" fmla="*/ 10 h 10"/>
                  <a:gd name="T16" fmla="*/ 7 w 26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0">
                    <a:moveTo>
                      <a:pt x="7" y="0"/>
                    </a:moveTo>
                    <a:lnTo>
                      <a:pt x="24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5" y="0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7" y="1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3" name="Freeform 170"/>
              <p:cNvSpPr>
                <a:spLocks/>
              </p:cNvSpPr>
              <p:nvPr/>
            </p:nvSpPr>
            <p:spPr bwMode="auto">
              <a:xfrm>
                <a:off x="7802" y="6769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7 h 10"/>
                  <a:gd name="T6" fmla="*/ 2 w 2"/>
                  <a:gd name="T7" fmla="*/ 1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4" name="Freeform 171"/>
              <p:cNvSpPr>
                <a:spLocks/>
              </p:cNvSpPr>
              <p:nvPr/>
            </p:nvSpPr>
            <p:spPr bwMode="auto">
              <a:xfrm>
                <a:off x="7184" y="678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5" name="Rectangle 172"/>
              <p:cNvSpPr>
                <a:spLocks noChangeArrowheads="1"/>
              </p:cNvSpPr>
              <p:nvPr/>
            </p:nvSpPr>
            <p:spPr bwMode="auto">
              <a:xfrm>
                <a:off x="6893" y="6800"/>
                <a:ext cx="1" cy="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6" name="Freeform 173"/>
              <p:cNvSpPr>
                <a:spLocks/>
              </p:cNvSpPr>
              <p:nvPr/>
            </p:nvSpPr>
            <p:spPr bwMode="auto">
              <a:xfrm>
                <a:off x="7265" y="6774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7" name="Freeform 174"/>
              <p:cNvSpPr>
                <a:spLocks/>
              </p:cNvSpPr>
              <p:nvPr/>
            </p:nvSpPr>
            <p:spPr bwMode="auto">
              <a:xfrm>
                <a:off x="7154" y="6776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5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8" name="Freeform 175"/>
              <p:cNvSpPr>
                <a:spLocks/>
              </p:cNvSpPr>
              <p:nvPr/>
            </p:nvSpPr>
            <p:spPr bwMode="auto">
              <a:xfrm>
                <a:off x="6941" y="6765"/>
                <a:ext cx="9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  <a:gd name="T3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9" name="Freeform 176"/>
              <p:cNvSpPr>
                <a:spLocks/>
              </p:cNvSpPr>
              <p:nvPr/>
            </p:nvSpPr>
            <p:spPr bwMode="auto">
              <a:xfrm>
                <a:off x="7364" y="6663"/>
                <a:ext cx="17" cy="7"/>
              </a:xfrm>
              <a:custGeom>
                <a:avLst/>
                <a:gdLst>
                  <a:gd name="T0" fmla="*/ 17 w 17"/>
                  <a:gd name="T1" fmla="*/ 0 h 7"/>
                  <a:gd name="T2" fmla="*/ 14 w 17"/>
                  <a:gd name="T3" fmla="*/ 0 h 7"/>
                  <a:gd name="T4" fmla="*/ 0 w 17"/>
                  <a:gd name="T5" fmla="*/ 7 h 7"/>
                  <a:gd name="T6" fmla="*/ 0 w 17"/>
                  <a:gd name="T7" fmla="*/ 7 h 7"/>
                  <a:gd name="T8" fmla="*/ 17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0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0" name="Freeform 177"/>
              <p:cNvSpPr>
                <a:spLocks/>
              </p:cNvSpPr>
              <p:nvPr/>
            </p:nvSpPr>
            <p:spPr bwMode="auto">
              <a:xfrm>
                <a:off x="7421" y="6649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14 w 14"/>
                  <a:gd name="T3" fmla="*/ 0 h 9"/>
                  <a:gd name="T4" fmla="*/ 0 w 14"/>
                  <a:gd name="T5" fmla="*/ 9 h 9"/>
                  <a:gd name="T6" fmla="*/ 0 w 14"/>
                  <a:gd name="T7" fmla="*/ 9 h 9"/>
                  <a:gd name="T8" fmla="*/ 1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1" name="Freeform 178"/>
              <p:cNvSpPr>
                <a:spLocks/>
              </p:cNvSpPr>
              <p:nvPr/>
            </p:nvSpPr>
            <p:spPr bwMode="auto">
              <a:xfrm>
                <a:off x="7383" y="6651"/>
                <a:ext cx="19" cy="12"/>
              </a:xfrm>
              <a:custGeom>
                <a:avLst/>
                <a:gdLst>
                  <a:gd name="T0" fmla="*/ 12 w 19"/>
                  <a:gd name="T1" fmla="*/ 0 h 12"/>
                  <a:gd name="T2" fmla="*/ 19 w 19"/>
                  <a:gd name="T3" fmla="*/ 0 h 12"/>
                  <a:gd name="T4" fmla="*/ 19 w 19"/>
                  <a:gd name="T5" fmla="*/ 0 h 12"/>
                  <a:gd name="T6" fmla="*/ 12 w 19"/>
                  <a:gd name="T7" fmla="*/ 0 h 12"/>
                  <a:gd name="T8" fmla="*/ 5 w 19"/>
                  <a:gd name="T9" fmla="*/ 9 h 12"/>
                  <a:gd name="T10" fmla="*/ 0 w 19"/>
                  <a:gd name="T11" fmla="*/ 12 h 12"/>
                  <a:gd name="T12" fmla="*/ 5 w 19"/>
                  <a:gd name="T13" fmla="*/ 9 h 12"/>
                  <a:gd name="T14" fmla="*/ 12 w 19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2">
                    <a:moveTo>
                      <a:pt x="1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5" y="9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2" name="Freeform 179"/>
              <p:cNvSpPr>
                <a:spLocks/>
              </p:cNvSpPr>
              <p:nvPr/>
            </p:nvSpPr>
            <p:spPr bwMode="auto">
              <a:xfrm>
                <a:off x="7513" y="6708"/>
                <a:ext cx="14" cy="9"/>
              </a:xfrm>
              <a:custGeom>
                <a:avLst/>
                <a:gdLst>
                  <a:gd name="T0" fmla="*/ 10 w 14"/>
                  <a:gd name="T1" fmla="*/ 0 h 9"/>
                  <a:gd name="T2" fmla="*/ 14 w 14"/>
                  <a:gd name="T3" fmla="*/ 0 h 9"/>
                  <a:gd name="T4" fmla="*/ 14 w 14"/>
                  <a:gd name="T5" fmla="*/ 0 h 9"/>
                  <a:gd name="T6" fmla="*/ 7 w 14"/>
                  <a:gd name="T7" fmla="*/ 0 h 9"/>
                  <a:gd name="T8" fmla="*/ 0 w 14"/>
                  <a:gd name="T9" fmla="*/ 9 h 9"/>
                  <a:gd name="T10" fmla="*/ 0 w 14"/>
                  <a:gd name="T11" fmla="*/ 9 h 9"/>
                  <a:gd name="T12" fmla="*/ 10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3" name="Freeform 180"/>
              <p:cNvSpPr>
                <a:spLocks/>
              </p:cNvSpPr>
              <p:nvPr/>
            </p:nvSpPr>
            <p:spPr bwMode="auto">
              <a:xfrm>
                <a:off x="8550" y="7458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4" name="Freeform 181"/>
              <p:cNvSpPr>
                <a:spLocks/>
              </p:cNvSpPr>
              <p:nvPr/>
            </p:nvSpPr>
            <p:spPr bwMode="auto">
              <a:xfrm>
                <a:off x="6056" y="6549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7 w 9"/>
                  <a:gd name="T3" fmla="*/ 7 h 7"/>
                  <a:gd name="T4" fmla="*/ 9 w 9"/>
                  <a:gd name="T5" fmla="*/ 7 h 7"/>
                  <a:gd name="T6" fmla="*/ 0 w 9"/>
                  <a:gd name="T7" fmla="*/ 0 h 7"/>
                  <a:gd name="T8" fmla="*/ 0 w 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5" name="Freeform 182"/>
              <p:cNvSpPr>
                <a:spLocks/>
              </p:cNvSpPr>
              <p:nvPr/>
            </p:nvSpPr>
            <p:spPr bwMode="auto">
              <a:xfrm>
                <a:off x="6080" y="6556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  <a:gd name="T8" fmla="*/ 0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6" name="Freeform 183"/>
              <p:cNvSpPr>
                <a:spLocks/>
              </p:cNvSpPr>
              <p:nvPr/>
            </p:nvSpPr>
            <p:spPr bwMode="auto">
              <a:xfrm>
                <a:off x="8031" y="7248"/>
                <a:ext cx="17" cy="26"/>
              </a:xfrm>
              <a:custGeom>
                <a:avLst/>
                <a:gdLst>
                  <a:gd name="T0" fmla="*/ 10 w 17"/>
                  <a:gd name="T1" fmla="*/ 16 h 26"/>
                  <a:gd name="T2" fmla="*/ 17 w 17"/>
                  <a:gd name="T3" fmla="*/ 0 h 26"/>
                  <a:gd name="T4" fmla="*/ 17 w 17"/>
                  <a:gd name="T5" fmla="*/ 0 h 26"/>
                  <a:gd name="T6" fmla="*/ 10 w 17"/>
                  <a:gd name="T7" fmla="*/ 16 h 26"/>
                  <a:gd name="T8" fmla="*/ 3 w 17"/>
                  <a:gd name="T9" fmla="*/ 26 h 26"/>
                  <a:gd name="T10" fmla="*/ 0 w 17"/>
                  <a:gd name="T11" fmla="*/ 26 h 26"/>
                  <a:gd name="T12" fmla="*/ 3 w 17"/>
                  <a:gd name="T13" fmla="*/ 26 h 26"/>
                  <a:gd name="T14" fmla="*/ 10 w 17"/>
                  <a:gd name="T15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6">
                    <a:moveTo>
                      <a:pt x="10" y="16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0" y="1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7" name="Freeform 184"/>
              <p:cNvSpPr>
                <a:spLocks/>
              </p:cNvSpPr>
              <p:nvPr/>
            </p:nvSpPr>
            <p:spPr bwMode="auto">
              <a:xfrm>
                <a:off x="8001" y="7276"/>
                <a:ext cx="9" cy="17"/>
              </a:xfrm>
              <a:custGeom>
                <a:avLst/>
                <a:gdLst>
                  <a:gd name="T0" fmla="*/ 9 w 9"/>
                  <a:gd name="T1" fmla="*/ 0 h 17"/>
                  <a:gd name="T2" fmla="*/ 9 w 9"/>
                  <a:gd name="T3" fmla="*/ 0 h 17"/>
                  <a:gd name="T4" fmla="*/ 0 w 9"/>
                  <a:gd name="T5" fmla="*/ 17 h 17"/>
                  <a:gd name="T6" fmla="*/ 2 w 9"/>
                  <a:gd name="T7" fmla="*/ 17 h 17"/>
                  <a:gd name="T8" fmla="*/ 9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lnTo>
                      <a:pt x="9" y="0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8" name="Freeform 185"/>
              <p:cNvSpPr>
                <a:spLocks/>
              </p:cNvSpPr>
              <p:nvPr/>
            </p:nvSpPr>
            <p:spPr bwMode="auto">
              <a:xfrm>
                <a:off x="6692" y="6398"/>
                <a:ext cx="26" cy="9"/>
              </a:xfrm>
              <a:custGeom>
                <a:avLst/>
                <a:gdLst>
                  <a:gd name="T0" fmla="*/ 26 w 26"/>
                  <a:gd name="T1" fmla="*/ 0 h 9"/>
                  <a:gd name="T2" fmla="*/ 26 w 26"/>
                  <a:gd name="T3" fmla="*/ 0 h 9"/>
                  <a:gd name="T4" fmla="*/ 0 w 26"/>
                  <a:gd name="T5" fmla="*/ 9 h 9"/>
                  <a:gd name="T6" fmla="*/ 3 w 26"/>
                  <a:gd name="T7" fmla="*/ 9 h 9"/>
                  <a:gd name="T8" fmla="*/ 26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26" y="0"/>
                    </a:moveTo>
                    <a:lnTo>
                      <a:pt x="26" y="0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9" name="Freeform 186"/>
              <p:cNvSpPr>
                <a:spLocks/>
              </p:cNvSpPr>
              <p:nvPr/>
            </p:nvSpPr>
            <p:spPr bwMode="auto">
              <a:xfrm>
                <a:off x="8571" y="7503"/>
                <a:ext cx="0" cy="10"/>
              </a:xfrm>
              <a:custGeom>
                <a:avLst/>
                <a:gdLst>
                  <a:gd name="T0" fmla="*/ 0 h 10"/>
                  <a:gd name="T1" fmla="*/ 10 h 10"/>
                  <a:gd name="T2" fmla="*/ 0 h 10"/>
                  <a:gd name="T3" fmla="*/ 0 h 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0" name="Freeform 187"/>
              <p:cNvSpPr>
                <a:spLocks/>
              </p:cNvSpPr>
              <p:nvPr/>
            </p:nvSpPr>
            <p:spPr bwMode="auto">
              <a:xfrm>
                <a:off x="8083" y="7259"/>
                <a:ext cx="38" cy="3"/>
              </a:xfrm>
              <a:custGeom>
                <a:avLst/>
                <a:gdLst>
                  <a:gd name="T0" fmla="*/ 38 w 38"/>
                  <a:gd name="T1" fmla="*/ 0 h 3"/>
                  <a:gd name="T2" fmla="*/ 38 w 38"/>
                  <a:gd name="T3" fmla="*/ 0 h 3"/>
                  <a:gd name="T4" fmla="*/ 5 w 38"/>
                  <a:gd name="T5" fmla="*/ 3 h 3"/>
                  <a:gd name="T6" fmla="*/ 0 w 38"/>
                  <a:gd name="T7" fmla="*/ 3 h 3"/>
                  <a:gd name="T8" fmla="*/ 8 w 38"/>
                  <a:gd name="T9" fmla="*/ 3 h 3"/>
                  <a:gd name="T10" fmla="*/ 38 w 3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">
                    <a:moveTo>
                      <a:pt x="38" y="0"/>
                    </a:moveTo>
                    <a:lnTo>
                      <a:pt x="38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1" name="Freeform 188"/>
              <p:cNvSpPr>
                <a:spLocks/>
              </p:cNvSpPr>
              <p:nvPr/>
            </p:nvSpPr>
            <p:spPr bwMode="auto">
              <a:xfrm>
                <a:off x="7014" y="6223"/>
                <a:ext cx="19" cy="14"/>
              </a:xfrm>
              <a:custGeom>
                <a:avLst/>
                <a:gdLst>
                  <a:gd name="T0" fmla="*/ 2 w 19"/>
                  <a:gd name="T1" fmla="*/ 0 h 14"/>
                  <a:gd name="T2" fmla="*/ 0 w 19"/>
                  <a:gd name="T3" fmla="*/ 0 h 14"/>
                  <a:gd name="T4" fmla="*/ 10 w 19"/>
                  <a:gd name="T5" fmla="*/ 7 h 14"/>
                  <a:gd name="T6" fmla="*/ 19 w 19"/>
                  <a:gd name="T7" fmla="*/ 14 h 14"/>
                  <a:gd name="T8" fmla="*/ 19 w 19"/>
                  <a:gd name="T9" fmla="*/ 14 h 14"/>
                  <a:gd name="T10" fmla="*/ 10 w 19"/>
                  <a:gd name="T11" fmla="*/ 7 h 14"/>
                  <a:gd name="T12" fmla="*/ 2 w 1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2" y="0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2" name="Freeform 189"/>
              <p:cNvSpPr>
                <a:spLocks/>
              </p:cNvSpPr>
              <p:nvPr/>
            </p:nvSpPr>
            <p:spPr bwMode="auto">
              <a:xfrm>
                <a:off x="8270" y="7255"/>
                <a:ext cx="48" cy="19"/>
              </a:xfrm>
              <a:custGeom>
                <a:avLst/>
                <a:gdLst>
                  <a:gd name="T0" fmla="*/ 24 w 48"/>
                  <a:gd name="T1" fmla="*/ 16 h 19"/>
                  <a:gd name="T2" fmla="*/ 34 w 48"/>
                  <a:gd name="T3" fmla="*/ 7 h 19"/>
                  <a:gd name="T4" fmla="*/ 48 w 48"/>
                  <a:gd name="T5" fmla="*/ 0 h 19"/>
                  <a:gd name="T6" fmla="*/ 45 w 48"/>
                  <a:gd name="T7" fmla="*/ 0 h 19"/>
                  <a:gd name="T8" fmla="*/ 31 w 48"/>
                  <a:gd name="T9" fmla="*/ 9 h 19"/>
                  <a:gd name="T10" fmla="*/ 24 w 48"/>
                  <a:gd name="T11" fmla="*/ 16 h 19"/>
                  <a:gd name="T12" fmla="*/ 7 w 48"/>
                  <a:gd name="T13" fmla="*/ 19 h 19"/>
                  <a:gd name="T14" fmla="*/ 0 w 48"/>
                  <a:gd name="T15" fmla="*/ 19 h 19"/>
                  <a:gd name="T16" fmla="*/ 10 w 48"/>
                  <a:gd name="T17" fmla="*/ 19 h 19"/>
                  <a:gd name="T18" fmla="*/ 24 w 48"/>
                  <a:gd name="T1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9">
                    <a:moveTo>
                      <a:pt x="24" y="16"/>
                    </a:moveTo>
                    <a:lnTo>
                      <a:pt x="34" y="7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31" y="9"/>
                    </a:lnTo>
                    <a:lnTo>
                      <a:pt x="24" y="16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3" name="Rectangle 190"/>
              <p:cNvSpPr>
                <a:spLocks noChangeArrowheads="1"/>
              </p:cNvSpPr>
              <p:nvPr/>
            </p:nvSpPr>
            <p:spPr bwMode="auto">
              <a:xfrm>
                <a:off x="5348" y="754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4" name="Freeform 191"/>
              <p:cNvSpPr>
                <a:spLocks/>
              </p:cNvSpPr>
              <p:nvPr/>
            </p:nvSpPr>
            <p:spPr bwMode="auto">
              <a:xfrm>
                <a:off x="6061" y="6646"/>
                <a:ext cx="19" cy="24"/>
              </a:xfrm>
              <a:custGeom>
                <a:avLst/>
                <a:gdLst>
                  <a:gd name="T0" fmla="*/ 19 w 19"/>
                  <a:gd name="T1" fmla="*/ 24 h 24"/>
                  <a:gd name="T2" fmla="*/ 16 w 19"/>
                  <a:gd name="T3" fmla="*/ 7 h 24"/>
                  <a:gd name="T4" fmla="*/ 0 w 19"/>
                  <a:gd name="T5" fmla="*/ 0 h 24"/>
                  <a:gd name="T6" fmla="*/ 9 w 19"/>
                  <a:gd name="T7" fmla="*/ 7 h 24"/>
                  <a:gd name="T8" fmla="*/ 19 w 19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9" y="24"/>
                    </a:moveTo>
                    <a:lnTo>
                      <a:pt x="16" y="7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5" name="Freeform 192"/>
              <p:cNvSpPr>
                <a:spLocks/>
              </p:cNvSpPr>
              <p:nvPr/>
            </p:nvSpPr>
            <p:spPr bwMode="auto">
              <a:xfrm>
                <a:off x="8214" y="7259"/>
                <a:ext cx="21" cy="3"/>
              </a:xfrm>
              <a:custGeom>
                <a:avLst/>
                <a:gdLst>
                  <a:gd name="T0" fmla="*/ 21 w 21"/>
                  <a:gd name="T1" fmla="*/ 0 h 3"/>
                  <a:gd name="T2" fmla="*/ 21 w 21"/>
                  <a:gd name="T3" fmla="*/ 0 h 3"/>
                  <a:gd name="T4" fmla="*/ 0 w 21"/>
                  <a:gd name="T5" fmla="*/ 3 h 3"/>
                  <a:gd name="T6" fmla="*/ 0 w 21"/>
                  <a:gd name="T7" fmla="*/ 3 h 3"/>
                  <a:gd name="T8" fmla="*/ 21 w 2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1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6" name="Freeform 193"/>
              <p:cNvSpPr>
                <a:spLocks/>
              </p:cNvSpPr>
              <p:nvPr/>
            </p:nvSpPr>
            <p:spPr bwMode="auto">
              <a:xfrm>
                <a:off x="8162" y="7252"/>
                <a:ext cx="37" cy="12"/>
              </a:xfrm>
              <a:custGeom>
                <a:avLst/>
                <a:gdLst>
                  <a:gd name="T0" fmla="*/ 33 w 37"/>
                  <a:gd name="T1" fmla="*/ 3 h 12"/>
                  <a:gd name="T2" fmla="*/ 37 w 37"/>
                  <a:gd name="T3" fmla="*/ 0 h 12"/>
                  <a:gd name="T4" fmla="*/ 33 w 37"/>
                  <a:gd name="T5" fmla="*/ 3 h 12"/>
                  <a:gd name="T6" fmla="*/ 9 w 37"/>
                  <a:gd name="T7" fmla="*/ 12 h 12"/>
                  <a:gd name="T8" fmla="*/ 0 w 37"/>
                  <a:gd name="T9" fmla="*/ 12 h 12"/>
                  <a:gd name="T10" fmla="*/ 9 w 37"/>
                  <a:gd name="T11" fmla="*/ 12 h 12"/>
                  <a:gd name="T12" fmla="*/ 33 w 37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lnTo>
                      <a:pt x="37" y="0"/>
                    </a:lnTo>
                    <a:lnTo>
                      <a:pt x="33" y="3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7" name="Rectangle 194"/>
              <p:cNvSpPr>
                <a:spLocks noChangeArrowheads="1"/>
              </p:cNvSpPr>
              <p:nvPr/>
            </p:nvSpPr>
            <p:spPr bwMode="auto">
              <a:xfrm>
                <a:off x="8131" y="7267"/>
                <a:ext cx="9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8" name="Freeform 195"/>
              <p:cNvSpPr>
                <a:spLocks/>
              </p:cNvSpPr>
              <p:nvPr/>
            </p:nvSpPr>
            <p:spPr bwMode="auto">
              <a:xfrm>
                <a:off x="7000" y="6256"/>
                <a:ext cx="2" cy="9"/>
              </a:xfrm>
              <a:custGeom>
                <a:avLst/>
                <a:gdLst>
                  <a:gd name="T0" fmla="*/ 0 w 2"/>
                  <a:gd name="T1" fmla="*/ 2 h 9"/>
                  <a:gd name="T2" fmla="*/ 2 w 2"/>
                  <a:gd name="T3" fmla="*/ 9 h 9"/>
                  <a:gd name="T4" fmla="*/ 2 w 2"/>
                  <a:gd name="T5" fmla="*/ 9 h 9"/>
                  <a:gd name="T6" fmla="*/ 2 w 2"/>
                  <a:gd name="T7" fmla="*/ 0 h 9"/>
                  <a:gd name="T8" fmla="*/ 0 w 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0" y="2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9" name="Freeform 196"/>
              <p:cNvSpPr>
                <a:spLocks/>
              </p:cNvSpPr>
              <p:nvPr/>
            </p:nvSpPr>
            <p:spPr bwMode="auto">
              <a:xfrm>
                <a:off x="7028" y="6374"/>
                <a:ext cx="38" cy="52"/>
              </a:xfrm>
              <a:custGeom>
                <a:avLst/>
                <a:gdLst>
                  <a:gd name="T0" fmla="*/ 22 w 38"/>
                  <a:gd name="T1" fmla="*/ 9 h 52"/>
                  <a:gd name="T2" fmla="*/ 7 w 38"/>
                  <a:gd name="T3" fmla="*/ 19 h 52"/>
                  <a:gd name="T4" fmla="*/ 14 w 38"/>
                  <a:gd name="T5" fmla="*/ 26 h 52"/>
                  <a:gd name="T6" fmla="*/ 24 w 38"/>
                  <a:gd name="T7" fmla="*/ 33 h 52"/>
                  <a:gd name="T8" fmla="*/ 17 w 38"/>
                  <a:gd name="T9" fmla="*/ 43 h 52"/>
                  <a:gd name="T10" fmla="*/ 0 w 38"/>
                  <a:gd name="T11" fmla="*/ 50 h 52"/>
                  <a:gd name="T12" fmla="*/ 3 w 38"/>
                  <a:gd name="T13" fmla="*/ 52 h 52"/>
                  <a:gd name="T14" fmla="*/ 17 w 38"/>
                  <a:gd name="T15" fmla="*/ 43 h 52"/>
                  <a:gd name="T16" fmla="*/ 24 w 38"/>
                  <a:gd name="T17" fmla="*/ 33 h 52"/>
                  <a:gd name="T18" fmla="*/ 17 w 38"/>
                  <a:gd name="T19" fmla="*/ 26 h 52"/>
                  <a:gd name="T20" fmla="*/ 7 w 38"/>
                  <a:gd name="T21" fmla="*/ 19 h 52"/>
                  <a:gd name="T22" fmla="*/ 22 w 38"/>
                  <a:gd name="T23" fmla="*/ 9 h 52"/>
                  <a:gd name="T24" fmla="*/ 38 w 38"/>
                  <a:gd name="T25" fmla="*/ 0 h 52"/>
                  <a:gd name="T26" fmla="*/ 38 w 38"/>
                  <a:gd name="T27" fmla="*/ 0 h 52"/>
                  <a:gd name="T28" fmla="*/ 22 w 38"/>
                  <a:gd name="T2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2">
                    <a:moveTo>
                      <a:pt x="22" y="9"/>
                    </a:moveTo>
                    <a:lnTo>
                      <a:pt x="7" y="19"/>
                    </a:lnTo>
                    <a:lnTo>
                      <a:pt x="14" y="26"/>
                    </a:lnTo>
                    <a:lnTo>
                      <a:pt x="24" y="33"/>
                    </a:lnTo>
                    <a:lnTo>
                      <a:pt x="17" y="43"/>
                    </a:lnTo>
                    <a:lnTo>
                      <a:pt x="0" y="50"/>
                    </a:lnTo>
                    <a:lnTo>
                      <a:pt x="3" y="52"/>
                    </a:lnTo>
                    <a:lnTo>
                      <a:pt x="17" y="43"/>
                    </a:lnTo>
                    <a:lnTo>
                      <a:pt x="24" y="33"/>
                    </a:lnTo>
                    <a:lnTo>
                      <a:pt x="17" y="26"/>
                    </a:lnTo>
                    <a:lnTo>
                      <a:pt x="7" y="19"/>
                    </a:lnTo>
                    <a:lnTo>
                      <a:pt x="22" y="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0" name="Freeform 197"/>
              <p:cNvSpPr>
                <a:spLocks/>
              </p:cNvSpPr>
              <p:nvPr/>
            </p:nvSpPr>
            <p:spPr bwMode="auto">
              <a:xfrm>
                <a:off x="7021" y="6303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17 w 17"/>
                  <a:gd name="T3" fmla="*/ 0 h 2"/>
                  <a:gd name="T4" fmla="*/ 17 w 17"/>
                  <a:gd name="T5" fmla="*/ 0 h 2"/>
                  <a:gd name="T6" fmla="*/ 0 w 17"/>
                  <a:gd name="T7" fmla="*/ 2 h 2"/>
                  <a:gd name="T8" fmla="*/ 0 w 1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1" name="Freeform 198"/>
              <p:cNvSpPr>
                <a:spLocks/>
              </p:cNvSpPr>
              <p:nvPr/>
            </p:nvSpPr>
            <p:spPr bwMode="auto">
              <a:xfrm>
                <a:off x="7085" y="6379"/>
                <a:ext cx="24" cy="2"/>
              </a:xfrm>
              <a:custGeom>
                <a:avLst/>
                <a:gdLst>
                  <a:gd name="T0" fmla="*/ 24 w 24"/>
                  <a:gd name="T1" fmla="*/ 0 h 2"/>
                  <a:gd name="T2" fmla="*/ 14 w 24"/>
                  <a:gd name="T3" fmla="*/ 0 h 2"/>
                  <a:gd name="T4" fmla="*/ 0 w 24"/>
                  <a:gd name="T5" fmla="*/ 2 h 2"/>
                  <a:gd name="T6" fmla="*/ 14 w 24"/>
                  <a:gd name="T7" fmla="*/ 0 h 2"/>
                  <a:gd name="T8" fmla="*/ 24 w 2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">
                    <a:moveTo>
                      <a:pt x="24" y="0"/>
                    </a:moveTo>
                    <a:lnTo>
                      <a:pt x="14" y="0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2" name="Freeform 199"/>
              <p:cNvSpPr>
                <a:spLocks/>
              </p:cNvSpPr>
              <p:nvPr/>
            </p:nvSpPr>
            <p:spPr bwMode="auto">
              <a:xfrm>
                <a:off x="7300" y="6594"/>
                <a:ext cx="17" cy="5"/>
              </a:xfrm>
              <a:custGeom>
                <a:avLst/>
                <a:gdLst>
                  <a:gd name="T0" fmla="*/ 0 w 17"/>
                  <a:gd name="T1" fmla="*/ 0 h 5"/>
                  <a:gd name="T2" fmla="*/ 17 w 17"/>
                  <a:gd name="T3" fmla="*/ 5 h 5"/>
                  <a:gd name="T4" fmla="*/ 17 w 17"/>
                  <a:gd name="T5" fmla="*/ 5 h 5"/>
                  <a:gd name="T6" fmla="*/ 3 w 17"/>
                  <a:gd name="T7" fmla="*/ 0 h 5"/>
                  <a:gd name="T8" fmla="*/ 0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0"/>
                    </a:moveTo>
                    <a:lnTo>
                      <a:pt x="17" y="5"/>
                    </a:lnTo>
                    <a:lnTo>
                      <a:pt x="17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3" name="Freeform 200"/>
              <p:cNvSpPr>
                <a:spLocks/>
              </p:cNvSpPr>
              <p:nvPr/>
            </p:nvSpPr>
            <p:spPr bwMode="auto">
              <a:xfrm>
                <a:off x="7019" y="6270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7 w 9"/>
                  <a:gd name="T3" fmla="*/ 0 h 9"/>
                  <a:gd name="T4" fmla="*/ 0 w 9"/>
                  <a:gd name="T5" fmla="*/ 7 h 9"/>
                  <a:gd name="T6" fmla="*/ 0 w 9"/>
                  <a:gd name="T7" fmla="*/ 9 h 9"/>
                  <a:gd name="T8" fmla="*/ 9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4" name="Rectangle 201"/>
              <p:cNvSpPr>
                <a:spLocks noChangeArrowheads="1"/>
              </p:cNvSpPr>
              <p:nvPr/>
            </p:nvSpPr>
            <p:spPr bwMode="auto">
              <a:xfrm>
                <a:off x="7220" y="6476"/>
                <a:ext cx="2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5" name="Freeform 202"/>
              <p:cNvSpPr>
                <a:spLocks/>
              </p:cNvSpPr>
              <p:nvPr/>
            </p:nvSpPr>
            <p:spPr bwMode="auto">
              <a:xfrm>
                <a:off x="7142" y="6374"/>
                <a:ext cx="23" cy="19"/>
              </a:xfrm>
              <a:custGeom>
                <a:avLst/>
                <a:gdLst>
                  <a:gd name="T0" fmla="*/ 7 w 23"/>
                  <a:gd name="T1" fmla="*/ 19 h 19"/>
                  <a:gd name="T2" fmla="*/ 23 w 23"/>
                  <a:gd name="T3" fmla="*/ 9 h 19"/>
                  <a:gd name="T4" fmla="*/ 21 w 23"/>
                  <a:gd name="T5" fmla="*/ 0 h 19"/>
                  <a:gd name="T6" fmla="*/ 21 w 23"/>
                  <a:gd name="T7" fmla="*/ 0 h 19"/>
                  <a:gd name="T8" fmla="*/ 21 w 23"/>
                  <a:gd name="T9" fmla="*/ 9 h 19"/>
                  <a:gd name="T10" fmla="*/ 7 w 23"/>
                  <a:gd name="T11" fmla="*/ 19 h 19"/>
                  <a:gd name="T12" fmla="*/ 0 w 23"/>
                  <a:gd name="T13" fmla="*/ 19 h 19"/>
                  <a:gd name="T14" fmla="*/ 0 w 23"/>
                  <a:gd name="T15" fmla="*/ 19 h 19"/>
                  <a:gd name="T16" fmla="*/ 7 w 23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9">
                    <a:moveTo>
                      <a:pt x="7" y="19"/>
                    </a:moveTo>
                    <a:lnTo>
                      <a:pt x="23" y="9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9"/>
                    </a:lnTo>
                    <a:lnTo>
                      <a:pt x="7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6" name="Freeform 203"/>
              <p:cNvSpPr>
                <a:spLocks/>
              </p:cNvSpPr>
              <p:nvPr/>
            </p:nvSpPr>
            <p:spPr bwMode="auto">
              <a:xfrm>
                <a:off x="5280" y="7499"/>
                <a:ext cx="16" cy="14"/>
              </a:xfrm>
              <a:custGeom>
                <a:avLst/>
                <a:gdLst>
                  <a:gd name="T0" fmla="*/ 16 w 16"/>
                  <a:gd name="T1" fmla="*/ 14 h 14"/>
                  <a:gd name="T2" fmla="*/ 16 w 16"/>
                  <a:gd name="T3" fmla="*/ 14 h 14"/>
                  <a:gd name="T4" fmla="*/ 0 w 16"/>
                  <a:gd name="T5" fmla="*/ 0 h 14"/>
                  <a:gd name="T6" fmla="*/ 7 w 16"/>
                  <a:gd name="T7" fmla="*/ 4 h 14"/>
                  <a:gd name="T8" fmla="*/ 16 w 1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14"/>
                    </a:moveTo>
                    <a:lnTo>
                      <a:pt x="16" y="14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7" name="Freeform 204"/>
              <p:cNvSpPr>
                <a:spLocks/>
              </p:cNvSpPr>
              <p:nvPr/>
            </p:nvSpPr>
            <p:spPr bwMode="auto">
              <a:xfrm>
                <a:off x="7293" y="659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8" name="Freeform 205"/>
              <p:cNvSpPr>
                <a:spLocks/>
              </p:cNvSpPr>
              <p:nvPr/>
            </p:nvSpPr>
            <p:spPr bwMode="auto">
              <a:xfrm>
                <a:off x="8602" y="7217"/>
                <a:ext cx="7" cy="33"/>
              </a:xfrm>
              <a:custGeom>
                <a:avLst/>
                <a:gdLst>
                  <a:gd name="T0" fmla="*/ 0 w 7"/>
                  <a:gd name="T1" fmla="*/ 33 h 33"/>
                  <a:gd name="T2" fmla="*/ 0 w 7"/>
                  <a:gd name="T3" fmla="*/ 33 h 33"/>
                  <a:gd name="T4" fmla="*/ 0 w 7"/>
                  <a:gd name="T5" fmla="*/ 16 h 33"/>
                  <a:gd name="T6" fmla="*/ 7 w 7"/>
                  <a:gd name="T7" fmla="*/ 0 h 33"/>
                  <a:gd name="T8" fmla="*/ 4 w 7"/>
                  <a:gd name="T9" fmla="*/ 0 h 33"/>
                  <a:gd name="T10" fmla="*/ 0 w 7"/>
                  <a:gd name="T11" fmla="*/ 16 h 33"/>
                  <a:gd name="T12" fmla="*/ 0 w 7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9" name="Freeform 206"/>
              <p:cNvSpPr>
                <a:spLocks/>
              </p:cNvSpPr>
              <p:nvPr/>
            </p:nvSpPr>
            <p:spPr bwMode="auto">
              <a:xfrm>
                <a:off x="6960" y="6260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9 w 9"/>
                  <a:gd name="T5" fmla="*/ 15 h 15"/>
                  <a:gd name="T6" fmla="*/ 9 w 9"/>
                  <a:gd name="T7" fmla="*/ 15 h 15"/>
                  <a:gd name="T8" fmla="*/ 0 w 9"/>
                  <a:gd name="T9" fmla="*/ 0 h 15"/>
                  <a:gd name="T10" fmla="*/ 0 w 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lnTo>
                      <a:pt x="0" y="0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0" name="Freeform 207"/>
              <p:cNvSpPr>
                <a:spLocks/>
              </p:cNvSpPr>
              <p:nvPr/>
            </p:nvSpPr>
            <p:spPr bwMode="auto">
              <a:xfrm>
                <a:off x="6903" y="6239"/>
                <a:ext cx="19" cy="7"/>
              </a:xfrm>
              <a:custGeom>
                <a:avLst/>
                <a:gdLst>
                  <a:gd name="T0" fmla="*/ 0 w 19"/>
                  <a:gd name="T1" fmla="*/ 0 h 7"/>
                  <a:gd name="T2" fmla="*/ 0 w 19"/>
                  <a:gd name="T3" fmla="*/ 0 h 7"/>
                  <a:gd name="T4" fmla="*/ 14 w 19"/>
                  <a:gd name="T5" fmla="*/ 7 h 7"/>
                  <a:gd name="T6" fmla="*/ 19 w 19"/>
                  <a:gd name="T7" fmla="*/ 7 h 7"/>
                  <a:gd name="T8" fmla="*/ 16 w 19"/>
                  <a:gd name="T9" fmla="*/ 7 h 7"/>
                  <a:gd name="T10" fmla="*/ 0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0" y="0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1" name="Freeform 208"/>
              <p:cNvSpPr>
                <a:spLocks/>
              </p:cNvSpPr>
              <p:nvPr/>
            </p:nvSpPr>
            <p:spPr bwMode="auto">
              <a:xfrm>
                <a:off x="6886" y="6239"/>
                <a:ext cx="17" cy="10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2 h 10"/>
                  <a:gd name="T4" fmla="*/ 7 w 17"/>
                  <a:gd name="T5" fmla="*/ 10 h 10"/>
                  <a:gd name="T6" fmla="*/ 17 w 17"/>
                  <a:gd name="T7" fmla="*/ 7 h 10"/>
                  <a:gd name="T8" fmla="*/ 17 w 17"/>
                  <a:gd name="T9" fmla="*/ 7 h 10"/>
                  <a:gd name="T10" fmla="*/ 10 w 17"/>
                  <a:gd name="T11" fmla="*/ 7 h 10"/>
                  <a:gd name="T12" fmla="*/ 0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0" y="0"/>
                    </a:moveTo>
                    <a:lnTo>
                      <a:pt x="0" y="2"/>
                    </a:lnTo>
                    <a:lnTo>
                      <a:pt x="7" y="10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2" name="Freeform 209"/>
              <p:cNvSpPr>
                <a:spLocks/>
              </p:cNvSpPr>
              <p:nvPr/>
            </p:nvSpPr>
            <p:spPr bwMode="auto">
              <a:xfrm>
                <a:off x="7002" y="6263"/>
                <a:ext cx="14" cy="2"/>
              </a:xfrm>
              <a:custGeom>
                <a:avLst/>
                <a:gdLst>
                  <a:gd name="T0" fmla="*/ 7 w 14"/>
                  <a:gd name="T1" fmla="*/ 2 h 2"/>
                  <a:gd name="T2" fmla="*/ 7 w 14"/>
                  <a:gd name="T3" fmla="*/ 2 h 2"/>
                  <a:gd name="T4" fmla="*/ 7 w 14"/>
                  <a:gd name="T5" fmla="*/ 2 h 2"/>
                  <a:gd name="T6" fmla="*/ 7 w 14"/>
                  <a:gd name="T7" fmla="*/ 2 h 2"/>
                  <a:gd name="T8" fmla="*/ 14 w 14"/>
                  <a:gd name="T9" fmla="*/ 0 h 2"/>
                  <a:gd name="T10" fmla="*/ 14 w 14"/>
                  <a:gd name="T11" fmla="*/ 0 h 2"/>
                  <a:gd name="T12" fmla="*/ 0 w 14"/>
                  <a:gd name="T13" fmla="*/ 2 h 2"/>
                  <a:gd name="T14" fmla="*/ 7 w 1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3" name="Freeform 210"/>
              <p:cNvSpPr>
                <a:spLocks/>
              </p:cNvSpPr>
              <p:nvPr/>
            </p:nvSpPr>
            <p:spPr bwMode="auto">
              <a:xfrm>
                <a:off x="6927" y="6246"/>
                <a:ext cx="11" cy="14"/>
              </a:xfrm>
              <a:custGeom>
                <a:avLst/>
                <a:gdLst>
                  <a:gd name="T0" fmla="*/ 0 w 11"/>
                  <a:gd name="T1" fmla="*/ 7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7 h 14"/>
                  <a:gd name="T8" fmla="*/ 9 w 11"/>
                  <a:gd name="T9" fmla="*/ 14 h 14"/>
                  <a:gd name="T10" fmla="*/ 11 w 11"/>
                  <a:gd name="T11" fmla="*/ 14 h 14"/>
                  <a:gd name="T12" fmla="*/ 9 w 11"/>
                  <a:gd name="T13" fmla="*/ 14 h 14"/>
                  <a:gd name="T14" fmla="*/ 0 w 11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0" y="7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4" name="Freeform 211"/>
              <p:cNvSpPr>
                <a:spLocks/>
              </p:cNvSpPr>
              <p:nvPr/>
            </p:nvSpPr>
            <p:spPr bwMode="auto">
              <a:xfrm>
                <a:off x="8374" y="7361"/>
                <a:ext cx="24" cy="3"/>
              </a:xfrm>
              <a:custGeom>
                <a:avLst/>
                <a:gdLst>
                  <a:gd name="T0" fmla="*/ 0 w 24"/>
                  <a:gd name="T1" fmla="*/ 3 h 3"/>
                  <a:gd name="T2" fmla="*/ 0 w 24"/>
                  <a:gd name="T3" fmla="*/ 3 h 3"/>
                  <a:gd name="T4" fmla="*/ 17 w 24"/>
                  <a:gd name="T5" fmla="*/ 0 h 3"/>
                  <a:gd name="T6" fmla="*/ 24 w 24"/>
                  <a:gd name="T7" fmla="*/ 0 h 3"/>
                  <a:gd name="T8" fmla="*/ 24 w 24"/>
                  <a:gd name="T9" fmla="*/ 0 h 3"/>
                  <a:gd name="T10" fmla="*/ 17 w 24"/>
                  <a:gd name="T11" fmla="*/ 0 h 3"/>
                  <a:gd name="T12" fmla="*/ 0 w 2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">
                    <a:moveTo>
                      <a:pt x="0" y="3"/>
                    </a:moveTo>
                    <a:lnTo>
                      <a:pt x="0" y="3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5" name="Freeform 212"/>
              <p:cNvSpPr>
                <a:spLocks/>
              </p:cNvSpPr>
              <p:nvPr/>
            </p:nvSpPr>
            <p:spPr bwMode="auto">
              <a:xfrm>
                <a:off x="8479" y="7430"/>
                <a:ext cx="14" cy="0"/>
              </a:xfrm>
              <a:custGeom>
                <a:avLst/>
                <a:gdLst>
                  <a:gd name="T0" fmla="*/ 0 w 14"/>
                  <a:gd name="T1" fmla="*/ 14 w 14"/>
                  <a:gd name="T2" fmla="*/ 0 w 14"/>
                  <a:gd name="T3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6" name="Freeform 213"/>
              <p:cNvSpPr>
                <a:spLocks/>
              </p:cNvSpPr>
              <p:nvPr/>
            </p:nvSpPr>
            <p:spPr bwMode="auto">
              <a:xfrm>
                <a:off x="8424" y="7262"/>
                <a:ext cx="19" cy="9"/>
              </a:xfrm>
              <a:custGeom>
                <a:avLst/>
                <a:gdLst>
                  <a:gd name="T0" fmla="*/ 17 w 19"/>
                  <a:gd name="T1" fmla="*/ 0 h 9"/>
                  <a:gd name="T2" fmla="*/ 19 w 19"/>
                  <a:gd name="T3" fmla="*/ 0 h 9"/>
                  <a:gd name="T4" fmla="*/ 17 w 19"/>
                  <a:gd name="T5" fmla="*/ 0 h 9"/>
                  <a:gd name="T6" fmla="*/ 0 w 19"/>
                  <a:gd name="T7" fmla="*/ 7 h 9"/>
                  <a:gd name="T8" fmla="*/ 3 w 19"/>
                  <a:gd name="T9" fmla="*/ 9 h 9"/>
                  <a:gd name="T10" fmla="*/ 17 w 1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9">
                    <a:moveTo>
                      <a:pt x="17" y="0"/>
                    </a:moveTo>
                    <a:lnTo>
                      <a:pt x="19" y="0"/>
                    </a:lnTo>
                    <a:lnTo>
                      <a:pt x="17" y="0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7" name="Rectangle 214"/>
              <p:cNvSpPr>
                <a:spLocks noChangeArrowheads="1"/>
              </p:cNvSpPr>
              <p:nvPr/>
            </p:nvSpPr>
            <p:spPr bwMode="auto">
              <a:xfrm>
                <a:off x="8367" y="7373"/>
                <a:ext cx="7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8" name="Rectangle 215"/>
              <p:cNvSpPr>
                <a:spLocks noChangeArrowheads="1"/>
              </p:cNvSpPr>
              <p:nvPr/>
            </p:nvSpPr>
            <p:spPr bwMode="auto">
              <a:xfrm>
                <a:off x="8467" y="7267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9" name="Freeform 216"/>
              <p:cNvSpPr>
                <a:spLocks/>
              </p:cNvSpPr>
              <p:nvPr/>
            </p:nvSpPr>
            <p:spPr bwMode="auto">
              <a:xfrm>
                <a:off x="8419" y="7319"/>
                <a:ext cx="24" cy="16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17 w 24"/>
                  <a:gd name="T5" fmla="*/ 16 h 16"/>
                  <a:gd name="T6" fmla="*/ 24 w 24"/>
                  <a:gd name="T7" fmla="*/ 16 h 16"/>
                  <a:gd name="T8" fmla="*/ 19 w 24"/>
                  <a:gd name="T9" fmla="*/ 16 h 16"/>
                  <a:gd name="T10" fmla="*/ 0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0" y="0"/>
                    </a:moveTo>
                    <a:lnTo>
                      <a:pt x="0" y="0"/>
                    </a:lnTo>
                    <a:lnTo>
                      <a:pt x="17" y="16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0" name="Freeform 217"/>
              <p:cNvSpPr>
                <a:spLocks/>
              </p:cNvSpPr>
              <p:nvPr/>
            </p:nvSpPr>
            <p:spPr bwMode="auto">
              <a:xfrm>
                <a:off x="8453" y="7333"/>
                <a:ext cx="16" cy="7"/>
              </a:xfrm>
              <a:custGeom>
                <a:avLst/>
                <a:gdLst>
                  <a:gd name="T0" fmla="*/ 0 w 16"/>
                  <a:gd name="T1" fmla="*/ 0 h 7"/>
                  <a:gd name="T2" fmla="*/ 16 w 16"/>
                  <a:gd name="T3" fmla="*/ 7 h 7"/>
                  <a:gd name="T4" fmla="*/ 16 w 16"/>
                  <a:gd name="T5" fmla="*/ 7 h 7"/>
                  <a:gd name="T6" fmla="*/ 2 w 16"/>
                  <a:gd name="T7" fmla="*/ 0 h 7"/>
                  <a:gd name="T8" fmla="*/ 0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16" y="7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1" name="Freeform 218"/>
              <p:cNvSpPr>
                <a:spLocks/>
              </p:cNvSpPr>
              <p:nvPr/>
            </p:nvSpPr>
            <p:spPr bwMode="auto">
              <a:xfrm>
                <a:off x="8398" y="7345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2" name="Freeform 219"/>
              <p:cNvSpPr>
                <a:spLocks/>
              </p:cNvSpPr>
              <p:nvPr/>
            </p:nvSpPr>
            <p:spPr bwMode="auto">
              <a:xfrm>
                <a:off x="8554" y="7473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0 w 7"/>
                  <a:gd name="T7" fmla="*/ 2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3" name="Freeform 220"/>
              <p:cNvSpPr>
                <a:spLocks/>
              </p:cNvSpPr>
              <p:nvPr/>
            </p:nvSpPr>
            <p:spPr bwMode="auto">
              <a:xfrm>
                <a:off x="8474" y="7404"/>
                <a:ext cx="9" cy="2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9 w 9"/>
                  <a:gd name="T5" fmla="*/ 0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4" name="Rectangle 221"/>
              <p:cNvSpPr>
                <a:spLocks noChangeArrowheads="1"/>
              </p:cNvSpPr>
              <p:nvPr/>
            </p:nvSpPr>
            <p:spPr bwMode="auto">
              <a:xfrm>
                <a:off x="8528" y="7458"/>
                <a:ext cx="3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5" name="Freeform 222"/>
              <p:cNvSpPr>
                <a:spLocks/>
              </p:cNvSpPr>
              <p:nvPr/>
            </p:nvSpPr>
            <p:spPr bwMode="auto">
              <a:xfrm>
                <a:off x="8564" y="7250"/>
                <a:ext cx="35" cy="36"/>
              </a:xfrm>
              <a:custGeom>
                <a:avLst/>
                <a:gdLst>
                  <a:gd name="T0" fmla="*/ 16 w 35"/>
                  <a:gd name="T1" fmla="*/ 26 h 36"/>
                  <a:gd name="T2" fmla="*/ 23 w 35"/>
                  <a:gd name="T3" fmla="*/ 9 h 36"/>
                  <a:gd name="T4" fmla="*/ 14 w 35"/>
                  <a:gd name="T5" fmla="*/ 2 h 36"/>
                  <a:gd name="T6" fmla="*/ 31 w 35"/>
                  <a:gd name="T7" fmla="*/ 0 h 36"/>
                  <a:gd name="T8" fmla="*/ 35 w 35"/>
                  <a:gd name="T9" fmla="*/ 0 h 36"/>
                  <a:gd name="T10" fmla="*/ 31 w 35"/>
                  <a:gd name="T11" fmla="*/ 0 h 36"/>
                  <a:gd name="T12" fmla="*/ 14 w 35"/>
                  <a:gd name="T13" fmla="*/ 2 h 36"/>
                  <a:gd name="T14" fmla="*/ 23 w 35"/>
                  <a:gd name="T15" fmla="*/ 9 h 36"/>
                  <a:gd name="T16" fmla="*/ 16 w 35"/>
                  <a:gd name="T17" fmla="*/ 26 h 36"/>
                  <a:gd name="T18" fmla="*/ 0 w 35"/>
                  <a:gd name="T19" fmla="*/ 36 h 36"/>
                  <a:gd name="T20" fmla="*/ 0 w 35"/>
                  <a:gd name="T21" fmla="*/ 36 h 36"/>
                  <a:gd name="T22" fmla="*/ 16 w 35"/>
                  <a:gd name="T23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6">
                    <a:moveTo>
                      <a:pt x="16" y="26"/>
                    </a:moveTo>
                    <a:lnTo>
                      <a:pt x="23" y="9"/>
                    </a:lnTo>
                    <a:lnTo>
                      <a:pt x="14" y="2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14" y="2"/>
                    </a:lnTo>
                    <a:lnTo>
                      <a:pt x="23" y="9"/>
                    </a:lnTo>
                    <a:lnTo>
                      <a:pt x="16" y="2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6" name="Freeform 223"/>
              <p:cNvSpPr>
                <a:spLocks/>
              </p:cNvSpPr>
              <p:nvPr/>
            </p:nvSpPr>
            <p:spPr bwMode="auto">
              <a:xfrm>
                <a:off x="8393" y="7241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  <a:gd name="T3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7" name="Freeform 224"/>
              <p:cNvSpPr>
                <a:spLocks/>
              </p:cNvSpPr>
              <p:nvPr/>
            </p:nvSpPr>
            <p:spPr bwMode="auto">
              <a:xfrm>
                <a:off x="4745" y="7844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3 h 3"/>
                  <a:gd name="T4" fmla="*/ 5 w 7"/>
                  <a:gd name="T5" fmla="*/ 0 h 3"/>
                  <a:gd name="T6" fmla="*/ 0 w 7"/>
                  <a:gd name="T7" fmla="*/ 3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8" name="Freeform 225"/>
              <p:cNvSpPr>
                <a:spLocks/>
              </p:cNvSpPr>
              <p:nvPr/>
            </p:nvSpPr>
            <p:spPr bwMode="auto">
              <a:xfrm>
                <a:off x="4793" y="7695"/>
                <a:ext cx="23" cy="7"/>
              </a:xfrm>
              <a:custGeom>
                <a:avLst/>
                <a:gdLst>
                  <a:gd name="T0" fmla="*/ 0 w 23"/>
                  <a:gd name="T1" fmla="*/ 0 h 7"/>
                  <a:gd name="T2" fmla="*/ 0 w 23"/>
                  <a:gd name="T3" fmla="*/ 2 h 7"/>
                  <a:gd name="T4" fmla="*/ 14 w 23"/>
                  <a:gd name="T5" fmla="*/ 7 h 7"/>
                  <a:gd name="T6" fmla="*/ 23 w 23"/>
                  <a:gd name="T7" fmla="*/ 7 h 7"/>
                  <a:gd name="T8" fmla="*/ 23 w 23"/>
                  <a:gd name="T9" fmla="*/ 7 h 7"/>
                  <a:gd name="T10" fmla="*/ 16 w 23"/>
                  <a:gd name="T11" fmla="*/ 7 h 7"/>
                  <a:gd name="T12" fmla="*/ 0 w 2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">
                    <a:moveTo>
                      <a:pt x="0" y="0"/>
                    </a:moveTo>
                    <a:lnTo>
                      <a:pt x="0" y="2"/>
                    </a:lnTo>
                    <a:lnTo>
                      <a:pt x="14" y="7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9" name="Freeform 226"/>
              <p:cNvSpPr>
                <a:spLocks/>
              </p:cNvSpPr>
              <p:nvPr/>
            </p:nvSpPr>
            <p:spPr bwMode="auto">
              <a:xfrm>
                <a:off x="4837" y="765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8 w 15"/>
                  <a:gd name="T3" fmla="*/ 15 w 15"/>
                  <a:gd name="T4" fmla="*/ 15 w 15"/>
                  <a:gd name="T5" fmla="*/ 8 w 15"/>
                  <a:gd name="T6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097" name="Freeform 228"/>
            <p:cNvSpPr>
              <a:spLocks/>
            </p:cNvSpPr>
            <p:nvPr/>
          </p:nvSpPr>
          <p:spPr bwMode="auto">
            <a:xfrm>
              <a:off x="13282613" y="11495088"/>
              <a:ext cx="26988" cy="28575"/>
            </a:xfrm>
            <a:custGeom>
              <a:avLst/>
              <a:gdLst>
                <a:gd name="T0" fmla="*/ 17 w 17"/>
                <a:gd name="T1" fmla="*/ 9 h 18"/>
                <a:gd name="T2" fmla="*/ 15 w 17"/>
                <a:gd name="T3" fmla="*/ 0 h 18"/>
                <a:gd name="T4" fmla="*/ 15 w 17"/>
                <a:gd name="T5" fmla="*/ 0 h 18"/>
                <a:gd name="T6" fmla="*/ 15 w 17"/>
                <a:gd name="T7" fmla="*/ 9 h 18"/>
                <a:gd name="T8" fmla="*/ 0 w 17"/>
                <a:gd name="T9" fmla="*/ 16 h 18"/>
                <a:gd name="T10" fmla="*/ 0 w 17"/>
                <a:gd name="T11" fmla="*/ 18 h 18"/>
                <a:gd name="T12" fmla="*/ 17 w 17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7" y="9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8" name="Rectangle 229"/>
            <p:cNvSpPr>
              <a:spLocks noChangeArrowheads="1"/>
            </p:cNvSpPr>
            <p:nvPr/>
          </p:nvSpPr>
          <p:spPr bwMode="auto">
            <a:xfrm>
              <a:off x="7566025" y="123856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9" name="Freeform 230"/>
            <p:cNvSpPr>
              <a:spLocks/>
            </p:cNvSpPr>
            <p:nvPr/>
          </p:nvSpPr>
          <p:spPr bwMode="auto">
            <a:xfrm>
              <a:off x="7543800" y="12438063"/>
              <a:ext cx="22225" cy="3175"/>
            </a:xfrm>
            <a:custGeom>
              <a:avLst/>
              <a:gdLst>
                <a:gd name="T0" fmla="*/ 0 w 14"/>
                <a:gd name="T1" fmla="*/ 2 h 2"/>
                <a:gd name="T2" fmla="*/ 0 w 14"/>
                <a:gd name="T3" fmla="*/ 2 h 2"/>
                <a:gd name="T4" fmla="*/ 7 w 14"/>
                <a:gd name="T5" fmla="*/ 2 h 2"/>
                <a:gd name="T6" fmla="*/ 14 w 14"/>
                <a:gd name="T7" fmla="*/ 2 h 2"/>
                <a:gd name="T8" fmla="*/ 14 w 14"/>
                <a:gd name="T9" fmla="*/ 0 h 2"/>
                <a:gd name="T10" fmla="*/ 7 w 14"/>
                <a:gd name="T11" fmla="*/ 2 h 2"/>
                <a:gd name="T12" fmla="*/ 0 w 1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lnTo>
                    <a:pt x="0" y="2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0" name="Rectangle 231"/>
            <p:cNvSpPr>
              <a:spLocks noChangeArrowheads="1"/>
            </p:cNvSpPr>
            <p:nvPr/>
          </p:nvSpPr>
          <p:spPr bwMode="auto">
            <a:xfrm>
              <a:off x="7735888" y="12023725"/>
              <a:ext cx="111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1" name="Freeform 232"/>
            <p:cNvSpPr>
              <a:spLocks/>
            </p:cNvSpPr>
            <p:nvPr/>
          </p:nvSpPr>
          <p:spPr bwMode="auto">
            <a:xfrm>
              <a:off x="7581900" y="12422188"/>
              <a:ext cx="11113" cy="476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3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2" name="Freeform 233"/>
            <p:cNvSpPr>
              <a:spLocks/>
            </p:cNvSpPr>
            <p:nvPr/>
          </p:nvSpPr>
          <p:spPr bwMode="auto">
            <a:xfrm>
              <a:off x="7585075" y="12347575"/>
              <a:ext cx="15875" cy="0"/>
            </a:xfrm>
            <a:custGeom>
              <a:avLst/>
              <a:gdLst>
                <a:gd name="T0" fmla="*/ 0 w 10"/>
                <a:gd name="T1" fmla="*/ 0 w 10"/>
                <a:gd name="T2" fmla="*/ 10 w 10"/>
                <a:gd name="T3" fmla="*/ 10 w 10"/>
                <a:gd name="T4" fmla="*/ 3 w 10"/>
                <a:gd name="T5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3" name="Freeform 234"/>
            <p:cNvSpPr>
              <a:spLocks/>
            </p:cNvSpPr>
            <p:nvPr/>
          </p:nvSpPr>
          <p:spPr bwMode="auto">
            <a:xfrm>
              <a:off x="7747000" y="12009438"/>
              <a:ext cx="26988" cy="0"/>
            </a:xfrm>
            <a:custGeom>
              <a:avLst/>
              <a:gdLst>
                <a:gd name="T0" fmla="*/ 0 w 17"/>
                <a:gd name="T1" fmla="*/ 0 w 17"/>
                <a:gd name="T2" fmla="*/ 7 w 17"/>
                <a:gd name="T3" fmla="*/ 17 w 17"/>
                <a:gd name="T4" fmla="*/ 17 w 17"/>
                <a:gd name="T5" fmla="*/ 10 w 17"/>
                <a:gd name="T6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4" name="Freeform 235"/>
            <p:cNvSpPr>
              <a:spLocks/>
            </p:cNvSpPr>
            <p:nvPr/>
          </p:nvSpPr>
          <p:spPr bwMode="auto">
            <a:xfrm>
              <a:off x="7589838" y="11825288"/>
              <a:ext cx="3175" cy="11113"/>
            </a:xfrm>
            <a:custGeom>
              <a:avLst/>
              <a:gdLst>
                <a:gd name="T0" fmla="*/ 2 w 2"/>
                <a:gd name="T1" fmla="*/ 2 h 7"/>
                <a:gd name="T2" fmla="*/ 0 w 2"/>
                <a:gd name="T3" fmla="*/ 0 h 7"/>
                <a:gd name="T4" fmla="*/ 0 w 2"/>
                <a:gd name="T5" fmla="*/ 7 h 7"/>
                <a:gd name="T6" fmla="*/ 2 w 2"/>
                <a:gd name="T7" fmla="*/ 7 h 7"/>
                <a:gd name="T8" fmla="*/ 2 w 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5" name="Freeform 236"/>
            <p:cNvSpPr>
              <a:spLocks/>
            </p:cNvSpPr>
            <p:nvPr/>
          </p:nvSpPr>
          <p:spPr bwMode="auto">
            <a:xfrm>
              <a:off x="13241338" y="11498263"/>
              <a:ext cx="15875" cy="25400"/>
            </a:xfrm>
            <a:custGeom>
              <a:avLst/>
              <a:gdLst>
                <a:gd name="T0" fmla="*/ 10 w 10"/>
                <a:gd name="T1" fmla="*/ 9 h 16"/>
                <a:gd name="T2" fmla="*/ 10 w 10"/>
                <a:gd name="T3" fmla="*/ 0 h 16"/>
                <a:gd name="T4" fmla="*/ 7 w 10"/>
                <a:gd name="T5" fmla="*/ 0 h 16"/>
                <a:gd name="T6" fmla="*/ 7 w 10"/>
                <a:gd name="T7" fmla="*/ 9 h 16"/>
                <a:gd name="T8" fmla="*/ 0 w 10"/>
                <a:gd name="T9" fmla="*/ 16 h 16"/>
                <a:gd name="T10" fmla="*/ 3 w 10"/>
                <a:gd name="T11" fmla="*/ 16 h 16"/>
                <a:gd name="T12" fmla="*/ 10 w 10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6">
                  <a:moveTo>
                    <a:pt x="10" y="9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7" name="Rectangle 237"/>
            <p:cNvSpPr>
              <a:spLocks noChangeArrowheads="1"/>
            </p:cNvSpPr>
            <p:nvPr/>
          </p:nvSpPr>
          <p:spPr bwMode="auto">
            <a:xfrm>
              <a:off x="7724775" y="11896725"/>
              <a:ext cx="31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8" name="Freeform 238"/>
            <p:cNvSpPr>
              <a:spLocks/>
            </p:cNvSpPr>
            <p:nvPr/>
          </p:nvSpPr>
          <p:spPr bwMode="auto">
            <a:xfrm>
              <a:off x="7773988" y="11993563"/>
              <a:ext cx="22225" cy="476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3 h 3"/>
                <a:gd name="T4" fmla="*/ 7 w 14"/>
                <a:gd name="T5" fmla="*/ 0 h 3"/>
                <a:gd name="T6" fmla="*/ 14 w 14"/>
                <a:gd name="T7" fmla="*/ 0 h 3"/>
                <a:gd name="T8" fmla="*/ 14 w 14"/>
                <a:gd name="T9" fmla="*/ 0 h 3"/>
                <a:gd name="T10" fmla="*/ 9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9" name="Freeform 239"/>
            <p:cNvSpPr>
              <a:spLocks/>
            </p:cNvSpPr>
            <p:nvPr/>
          </p:nvSpPr>
          <p:spPr bwMode="auto">
            <a:xfrm>
              <a:off x="7796213" y="11979275"/>
              <a:ext cx="14288" cy="3175"/>
            </a:xfrm>
            <a:custGeom>
              <a:avLst/>
              <a:gdLst>
                <a:gd name="T0" fmla="*/ 0 w 9"/>
                <a:gd name="T1" fmla="*/ 2 h 2"/>
                <a:gd name="T2" fmla="*/ 9 w 9"/>
                <a:gd name="T3" fmla="*/ 0 h 2"/>
                <a:gd name="T4" fmla="*/ 9 w 9"/>
                <a:gd name="T5" fmla="*/ 0 h 2"/>
                <a:gd name="T6" fmla="*/ 0 w 9"/>
                <a:gd name="T7" fmla="*/ 0 h 2"/>
                <a:gd name="T8" fmla="*/ 0 w 9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0" name="Rectangle 240"/>
            <p:cNvSpPr>
              <a:spLocks noChangeArrowheads="1"/>
            </p:cNvSpPr>
            <p:nvPr/>
          </p:nvSpPr>
          <p:spPr bwMode="auto">
            <a:xfrm>
              <a:off x="13557250" y="11569700"/>
              <a:ext cx="793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1" name="Freeform 241"/>
            <p:cNvSpPr>
              <a:spLocks/>
            </p:cNvSpPr>
            <p:nvPr/>
          </p:nvSpPr>
          <p:spPr bwMode="auto">
            <a:xfrm>
              <a:off x="10120313" y="11566525"/>
              <a:ext cx="11113" cy="3175"/>
            </a:xfrm>
            <a:custGeom>
              <a:avLst/>
              <a:gdLst>
                <a:gd name="T0" fmla="*/ 0 w 7"/>
                <a:gd name="T1" fmla="*/ 2 h 2"/>
                <a:gd name="T2" fmla="*/ 7 w 7"/>
                <a:gd name="T3" fmla="*/ 0 h 2"/>
                <a:gd name="T4" fmla="*/ 0 w 7"/>
                <a:gd name="T5" fmla="*/ 2 h 2"/>
                <a:gd name="T6" fmla="*/ 0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2" name="Rectangle 242"/>
            <p:cNvSpPr>
              <a:spLocks noChangeArrowheads="1"/>
            </p:cNvSpPr>
            <p:nvPr/>
          </p:nvSpPr>
          <p:spPr bwMode="auto">
            <a:xfrm>
              <a:off x="10631488" y="11599863"/>
              <a:ext cx="142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3" name="Freeform 243"/>
            <p:cNvSpPr>
              <a:spLocks/>
            </p:cNvSpPr>
            <p:nvPr/>
          </p:nvSpPr>
          <p:spPr bwMode="auto">
            <a:xfrm>
              <a:off x="10034588" y="11599863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7 w 7"/>
                <a:gd name="T3" fmla="*/ 7 w 7"/>
                <a:gd name="T4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4" name="Freeform 244"/>
            <p:cNvSpPr>
              <a:spLocks/>
            </p:cNvSpPr>
            <p:nvPr/>
          </p:nvSpPr>
          <p:spPr bwMode="auto">
            <a:xfrm>
              <a:off x="10150475" y="11566525"/>
              <a:ext cx="22225" cy="0"/>
            </a:xfrm>
            <a:custGeom>
              <a:avLst/>
              <a:gdLst>
                <a:gd name="T0" fmla="*/ 0 w 14"/>
                <a:gd name="T1" fmla="*/ 14 w 14"/>
                <a:gd name="T2" fmla="*/ 14 w 14"/>
                <a:gd name="T3" fmla="*/ 5 w 14"/>
                <a:gd name="T4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5" name="Freeform 245"/>
            <p:cNvSpPr>
              <a:spLocks/>
            </p:cNvSpPr>
            <p:nvPr/>
          </p:nvSpPr>
          <p:spPr bwMode="auto">
            <a:xfrm>
              <a:off x="9858375" y="11547475"/>
              <a:ext cx="14288" cy="25400"/>
            </a:xfrm>
            <a:custGeom>
              <a:avLst/>
              <a:gdLst>
                <a:gd name="T0" fmla="*/ 0 w 9"/>
                <a:gd name="T1" fmla="*/ 2 h 16"/>
                <a:gd name="T2" fmla="*/ 0 w 9"/>
                <a:gd name="T3" fmla="*/ 0 h 16"/>
                <a:gd name="T4" fmla="*/ 0 w 9"/>
                <a:gd name="T5" fmla="*/ 7 h 16"/>
                <a:gd name="T6" fmla="*/ 9 w 9"/>
                <a:gd name="T7" fmla="*/ 16 h 16"/>
                <a:gd name="T8" fmla="*/ 9 w 9"/>
                <a:gd name="T9" fmla="*/ 16 h 16"/>
                <a:gd name="T10" fmla="*/ 0 w 9"/>
                <a:gd name="T11" fmla="*/ 9 h 16"/>
                <a:gd name="T12" fmla="*/ 0 w 9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0" y="2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0" y="9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6" name="Freeform 246"/>
            <p:cNvSpPr>
              <a:spLocks/>
            </p:cNvSpPr>
            <p:nvPr/>
          </p:nvSpPr>
          <p:spPr bwMode="auto">
            <a:xfrm>
              <a:off x="9952038" y="11580813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7" name="Freeform 247"/>
            <p:cNvSpPr>
              <a:spLocks/>
            </p:cNvSpPr>
            <p:nvPr/>
          </p:nvSpPr>
          <p:spPr bwMode="auto">
            <a:xfrm>
              <a:off x="9977438" y="11591925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0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8" name="Freeform 248"/>
            <p:cNvSpPr>
              <a:spLocks/>
            </p:cNvSpPr>
            <p:nvPr/>
          </p:nvSpPr>
          <p:spPr bwMode="auto">
            <a:xfrm>
              <a:off x="9685338" y="11520488"/>
              <a:ext cx="3175" cy="26988"/>
            </a:xfrm>
            <a:custGeom>
              <a:avLst/>
              <a:gdLst>
                <a:gd name="T0" fmla="*/ 0 w 2"/>
                <a:gd name="T1" fmla="*/ 0 h 17"/>
                <a:gd name="T2" fmla="*/ 0 w 2"/>
                <a:gd name="T3" fmla="*/ 0 h 17"/>
                <a:gd name="T4" fmla="*/ 0 w 2"/>
                <a:gd name="T5" fmla="*/ 7 h 17"/>
                <a:gd name="T6" fmla="*/ 0 w 2"/>
                <a:gd name="T7" fmla="*/ 17 h 17"/>
                <a:gd name="T8" fmla="*/ 2 w 2"/>
                <a:gd name="T9" fmla="*/ 17 h 17"/>
                <a:gd name="T10" fmla="*/ 2 w 2"/>
                <a:gd name="T11" fmla="*/ 10 h 17"/>
                <a:gd name="T12" fmla="*/ 0 w 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9" name="Freeform 249"/>
            <p:cNvSpPr>
              <a:spLocks/>
            </p:cNvSpPr>
            <p:nvPr/>
          </p:nvSpPr>
          <p:spPr bwMode="auto">
            <a:xfrm>
              <a:off x="10664825" y="10140950"/>
              <a:ext cx="38100" cy="15875"/>
            </a:xfrm>
            <a:custGeom>
              <a:avLst/>
              <a:gdLst>
                <a:gd name="T0" fmla="*/ 15 w 24"/>
                <a:gd name="T1" fmla="*/ 10 h 10"/>
                <a:gd name="T2" fmla="*/ 0 w 24"/>
                <a:gd name="T3" fmla="*/ 10 h 10"/>
                <a:gd name="T4" fmla="*/ 15 w 24"/>
                <a:gd name="T5" fmla="*/ 10 h 10"/>
                <a:gd name="T6" fmla="*/ 24 w 24"/>
                <a:gd name="T7" fmla="*/ 0 h 10"/>
                <a:gd name="T8" fmla="*/ 24 w 24"/>
                <a:gd name="T9" fmla="*/ 0 h 10"/>
                <a:gd name="T10" fmla="*/ 15 w 24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">
                  <a:moveTo>
                    <a:pt x="15" y="10"/>
                  </a:moveTo>
                  <a:lnTo>
                    <a:pt x="0" y="10"/>
                  </a:lnTo>
                  <a:lnTo>
                    <a:pt x="15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0" name="Freeform 250"/>
            <p:cNvSpPr>
              <a:spLocks/>
            </p:cNvSpPr>
            <p:nvPr/>
          </p:nvSpPr>
          <p:spPr bwMode="auto">
            <a:xfrm>
              <a:off x="10733088" y="10118725"/>
              <a:ext cx="96838" cy="19050"/>
            </a:xfrm>
            <a:custGeom>
              <a:avLst/>
              <a:gdLst>
                <a:gd name="T0" fmla="*/ 28 w 61"/>
                <a:gd name="T1" fmla="*/ 12 h 12"/>
                <a:gd name="T2" fmla="*/ 21 w 61"/>
                <a:gd name="T3" fmla="*/ 12 h 12"/>
                <a:gd name="T4" fmla="*/ 0 w 61"/>
                <a:gd name="T5" fmla="*/ 12 h 12"/>
                <a:gd name="T6" fmla="*/ 21 w 61"/>
                <a:gd name="T7" fmla="*/ 12 h 12"/>
                <a:gd name="T8" fmla="*/ 28 w 61"/>
                <a:gd name="T9" fmla="*/ 9 h 12"/>
                <a:gd name="T10" fmla="*/ 45 w 61"/>
                <a:gd name="T11" fmla="*/ 0 h 12"/>
                <a:gd name="T12" fmla="*/ 61 w 61"/>
                <a:gd name="T13" fmla="*/ 0 h 12"/>
                <a:gd name="T14" fmla="*/ 45 w 61"/>
                <a:gd name="T15" fmla="*/ 0 h 12"/>
                <a:gd name="T16" fmla="*/ 28 w 6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">
                  <a:moveTo>
                    <a:pt x="28" y="12"/>
                  </a:moveTo>
                  <a:lnTo>
                    <a:pt x="21" y="12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8" y="9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45" y="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1" name="Rectangle 251"/>
            <p:cNvSpPr>
              <a:spLocks noChangeArrowheads="1"/>
            </p:cNvSpPr>
            <p:nvPr/>
          </p:nvSpPr>
          <p:spPr bwMode="auto">
            <a:xfrm>
              <a:off x="10871200" y="10464800"/>
              <a:ext cx="190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2" name="Freeform 252"/>
            <p:cNvSpPr>
              <a:spLocks/>
            </p:cNvSpPr>
            <p:nvPr/>
          </p:nvSpPr>
          <p:spPr bwMode="auto">
            <a:xfrm>
              <a:off x="10796588" y="1041876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3" name="Rectangle 253"/>
            <p:cNvSpPr>
              <a:spLocks noChangeArrowheads="1"/>
            </p:cNvSpPr>
            <p:nvPr/>
          </p:nvSpPr>
          <p:spPr bwMode="auto">
            <a:xfrm>
              <a:off x="10793413" y="103663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4" name="Freeform 254"/>
            <p:cNvSpPr>
              <a:spLocks/>
            </p:cNvSpPr>
            <p:nvPr/>
          </p:nvSpPr>
          <p:spPr bwMode="auto">
            <a:xfrm>
              <a:off x="10823575" y="112839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5" name="Freeform 255"/>
            <p:cNvSpPr>
              <a:spLocks/>
            </p:cNvSpPr>
            <p:nvPr/>
          </p:nvSpPr>
          <p:spPr bwMode="auto">
            <a:xfrm>
              <a:off x="9598025" y="11506200"/>
              <a:ext cx="60325" cy="22225"/>
            </a:xfrm>
            <a:custGeom>
              <a:avLst/>
              <a:gdLst>
                <a:gd name="T0" fmla="*/ 5 w 38"/>
                <a:gd name="T1" fmla="*/ 4 h 14"/>
                <a:gd name="T2" fmla="*/ 0 w 38"/>
                <a:gd name="T3" fmla="*/ 0 h 14"/>
                <a:gd name="T4" fmla="*/ 0 w 38"/>
                <a:gd name="T5" fmla="*/ 0 h 14"/>
                <a:gd name="T6" fmla="*/ 0 w 38"/>
                <a:gd name="T7" fmla="*/ 0 h 14"/>
                <a:gd name="T8" fmla="*/ 5 w 38"/>
                <a:gd name="T9" fmla="*/ 7 h 14"/>
                <a:gd name="T10" fmla="*/ 15 w 38"/>
                <a:gd name="T11" fmla="*/ 14 h 14"/>
                <a:gd name="T12" fmla="*/ 38 w 38"/>
                <a:gd name="T13" fmla="*/ 11 h 14"/>
                <a:gd name="T14" fmla="*/ 38 w 38"/>
                <a:gd name="T15" fmla="*/ 11 h 14"/>
                <a:gd name="T16" fmla="*/ 15 w 38"/>
                <a:gd name="T17" fmla="*/ 11 h 14"/>
                <a:gd name="T18" fmla="*/ 5 w 38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4">
                  <a:moveTo>
                    <a:pt x="5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15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15" y="11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6" name="Freeform 256"/>
            <p:cNvSpPr>
              <a:spLocks/>
            </p:cNvSpPr>
            <p:nvPr/>
          </p:nvSpPr>
          <p:spPr bwMode="auto">
            <a:xfrm>
              <a:off x="9366250" y="11415713"/>
              <a:ext cx="14288" cy="11113"/>
            </a:xfrm>
            <a:custGeom>
              <a:avLst/>
              <a:gdLst>
                <a:gd name="T0" fmla="*/ 9 w 9"/>
                <a:gd name="T1" fmla="*/ 7 h 7"/>
                <a:gd name="T2" fmla="*/ 0 w 9"/>
                <a:gd name="T3" fmla="*/ 0 h 7"/>
                <a:gd name="T4" fmla="*/ 0 w 9"/>
                <a:gd name="T5" fmla="*/ 0 h 7"/>
                <a:gd name="T6" fmla="*/ 9 w 9"/>
                <a:gd name="T7" fmla="*/ 7 h 7"/>
                <a:gd name="T8" fmla="*/ 9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7" name="Freeform 257"/>
            <p:cNvSpPr>
              <a:spLocks/>
            </p:cNvSpPr>
            <p:nvPr/>
          </p:nvSpPr>
          <p:spPr bwMode="auto">
            <a:xfrm>
              <a:off x="9328150" y="11418888"/>
              <a:ext cx="26988" cy="22225"/>
            </a:xfrm>
            <a:custGeom>
              <a:avLst/>
              <a:gdLst>
                <a:gd name="T0" fmla="*/ 17 w 17"/>
                <a:gd name="T1" fmla="*/ 14 h 14"/>
                <a:gd name="T2" fmla="*/ 17 w 17"/>
                <a:gd name="T3" fmla="*/ 14 h 14"/>
                <a:gd name="T4" fmla="*/ 10 w 17"/>
                <a:gd name="T5" fmla="*/ 7 h 14"/>
                <a:gd name="T6" fmla="*/ 0 w 17"/>
                <a:gd name="T7" fmla="*/ 0 h 14"/>
                <a:gd name="T8" fmla="*/ 0 w 17"/>
                <a:gd name="T9" fmla="*/ 0 h 14"/>
                <a:gd name="T10" fmla="*/ 7 w 17"/>
                <a:gd name="T11" fmla="*/ 7 h 14"/>
                <a:gd name="T12" fmla="*/ 17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7" y="14"/>
                  </a:moveTo>
                  <a:lnTo>
                    <a:pt x="17" y="14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1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8" name="Freeform 258"/>
            <p:cNvSpPr>
              <a:spLocks/>
            </p:cNvSpPr>
            <p:nvPr/>
          </p:nvSpPr>
          <p:spPr bwMode="auto">
            <a:xfrm>
              <a:off x="9380538" y="11415713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0 h 7"/>
                <a:gd name="T4" fmla="*/ 0 w 7"/>
                <a:gd name="T5" fmla="*/ 0 h 7"/>
                <a:gd name="T6" fmla="*/ 7 w 7"/>
                <a:gd name="T7" fmla="*/ 7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9" name="Freeform 259"/>
            <p:cNvSpPr>
              <a:spLocks/>
            </p:cNvSpPr>
            <p:nvPr/>
          </p:nvSpPr>
          <p:spPr bwMode="auto">
            <a:xfrm>
              <a:off x="10883900" y="10110788"/>
              <a:ext cx="22225" cy="19050"/>
            </a:xfrm>
            <a:custGeom>
              <a:avLst/>
              <a:gdLst>
                <a:gd name="T0" fmla="*/ 0 w 14"/>
                <a:gd name="T1" fmla="*/ 10 h 12"/>
                <a:gd name="T2" fmla="*/ 0 w 14"/>
                <a:gd name="T3" fmla="*/ 12 h 12"/>
                <a:gd name="T4" fmla="*/ 14 w 14"/>
                <a:gd name="T5" fmla="*/ 3 h 12"/>
                <a:gd name="T6" fmla="*/ 14 w 14"/>
                <a:gd name="T7" fmla="*/ 0 h 12"/>
                <a:gd name="T8" fmla="*/ 0 w 14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0"/>
                  </a:moveTo>
                  <a:lnTo>
                    <a:pt x="0" y="12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0" name="Freeform 260"/>
            <p:cNvSpPr>
              <a:spLocks/>
            </p:cNvSpPr>
            <p:nvPr/>
          </p:nvSpPr>
          <p:spPr bwMode="auto">
            <a:xfrm>
              <a:off x="9550400" y="11430000"/>
              <a:ext cx="14288" cy="15875"/>
            </a:xfrm>
            <a:custGeom>
              <a:avLst/>
              <a:gdLst>
                <a:gd name="T0" fmla="*/ 9 w 9"/>
                <a:gd name="T1" fmla="*/ 10 h 10"/>
                <a:gd name="T2" fmla="*/ 2 w 9"/>
                <a:gd name="T3" fmla="*/ 7 h 10"/>
                <a:gd name="T4" fmla="*/ 2 w 9"/>
                <a:gd name="T5" fmla="*/ 0 h 10"/>
                <a:gd name="T6" fmla="*/ 0 w 9"/>
                <a:gd name="T7" fmla="*/ 0 h 10"/>
                <a:gd name="T8" fmla="*/ 0 w 9"/>
                <a:gd name="T9" fmla="*/ 7 h 10"/>
                <a:gd name="T10" fmla="*/ 9 w 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1" name="Rectangle 261"/>
            <p:cNvSpPr>
              <a:spLocks noChangeArrowheads="1"/>
            </p:cNvSpPr>
            <p:nvPr/>
          </p:nvSpPr>
          <p:spPr bwMode="auto">
            <a:xfrm>
              <a:off x="9523413" y="11418888"/>
              <a:ext cx="3175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2" name="Freeform 262"/>
            <p:cNvSpPr>
              <a:spLocks/>
            </p:cNvSpPr>
            <p:nvPr/>
          </p:nvSpPr>
          <p:spPr bwMode="auto">
            <a:xfrm>
              <a:off x="9223375" y="11553825"/>
              <a:ext cx="36513" cy="41275"/>
            </a:xfrm>
            <a:custGeom>
              <a:avLst/>
              <a:gdLst>
                <a:gd name="T0" fmla="*/ 14 w 23"/>
                <a:gd name="T1" fmla="*/ 17 h 26"/>
                <a:gd name="T2" fmla="*/ 0 w 23"/>
                <a:gd name="T3" fmla="*/ 26 h 26"/>
                <a:gd name="T4" fmla="*/ 0 w 23"/>
                <a:gd name="T5" fmla="*/ 26 h 26"/>
                <a:gd name="T6" fmla="*/ 16 w 23"/>
                <a:gd name="T7" fmla="*/ 17 h 26"/>
                <a:gd name="T8" fmla="*/ 23 w 23"/>
                <a:gd name="T9" fmla="*/ 0 h 26"/>
                <a:gd name="T10" fmla="*/ 23 w 23"/>
                <a:gd name="T11" fmla="*/ 0 h 26"/>
                <a:gd name="T12" fmla="*/ 21 w 23"/>
                <a:gd name="T13" fmla="*/ 0 h 26"/>
                <a:gd name="T14" fmla="*/ 14 w 23"/>
                <a:gd name="T1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14" y="17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6" y="17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3" name="Freeform 263"/>
            <p:cNvSpPr>
              <a:spLocks/>
            </p:cNvSpPr>
            <p:nvPr/>
          </p:nvSpPr>
          <p:spPr bwMode="auto">
            <a:xfrm>
              <a:off x="9556750" y="11580813"/>
              <a:ext cx="4763" cy="14288"/>
            </a:xfrm>
            <a:custGeom>
              <a:avLst/>
              <a:gdLst>
                <a:gd name="T0" fmla="*/ 0 w 3"/>
                <a:gd name="T1" fmla="*/ 0 h 9"/>
                <a:gd name="T2" fmla="*/ 3 w 3"/>
                <a:gd name="T3" fmla="*/ 9 h 9"/>
                <a:gd name="T4" fmla="*/ 3 w 3"/>
                <a:gd name="T5" fmla="*/ 9 h 9"/>
                <a:gd name="T6" fmla="*/ 3 w 3"/>
                <a:gd name="T7" fmla="*/ 2 h 9"/>
                <a:gd name="T8" fmla="*/ 0 w 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4" name="Freeform 264"/>
            <p:cNvSpPr>
              <a:spLocks/>
            </p:cNvSpPr>
            <p:nvPr/>
          </p:nvSpPr>
          <p:spPr bwMode="auto">
            <a:xfrm>
              <a:off x="9455150" y="11588750"/>
              <a:ext cx="4763" cy="30163"/>
            </a:xfrm>
            <a:custGeom>
              <a:avLst/>
              <a:gdLst>
                <a:gd name="T0" fmla="*/ 0 w 3"/>
                <a:gd name="T1" fmla="*/ 2 h 19"/>
                <a:gd name="T2" fmla="*/ 0 w 3"/>
                <a:gd name="T3" fmla="*/ 0 h 19"/>
                <a:gd name="T4" fmla="*/ 0 w 3"/>
                <a:gd name="T5" fmla="*/ 9 h 19"/>
                <a:gd name="T6" fmla="*/ 0 w 3"/>
                <a:gd name="T7" fmla="*/ 16 h 19"/>
                <a:gd name="T8" fmla="*/ 3 w 3"/>
                <a:gd name="T9" fmla="*/ 19 h 19"/>
                <a:gd name="T10" fmla="*/ 3 w 3"/>
                <a:gd name="T11" fmla="*/ 9 h 19"/>
                <a:gd name="T12" fmla="*/ 0 w 3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9">
                  <a:moveTo>
                    <a:pt x="0" y="2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3" y="9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5" name="Freeform 265"/>
            <p:cNvSpPr>
              <a:spLocks/>
            </p:cNvSpPr>
            <p:nvPr/>
          </p:nvSpPr>
          <p:spPr bwMode="auto">
            <a:xfrm>
              <a:off x="9613900" y="11580813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7 h 7"/>
                <a:gd name="T4" fmla="*/ 0 w 7"/>
                <a:gd name="T5" fmla="*/ 0 h 7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6" name="Rectangle 266"/>
            <p:cNvSpPr>
              <a:spLocks noChangeArrowheads="1"/>
            </p:cNvSpPr>
            <p:nvPr/>
          </p:nvSpPr>
          <p:spPr bwMode="auto">
            <a:xfrm>
              <a:off x="9275763" y="11539538"/>
              <a:ext cx="793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7" name="Freeform 267"/>
            <p:cNvSpPr>
              <a:spLocks/>
            </p:cNvSpPr>
            <p:nvPr/>
          </p:nvSpPr>
          <p:spPr bwMode="auto">
            <a:xfrm>
              <a:off x="9272588" y="11539538"/>
              <a:ext cx="0" cy="14288"/>
            </a:xfrm>
            <a:custGeom>
              <a:avLst/>
              <a:gdLst>
                <a:gd name="T0" fmla="*/ 9 h 9"/>
                <a:gd name="T1" fmla="*/ 7 h 9"/>
                <a:gd name="T2" fmla="*/ 0 h 9"/>
                <a:gd name="T3" fmla="*/ 0 h 9"/>
                <a:gd name="T4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8" name="Rectangle 268"/>
            <p:cNvSpPr>
              <a:spLocks noChangeArrowheads="1"/>
            </p:cNvSpPr>
            <p:nvPr/>
          </p:nvSpPr>
          <p:spPr bwMode="auto">
            <a:xfrm>
              <a:off x="9286875" y="11577638"/>
              <a:ext cx="111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9" name="Freeform 269"/>
            <p:cNvSpPr>
              <a:spLocks/>
            </p:cNvSpPr>
            <p:nvPr/>
          </p:nvSpPr>
          <p:spPr bwMode="auto">
            <a:xfrm>
              <a:off x="11112500" y="10201275"/>
              <a:ext cx="19050" cy="0"/>
            </a:xfrm>
            <a:custGeom>
              <a:avLst/>
              <a:gdLst>
                <a:gd name="T0" fmla="*/ 12 w 12"/>
                <a:gd name="T1" fmla="*/ 5 w 12"/>
                <a:gd name="T2" fmla="*/ 0 w 12"/>
                <a:gd name="T3" fmla="*/ 5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0" name="Freeform 270"/>
            <p:cNvSpPr>
              <a:spLocks/>
            </p:cNvSpPr>
            <p:nvPr/>
          </p:nvSpPr>
          <p:spPr bwMode="auto">
            <a:xfrm>
              <a:off x="10912475" y="10783888"/>
              <a:ext cx="15875" cy="3175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1" name="Rectangle 271"/>
            <p:cNvSpPr>
              <a:spLocks noChangeArrowheads="1"/>
            </p:cNvSpPr>
            <p:nvPr/>
          </p:nvSpPr>
          <p:spPr bwMode="auto">
            <a:xfrm>
              <a:off x="10931525" y="106680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2" name="Freeform 272"/>
            <p:cNvSpPr>
              <a:spLocks/>
            </p:cNvSpPr>
            <p:nvPr/>
          </p:nvSpPr>
          <p:spPr bwMode="auto">
            <a:xfrm>
              <a:off x="11131550" y="10186988"/>
              <a:ext cx="14288" cy="14288"/>
            </a:xfrm>
            <a:custGeom>
              <a:avLst/>
              <a:gdLst>
                <a:gd name="T0" fmla="*/ 9 w 9"/>
                <a:gd name="T1" fmla="*/ 2 h 9"/>
                <a:gd name="T2" fmla="*/ 7 w 9"/>
                <a:gd name="T3" fmla="*/ 0 h 9"/>
                <a:gd name="T4" fmla="*/ 0 w 9"/>
                <a:gd name="T5" fmla="*/ 9 h 9"/>
                <a:gd name="T6" fmla="*/ 2 w 9"/>
                <a:gd name="T7" fmla="*/ 9 h 9"/>
                <a:gd name="T8" fmla="*/ 9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3" name="Freeform 273"/>
            <p:cNvSpPr>
              <a:spLocks/>
            </p:cNvSpPr>
            <p:nvPr/>
          </p:nvSpPr>
          <p:spPr bwMode="auto">
            <a:xfrm>
              <a:off x="10966450" y="10753725"/>
              <a:ext cx="0" cy="11113"/>
            </a:xfrm>
            <a:custGeom>
              <a:avLst/>
              <a:gdLst>
                <a:gd name="T0" fmla="*/ 7 h 7"/>
                <a:gd name="T1" fmla="*/ 0 h 7"/>
                <a:gd name="T2" fmla="*/ 2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4" name="Freeform 274"/>
            <p:cNvSpPr>
              <a:spLocks/>
            </p:cNvSpPr>
            <p:nvPr/>
          </p:nvSpPr>
          <p:spPr bwMode="auto">
            <a:xfrm>
              <a:off x="10912475" y="10580688"/>
              <a:ext cx="15875" cy="22225"/>
            </a:xfrm>
            <a:custGeom>
              <a:avLst/>
              <a:gdLst>
                <a:gd name="T0" fmla="*/ 0 w 10"/>
                <a:gd name="T1" fmla="*/ 0 h 14"/>
                <a:gd name="T2" fmla="*/ 5 w 10"/>
                <a:gd name="T3" fmla="*/ 5 h 14"/>
                <a:gd name="T4" fmla="*/ 10 w 10"/>
                <a:gd name="T5" fmla="*/ 14 h 14"/>
                <a:gd name="T6" fmla="*/ 10 w 10"/>
                <a:gd name="T7" fmla="*/ 7 h 14"/>
                <a:gd name="T8" fmla="*/ 0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lnTo>
                    <a:pt x="5" y="5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5" name="Freeform 275"/>
            <p:cNvSpPr>
              <a:spLocks/>
            </p:cNvSpPr>
            <p:nvPr/>
          </p:nvSpPr>
          <p:spPr bwMode="auto">
            <a:xfrm>
              <a:off x="10917238" y="10434638"/>
              <a:ext cx="25400" cy="41275"/>
            </a:xfrm>
            <a:custGeom>
              <a:avLst/>
              <a:gdLst>
                <a:gd name="T0" fmla="*/ 9 w 16"/>
                <a:gd name="T1" fmla="*/ 16 h 26"/>
                <a:gd name="T2" fmla="*/ 16 w 16"/>
                <a:gd name="T3" fmla="*/ 0 h 26"/>
                <a:gd name="T4" fmla="*/ 16 w 16"/>
                <a:gd name="T5" fmla="*/ 0 h 26"/>
                <a:gd name="T6" fmla="*/ 9 w 16"/>
                <a:gd name="T7" fmla="*/ 16 h 26"/>
                <a:gd name="T8" fmla="*/ 0 w 16"/>
                <a:gd name="T9" fmla="*/ 26 h 26"/>
                <a:gd name="T10" fmla="*/ 2 w 16"/>
                <a:gd name="T11" fmla="*/ 26 h 26"/>
                <a:gd name="T12" fmla="*/ 9 w 16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9" y="16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9" y="1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6" name="Freeform 276"/>
            <p:cNvSpPr>
              <a:spLocks/>
            </p:cNvSpPr>
            <p:nvPr/>
          </p:nvSpPr>
          <p:spPr bwMode="auto">
            <a:xfrm>
              <a:off x="11417300" y="10734675"/>
              <a:ext cx="14288" cy="15875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10 h 10"/>
                <a:gd name="T4" fmla="*/ 9 w 9"/>
                <a:gd name="T5" fmla="*/ 0 h 10"/>
                <a:gd name="T6" fmla="*/ 7 w 9"/>
                <a:gd name="T7" fmla="*/ 0 h 10"/>
                <a:gd name="T8" fmla="*/ 0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7" name="Freeform 277"/>
            <p:cNvSpPr>
              <a:spLocks/>
            </p:cNvSpPr>
            <p:nvPr/>
          </p:nvSpPr>
          <p:spPr bwMode="auto">
            <a:xfrm>
              <a:off x="11653838" y="10591800"/>
              <a:ext cx="0" cy="23813"/>
            </a:xfrm>
            <a:custGeom>
              <a:avLst/>
              <a:gdLst>
                <a:gd name="T0" fmla="*/ 7 h 15"/>
                <a:gd name="T1" fmla="*/ 7 h 15"/>
                <a:gd name="T2" fmla="*/ 7 h 15"/>
                <a:gd name="T3" fmla="*/ 15 h 15"/>
                <a:gd name="T4" fmla="*/ 15 h 15"/>
                <a:gd name="T5" fmla="*/ 0 h 15"/>
                <a:gd name="T6" fmla="*/ 7 h 15"/>
                <a:gd name="T7" fmla="*/ 7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5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8" name="Freeform 278"/>
            <p:cNvSpPr>
              <a:spLocks/>
            </p:cNvSpPr>
            <p:nvPr/>
          </p:nvSpPr>
          <p:spPr bwMode="auto">
            <a:xfrm>
              <a:off x="11480800" y="10731500"/>
              <a:ext cx="19050" cy="14288"/>
            </a:xfrm>
            <a:custGeom>
              <a:avLst/>
              <a:gdLst>
                <a:gd name="T0" fmla="*/ 0 w 12"/>
                <a:gd name="T1" fmla="*/ 9 h 9"/>
                <a:gd name="T2" fmla="*/ 2 w 12"/>
                <a:gd name="T3" fmla="*/ 9 h 9"/>
                <a:gd name="T4" fmla="*/ 9 w 12"/>
                <a:gd name="T5" fmla="*/ 0 h 9"/>
                <a:gd name="T6" fmla="*/ 12 w 12"/>
                <a:gd name="T7" fmla="*/ 0 h 9"/>
                <a:gd name="T8" fmla="*/ 7 w 12"/>
                <a:gd name="T9" fmla="*/ 0 h 9"/>
                <a:gd name="T10" fmla="*/ 0 w 1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2" y="9"/>
                  </a:lnTo>
                  <a:lnTo>
                    <a:pt x="9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9" name="Freeform 279"/>
            <p:cNvSpPr>
              <a:spLocks/>
            </p:cNvSpPr>
            <p:nvPr/>
          </p:nvSpPr>
          <p:spPr bwMode="auto">
            <a:xfrm>
              <a:off x="11653838" y="10577513"/>
              <a:ext cx="22225" cy="25400"/>
            </a:xfrm>
            <a:custGeom>
              <a:avLst/>
              <a:gdLst>
                <a:gd name="T0" fmla="*/ 0 w 14"/>
                <a:gd name="T1" fmla="*/ 9 h 16"/>
                <a:gd name="T2" fmla="*/ 14 w 14"/>
                <a:gd name="T3" fmla="*/ 2 h 16"/>
                <a:gd name="T4" fmla="*/ 14 w 14"/>
                <a:gd name="T5" fmla="*/ 0 h 16"/>
                <a:gd name="T6" fmla="*/ 0 w 14"/>
                <a:gd name="T7" fmla="*/ 9 h 16"/>
                <a:gd name="T8" fmla="*/ 0 w 14"/>
                <a:gd name="T9" fmla="*/ 16 h 16"/>
                <a:gd name="T10" fmla="*/ 0 w 14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0" y="9"/>
                  </a:moveTo>
                  <a:lnTo>
                    <a:pt x="14" y="2"/>
                  </a:lnTo>
                  <a:lnTo>
                    <a:pt x="14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0" name="Rectangle 280"/>
            <p:cNvSpPr>
              <a:spLocks noChangeArrowheads="1"/>
            </p:cNvSpPr>
            <p:nvPr/>
          </p:nvSpPr>
          <p:spPr bwMode="auto">
            <a:xfrm>
              <a:off x="11431588" y="10734675"/>
              <a:ext cx="793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1" name="Freeform 281"/>
            <p:cNvSpPr>
              <a:spLocks/>
            </p:cNvSpPr>
            <p:nvPr/>
          </p:nvSpPr>
          <p:spPr bwMode="auto">
            <a:xfrm>
              <a:off x="10966450" y="10418763"/>
              <a:ext cx="25400" cy="15875"/>
            </a:xfrm>
            <a:custGeom>
              <a:avLst/>
              <a:gdLst>
                <a:gd name="T0" fmla="*/ 16 w 16"/>
                <a:gd name="T1" fmla="*/ 0 h 10"/>
                <a:gd name="T2" fmla="*/ 16 w 16"/>
                <a:gd name="T3" fmla="*/ 0 h 10"/>
                <a:gd name="T4" fmla="*/ 0 w 16"/>
                <a:gd name="T5" fmla="*/ 10 h 10"/>
                <a:gd name="T6" fmla="*/ 2 w 16"/>
                <a:gd name="T7" fmla="*/ 10 h 10"/>
                <a:gd name="T8" fmla="*/ 16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lnTo>
                    <a:pt x="16" y="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2" name="Freeform 282"/>
            <p:cNvSpPr>
              <a:spLocks/>
            </p:cNvSpPr>
            <p:nvPr/>
          </p:nvSpPr>
          <p:spPr bwMode="auto">
            <a:xfrm>
              <a:off x="11291888" y="10742613"/>
              <a:ext cx="30163" cy="14288"/>
            </a:xfrm>
            <a:custGeom>
              <a:avLst/>
              <a:gdLst>
                <a:gd name="T0" fmla="*/ 5 w 19"/>
                <a:gd name="T1" fmla="*/ 9 h 9"/>
                <a:gd name="T2" fmla="*/ 0 w 19"/>
                <a:gd name="T3" fmla="*/ 9 h 9"/>
                <a:gd name="T4" fmla="*/ 5 w 19"/>
                <a:gd name="T5" fmla="*/ 9 h 9"/>
                <a:gd name="T6" fmla="*/ 15 w 19"/>
                <a:gd name="T7" fmla="*/ 2 h 9"/>
                <a:gd name="T8" fmla="*/ 19 w 19"/>
                <a:gd name="T9" fmla="*/ 0 h 9"/>
                <a:gd name="T10" fmla="*/ 12 w 19"/>
                <a:gd name="T11" fmla="*/ 2 h 9"/>
                <a:gd name="T12" fmla="*/ 5 w 1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5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3" name="Freeform 283"/>
            <p:cNvSpPr>
              <a:spLocks/>
            </p:cNvSpPr>
            <p:nvPr/>
          </p:nvSpPr>
          <p:spPr bwMode="auto">
            <a:xfrm>
              <a:off x="11041063" y="10723563"/>
              <a:ext cx="41275" cy="11113"/>
            </a:xfrm>
            <a:custGeom>
              <a:avLst/>
              <a:gdLst>
                <a:gd name="T0" fmla="*/ 0 w 26"/>
                <a:gd name="T1" fmla="*/ 7 h 7"/>
                <a:gd name="T2" fmla="*/ 0 w 26"/>
                <a:gd name="T3" fmla="*/ 7 h 7"/>
                <a:gd name="T4" fmla="*/ 26 w 26"/>
                <a:gd name="T5" fmla="*/ 0 h 7"/>
                <a:gd name="T6" fmla="*/ 24 w 26"/>
                <a:gd name="T7" fmla="*/ 0 h 7"/>
                <a:gd name="T8" fmla="*/ 0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0" y="7"/>
                  </a:moveTo>
                  <a:lnTo>
                    <a:pt x="0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4" name="Freeform 284"/>
            <p:cNvSpPr>
              <a:spLocks/>
            </p:cNvSpPr>
            <p:nvPr/>
          </p:nvSpPr>
          <p:spPr bwMode="auto">
            <a:xfrm>
              <a:off x="11082338" y="10201275"/>
              <a:ext cx="55563" cy="93663"/>
            </a:xfrm>
            <a:custGeom>
              <a:avLst/>
              <a:gdLst>
                <a:gd name="T0" fmla="*/ 35 w 35"/>
                <a:gd name="T1" fmla="*/ 40 h 59"/>
                <a:gd name="T2" fmla="*/ 2 w 35"/>
                <a:gd name="T3" fmla="*/ 36 h 59"/>
                <a:gd name="T4" fmla="*/ 17 w 35"/>
                <a:gd name="T5" fmla="*/ 0 h 59"/>
                <a:gd name="T6" fmla="*/ 14 w 35"/>
                <a:gd name="T7" fmla="*/ 2 h 59"/>
                <a:gd name="T8" fmla="*/ 0 w 35"/>
                <a:gd name="T9" fmla="*/ 36 h 59"/>
                <a:gd name="T10" fmla="*/ 35 w 35"/>
                <a:gd name="T11" fmla="*/ 40 h 59"/>
                <a:gd name="T12" fmla="*/ 19 w 35"/>
                <a:gd name="T13" fmla="*/ 59 h 59"/>
                <a:gd name="T14" fmla="*/ 21 w 35"/>
                <a:gd name="T15" fmla="*/ 57 h 59"/>
                <a:gd name="T16" fmla="*/ 35 w 35"/>
                <a:gd name="T17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9">
                  <a:moveTo>
                    <a:pt x="35" y="40"/>
                  </a:moveTo>
                  <a:lnTo>
                    <a:pt x="2" y="36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0" y="36"/>
                  </a:lnTo>
                  <a:lnTo>
                    <a:pt x="35" y="40"/>
                  </a:lnTo>
                  <a:lnTo>
                    <a:pt x="19" y="59"/>
                  </a:lnTo>
                  <a:lnTo>
                    <a:pt x="21" y="57"/>
                  </a:ln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5" name="Freeform 285"/>
            <p:cNvSpPr>
              <a:spLocks/>
            </p:cNvSpPr>
            <p:nvPr/>
          </p:nvSpPr>
          <p:spPr bwMode="auto">
            <a:xfrm>
              <a:off x="11018838" y="10294938"/>
              <a:ext cx="55563" cy="120650"/>
            </a:xfrm>
            <a:custGeom>
              <a:avLst/>
              <a:gdLst>
                <a:gd name="T0" fmla="*/ 7 w 35"/>
                <a:gd name="T1" fmla="*/ 59 h 76"/>
                <a:gd name="T2" fmla="*/ 7 w 35"/>
                <a:gd name="T3" fmla="*/ 50 h 76"/>
                <a:gd name="T4" fmla="*/ 4 w 35"/>
                <a:gd name="T5" fmla="*/ 29 h 76"/>
                <a:gd name="T6" fmla="*/ 4 w 35"/>
                <a:gd name="T7" fmla="*/ 19 h 76"/>
                <a:gd name="T8" fmla="*/ 35 w 35"/>
                <a:gd name="T9" fmla="*/ 10 h 76"/>
                <a:gd name="T10" fmla="*/ 35 w 35"/>
                <a:gd name="T11" fmla="*/ 0 h 76"/>
                <a:gd name="T12" fmla="*/ 35 w 35"/>
                <a:gd name="T13" fmla="*/ 0 h 76"/>
                <a:gd name="T14" fmla="*/ 35 w 35"/>
                <a:gd name="T15" fmla="*/ 10 h 76"/>
                <a:gd name="T16" fmla="*/ 2 w 35"/>
                <a:gd name="T17" fmla="*/ 19 h 76"/>
                <a:gd name="T18" fmla="*/ 4 w 35"/>
                <a:gd name="T19" fmla="*/ 29 h 76"/>
                <a:gd name="T20" fmla="*/ 4 w 35"/>
                <a:gd name="T21" fmla="*/ 50 h 76"/>
                <a:gd name="T22" fmla="*/ 7 w 35"/>
                <a:gd name="T23" fmla="*/ 59 h 76"/>
                <a:gd name="T24" fmla="*/ 0 w 35"/>
                <a:gd name="T25" fmla="*/ 76 h 76"/>
                <a:gd name="T26" fmla="*/ 0 w 35"/>
                <a:gd name="T27" fmla="*/ 76 h 76"/>
                <a:gd name="T28" fmla="*/ 7 w 35"/>
                <a:gd name="T2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76">
                  <a:moveTo>
                    <a:pt x="7" y="59"/>
                  </a:moveTo>
                  <a:lnTo>
                    <a:pt x="7" y="50"/>
                  </a:lnTo>
                  <a:lnTo>
                    <a:pt x="4" y="29"/>
                  </a:lnTo>
                  <a:lnTo>
                    <a:pt x="4" y="19"/>
                  </a:lnTo>
                  <a:lnTo>
                    <a:pt x="35" y="1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2" y="19"/>
                  </a:lnTo>
                  <a:lnTo>
                    <a:pt x="4" y="29"/>
                  </a:lnTo>
                  <a:lnTo>
                    <a:pt x="4" y="50"/>
                  </a:lnTo>
                  <a:lnTo>
                    <a:pt x="7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6" name="Freeform 286"/>
            <p:cNvSpPr>
              <a:spLocks/>
            </p:cNvSpPr>
            <p:nvPr/>
          </p:nvSpPr>
          <p:spPr bwMode="auto">
            <a:xfrm>
              <a:off x="11007725" y="10415588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4 w 4"/>
                <a:gd name="T3" fmla="*/ 0 h 10"/>
                <a:gd name="T4" fmla="*/ 0 w 4"/>
                <a:gd name="T5" fmla="*/ 0 h 10"/>
                <a:gd name="T6" fmla="*/ 0 w 4"/>
                <a:gd name="T7" fmla="*/ 10 h 10"/>
                <a:gd name="T8" fmla="*/ 0 w 4"/>
                <a:gd name="T9" fmla="*/ 10 h 10"/>
                <a:gd name="T10" fmla="*/ 0 w 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7" name="Freeform 287"/>
            <p:cNvSpPr>
              <a:spLocks/>
            </p:cNvSpPr>
            <p:nvPr/>
          </p:nvSpPr>
          <p:spPr bwMode="auto">
            <a:xfrm>
              <a:off x="11896725" y="11377613"/>
              <a:ext cx="409575" cy="244475"/>
            </a:xfrm>
            <a:custGeom>
              <a:avLst/>
              <a:gdLst>
                <a:gd name="T0" fmla="*/ 173 w 258"/>
                <a:gd name="T1" fmla="*/ 109 h 154"/>
                <a:gd name="T2" fmla="*/ 178 w 258"/>
                <a:gd name="T3" fmla="*/ 76 h 154"/>
                <a:gd name="T4" fmla="*/ 211 w 258"/>
                <a:gd name="T5" fmla="*/ 57 h 154"/>
                <a:gd name="T6" fmla="*/ 227 w 258"/>
                <a:gd name="T7" fmla="*/ 64 h 154"/>
                <a:gd name="T8" fmla="*/ 258 w 258"/>
                <a:gd name="T9" fmla="*/ 52 h 154"/>
                <a:gd name="T10" fmla="*/ 249 w 258"/>
                <a:gd name="T11" fmla="*/ 38 h 154"/>
                <a:gd name="T12" fmla="*/ 256 w 258"/>
                <a:gd name="T13" fmla="*/ 29 h 154"/>
                <a:gd name="T14" fmla="*/ 249 w 258"/>
                <a:gd name="T15" fmla="*/ 21 h 154"/>
                <a:gd name="T16" fmla="*/ 216 w 258"/>
                <a:gd name="T17" fmla="*/ 31 h 154"/>
                <a:gd name="T18" fmla="*/ 201 w 258"/>
                <a:gd name="T19" fmla="*/ 50 h 154"/>
                <a:gd name="T20" fmla="*/ 168 w 258"/>
                <a:gd name="T21" fmla="*/ 43 h 154"/>
                <a:gd name="T22" fmla="*/ 142 w 258"/>
                <a:gd name="T23" fmla="*/ 45 h 154"/>
                <a:gd name="T24" fmla="*/ 135 w 258"/>
                <a:gd name="T25" fmla="*/ 29 h 154"/>
                <a:gd name="T26" fmla="*/ 119 w 258"/>
                <a:gd name="T27" fmla="*/ 31 h 154"/>
                <a:gd name="T28" fmla="*/ 119 w 258"/>
                <a:gd name="T29" fmla="*/ 14 h 154"/>
                <a:gd name="T30" fmla="*/ 100 w 258"/>
                <a:gd name="T31" fmla="*/ 0 h 154"/>
                <a:gd name="T32" fmla="*/ 86 w 258"/>
                <a:gd name="T33" fmla="*/ 24 h 154"/>
                <a:gd name="T34" fmla="*/ 76 w 258"/>
                <a:gd name="T35" fmla="*/ 10 h 154"/>
                <a:gd name="T36" fmla="*/ 67 w 258"/>
                <a:gd name="T37" fmla="*/ 3 h 154"/>
                <a:gd name="T38" fmla="*/ 62 w 258"/>
                <a:gd name="T39" fmla="*/ 19 h 154"/>
                <a:gd name="T40" fmla="*/ 55 w 258"/>
                <a:gd name="T41" fmla="*/ 33 h 154"/>
                <a:gd name="T42" fmla="*/ 38 w 258"/>
                <a:gd name="T43" fmla="*/ 52 h 154"/>
                <a:gd name="T44" fmla="*/ 15 w 258"/>
                <a:gd name="T45" fmla="*/ 62 h 154"/>
                <a:gd name="T46" fmla="*/ 0 w 258"/>
                <a:gd name="T47" fmla="*/ 81 h 154"/>
                <a:gd name="T48" fmla="*/ 15 w 258"/>
                <a:gd name="T49" fmla="*/ 78 h 154"/>
                <a:gd name="T50" fmla="*/ 31 w 258"/>
                <a:gd name="T51" fmla="*/ 78 h 154"/>
                <a:gd name="T52" fmla="*/ 57 w 258"/>
                <a:gd name="T53" fmla="*/ 92 h 154"/>
                <a:gd name="T54" fmla="*/ 67 w 258"/>
                <a:gd name="T55" fmla="*/ 92 h 154"/>
                <a:gd name="T56" fmla="*/ 69 w 258"/>
                <a:gd name="T57" fmla="*/ 116 h 154"/>
                <a:gd name="T58" fmla="*/ 69 w 258"/>
                <a:gd name="T59" fmla="*/ 140 h 154"/>
                <a:gd name="T60" fmla="*/ 95 w 258"/>
                <a:gd name="T61" fmla="*/ 147 h 154"/>
                <a:gd name="T62" fmla="*/ 128 w 258"/>
                <a:gd name="T63" fmla="*/ 145 h 154"/>
                <a:gd name="T64" fmla="*/ 140 w 258"/>
                <a:gd name="T65" fmla="*/ 111 h 154"/>
                <a:gd name="T66" fmla="*/ 164 w 258"/>
                <a:gd name="T67" fmla="*/ 9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154">
                  <a:moveTo>
                    <a:pt x="164" y="100"/>
                  </a:moveTo>
                  <a:lnTo>
                    <a:pt x="173" y="109"/>
                  </a:lnTo>
                  <a:lnTo>
                    <a:pt x="180" y="83"/>
                  </a:lnTo>
                  <a:lnTo>
                    <a:pt x="178" y="76"/>
                  </a:lnTo>
                  <a:lnTo>
                    <a:pt x="194" y="57"/>
                  </a:lnTo>
                  <a:lnTo>
                    <a:pt x="211" y="57"/>
                  </a:lnTo>
                  <a:lnTo>
                    <a:pt x="211" y="64"/>
                  </a:lnTo>
                  <a:lnTo>
                    <a:pt x="227" y="64"/>
                  </a:lnTo>
                  <a:lnTo>
                    <a:pt x="244" y="62"/>
                  </a:lnTo>
                  <a:lnTo>
                    <a:pt x="258" y="52"/>
                  </a:lnTo>
                  <a:lnTo>
                    <a:pt x="258" y="45"/>
                  </a:lnTo>
                  <a:lnTo>
                    <a:pt x="249" y="38"/>
                  </a:lnTo>
                  <a:lnTo>
                    <a:pt x="249" y="29"/>
                  </a:lnTo>
                  <a:lnTo>
                    <a:pt x="256" y="29"/>
                  </a:lnTo>
                  <a:lnTo>
                    <a:pt x="256" y="19"/>
                  </a:lnTo>
                  <a:lnTo>
                    <a:pt x="249" y="21"/>
                  </a:lnTo>
                  <a:lnTo>
                    <a:pt x="232" y="21"/>
                  </a:lnTo>
                  <a:lnTo>
                    <a:pt x="216" y="31"/>
                  </a:lnTo>
                  <a:lnTo>
                    <a:pt x="209" y="40"/>
                  </a:lnTo>
                  <a:lnTo>
                    <a:pt x="201" y="50"/>
                  </a:lnTo>
                  <a:lnTo>
                    <a:pt x="171" y="52"/>
                  </a:lnTo>
                  <a:lnTo>
                    <a:pt x="168" y="43"/>
                  </a:lnTo>
                  <a:lnTo>
                    <a:pt x="159" y="36"/>
                  </a:lnTo>
                  <a:lnTo>
                    <a:pt x="142" y="45"/>
                  </a:lnTo>
                  <a:lnTo>
                    <a:pt x="135" y="38"/>
                  </a:lnTo>
                  <a:lnTo>
                    <a:pt x="135" y="29"/>
                  </a:lnTo>
                  <a:lnTo>
                    <a:pt x="126" y="29"/>
                  </a:lnTo>
                  <a:lnTo>
                    <a:pt x="119" y="31"/>
                  </a:lnTo>
                  <a:lnTo>
                    <a:pt x="119" y="24"/>
                  </a:lnTo>
                  <a:lnTo>
                    <a:pt x="119" y="14"/>
                  </a:lnTo>
                  <a:lnTo>
                    <a:pt x="109" y="7"/>
                  </a:lnTo>
                  <a:lnTo>
                    <a:pt x="100" y="0"/>
                  </a:lnTo>
                  <a:lnTo>
                    <a:pt x="93" y="17"/>
                  </a:lnTo>
                  <a:lnTo>
                    <a:pt x="86" y="24"/>
                  </a:lnTo>
                  <a:lnTo>
                    <a:pt x="86" y="17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7" y="3"/>
                  </a:lnTo>
                  <a:lnTo>
                    <a:pt x="60" y="3"/>
                  </a:lnTo>
                  <a:lnTo>
                    <a:pt x="62" y="19"/>
                  </a:lnTo>
                  <a:lnTo>
                    <a:pt x="62" y="26"/>
                  </a:lnTo>
                  <a:lnTo>
                    <a:pt x="55" y="33"/>
                  </a:lnTo>
                  <a:lnTo>
                    <a:pt x="38" y="45"/>
                  </a:lnTo>
                  <a:lnTo>
                    <a:pt x="38" y="52"/>
                  </a:lnTo>
                  <a:lnTo>
                    <a:pt x="22" y="52"/>
                  </a:lnTo>
                  <a:lnTo>
                    <a:pt x="15" y="62"/>
                  </a:lnTo>
                  <a:lnTo>
                    <a:pt x="15" y="71"/>
                  </a:lnTo>
                  <a:lnTo>
                    <a:pt x="0" y="81"/>
                  </a:lnTo>
                  <a:lnTo>
                    <a:pt x="0" y="88"/>
                  </a:lnTo>
                  <a:lnTo>
                    <a:pt x="15" y="78"/>
                  </a:lnTo>
                  <a:lnTo>
                    <a:pt x="24" y="78"/>
                  </a:lnTo>
                  <a:lnTo>
                    <a:pt x="31" y="78"/>
                  </a:lnTo>
                  <a:lnTo>
                    <a:pt x="41" y="85"/>
                  </a:lnTo>
                  <a:lnTo>
                    <a:pt x="57" y="92"/>
                  </a:lnTo>
                  <a:lnTo>
                    <a:pt x="67" y="83"/>
                  </a:lnTo>
                  <a:lnTo>
                    <a:pt x="67" y="92"/>
                  </a:lnTo>
                  <a:lnTo>
                    <a:pt x="74" y="107"/>
                  </a:lnTo>
                  <a:lnTo>
                    <a:pt x="69" y="116"/>
                  </a:lnTo>
                  <a:lnTo>
                    <a:pt x="76" y="130"/>
                  </a:lnTo>
                  <a:lnTo>
                    <a:pt x="69" y="140"/>
                  </a:lnTo>
                  <a:lnTo>
                    <a:pt x="69" y="149"/>
                  </a:lnTo>
                  <a:lnTo>
                    <a:pt x="95" y="147"/>
                  </a:lnTo>
                  <a:lnTo>
                    <a:pt x="102" y="154"/>
                  </a:lnTo>
                  <a:lnTo>
                    <a:pt x="128" y="145"/>
                  </a:lnTo>
                  <a:lnTo>
                    <a:pt x="133" y="119"/>
                  </a:lnTo>
                  <a:lnTo>
                    <a:pt x="140" y="111"/>
                  </a:lnTo>
                  <a:lnTo>
                    <a:pt x="147" y="102"/>
                  </a:lnTo>
                  <a:lnTo>
                    <a:pt x="164" y="92"/>
                  </a:lnTo>
                  <a:lnTo>
                    <a:pt x="16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8" name="Freeform 288"/>
            <p:cNvSpPr>
              <a:spLocks/>
            </p:cNvSpPr>
            <p:nvPr/>
          </p:nvSpPr>
          <p:spPr bwMode="auto">
            <a:xfrm>
              <a:off x="11871325" y="7977188"/>
              <a:ext cx="93663" cy="112713"/>
            </a:xfrm>
            <a:custGeom>
              <a:avLst/>
              <a:gdLst>
                <a:gd name="T0" fmla="*/ 0 w 59"/>
                <a:gd name="T1" fmla="*/ 40 h 71"/>
                <a:gd name="T2" fmla="*/ 16 w 59"/>
                <a:gd name="T3" fmla="*/ 47 h 71"/>
                <a:gd name="T4" fmla="*/ 19 w 59"/>
                <a:gd name="T5" fmla="*/ 56 h 71"/>
                <a:gd name="T6" fmla="*/ 35 w 59"/>
                <a:gd name="T7" fmla="*/ 63 h 71"/>
                <a:gd name="T8" fmla="*/ 52 w 59"/>
                <a:gd name="T9" fmla="*/ 71 h 71"/>
                <a:gd name="T10" fmla="*/ 59 w 59"/>
                <a:gd name="T11" fmla="*/ 61 h 71"/>
                <a:gd name="T12" fmla="*/ 49 w 59"/>
                <a:gd name="T13" fmla="*/ 54 h 71"/>
                <a:gd name="T14" fmla="*/ 57 w 59"/>
                <a:gd name="T15" fmla="*/ 37 h 71"/>
                <a:gd name="T16" fmla="*/ 57 w 59"/>
                <a:gd name="T17" fmla="*/ 28 h 71"/>
                <a:gd name="T18" fmla="*/ 57 w 59"/>
                <a:gd name="T19" fmla="*/ 21 h 71"/>
                <a:gd name="T20" fmla="*/ 47 w 59"/>
                <a:gd name="T21" fmla="*/ 7 h 71"/>
                <a:gd name="T22" fmla="*/ 31 w 59"/>
                <a:gd name="T23" fmla="*/ 7 h 71"/>
                <a:gd name="T24" fmla="*/ 14 w 59"/>
                <a:gd name="T25" fmla="*/ 0 h 71"/>
                <a:gd name="T26" fmla="*/ 5 w 59"/>
                <a:gd name="T27" fmla="*/ 2 h 71"/>
                <a:gd name="T28" fmla="*/ 5 w 59"/>
                <a:gd name="T29" fmla="*/ 9 h 71"/>
                <a:gd name="T30" fmla="*/ 0 w 59"/>
                <a:gd name="T31" fmla="*/ 23 h 71"/>
                <a:gd name="T32" fmla="*/ 0 w 59"/>
                <a:gd name="T33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71">
                  <a:moveTo>
                    <a:pt x="0" y="40"/>
                  </a:moveTo>
                  <a:lnTo>
                    <a:pt x="16" y="47"/>
                  </a:lnTo>
                  <a:lnTo>
                    <a:pt x="19" y="56"/>
                  </a:lnTo>
                  <a:lnTo>
                    <a:pt x="35" y="63"/>
                  </a:lnTo>
                  <a:lnTo>
                    <a:pt x="52" y="71"/>
                  </a:lnTo>
                  <a:lnTo>
                    <a:pt x="59" y="61"/>
                  </a:lnTo>
                  <a:lnTo>
                    <a:pt x="49" y="54"/>
                  </a:lnTo>
                  <a:lnTo>
                    <a:pt x="57" y="37"/>
                  </a:lnTo>
                  <a:lnTo>
                    <a:pt x="57" y="28"/>
                  </a:lnTo>
                  <a:lnTo>
                    <a:pt x="57" y="21"/>
                  </a:lnTo>
                  <a:lnTo>
                    <a:pt x="47" y="7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0" y="23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0" name="Rectangle 290"/>
            <p:cNvSpPr>
              <a:spLocks noChangeArrowheads="1"/>
            </p:cNvSpPr>
            <p:nvPr/>
          </p:nvSpPr>
          <p:spPr bwMode="auto">
            <a:xfrm>
              <a:off x="11126788" y="99456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1" name="Rectangle 291"/>
            <p:cNvSpPr>
              <a:spLocks noChangeArrowheads="1"/>
            </p:cNvSpPr>
            <p:nvPr/>
          </p:nvSpPr>
          <p:spPr bwMode="auto">
            <a:xfrm>
              <a:off x="11653838" y="1060291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2" name="Freeform 292"/>
            <p:cNvSpPr>
              <a:spLocks/>
            </p:cNvSpPr>
            <p:nvPr/>
          </p:nvSpPr>
          <p:spPr bwMode="auto">
            <a:xfrm>
              <a:off x="13447713" y="11536363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3" name="Freeform 293"/>
            <p:cNvSpPr>
              <a:spLocks/>
            </p:cNvSpPr>
            <p:nvPr/>
          </p:nvSpPr>
          <p:spPr bwMode="auto">
            <a:xfrm>
              <a:off x="10658475" y="9840913"/>
              <a:ext cx="115888" cy="82550"/>
            </a:xfrm>
            <a:custGeom>
              <a:avLst/>
              <a:gdLst>
                <a:gd name="T0" fmla="*/ 7 w 73"/>
                <a:gd name="T1" fmla="*/ 35 h 52"/>
                <a:gd name="T2" fmla="*/ 16 w 73"/>
                <a:gd name="T3" fmla="*/ 35 h 52"/>
                <a:gd name="T4" fmla="*/ 23 w 73"/>
                <a:gd name="T5" fmla="*/ 42 h 52"/>
                <a:gd name="T6" fmla="*/ 26 w 73"/>
                <a:gd name="T7" fmla="*/ 52 h 52"/>
                <a:gd name="T8" fmla="*/ 33 w 73"/>
                <a:gd name="T9" fmla="*/ 42 h 52"/>
                <a:gd name="T10" fmla="*/ 33 w 73"/>
                <a:gd name="T11" fmla="*/ 33 h 52"/>
                <a:gd name="T12" fmla="*/ 49 w 73"/>
                <a:gd name="T13" fmla="*/ 33 h 52"/>
                <a:gd name="T14" fmla="*/ 56 w 73"/>
                <a:gd name="T15" fmla="*/ 33 h 52"/>
                <a:gd name="T16" fmla="*/ 56 w 73"/>
                <a:gd name="T17" fmla="*/ 26 h 52"/>
                <a:gd name="T18" fmla="*/ 63 w 73"/>
                <a:gd name="T19" fmla="*/ 16 h 52"/>
                <a:gd name="T20" fmla="*/ 73 w 73"/>
                <a:gd name="T21" fmla="*/ 7 h 52"/>
                <a:gd name="T22" fmla="*/ 54 w 73"/>
                <a:gd name="T23" fmla="*/ 0 h 52"/>
                <a:gd name="T24" fmla="*/ 30 w 73"/>
                <a:gd name="T25" fmla="*/ 19 h 52"/>
                <a:gd name="T26" fmla="*/ 21 w 73"/>
                <a:gd name="T27" fmla="*/ 2 h 52"/>
                <a:gd name="T28" fmla="*/ 14 w 73"/>
                <a:gd name="T29" fmla="*/ 12 h 52"/>
                <a:gd name="T30" fmla="*/ 16 w 73"/>
                <a:gd name="T31" fmla="*/ 19 h 52"/>
                <a:gd name="T32" fmla="*/ 16 w 73"/>
                <a:gd name="T33" fmla="*/ 28 h 52"/>
                <a:gd name="T34" fmla="*/ 0 w 73"/>
                <a:gd name="T35" fmla="*/ 35 h 52"/>
                <a:gd name="T36" fmla="*/ 7 w 73"/>
                <a:gd name="T37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52">
                  <a:moveTo>
                    <a:pt x="7" y="35"/>
                  </a:moveTo>
                  <a:lnTo>
                    <a:pt x="16" y="35"/>
                  </a:lnTo>
                  <a:lnTo>
                    <a:pt x="23" y="42"/>
                  </a:lnTo>
                  <a:lnTo>
                    <a:pt x="26" y="52"/>
                  </a:lnTo>
                  <a:lnTo>
                    <a:pt x="33" y="42"/>
                  </a:lnTo>
                  <a:lnTo>
                    <a:pt x="33" y="33"/>
                  </a:lnTo>
                  <a:lnTo>
                    <a:pt x="49" y="33"/>
                  </a:lnTo>
                  <a:lnTo>
                    <a:pt x="56" y="33"/>
                  </a:lnTo>
                  <a:lnTo>
                    <a:pt x="56" y="26"/>
                  </a:lnTo>
                  <a:lnTo>
                    <a:pt x="63" y="16"/>
                  </a:lnTo>
                  <a:lnTo>
                    <a:pt x="73" y="7"/>
                  </a:lnTo>
                  <a:lnTo>
                    <a:pt x="54" y="0"/>
                  </a:lnTo>
                  <a:lnTo>
                    <a:pt x="30" y="19"/>
                  </a:lnTo>
                  <a:lnTo>
                    <a:pt x="21" y="2"/>
                  </a:lnTo>
                  <a:lnTo>
                    <a:pt x="14" y="12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0" y="35"/>
                  </a:ln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4" name="Freeform 294"/>
            <p:cNvSpPr>
              <a:spLocks/>
            </p:cNvSpPr>
            <p:nvPr/>
          </p:nvSpPr>
          <p:spPr bwMode="auto">
            <a:xfrm>
              <a:off x="10688638" y="9780588"/>
              <a:ext cx="52388" cy="49213"/>
            </a:xfrm>
            <a:custGeom>
              <a:avLst/>
              <a:gdLst>
                <a:gd name="T0" fmla="*/ 18 w 33"/>
                <a:gd name="T1" fmla="*/ 14 h 31"/>
                <a:gd name="T2" fmla="*/ 18 w 33"/>
                <a:gd name="T3" fmla="*/ 31 h 31"/>
                <a:gd name="T4" fmla="*/ 26 w 33"/>
                <a:gd name="T5" fmla="*/ 21 h 31"/>
                <a:gd name="T6" fmla="*/ 33 w 33"/>
                <a:gd name="T7" fmla="*/ 14 h 31"/>
                <a:gd name="T8" fmla="*/ 33 w 33"/>
                <a:gd name="T9" fmla="*/ 7 h 31"/>
                <a:gd name="T10" fmla="*/ 16 w 33"/>
                <a:gd name="T11" fmla="*/ 0 h 31"/>
                <a:gd name="T12" fmla="*/ 9 w 33"/>
                <a:gd name="T13" fmla="*/ 9 h 31"/>
                <a:gd name="T14" fmla="*/ 0 w 33"/>
                <a:gd name="T15" fmla="*/ 9 h 31"/>
                <a:gd name="T16" fmla="*/ 2 w 33"/>
                <a:gd name="T17" fmla="*/ 17 h 31"/>
                <a:gd name="T18" fmla="*/ 9 w 33"/>
                <a:gd name="T19" fmla="*/ 14 h 31"/>
                <a:gd name="T20" fmla="*/ 18 w 33"/>
                <a:gd name="T2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8" y="14"/>
                  </a:moveTo>
                  <a:lnTo>
                    <a:pt x="18" y="31"/>
                  </a:lnTo>
                  <a:lnTo>
                    <a:pt x="26" y="21"/>
                  </a:lnTo>
                  <a:lnTo>
                    <a:pt x="33" y="14"/>
                  </a:lnTo>
                  <a:lnTo>
                    <a:pt x="33" y="7"/>
                  </a:lnTo>
                  <a:lnTo>
                    <a:pt x="16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2" y="17"/>
                  </a:lnTo>
                  <a:lnTo>
                    <a:pt x="9" y="14"/>
                  </a:ln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5" name="Freeform 295"/>
            <p:cNvSpPr>
              <a:spLocks/>
            </p:cNvSpPr>
            <p:nvPr/>
          </p:nvSpPr>
          <p:spPr bwMode="auto">
            <a:xfrm>
              <a:off x="10788650" y="9678988"/>
              <a:ext cx="387350" cy="282575"/>
            </a:xfrm>
            <a:custGeom>
              <a:avLst/>
              <a:gdLst>
                <a:gd name="T0" fmla="*/ 90 w 244"/>
                <a:gd name="T1" fmla="*/ 144 h 178"/>
                <a:gd name="T2" fmla="*/ 100 w 244"/>
                <a:gd name="T3" fmla="*/ 149 h 178"/>
                <a:gd name="T4" fmla="*/ 107 w 244"/>
                <a:gd name="T5" fmla="*/ 142 h 178"/>
                <a:gd name="T6" fmla="*/ 107 w 244"/>
                <a:gd name="T7" fmla="*/ 142 h 178"/>
                <a:gd name="T8" fmla="*/ 126 w 244"/>
                <a:gd name="T9" fmla="*/ 149 h 178"/>
                <a:gd name="T10" fmla="*/ 131 w 244"/>
                <a:gd name="T11" fmla="*/ 149 h 178"/>
                <a:gd name="T12" fmla="*/ 131 w 244"/>
                <a:gd name="T13" fmla="*/ 156 h 178"/>
                <a:gd name="T14" fmla="*/ 142 w 244"/>
                <a:gd name="T15" fmla="*/ 163 h 178"/>
                <a:gd name="T16" fmla="*/ 164 w 244"/>
                <a:gd name="T17" fmla="*/ 163 h 178"/>
                <a:gd name="T18" fmla="*/ 173 w 244"/>
                <a:gd name="T19" fmla="*/ 178 h 178"/>
                <a:gd name="T20" fmla="*/ 204 w 244"/>
                <a:gd name="T21" fmla="*/ 159 h 178"/>
                <a:gd name="T22" fmla="*/ 206 w 244"/>
                <a:gd name="T23" fmla="*/ 159 h 178"/>
                <a:gd name="T24" fmla="*/ 206 w 244"/>
                <a:gd name="T25" fmla="*/ 168 h 178"/>
                <a:gd name="T26" fmla="*/ 223 w 244"/>
                <a:gd name="T27" fmla="*/ 166 h 178"/>
                <a:gd name="T28" fmla="*/ 220 w 244"/>
                <a:gd name="T29" fmla="*/ 149 h 178"/>
                <a:gd name="T30" fmla="*/ 211 w 244"/>
                <a:gd name="T31" fmla="*/ 135 h 178"/>
                <a:gd name="T32" fmla="*/ 220 w 244"/>
                <a:gd name="T33" fmla="*/ 126 h 178"/>
                <a:gd name="T34" fmla="*/ 237 w 244"/>
                <a:gd name="T35" fmla="*/ 140 h 178"/>
                <a:gd name="T36" fmla="*/ 244 w 244"/>
                <a:gd name="T37" fmla="*/ 133 h 178"/>
                <a:gd name="T38" fmla="*/ 235 w 244"/>
                <a:gd name="T39" fmla="*/ 116 h 178"/>
                <a:gd name="T40" fmla="*/ 218 w 244"/>
                <a:gd name="T41" fmla="*/ 92 h 178"/>
                <a:gd name="T42" fmla="*/ 216 w 244"/>
                <a:gd name="T43" fmla="*/ 59 h 178"/>
                <a:gd name="T44" fmla="*/ 206 w 244"/>
                <a:gd name="T45" fmla="*/ 45 h 178"/>
                <a:gd name="T46" fmla="*/ 220 w 244"/>
                <a:gd name="T47" fmla="*/ 12 h 178"/>
                <a:gd name="T48" fmla="*/ 209 w 244"/>
                <a:gd name="T49" fmla="*/ 5 h 178"/>
                <a:gd name="T50" fmla="*/ 168 w 244"/>
                <a:gd name="T51" fmla="*/ 7 h 178"/>
                <a:gd name="T52" fmla="*/ 152 w 244"/>
                <a:gd name="T53" fmla="*/ 0 h 178"/>
                <a:gd name="T54" fmla="*/ 128 w 244"/>
                <a:gd name="T55" fmla="*/ 10 h 178"/>
                <a:gd name="T56" fmla="*/ 112 w 244"/>
                <a:gd name="T57" fmla="*/ 2 h 178"/>
                <a:gd name="T58" fmla="*/ 97 w 244"/>
                <a:gd name="T59" fmla="*/ 5 h 178"/>
                <a:gd name="T60" fmla="*/ 81 w 244"/>
                <a:gd name="T61" fmla="*/ 14 h 178"/>
                <a:gd name="T62" fmla="*/ 57 w 244"/>
                <a:gd name="T63" fmla="*/ 14 h 178"/>
                <a:gd name="T64" fmla="*/ 41 w 244"/>
                <a:gd name="T65" fmla="*/ 17 h 178"/>
                <a:gd name="T66" fmla="*/ 31 w 244"/>
                <a:gd name="T67" fmla="*/ 24 h 178"/>
                <a:gd name="T68" fmla="*/ 26 w 244"/>
                <a:gd name="T69" fmla="*/ 33 h 178"/>
                <a:gd name="T70" fmla="*/ 10 w 244"/>
                <a:gd name="T71" fmla="*/ 36 h 178"/>
                <a:gd name="T72" fmla="*/ 3 w 244"/>
                <a:gd name="T73" fmla="*/ 52 h 178"/>
                <a:gd name="T74" fmla="*/ 3 w 244"/>
                <a:gd name="T75" fmla="*/ 69 h 178"/>
                <a:gd name="T76" fmla="*/ 19 w 244"/>
                <a:gd name="T77" fmla="*/ 73 h 178"/>
                <a:gd name="T78" fmla="*/ 12 w 244"/>
                <a:gd name="T79" fmla="*/ 83 h 178"/>
                <a:gd name="T80" fmla="*/ 15 w 244"/>
                <a:gd name="T81" fmla="*/ 116 h 178"/>
                <a:gd name="T82" fmla="*/ 41 w 244"/>
                <a:gd name="T83" fmla="*/ 130 h 178"/>
                <a:gd name="T84" fmla="*/ 48 w 244"/>
                <a:gd name="T85" fmla="*/ 114 h 178"/>
                <a:gd name="T86" fmla="*/ 64 w 244"/>
                <a:gd name="T87" fmla="*/ 121 h 178"/>
                <a:gd name="T88" fmla="*/ 57 w 244"/>
                <a:gd name="T89" fmla="*/ 154 h 178"/>
                <a:gd name="T90" fmla="*/ 81 w 244"/>
                <a:gd name="T91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178">
                  <a:moveTo>
                    <a:pt x="88" y="142"/>
                  </a:moveTo>
                  <a:lnTo>
                    <a:pt x="90" y="144"/>
                  </a:lnTo>
                  <a:lnTo>
                    <a:pt x="90" y="142"/>
                  </a:lnTo>
                  <a:lnTo>
                    <a:pt x="100" y="149"/>
                  </a:lnTo>
                  <a:lnTo>
                    <a:pt x="107" y="149"/>
                  </a:lnTo>
                  <a:lnTo>
                    <a:pt x="107" y="142"/>
                  </a:lnTo>
                  <a:lnTo>
                    <a:pt x="107" y="142"/>
                  </a:lnTo>
                  <a:lnTo>
                    <a:pt x="107" y="142"/>
                  </a:lnTo>
                  <a:lnTo>
                    <a:pt x="123" y="149"/>
                  </a:lnTo>
                  <a:lnTo>
                    <a:pt x="126" y="149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1" y="149"/>
                  </a:lnTo>
                  <a:lnTo>
                    <a:pt x="131" y="156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9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73" y="178"/>
                  </a:lnTo>
                  <a:lnTo>
                    <a:pt x="190" y="168"/>
                  </a:lnTo>
                  <a:lnTo>
                    <a:pt x="204" y="159"/>
                  </a:lnTo>
                  <a:lnTo>
                    <a:pt x="204" y="161"/>
                  </a:lnTo>
                  <a:lnTo>
                    <a:pt x="206" y="159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20" y="166"/>
                  </a:lnTo>
                  <a:lnTo>
                    <a:pt x="223" y="166"/>
                  </a:lnTo>
                  <a:lnTo>
                    <a:pt x="230" y="149"/>
                  </a:lnTo>
                  <a:lnTo>
                    <a:pt x="220" y="149"/>
                  </a:lnTo>
                  <a:lnTo>
                    <a:pt x="213" y="142"/>
                  </a:lnTo>
                  <a:lnTo>
                    <a:pt x="211" y="135"/>
                  </a:lnTo>
                  <a:lnTo>
                    <a:pt x="218" y="126"/>
                  </a:lnTo>
                  <a:lnTo>
                    <a:pt x="220" y="126"/>
                  </a:lnTo>
                  <a:lnTo>
                    <a:pt x="228" y="133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44" y="133"/>
                  </a:lnTo>
                  <a:lnTo>
                    <a:pt x="242" y="123"/>
                  </a:lnTo>
                  <a:lnTo>
                    <a:pt x="235" y="116"/>
                  </a:lnTo>
                  <a:lnTo>
                    <a:pt x="218" y="109"/>
                  </a:lnTo>
                  <a:lnTo>
                    <a:pt x="218" y="92"/>
                  </a:lnTo>
                  <a:lnTo>
                    <a:pt x="209" y="76"/>
                  </a:lnTo>
                  <a:lnTo>
                    <a:pt x="216" y="59"/>
                  </a:lnTo>
                  <a:lnTo>
                    <a:pt x="206" y="54"/>
                  </a:lnTo>
                  <a:lnTo>
                    <a:pt x="206" y="45"/>
                  </a:lnTo>
                  <a:lnTo>
                    <a:pt x="220" y="28"/>
                  </a:lnTo>
                  <a:lnTo>
                    <a:pt x="220" y="12"/>
                  </a:lnTo>
                  <a:lnTo>
                    <a:pt x="211" y="5"/>
                  </a:lnTo>
                  <a:lnTo>
                    <a:pt x="209" y="5"/>
                  </a:lnTo>
                  <a:lnTo>
                    <a:pt x="202" y="5"/>
                  </a:lnTo>
                  <a:lnTo>
                    <a:pt x="168" y="7"/>
                  </a:lnTo>
                  <a:lnTo>
                    <a:pt x="161" y="7"/>
                  </a:lnTo>
                  <a:lnTo>
                    <a:pt x="152" y="0"/>
                  </a:lnTo>
                  <a:lnTo>
                    <a:pt x="145" y="0"/>
                  </a:lnTo>
                  <a:lnTo>
                    <a:pt x="128" y="10"/>
                  </a:lnTo>
                  <a:lnTo>
                    <a:pt x="128" y="2"/>
                  </a:lnTo>
                  <a:lnTo>
                    <a:pt x="112" y="2"/>
                  </a:lnTo>
                  <a:lnTo>
                    <a:pt x="105" y="2"/>
                  </a:lnTo>
                  <a:lnTo>
                    <a:pt x="97" y="5"/>
                  </a:lnTo>
                  <a:lnTo>
                    <a:pt x="88" y="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57" y="14"/>
                  </a:lnTo>
                  <a:lnTo>
                    <a:pt x="48" y="17"/>
                  </a:lnTo>
                  <a:lnTo>
                    <a:pt x="41" y="17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34" y="33"/>
                  </a:lnTo>
                  <a:lnTo>
                    <a:pt x="26" y="33"/>
                  </a:lnTo>
                  <a:lnTo>
                    <a:pt x="17" y="36"/>
                  </a:lnTo>
                  <a:lnTo>
                    <a:pt x="10" y="36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3" y="59"/>
                  </a:lnTo>
                  <a:lnTo>
                    <a:pt x="3" y="69"/>
                  </a:lnTo>
                  <a:lnTo>
                    <a:pt x="19" y="66"/>
                  </a:lnTo>
                  <a:lnTo>
                    <a:pt x="19" y="73"/>
                  </a:lnTo>
                  <a:lnTo>
                    <a:pt x="22" y="83"/>
                  </a:lnTo>
                  <a:lnTo>
                    <a:pt x="12" y="83"/>
                  </a:lnTo>
                  <a:lnTo>
                    <a:pt x="12" y="90"/>
                  </a:lnTo>
                  <a:lnTo>
                    <a:pt x="15" y="116"/>
                  </a:lnTo>
                  <a:lnTo>
                    <a:pt x="31" y="130"/>
                  </a:lnTo>
                  <a:lnTo>
                    <a:pt x="41" y="130"/>
                  </a:lnTo>
                  <a:lnTo>
                    <a:pt x="38" y="123"/>
                  </a:lnTo>
                  <a:lnTo>
                    <a:pt x="48" y="114"/>
                  </a:lnTo>
                  <a:lnTo>
                    <a:pt x="55" y="114"/>
                  </a:lnTo>
                  <a:lnTo>
                    <a:pt x="64" y="121"/>
                  </a:lnTo>
                  <a:lnTo>
                    <a:pt x="57" y="137"/>
                  </a:lnTo>
                  <a:lnTo>
                    <a:pt x="57" y="154"/>
                  </a:lnTo>
                  <a:lnTo>
                    <a:pt x="57" y="159"/>
                  </a:lnTo>
                  <a:lnTo>
                    <a:pt x="81" y="152"/>
                  </a:lnTo>
                  <a:lnTo>
                    <a:pt x="88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6" name="Freeform 296"/>
            <p:cNvSpPr>
              <a:spLocks/>
            </p:cNvSpPr>
            <p:nvPr/>
          </p:nvSpPr>
          <p:spPr bwMode="auto">
            <a:xfrm>
              <a:off x="11126788" y="9942513"/>
              <a:ext cx="11113" cy="3175"/>
            </a:xfrm>
            <a:custGeom>
              <a:avLst/>
              <a:gdLst>
                <a:gd name="T0" fmla="*/ 0 w 7"/>
                <a:gd name="T1" fmla="*/ 2 h 2"/>
                <a:gd name="T2" fmla="*/ 0 w 7"/>
                <a:gd name="T3" fmla="*/ 2 h 2"/>
                <a:gd name="T4" fmla="*/ 7 w 7"/>
                <a:gd name="T5" fmla="*/ 0 h 2"/>
                <a:gd name="T6" fmla="*/ 0 w 7"/>
                <a:gd name="T7" fmla="*/ 2 h 2"/>
                <a:gd name="T8" fmla="*/ 0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7" name="Freeform 297"/>
            <p:cNvSpPr>
              <a:spLocks/>
            </p:cNvSpPr>
            <p:nvPr/>
          </p:nvSpPr>
          <p:spPr bwMode="auto">
            <a:xfrm>
              <a:off x="11104563" y="10201275"/>
              <a:ext cx="4763" cy="3175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8" name="Freeform 298"/>
            <p:cNvSpPr>
              <a:spLocks/>
            </p:cNvSpPr>
            <p:nvPr/>
          </p:nvSpPr>
          <p:spPr bwMode="auto">
            <a:xfrm>
              <a:off x="10623550" y="9904413"/>
              <a:ext cx="593725" cy="300038"/>
            </a:xfrm>
            <a:custGeom>
              <a:avLst/>
              <a:gdLst>
                <a:gd name="T0" fmla="*/ 26 w 374"/>
                <a:gd name="T1" fmla="*/ 159 h 189"/>
                <a:gd name="T2" fmla="*/ 41 w 374"/>
                <a:gd name="T3" fmla="*/ 159 h 189"/>
                <a:gd name="T4" fmla="*/ 50 w 374"/>
                <a:gd name="T5" fmla="*/ 149 h 189"/>
                <a:gd name="T6" fmla="*/ 57 w 374"/>
                <a:gd name="T7" fmla="*/ 149 h 189"/>
                <a:gd name="T8" fmla="*/ 69 w 374"/>
                <a:gd name="T9" fmla="*/ 147 h 189"/>
                <a:gd name="T10" fmla="*/ 97 w 374"/>
                <a:gd name="T11" fmla="*/ 147 h 189"/>
                <a:gd name="T12" fmla="*/ 130 w 374"/>
                <a:gd name="T13" fmla="*/ 135 h 189"/>
                <a:gd name="T14" fmla="*/ 164 w 374"/>
                <a:gd name="T15" fmla="*/ 140 h 189"/>
                <a:gd name="T16" fmla="*/ 178 w 374"/>
                <a:gd name="T17" fmla="*/ 133 h 189"/>
                <a:gd name="T18" fmla="*/ 187 w 374"/>
                <a:gd name="T19" fmla="*/ 140 h 189"/>
                <a:gd name="T20" fmla="*/ 230 w 374"/>
                <a:gd name="T21" fmla="*/ 154 h 189"/>
                <a:gd name="T22" fmla="*/ 246 w 374"/>
                <a:gd name="T23" fmla="*/ 168 h 189"/>
                <a:gd name="T24" fmla="*/ 279 w 374"/>
                <a:gd name="T25" fmla="*/ 189 h 189"/>
                <a:gd name="T26" fmla="*/ 308 w 374"/>
                <a:gd name="T27" fmla="*/ 187 h 189"/>
                <a:gd name="T28" fmla="*/ 320 w 374"/>
                <a:gd name="T29" fmla="*/ 187 h 189"/>
                <a:gd name="T30" fmla="*/ 327 w 374"/>
                <a:gd name="T31" fmla="*/ 178 h 189"/>
                <a:gd name="T32" fmla="*/ 329 w 374"/>
                <a:gd name="T33" fmla="*/ 178 h 189"/>
                <a:gd name="T34" fmla="*/ 353 w 374"/>
                <a:gd name="T35" fmla="*/ 178 h 189"/>
                <a:gd name="T36" fmla="*/ 350 w 374"/>
                <a:gd name="T37" fmla="*/ 161 h 189"/>
                <a:gd name="T38" fmla="*/ 358 w 374"/>
                <a:gd name="T39" fmla="*/ 144 h 189"/>
                <a:gd name="T40" fmla="*/ 374 w 374"/>
                <a:gd name="T41" fmla="*/ 135 h 189"/>
                <a:gd name="T42" fmla="*/ 365 w 374"/>
                <a:gd name="T43" fmla="*/ 102 h 189"/>
                <a:gd name="T44" fmla="*/ 353 w 374"/>
                <a:gd name="T45" fmla="*/ 81 h 189"/>
                <a:gd name="T46" fmla="*/ 339 w 374"/>
                <a:gd name="T47" fmla="*/ 81 h 189"/>
                <a:gd name="T48" fmla="*/ 329 w 374"/>
                <a:gd name="T49" fmla="*/ 66 h 189"/>
                <a:gd name="T50" fmla="*/ 346 w 374"/>
                <a:gd name="T51" fmla="*/ 64 h 189"/>
                <a:gd name="T52" fmla="*/ 343 w 374"/>
                <a:gd name="T53" fmla="*/ 31 h 189"/>
                <a:gd name="T54" fmla="*/ 336 w 374"/>
                <a:gd name="T55" fmla="*/ 31 h 189"/>
                <a:gd name="T56" fmla="*/ 327 w 374"/>
                <a:gd name="T57" fmla="*/ 38 h 189"/>
                <a:gd name="T58" fmla="*/ 320 w 374"/>
                <a:gd name="T59" fmla="*/ 33 h 189"/>
                <a:gd name="T60" fmla="*/ 317 w 374"/>
                <a:gd name="T61" fmla="*/ 26 h 189"/>
                <a:gd name="T62" fmla="*/ 310 w 374"/>
                <a:gd name="T63" fmla="*/ 26 h 189"/>
                <a:gd name="T64" fmla="*/ 308 w 374"/>
                <a:gd name="T65" fmla="*/ 19 h 189"/>
                <a:gd name="T66" fmla="*/ 294 w 374"/>
                <a:gd name="T67" fmla="*/ 26 h 189"/>
                <a:gd name="T68" fmla="*/ 277 w 374"/>
                <a:gd name="T69" fmla="*/ 36 h 189"/>
                <a:gd name="T70" fmla="*/ 268 w 374"/>
                <a:gd name="T71" fmla="*/ 21 h 189"/>
                <a:gd name="T72" fmla="*/ 246 w 374"/>
                <a:gd name="T73" fmla="*/ 21 h 189"/>
                <a:gd name="T74" fmla="*/ 235 w 374"/>
                <a:gd name="T75" fmla="*/ 14 h 189"/>
                <a:gd name="T76" fmla="*/ 235 w 374"/>
                <a:gd name="T77" fmla="*/ 7 h 189"/>
                <a:gd name="T78" fmla="*/ 225 w 374"/>
                <a:gd name="T79" fmla="*/ 7 h 189"/>
                <a:gd name="T80" fmla="*/ 211 w 374"/>
                <a:gd name="T81" fmla="*/ 0 h 189"/>
                <a:gd name="T82" fmla="*/ 211 w 374"/>
                <a:gd name="T83" fmla="*/ 7 h 189"/>
                <a:gd name="T84" fmla="*/ 194 w 374"/>
                <a:gd name="T85" fmla="*/ 2 h 189"/>
                <a:gd name="T86" fmla="*/ 185 w 374"/>
                <a:gd name="T87" fmla="*/ 10 h 189"/>
                <a:gd name="T88" fmla="*/ 154 w 374"/>
                <a:gd name="T89" fmla="*/ 19 h 189"/>
                <a:gd name="T90" fmla="*/ 154 w 374"/>
                <a:gd name="T91" fmla="*/ 36 h 189"/>
                <a:gd name="T92" fmla="*/ 156 w 374"/>
                <a:gd name="T93" fmla="*/ 62 h 189"/>
                <a:gd name="T94" fmla="*/ 159 w 374"/>
                <a:gd name="T95" fmla="*/ 85 h 189"/>
                <a:gd name="T96" fmla="*/ 142 w 374"/>
                <a:gd name="T97" fmla="*/ 102 h 189"/>
                <a:gd name="T98" fmla="*/ 116 w 374"/>
                <a:gd name="T99" fmla="*/ 88 h 189"/>
                <a:gd name="T100" fmla="*/ 107 w 374"/>
                <a:gd name="T101" fmla="*/ 64 h 189"/>
                <a:gd name="T102" fmla="*/ 83 w 374"/>
                <a:gd name="T103" fmla="*/ 50 h 189"/>
                <a:gd name="T104" fmla="*/ 74 w 374"/>
                <a:gd name="T105" fmla="*/ 33 h 189"/>
                <a:gd name="T106" fmla="*/ 41 w 374"/>
                <a:gd name="T107" fmla="*/ 45 h 189"/>
                <a:gd name="T108" fmla="*/ 26 w 374"/>
                <a:gd name="T109" fmla="*/ 55 h 189"/>
                <a:gd name="T110" fmla="*/ 22 w 374"/>
                <a:gd name="T111" fmla="*/ 88 h 189"/>
                <a:gd name="T112" fmla="*/ 5 w 374"/>
                <a:gd name="T113" fmla="*/ 118 h 189"/>
                <a:gd name="T114" fmla="*/ 26 w 374"/>
                <a:gd name="T115" fmla="*/ 15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4" h="189">
                  <a:moveTo>
                    <a:pt x="26" y="159"/>
                  </a:moveTo>
                  <a:lnTo>
                    <a:pt x="26" y="159"/>
                  </a:lnTo>
                  <a:lnTo>
                    <a:pt x="26" y="159"/>
                  </a:lnTo>
                  <a:lnTo>
                    <a:pt x="41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7" y="147"/>
                  </a:lnTo>
                  <a:lnTo>
                    <a:pt x="69" y="147"/>
                  </a:lnTo>
                  <a:lnTo>
                    <a:pt x="90" y="147"/>
                  </a:lnTo>
                  <a:lnTo>
                    <a:pt x="97" y="147"/>
                  </a:lnTo>
                  <a:lnTo>
                    <a:pt x="114" y="135"/>
                  </a:lnTo>
                  <a:lnTo>
                    <a:pt x="130" y="135"/>
                  </a:lnTo>
                  <a:lnTo>
                    <a:pt x="138" y="135"/>
                  </a:lnTo>
                  <a:lnTo>
                    <a:pt x="164" y="14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0" y="130"/>
                  </a:lnTo>
                  <a:lnTo>
                    <a:pt x="187" y="140"/>
                  </a:lnTo>
                  <a:lnTo>
                    <a:pt x="204" y="147"/>
                  </a:lnTo>
                  <a:lnTo>
                    <a:pt x="230" y="154"/>
                  </a:lnTo>
                  <a:lnTo>
                    <a:pt x="237" y="152"/>
                  </a:lnTo>
                  <a:lnTo>
                    <a:pt x="246" y="168"/>
                  </a:lnTo>
                  <a:lnTo>
                    <a:pt x="272" y="182"/>
                  </a:lnTo>
                  <a:lnTo>
                    <a:pt x="279" y="189"/>
                  </a:lnTo>
                  <a:lnTo>
                    <a:pt x="306" y="187"/>
                  </a:lnTo>
                  <a:lnTo>
                    <a:pt x="308" y="187"/>
                  </a:lnTo>
                  <a:lnTo>
                    <a:pt x="313" y="187"/>
                  </a:lnTo>
                  <a:lnTo>
                    <a:pt x="320" y="187"/>
                  </a:lnTo>
                  <a:lnTo>
                    <a:pt x="320" y="187"/>
                  </a:lnTo>
                  <a:lnTo>
                    <a:pt x="327" y="178"/>
                  </a:lnTo>
                  <a:lnTo>
                    <a:pt x="329" y="180"/>
                  </a:lnTo>
                  <a:lnTo>
                    <a:pt x="329" y="178"/>
                  </a:lnTo>
                  <a:lnTo>
                    <a:pt x="336" y="185"/>
                  </a:lnTo>
                  <a:lnTo>
                    <a:pt x="353" y="178"/>
                  </a:lnTo>
                  <a:lnTo>
                    <a:pt x="360" y="168"/>
                  </a:lnTo>
                  <a:lnTo>
                    <a:pt x="350" y="161"/>
                  </a:lnTo>
                  <a:lnTo>
                    <a:pt x="343" y="154"/>
                  </a:lnTo>
                  <a:lnTo>
                    <a:pt x="358" y="144"/>
                  </a:lnTo>
                  <a:lnTo>
                    <a:pt x="374" y="135"/>
                  </a:lnTo>
                  <a:lnTo>
                    <a:pt x="374" y="135"/>
                  </a:lnTo>
                  <a:lnTo>
                    <a:pt x="365" y="118"/>
                  </a:lnTo>
                  <a:lnTo>
                    <a:pt x="365" y="102"/>
                  </a:lnTo>
                  <a:lnTo>
                    <a:pt x="355" y="88"/>
                  </a:lnTo>
                  <a:lnTo>
                    <a:pt x="353" y="81"/>
                  </a:lnTo>
                  <a:lnTo>
                    <a:pt x="348" y="81"/>
                  </a:lnTo>
                  <a:lnTo>
                    <a:pt x="339" y="81"/>
                  </a:lnTo>
                  <a:lnTo>
                    <a:pt x="329" y="66"/>
                  </a:lnTo>
                  <a:lnTo>
                    <a:pt x="329" y="66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47"/>
                  </a:lnTo>
                  <a:lnTo>
                    <a:pt x="343" y="31"/>
                  </a:lnTo>
                  <a:lnTo>
                    <a:pt x="336" y="31"/>
                  </a:lnTo>
                  <a:lnTo>
                    <a:pt x="336" y="31"/>
                  </a:lnTo>
                  <a:lnTo>
                    <a:pt x="327" y="40"/>
                  </a:lnTo>
                  <a:lnTo>
                    <a:pt x="327" y="38"/>
                  </a:lnTo>
                  <a:lnTo>
                    <a:pt x="327" y="33"/>
                  </a:lnTo>
                  <a:lnTo>
                    <a:pt x="320" y="33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7"/>
                  </a:lnTo>
                  <a:lnTo>
                    <a:pt x="294" y="26"/>
                  </a:lnTo>
                  <a:lnTo>
                    <a:pt x="277" y="36"/>
                  </a:lnTo>
                  <a:lnTo>
                    <a:pt x="277" y="36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53" y="21"/>
                  </a:lnTo>
                  <a:lnTo>
                    <a:pt x="246" y="21"/>
                  </a:lnTo>
                  <a:lnTo>
                    <a:pt x="244" y="21"/>
                  </a:lnTo>
                  <a:lnTo>
                    <a:pt x="235" y="14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7"/>
                  </a:lnTo>
                  <a:lnTo>
                    <a:pt x="225" y="7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7"/>
                  </a:lnTo>
                  <a:lnTo>
                    <a:pt x="211" y="7"/>
                  </a:lnTo>
                  <a:lnTo>
                    <a:pt x="201" y="10"/>
                  </a:lnTo>
                  <a:lnTo>
                    <a:pt x="194" y="2"/>
                  </a:lnTo>
                  <a:lnTo>
                    <a:pt x="192" y="0"/>
                  </a:lnTo>
                  <a:lnTo>
                    <a:pt x="185" y="10"/>
                  </a:lnTo>
                  <a:lnTo>
                    <a:pt x="161" y="17"/>
                  </a:lnTo>
                  <a:lnTo>
                    <a:pt x="154" y="19"/>
                  </a:lnTo>
                  <a:lnTo>
                    <a:pt x="154" y="28"/>
                  </a:lnTo>
                  <a:lnTo>
                    <a:pt x="154" y="36"/>
                  </a:lnTo>
                  <a:lnTo>
                    <a:pt x="156" y="45"/>
                  </a:lnTo>
                  <a:lnTo>
                    <a:pt x="156" y="62"/>
                  </a:lnTo>
                  <a:lnTo>
                    <a:pt x="156" y="69"/>
                  </a:lnTo>
                  <a:lnTo>
                    <a:pt x="159" y="85"/>
                  </a:lnTo>
                  <a:lnTo>
                    <a:pt x="149" y="95"/>
                  </a:lnTo>
                  <a:lnTo>
                    <a:pt x="142" y="102"/>
                  </a:lnTo>
                  <a:lnTo>
                    <a:pt x="135" y="104"/>
                  </a:lnTo>
                  <a:lnTo>
                    <a:pt x="116" y="88"/>
                  </a:lnTo>
                  <a:lnTo>
                    <a:pt x="109" y="81"/>
                  </a:lnTo>
                  <a:lnTo>
                    <a:pt x="107" y="64"/>
                  </a:lnTo>
                  <a:lnTo>
                    <a:pt x="90" y="50"/>
                  </a:lnTo>
                  <a:lnTo>
                    <a:pt x="83" y="50"/>
                  </a:lnTo>
                  <a:lnTo>
                    <a:pt x="74" y="43"/>
                  </a:lnTo>
                  <a:lnTo>
                    <a:pt x="74" y="33"/>
                  </a:lnTo>
                  <a:lnTo>
                    <a:pt x="57" y="36"/>
                  </a:lnTo>
                  <a:lnTo>
                    <a:pt x="41" y="45"/>
                  </a:lnTo>
                  <a:lnTo>
                    <a:pt x="33" y="52"/>
                  </a:lnTo>
                  <a:lnTo>
                    <a:pt x="26" y="55"/>
                  </a:lnTo>
                  <a:lnTo>
                    <a:pt x="19" y="71"/>
                  </a:lnTo>
                  <a:lnTo>
                    <a:pt x="22" y="88"/>
                  </a:lnTo>
                  <a:lnTo>
                    <a:pt x="14" y="104"/>
                  </a:lnTo>
                  <a:lnTo>
                    <a:pt x="5" y="118"/>
                  </a:lnTo>
                  <a:lnTo>
                    <a:pt x="0" y="168"/>
                  </a:lnTo>
                  <a:lnTo>
                    <a:pt x="26" y="159"/>
                  </a:lnTo>
                  <a:lnTo>
                    <a:pt x="26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9" name="Freeform 299"/>
            <p:cNvSpPr>
              <a:spLocks/>
            </p:cNvSpPr>
            <p:nvPr/>
          </p:nvSpPr>
          <p:spPr bwMode="auto">
            <a:xfrm>
              <a:off x="10623550" y="10110788"/>
              <a:ext cx="514350" cy="365125"/>
            </a:xfrm>
            <a:custGeom>
              <a:avLst/>
              <a:gdLst>
                <a:gd name="T0" fmla="*/ 97 w 324"/>
                <a:gd name="T1" fmla="*/ 140 h 230"/>
                <a:gd name="T2" fmla="*/ 107 w 324"/>
                <a:gd name="T3" fmla="*/ 159 h 230"/>
                <a:gd name="T4" fmla="*/ 107 w 324"/>
                <a:gd name="T5" fmla="*/ 161 h 230"/>
                <a:gd name="T6" fmla="*/ 112 w 324"/>
                <a:gd name="T7" fmla="*/ 173 h 230"/>
                <a:gd name="T8" fmla="*/ 107 w 324"/>
                <a:gd name="T9" fmla="*/ 187 h 230"/>
                <a:gd name="T10" fmla="*/ 109 w 324"/>
                <a:gd name="T11" fmla="*/ 194 h 230"/>
                <a:gd name="T12" fmla="*/ 123 w 324"/>
                <a:gd name="T13" fmla="*/ 204 h 230"/>
                <a:gd name="T14" fmla="*/ 154 w 324"/>
                <a:gd name="T15" fmla="*/ 220 h 230"/>
                <a:gd name="T16" fmla="*/ 168 w 324"/>
                <a:gd name="T17" fmla="*/ 223 h 230"/>
                <a:gd name="T18" fmla="*/ 168 w 324"/>
                <a:gd name="T19" fmla="*/ 223 h 230"/>
                <a:gd name="T20" fmla="*/ 185 w 324"/>
                <a:gd name="T21" fmla="*/ 230 h 230"/>
                <a:gd name="T22" fmla="*/ 201 w 324"/>
                <a:gd name="T23" fmla="*/ 204 h 230"/>
                <a:gd name="T24" fmla="*/ 201 w 324"/>
                <a:gd name="T25" fmla="*/ 204 h 230"/>
                <a:gd name="T26" fmla="*/ 201 w 324"/>
                <a:gd name="T27" fmla="*/ 204 h 230"/>
                <a:gd name="T28" fmla="*/ 209 w 324"/>
                <a:gd name="T29" fmla="*/ 204 h 230"/>
                <a:gd name="T30" fmla="*/ 232 w 324"/>
                <a:gd name="T31" fmla="*/ 194 h 230"/>
                <a:gd name="T32" fmla="*/ 235 w 324"/>
                <a:gd name="T33" fmla="*/ 194 h 230"/>
                <a:gd name="T34" fmla="*/ 242 w 324"/>
                <a:gd name="T35" fmla="*/ 192 h 230"/>
                <a:gd name="T36" fmla="*/ 249 w 324"/>
                <a:gd name="T37" fmla="*/ 192 h 230"/>
                <a:gd name="T38" fmla="*/ 253 w 324"/>
                <a:gd name="T39" fmla="*/ 166 h 230"/>
                <a:gd name="T40" fmla="*/ 251 w 324"/>
                <a:gd name="T41" fmla="*/ 135 h 230"/>
                <a:gd name="T42" fmla="*/ 284 w 324"/>
                <a:gd name="T43" fmla="*/ 116 h 230"/>
                <a:gd name="T44" fmla="*/ 284 w 324"/>
                <a:gd name="T45" fmla="*/ 116 h 230"/>
                <a:gd name="T46" fmla="*/ 324 w 324"/>
                <a:gd name="T47" fmla="*/ 97 h 230"/>
                <a:gd name="T48" fmla="*/ 303 w 324"/>
                <a:gd name="T49" fmla="*/ 59 h 230"/>
                <a:gd name="T50" fmla="*/ 279 w 324"/>
                <a:gd name="T51" fmla="*/ 59 h 230"/>
                <a:gd name="T52" fmla="*/ 246 w 324"/>
                <a:gd name="T53" fmla="*/ 38 h 230"/>
                <a:gd name="T54" fmla="*/ 230 w 324"/>
                <a:gd name="T55" fmla="*/ 24 h 230"/>
                <a:gd name="T56" fmla="*/ 187 w 324"/>
                <a:gd name="T57" fmla="*/ 10 h 230"/>
                <a:gd name="T58" fmla="*/ 178 w 324"/>
                <a:gd name="T59" fmla="*/ 3 h 230"/>
                <a:gd name="T60" fmla="*/ 164 w 324"/>
                <a:gd name="T61" fmla="*/ 10 h 230"/>
                <a:gd name="T62" fmla="*/ 130 w 324"/>
                <a:gd name="T63" fmla="*/ 5 h 230"/>
                <a:gd name="T64" fmla="*/ 97 w 324"/>
                <a:gd name="T65" fmla="*/ 14 h 230"/>
                <a:gd name="T66" fmla="*/ 69 w 324"/>
                <a:gd name="T67" fmla="*/ 17 h 230"/>
                <a:gd name="T68" fmla="*/ 57 w 324"/>
                <a:gd name="T69" fmla="*/ 19 h 230"/>
                <a:gd name="T70" fmla="*/ 50 w 324"/>
                <a:gd name="T71" fmla="*/ 19 h 230"/>
                <a:gd name="T72" fmla="*/ 26 w 324"/>
                <a:gd name="T73" fmla="*/ 29 h 230"/>
                <a:gd name="T74" fmla="*/ 26 w 324"/>
                <a:gd name="T75" fmla="*/ 29 h 230"/>
                <a:gd name="T76" fmla="*/ 0 w 324"/>
                <a:gd name="T77" fmla="*/ 38 h 230"/>
                <a:gd name="T78" fmla="*/ 3 w 324"/>
                <a:gd name="T79" fmla="*/ 71 h 230"/>
                <a:gd name="T80" fmla="*/ 14 w 324"/>
                <a:gd name="T81" fmla="*/ 104 h 230"/>
                <a:gd name="T82" fmla="*/ 33 w 324"/>
                <a:gd name="T83" fmla="*/ 128 h 230"/>
                <a:gd name="T84" fmla="*/ 41 w 324"/>
                <a:gd name="T85" fmla="*/ 142 h 230"/>
                <a:gd name="T86" fmla="*/ 57 w 324"/>
                <a:gd name="T87" fmla="*/ 149 h 230"/>
                <a:gd name="T88" fmla="*/ 69 w 324"/>
                <a:gd name="T89" fmla="*/ 14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30">
                  <a:moveTo>
                    <a:pt x="81" y="135"/>
                  </a:moveTo>
                  <a:lnTo>
                    <a:pt x="97" y="140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07" y="161"/>
                  </a:lnTo>
                  <a:lnTo>
                    <a:pt x="112" y="173"/>
                  </a:lnTo>
                  <a:lnTo>
                    <a:pt x="109" y="185"/>
                  </a:lnTo>
                  <a:lnTo>
                    <a:pt x="107" y="187"/>
                  </a:lnTo>
                  <a:lnTo>
                    <a:pt x="114" y="185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23" y="204"/>
                  </a:lnTo>
                  <a:lnTo>
                    <a:pt x="138" y="206"/>
                  </a:lnTo>
                  <a:lnTo>
                    <a:pt x="154" y="220"/>
                  </a:lnTo>
                  <a:lnTo>
                    <a:pt x="156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71" y="230"/>
                  </a:lnTo>
                  <a:lnTo>
                    <a:pt x="185" y="230"/>
                  </a:lnTo>
                  <a:lnTo>
                    <a:pt x="194" y="220"/>
                  </a:lnTo>
                  <a:lnTo>
                    <a:pt x="201" y="204"/>
                  </a:lnTo>
                  <a:lnTo>
                    <a:pt x="201" y="204"/>
                  </a:lnTo>
                  <a:lnTo>
                    <a:pt x="201" y="204"/>
                  </a:lnTo>
                  <a:lnTo>
                    <a:pt x="194" y="204"/>
                  </a:lnTo>
                  <a:lnTo>
                    <a:pt x="201" y="204"/>
                  </a:lnTo>
                  <a:lnTo>
                    <a:pt x="201" y="204"/>
                  </a:lnTo>
                  <a:lnTo>
                    <a:pt x="209" y="204"/>
                  </a:lnTo>
                  <a:lnTo>
                    <a:pt x="216" y="20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5" y="194"/>
                  </a:lnTo>
                  <a:lnTo>
                    <a:pt x="242" y="202"/>
                  </a:lnTo>
                  <a:lnTo>
                    <a:pt x="242" y="192"/>
                  </a:lnTo>
                  <a:lnTo>
                    <a:pt x="246" y="192"/>
                  </a:lnTo>
                  <a:lnTo>
                    <a:pt x="249" y="192"/>
                  </a:lnTo>
                  <a:lnTo>
                    <a:pt x="256" y="175"/>
                  </a:lnTo>
                  <a:lnTo>
                    <a:pt x="253" y="166"/>
                  </a:lnTo>
                  <a:lnTo>
                    <a:pt x="253" y="145"/>
                  </a:lnTo>
                  <a:lnTo>
                    <a:pt x="251" y="135"/>
                  </a:lnTo>
                  <a:lnTo>
                    <a:pt x="284" y="126"/>
                  </a:lnTo>
                  <a:lnTo>
                    <a:pt x="284" y="116"/>
                  </a:lnTo>
                  <a:lnTo>
                    <a:pt x="284" y="116"/>
                  </a:lnTo>
                  <a:lnTo>
                    <a:pt x="284" y="116"/>
                  </a:lnTo>
                  <a:lnTo>
                    <a:pt x="308" y="116"/>
                  </a:lnTo>
                  <a:lnTo>
                    <a:pt x="324" y="97"/>
                  </a:lnTo>
                  <a:lnTo>
                    <a:pt x="289" y="93"/>
                  </a:lnTo>
                  <a:lnTo>
                    <a:pt x="303" y="59"/>
                  </a:lnTo>
                  <a:lnTo>
                    <a:pt x="306" y="57"/>
                  </a:lnTo>
                  <a:lnTo>
                    <a:pt x="279" y="59"/>
                  </a:lnTo>
                  <a:lnTo>
                    <a:pt x="272" y="52"/>
                  </a:lnTo>
                  <a:lnTo>
                    <a:pt x="246" y="38"/>
                  </a:lnTo>
                  <a:lnTo>
                    <a:pt x="237" y="22"/>
                  </a:lnTo>
                  <a:lnTo>
                    <a:pt x="230" y="24"/>
                  </a:lnTo>
                  <a:lnTo>
                    <a:pt x="204" y="17"/>
                  </a:lnTo>
                  <a:lnTo>
                    <a:pt x="187" y="10"/>
                  </a:lnTo>
                  <a:lnTo>
                    <a:pt x="180" y="0"/>
                  </a:lnTo>
                  <a:lnTo>
                    <a:pt x="178" y="3"/>
                  </a:lnTo>
                  <a:lnTo>
                    <a:pt x="164" y="12"/>
                  </a:lnTo>
                  <a:lnTo>
                    <a:pt x="164" y="10"/>
                  </a:lnTo>
                  <a:lnTo>
                    <a:pt x="138" y="5"/>
                  </a:lnTo>
                  <a:lnTo>
                    <a:pt x="130" y="5"/>
                  </a:lnTo>
                  <a:lnTo>
                    <a:pt x="114" y="5"/>
                  </a:lnTo>
                  <a:lnTo>
                    <a:pt x="97" y="14"/>
                  </a:lnTo>
                  <a:lnTo>
                    <a:pt x="90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1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8"/>
                  </a:lnTo>
                  <a:lnTo>
                    <a:pt x="14" y="104"/>
                  </a:lnTo>
                  <a:lnTo>
                    <a:pt x="14" y="128"/>
                  </a:lnTo>
                  <a:lnTo>
                    <a:pt x="33" y="128"/>
                  </a:lnTo>
                  <a:lnTo>
                    <a:pt x="33" y="135"/>
                  </a:lnTo>
                  <a:lnTo>
                    <a:pt x="41" y="142"/>
                  </a:lnTo>
                  <a:lnTo>
                    <a:pt x="48" y="142"/>
                  </a:lnTo>
                  <a:lnTo>
                    <a:pt x="57" y="149"/>
                  </a:lnTo>
                  <a:lnTo>
                    <a:pt x="62" y="149"/>
                  </a:lnTo>
                  <a:lnTo>
                    <a:pt x="69" y="140"/>
                  </a:lnTo>
                  <a:lnTo>
                    <a:pt x="81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0" name="Freeform 300"/>
            <p:cNvSpPr>
              <a:spLocks/>
            </p:cNvSpPr>
            <p:nvPr/>
          </p:nvSpPr>
          <p:spPr bwMode="auto">
            <a:xfrm>
              <a:off x="11653838" y="10591800"/>
              <a:ext cx="0" cy="11113"/>
            </a:xfrm>
            <a:custGeom>
              <a:avLst/>
              <a:gdLst>
                <a:gd name="T0" fmla="*/ 7 h 7"/>
                <a:gd name="T1" fmla="*/ 0 h 7"/>
                <a:gd name="T2" fmla="*/ 7 h 7"/>
                <a:gd name="T3" fmla="*/ 7 h 7"/>
                <a:gd name="T4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1" name="Freeform 301"/>
            <p:cNvSpPr>
              <a:spLocks/>
            </p:cNvSpPr>
            <p:nvPr/>
          </p:nvSpPr>
          <p:spPr bwMode="auto">
            <a:xfrm>
              <a:off x="10871200" y="10115550"/>
              <a:ext cx="819150" cy="679450"/>
            </a:xfrm>
            <a:custGeom>
              <a:avLst/>
              <a:gdLst>
                <a:gd name="T0" fmla="*/ 197 w 516"/>
                <a:gd name="T1" fmla="*/ 45 h 428"/>
                <a:gd name="T2" fmla="*/ 173 w 516"/>
                <a:gd name="T3" fmla="*/ 47 h 428"/>
                <a:gd name="T4" fmla="*/ 157 w 516"/>
                <a:gd name="T5" fmla="*/ 54 h 428"/>
                <a:gd name="T6" fmla="*/ 135 w 516"/>
                <a:gd name="T7" fmla="*/ 90 h 428"/>
                <a:gd name="T8" fmla="*/ 128 w 516"/>
                <a:gd name="T9" fmla="*/ 113 h 428"/>
                <a:gd name="T10" fmla="*/ 97 w 516"/>
                <a:gd name="T11" fmla="*/ 142 h 428"/>
                <a:gd name="T12" fmla="*/ 93 w 516"/>
                <a:gd name="T13" fmla="*/ 189 h 428"/>
                <a:gd name="T14" fmla="*/ 86 w 516"/>
                <a:gd name="T15" fmla="*/ 199 h 428"/>
                <a:gd name="T16" fmla="*/ 60 w 516"/>
                <a:gd name="T17" fmla="*/ 201 h 428"/>
                <a:gd name="T18" fmla="*/ 38 w 516"/>
                <a:gd name="T19" fmla="*/ 217 h 428"/>
                <a:gd name="T20" fmla="*/ 12 w 516"/>
                <a:gd name="T21" fmla="*/ 220 h 428"/>
                <a:gd name="T22" fmla="*/ 3 w 516"/>
                <a:gd name="T23" fmla="*/ 246 h 428"/>
                <a:gd name="T24" fmla="*/ 26 w 516"/>
                <a:gd name="T25" fmla="*/ 293 h 428"/>
                <a:gd name="T26" fmla="*/ 41 w 516"/>
                <a:gd name="T27" fmla="*/ 341 h 428"/>
                <a:gd name="T28" fmla="*/ 36 w 516"/>
                <a:gd name="T29" fmla="*/ 355 h 428"/>
                <a:gd name="T30" fmla="*/ 24 w 516"/>
                <a:gd name="T31" fmla="*/ 416 h 428"/>
                <a:gd name="T32" fmla="*/ 26 w 516"/>
                <a:gd name="T33" fmla="*/ 421 h 428"/>
                <a:gd name="T34" fmla="*/ 45 w 516"/>
                <a:gd name="T35" fmla="*/ 428 h 428"/>
                <a:gd name="T36" fmla="*/ 60 w 516"/>
                <a:gd name="T37" fmla="*/ 409 h 428"/>
                <a:gd name="T38" fmla="*/ 76 w 516"/>
                <a:gd name="T39" fmla="*/ 393 h 428"/>
                <a:gd name="T40" fmla="*/ 131 w 516"/>
                <a:gd name="T41" fmla="*/ 383 h 428"/>
                <a:gd name="T42" fmla="*/ 180 w 516"/>
                <a:gd name="T43" fmla="*/ 386 h 428"/>
                <a:gd name="T44" fmla="*/ 247 w 516"/>
                <a:gd name="T45" fmla="*/ 407 h 428"/>
                <a:gd name="T46" fmla="*/ 284 w 516"/>
                <a:gd name="T47" fmla="*/ 395 h 428"/>
                <a:gd name="T48" fmla="*/ 310 w 516"/>
                <a:gd name="T49" fmla="*/ 409 h 428"/>
                <a:gd name="T50" fmla="*/ 339 w 516"/>
                <a:gd name="T51" fmla="*/ 416 h 428"/>
                <a:gd name="T52" fmla="*/ 344 w 516"/>
                <a:gd name="T53" fmla="*/ 400 h 428"/>
                <a:gd name="T54" fmla="*/ 353 w 516"/>
                <a:gd name="T55" fmla="*/ 390 h 428"/>
                <a:gd name="T56" fmla="*/ 384 w 516"/>
                <a:gd name="T57" fmla="*/ 397 h 428"/>
                <a:gd name="T58" fmla="*/ 417 w 516"/>
                <a:gd name="T59" fmla="*/ 402 h 428"/>
                <a:gd name="T60" fmla="*/ 424 w 516"/>
                <a:gd name="T61" fmla="*/ 378 h 428"/>
                <a:gd name="T62" fmla="*/ 429 w 516"/>
                <a:gd name="T63" fmla="*/ 317 h 428"/>
                <a:gd name="T64" fmla="*/ 469 w 516"/>
                <a:gd name="T65" fmla="*/ 317 h 428"/>
                <a:gd name="T66" fmla="*/ 493 w 516"/>
                <a:gd name="T67" fmla="*/ 307 h 428"/>
                <a:gd name="T68" fmla="*/ 457 w 516"/>
                <a:gd name="T69" fmla="*/ 270 h 428"/>
                <a:gd name="T70" fmla="*/ 445 w 516"/>
                <a:gd name="T71" fmla="*/ 222 h 428"/>
                <a:gd name="T72" fmla="*/ 455 w 516"/>
                <a:gd name="T73" fmla="*/ 222 h 428"/>
                <a:gd name="T74" fmla="*/ 493 w 516"/>
                <a:gd name="T75" fmla="*/ 210 h 428"/>
                <a:gd name="T76" fmla="*/ 507 w 516"/>
                <a:gd name="T77" fmla="*/ 168 h 428"/>
                <a:gd name="T78" fmla="*/ 490 w 516"/>
                <a:gd name="T79" fmla="*/ 151 h 428"/>
                <a:gd name="T80" fmla="*/ 450 w 516"/>
                <a:gd name="T81" fmla="*/ 149 h 428"/>
                <a:gd name="T82" fmla="*/ 398 w 516"/>
                <a:gd name="T83" fmla="*/ 120 h 428"/>
                <a:gd name="T84" fmla="*/ 372 w 516"/>
                <a:gd name="T85" fmla="*/ 104 h 428"/>
                <a:gd name="T86" fmla="*/ 360 w 516"/>
                <a:gd name="T87" fmla="*/ 49 h 428"/>
                <a:gd name="T88" fmla="*/ 351 w 516"/>
                <a:gd name="T89" fmla="*/ 26 h 428"/>
                <a:gd name="T90" fmla="*/ 315 w 516"/>
                <a:gd name="T91" fmla="*/ 2 h 428"/>
                <a:gd name="T92" fmla="*/ 294 w 516"/>
                <a:gd name="T93" fmla="*/ 21 h 428"/>
                <a:gd name="T94" fmla="*/ 282 w 516"/>
                <a:gd name="T95" fmla="*/ 4 h 428"/>
                <a:gd name="T96" fmla="*/ 237 w 516"/>
                <a:gd name="T97" fmla="*/ 9 h 428"/>
                <a:gd name="T98" fmla="*/ 228 w 516"/>
                <a:gd name="T9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6" h="428">
                  <a:moveTo>
                    <a:pt x="187" y="21"/>
                  </a:moveTo>
                  <a:lnTo>
                    <a:pt x="197" y="28"/>
                  </a:lnTo>
                  <a:lnTo>
                    <a:pt x="204" y="35"/>
                  </a:lnTo>
                  <a:lnTo>
                    <a:pt x="197" y="45"/>
                  </a:lnTo>
                  <a:lnTo>
                    <a:pt x="183" y="54"/>
                  </a:lnTo>
                  <a:lnTo>
                    <a:pt x="180" y="52"/>
                  </a:lnTo>
                  <a:lnTo>
                    <a:pt x="173" y="45"/>
                  </a:lnTo>
                  <a:lnTo>
                    <a:pt x="173" y="47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57" y="54"/>
                  </a:lnTo>
                  <a:lnTo>
                    <a:pt x="152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5" y="90"/>
                  </a:lnTo>
                  <a:lnTo>
                    <a:pt x="168" y="94"/>
                  </a:lnTo>
                  <a:lnTo>
                    <a:pt x="154" y="111"/>
                  </a:lnTo>
                  <a:lnTo>
                    <a:pt x="152" y="113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23"/>
                  </a:lnTo>
                  <a:lnTo>
                    <a:pt x="97" y="132"/>
                  </a:lnTo>
                  <a:lnTo>
                    <a:pt x="97" y="142"/>
                  </a:lnTo>
                  <a:lnTo>
                    <a:pt x="100" y="163"/>
                  </a:lnTo>
                  <a:lnTo>
                    <a:pt x="100" y="172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0" y="189"/>
                  </a:lnTo>
                  <a:lnTo>
                    <a:pt x="86" y="18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79" y="191"/>
                  </a:lnTo>
                  <a:lnTo>
                    <a:pt x="76" y="191"/>
                  </a:lnTo>
                  <a:lnTo>
                    <a:pt x="62" y="201"/>
                  </a:lnTo>
                  <a:lnTo>
                    <a:pt x="60" y="201"/>
                  </a:lnTo>
                  <a:lnTo>
                    <a:pt x="53" y="201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38" y="217"/>
                  </a:lnTo>
                  <a:lnTo>
                    <a:pt x="31" y="227"/>
                  </a:lnTo>
                  <a:lnTo>
                    <a:pt x="29" y="227"/>
                  </a:lnTo>
                  <a:lnTo>
                    <a:pt x="15" y="227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0" y="220"/>
                  </a:lnTo>
                  <a:lnTo>
                    <a:pt x="0" y="234"/>
                  </a:lnTo>
                  <a:lnTo>
                    <a:pt x="3" y="246"/>
                  </a:lnTo>
                  <a:lnTo>
                    <a:pt x="10" y="251"/>
                  </a:lnTo>
                  <a:lnTo>
                    <a:pt x="12" y="274"/>
                  </a:lnTo>
                  <a:lnTo>
                    <a:pt x="17" y="281"/>
                  </a:lnTo>
                  <a:lnTo>
                    <a:pt x="26" y="293"/>
                  </a:lnTo>
                  <a:lnTo>
                    <a:pt x="36" y="300"/>
                  </a:lnTo>
                  <a:lnTo>
                    <a:pt x="36" y="307"/>
                  </a:lnTo>
                  <a:lnTo>
                    <a:pt x="38" y="315"/>
                  </a:lnTo>
                  <a:lnTo>
                    <a:pt x="41" y="341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6" y="355"/>
                  </a:lnTo>
                  <a:lnTo>
                    <a:pt x="8" y="378"/>
                  </a:lnTo>
                  <a:lnTo>
                    <a:pt x="15" y="388"/>
                  </a:lnTo>
                  <a:lnTo>
                    <a:pt x="29" y="390"/>
                  </a:lnTo>
                  <a:lnTo>
                    <a:pt x="24" y="416"/>
                  </a:lnTo>
                  <a:lnTo>
                    <a:pt x="24" y="421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1"/>
                  </a:lnTo>
                  <a:lnTo>
                    <a:pt x="36" y="421"/>
                  </a:lnTo>
                  <a:lnTo>
                    <a:pt x="36" y="421"/>
                  </a:lnTo>
                  <a:lnTo>
                    <a:pt x="36" y="421"/>
                  </a:lnTo>
                  <a:lnTo>
                    <a:pt x="45" y="428"/>
                  </a:lnTo>
                  <a:lnTo>
                    <a:pt x="45" y="428"/>
                  </a:lnTo>
                  <a:lnTo>
                    <a:pt x="50" y="421"/>
                  </a:lnTo>
                  <a:lnTo>
                    <a:pt x="60" y="412"/>
                  </a:lnTo>
                  <a:lnTo>
                    <a:pt x="60" y="409"/>
                  </a:lnTo>
                  <a:lnTo>
                    <a:pt x="60" y="404"/>
                  </a:lnTo>
                  <a:lnTo>
                    <a:pt x="60" y="402"/>
                  </a:lnTo>
                  <a:lnTo>
                    <a:pt x="62" y="402"/>
                  </a:lnTo>
                  <a:lnTo>
                    <a:pt x="76" y="393"/>
                  </a:lnTo>
                  <a:lnTo>
                    <a:pt x="93" y="393"/>
                  </a:lnTo>
                  <a:lnTo>
                    <a:pt x="102" y="393"/>
                  </a:lnTo>
                  <a:lnTo>
                    <a:pt x="107" y="390"/>
                  </a:lnTo>
                  <a:lnTo>
                    <a:pt x="131" y="383"/>
                  </a:lnTo>
                  <a:lnTo>
                    <a:pt x="133" y="383"/>
                  </a:lnTo>
                  <a:lnTo>
                    <a:pt x="133" y="383"/>
                  </a:lnTo>
                  <a:lnTo>
                    <a:pt x="157" y="381"/>
                  </a:lnTo>
                  <a:lnTo>
                    <a:pt x="180" y="386"/>
                  </a:lnTo>
                  <a:lnTo>
                    <a:pt x="197" y="395"/>
                  </a:lnTo>
                  <a:lnTo>
                    <a:pt x="230" y="400"/>
                  </a:lnTo>
                  <a:lnTo>
                    <a:pt x="239" y="400"/>
                  </a:lnTo>
                  <a:lnTo>
                    <a:pt x="247" y="407"/>
                  </a:lnTo>
                  <a:lnTo>
                    <a:pt x="265" y="404"/>
                  </a:lnTo>
                  <a:lnTo>
                    <a:pt x="270" y="404"/>
                  </a:lnTo>
                  <a:lnTo>
                    <a:pt x="277" y="397"/>
                  </a:lnTo>
                  <a:lnTo>
                    <a:pt x="284" y="395"/>
                  </a:lnTo>
                  <a:lnTo>
                    <a:pt x="296" y="395"/>
                  </a:lnTo>
                  <a:lnTo>
                    <a:pt x="303" y="402"/>
                  </a:lnTo>
                  <a:lnTo>
                    <a:pt x="306" y="404"/>
                  </a:lnTo>
                  <a:lnTo>
                    <a:pt x="310" y="409"/>
                  </a:lnTo>
                  <a:lnTo>
                    <a:pt x="317" y="393"/>
                  </a:lnTo>
                  <a:lnTo>
                    <a:pt x="327" y="395"/>
                  </a:lnTo>
                  <a:lnTo>
                    <a:pt x="336" y="416"/>
                  </a:lnTo>
                  <a:lnTo>
                    <a:pt x="339" y="416"/>
                  </a:lnTo>
                  <a:lnTo>
                    <a:pt x="341" y="409"/>
                  </a:lnTo>
                  <a:lnTo>
                    <a:pt x="344" y="400"/>
                  </a:lnTo>
                  <a:lnTo>
                    <a:pt x="344" y="400"/>
                  </a:lnTo>
                  <a:lnTo>
                    <a:pt x="344" y="400"/>
                  </a:lnTo>
                  <a:lnTo>
                    <a:pt x="351" y="390"/>
                  </a:lnTo>
                  <a:lnTo>
                    <a:pt x="353" y="390"/>
                  </a:lnTo>
                  <a:lnTo>
                    <a:pt x="353" y="390"/>
                  </a:lnTo>
                  <a:lnTo>
                    <a:pt x="353" y="390"/>
                  </a:lnTo>
                  <a:lnTo>
                    <a:pt x="358" y="390"/>
                  </a:lnTo>
                  <a:lnTo>
                    <a:pt x="358" y="390"/>
                  </a:lnTo>
                  <a:lnTo>
                    <a:pt x="360" y="390"/>
                  </a:lnTo>
                  <a:lnTo>
                    <a:pt x="384" y="397"/>
                  </a:lnTo>
                  <a:lnTo>
                    <a:pt x="391" y="388"/>
                  </a:lnTo>
                  <a:lnTo>
                    <a:pt x="396" y="388"/>
                  </a:lnTo>
                  <a:lnTo>
                    <a:pt x="400" y="388"/>
                  </a:lnTo>
                  <a:lnTo>
                    <a:pt x="417" y="402"/>
                  </a:lnTo>
                  <a:lnTo>
                    <a:pt x="417" y="402"/>
                  </a:lnTo>
                  <a:lnTo>
                    <a:pt x="422" y="402"/>
                  </a:lnTo>
                  <a:lnTo>
                    <a:pt x="419" y="386"/>
                  </a:lnTo>
                  <a:lnTo>
                    <a:pt x="424" y="378"/>
                  </a:lnTo>
                  <a:lnTo>
                    <a:pt x="412" y="362"/>
                  </a:lnTo>
                  <a:lnTo>
                    <a:pt x="417" y="343"/>
                  </a:lnTo>
                  <a:lnTo>
                    <a:pt x="417" y="329"/>
                  </a:lnTo>
                  <a:lnTo>
                    <a:pt x="429" y="317"/>
                  </a:lnTo>
                  <a:lnTo>
                    <a:pt x="436" y="315"/>
                  </a:lnTo>
                  <a:lnTo>
                    <a:pt x="452" y="315"/>
                  </a:lnTo>
                  <a:lnTo>
                    <a:pt x="462" y="317"/>
                  </a:lnTo>
                  <a:lnTo>
                    <a:pt x="469" y="317"/>
                  </a:lnTo>
                  <a:lnTo>
                    <a:pt x="476" y="317"/>
                  </a:lnTo>
                  <a:lnTo>
                    <a:pt x="493" y="315"/>
                  </a:lnTo>
                  <a:lnTo>
                    <a:pt x="493" y="307"/>
                  </a:lnTo>
                  <a:lnTo>
                    <a:pt x="493" y="307"/>
                  </a:lnTo>
                  <a:lnTo>
                    <a:pt x="476" y="300"/>
                  </a:lnTo>
                  <a:lnTo>
                    <a:pt x="467" y="296"/>
                  </a:lnTo>
                  <a:lnTo>
                    <a:pt x="467" y="286"/>
                  </a:lnTo>
                  <a:lnTo>
                    <a:pt x="457" y="270"/>
                  </a:lnTo>
                  <a:lnTo>
                    <a:pt x="448" y="253"/>
                  </a:lnTo>
                  <a:lnTo>
                    <a:pt x="448" y="246"/>
                  </a:lnTo>
                  <a:lnTo>
                    <a:pt x="448" y="229"/>
                  </a:lnTo>
                  <a:lnTo>
                    <a:pt x="445" y="222"/>
                  </a:lnTo>
                  <a:lnTo>
                    <a:pt x="445" y="222"/>
                  </a:lnTo>
                  <a:lnTo>
                    <a:pt x="448" y="222"/>
                  </a:lnTo>
                  <a:lnTo>
                    <a:pt x="452" y="222"/>
                  </a:lnTo>
                  <a:lnTo>
                    <a:pt x="455" y="222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8" y="220"/>
                  </a:lnTo>
                  <a:lnTo>
                    <a:pt x="493" y="210"/>
                  </a:lnTo>
                  <a:lnTo>
                    <a:pt x="502" y="201"/>
                  </a:lnTo>
                  <a:lnTo>
                    <a:pt x="509" y="191"/>
                  </a:lnTo>
                  <a:lnTo>
                    <a:pt x="516" y="184"/>
                  </a:lnTo>
                  <a:lnTo>
                    <a:pt x="507" y="168"/>
                  </a:lnTo>
                  <a:lnTo>
                    <a:pt x="507" y="168"/>
                  </a:lnTo>
                  <a:lnTo>
                    <a:pt x="490" y="170"/>
                  </a:lnTo>
                  <a:lnTo>
                    <a:pt x="490" y="170"/>
                  </a:lnTo>
                  <a:lnTo>
                    <a:pt x="490" y="151"/>
                  </a:lnTo>
                  <a:lnTo>
                    <a:pt x="474" y="154"/>
                  </a:lnTo>
                  <a:lnTo>
                    <a:pt x="464" y="154"/>
                  </a:lnTo>
                  <a:lnTo>
                    <a:pt x="450" y="156"/>
                  </a:lnTo>
                  <a:lnTo>
                    <a:pt x="450" y="149"/>
                  </a:lnTo>
                  <a:lnTo>
                    <a:pt x="448" y="132"/>
                  </a:lnTo>
                  <a:lnTo>
                    <a:pt x="431" y="125"/>
                  </a:lnTo>
                  <a:lnTo>
                    <a:pt x="424" y="125"/>
                  </a:lnTo>
                  <a:lnTo>
                    <a:pt x="398" y="120"/>
                  </a:lnTo>
                  <a:lnTo>
                    <a:pt x="398" y="111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72" y="104"/>
                  </a:lnTo>
                  <a:lnTo>
                    <a:pt x="372" y="104"/>
                  </a:lnTo>
                  <a:lnTo>
                    <a:pt x="388" y="94"/>
                  </a:lnTo>
                  <a:lnTo>
                    <a:pt x="377" y="71"/>
                  </a:lnTo>
                  <a:lnTo>
                    <a:pt x="360" y="49"/>
                  </a:lnTo>
                  <a:lnTo>
                    <a:pt x="360" y="40"/>
                  </a:lnTo>
                  <a:lnTo>
                    <a:pt x="367" y="33"/>
                  </a:lnTo>
                  <a:lnTo>
                    <a:pt x="367" y="23"/>
                  </a:lnTo>
                  <a:lnTo>
                    <a:pt x="351" y="26"/>
                  </a:lnTo>
                  <a:lnTo>
                    <a:pt x="341" y="9"/>
                  </a:lnTo>
                  <a:lnTo>
                    <a:pt x="325" y="2"/>
                  </a:lnTo>
                  <a:lnTo>
                    <a:pt x="315" y="2"/>
                  </a:lnTo>
                  <a:lnTo>
                    <a:pt x="315" y="2"/>
                  </a:lnTo>
                  <a:lnTo>
                    <a:pt x="317" y="11"/>
                  </a:lnTo>
                  <a:lnTo>
                    <a:pt x="301" y="21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4" y="14"/>
                  </a:lnTo>
                  <a:lnTo>
                    <a:pt x="284" y="4"/>
                  </a:lnTo>
                  <a:lnTo>
                    <a:pt x="284" y="4"/>
                  </a:lnTo>
                  <a:lnTo>
                    <a:pt x="282" y="4"/>
                  </a:lnTo>
                  <a:lnTo>
                    <a:pt x="268" y="7"/>
                  </a:lnTo>
                  <a:lnTo>
                    <a:pt x="261" y="7"/>
                  </a:lnTo>
                  <a:lnTo>
                    <a:pt x="251" y="7"/>
                  </a:lnTo>
                  <a:lnTo>
                    <a:pt x="237" y="9"/>
                  </a:lnTo>
                  <a:lnTo>
                    <a:pt x="235" y="9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8" y="2"/>
                  </a:lnTo>
                  <a:lnTo>
                    <a:pt x="202" y="11"/>
                  </a:lnTo>
                  <a:lnTo>
                    <a:pt x="18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2" name="Rectangle 302"/>
            <p:cNvSpPr>
              <a:spLocks noChangeArrowheads="1"/>
            </p:cNvSpPr>
            <p:nvPr/>
          </p:nvSpPr>
          <p:spPr bwMode="auto">
            <a:xfrm>
              <a:off x="10931525" y="10434638"/>
              <a:ext cx="11113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3" name="Freeform 303"/>
            <p:cNvSpPr>
              <a:spLocks/>
            </p:cNvSpPr>
            <p:nvPr/>
          </p:nvSpPr>
          <p:spPr bwMode="auto">
            <a:xfrm>
              <a:off x="11653838" y="10591800"/>
              <a:ext cx="0" cy="11113"/>
            </a:xfrm>
            <a:custGeom>
              <a:avLst/>
              <a:gdLst>
                <a:gd name="T0" fmla="*/ 7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4" name="Line 304"/>
            <p:cNvSpPr>
              <a:spLocks noChangeShapeType="1"/>
            </p:cNvSpPr>
            <p:nvPr/>
          </p:nvSpPr>
          <p:spPr bwMode="auto">
            <a:xfrm flipV="1">
              <a:off x="11653838" y="10591800"/>
              <a:ext cx="0" cy="111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5" name="Freeform 305"/>
            <p:cNvSpPr>
              <a:spLocks/>
            </p:cNvSpPr>
            <p:nvPr/>
          </p:nvSpPr>
          <p:spPr bwMode="auto">
            <a:xfrm>
              <a:off x="10837863" y="11171238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6" name="Freeform 306"/>
            <p:cNvSpPr>
              <a:spLocks/>
            </p:cNvSpPr>
            <p:nvPr/>
          </p:nvSpPr>
          <p:spPr bwMode="auto">
            <a:xfrm>
              <a:off x="10796588" y="11261725"/>
              <a:ext cx="11113" cy="6350"/>
            </a:xfrm>
            <a:custGeom>
              <a:avLst/>
              <a:gdLst>
                <a:gd name="T0" fmla="*/ 7 w 7"/>
                <a:gd name="T1" fmla="*/ 4 h 4"/>
                <a:gd name="T2" fmla="*/ 3 w 7"/>
                <a:gd name="T3" fmla="*/ 0 h 4"/>
                <a:gd name="T4" fmla="*/ 0 w 7"/>
                <a:gd name="T5" fmla="*/ 0 h 4"/>
                <a:gd name="T6" fmla="*/ 3 w 7"/>
                <a:gd name="T7" fmla="*/ 2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7" name="Freeform 307"/>
            <p:cNvSpPr>
              <a:spLocks/>
            </p:cNvSpPr>
            <p:nvPr/>
          </p:nvSpPr>
          <p:spPr bwMode="auto">
            <a:xfrm>
              <a:off x="10818813" y="10555288"/>
              <a:ext cx="1687513" cy="885825"/>
            </a:xfrm>
            <a:custGeom>
              <a:avLst/>
              <a:gdLst>
                <a:gd name="T0" fmla="*/ 1056 w 1063"/>
                <a:gd name="T1" fmla="*/ 279 h 558"/>
                <a:gd name="T2" fmla="*/ 1034 w 1063"/>
                <a:gd name="T3" fmla="*/ 199 h 558"/>
                <a:gd name="T4" fmla="*/ 1032 w 1063"/>
                <a:gd name="T5" fmla="*/ 172 h 558"/>
                <a:gd name="T6" fmla="*/ 1044 w 1063"/>
                <a:gd name="T7" fmla="*/ 116 h 558"/>
                <a:gd name="T8" fmla="*/ 1003 w 1063"/>
                <a:gd name="T9" fmla="*/ 118 h 558"/>
                <a:gd name="T10" fmla="*/ 980 w 1063"/>
                <a:gd name="T11" fmla="*/ 120 h 558"/>
                <a:gd name="T12" fmla="*/ 949 w 1063"/>
                <a:gd name="T13" fmla="*/ 123 h 558"/>
                <a:gd name="T14" fmla="*/ 914 w 1063"/>
                <a:gd name="T15" fmla="*/ 118 h 558"/>
                <a:gd name="T16" fmla="*/ 864 w 1063"/>
                <a:gd name="T17" fmla="*/ 113 h 558"/>
                <a:gd name="T18" fmla="*/ 819 w 1063"/>
                <a:gd name="T19" fmla="*/ 125 h 558"/>
                <a:gd name="T20" fmla="*/ 793 w 1063"/>
                <a:gd name="T21" fmla="*/ 125 h 558"/>
                <a:gd name="T22" fmla="*/ 750 w 1063"/>
                <a:gd name="T23" fmla="*/ 120 h 558"/>
                <a:gd name="T24" fmla="*/ 715 w 1063"/>
                <a:gd name="T25" fmla="*/ 59 h 558"/>
                <a:gd name="T26" fmla="*/ 658 w 1063"/>
                <a:gd name="T27" fmla="*/ 71 h 558"/>
                <a:gd name="T28" fmla="*/ 630 w 1063"/>
                <a:gd name="T29" fmla="*/ 0 h 558"/>
                <a:gd name="T30" fmla="*/ 587 w 1063"/>
                <a:gd name="T31" fmla="*/ 2 h 558"/>
                <a:gd name="T32" fmla="*/ 549 w 1063"/>
                <a:gd name="T33" fmla="*/ 21 h 558"/>
                <a:gd name="T34" fmla="*/ 526 w 1063"/>
                <a:gd name="T35" fmla="*/ 38 h 558"/>
                <a:gd name="T36" fmla="*/ 462 w 1063"/>
                <a:gd name="T37" fmla="*/ 40 h 558"/>
                <a:gd name="T38" fmla="*/ 455 w 1063"/>
                <a:gd name="T39" fmla="*/ 125 h 558"/>
                <a:gd name="T40" fmla="*/ 426 w 1063"/>
                <a:gd name="T41" fmla="*/ 111 h 558"/>
                <a:gd name="T42" fmla="*/ 386 w 1063"/>
                <a:gd name="T43" fmla="*/ 113 h 558"/>
                <a:gd name="T44" fmla="*/ 372 w 1063"/>
                <a:gd name="T45" fmla="*/ 139 h 558"/>
                <a:gd name="T46" fmla="*/ 339 w 1063"/>
                <a:gd name="T47" fmla="*/ 127 h 558"/>
                <a:gd name="T48" fmla="*/ 298 w 1063"/>
                <a:gd name="T49" fmla="*/ 127 h 558"/>
                <a:gd name="T50" fmla="*/ 190 w 1063"/>
                <a:gd name="T51" fmla="*/ 104 h 558"/>
                <a:gd name="T52" fmla="*/ 126 w 1063"/>
                <a:gd name="T53" fmla="*/ 116 h 558"/>
                <a:gd name="T54" fmla="*/ 93 w 1063"/>
                <a:gd name="T55" fmla="*/ 135 h 558"/>
                <a:gd name="T56" fmla="*/ 69 w 1063"/>
                <a:gd name="T57" fmla="*/ 144 h 558"/>
                <a:gd name="T58" fmla="*/ 59 w 1063"/>
                <a:gd name="T59" fmla="*/ 184 h 558"/>
                <a:gd name="T60" fmla="*/ 95 w 1063"/>
                <a:gd name="T61" fmla="*/ 236 h 558"/>
                <a:gd name="T62" fmla="*/ 52 w 1063"/>
                <a:gd name="T63" fmla="*/ 298 h 558"/>
                <a:gd name="T64" fmla="*/ 26 w 1063"/>
                <a:gd name="T65" fmla="*/ 362 h 558"/>
                <a:gd name="T66" fmla="*/ 15 w 1063"/>
                <a:gd name="T67" fmla="*/ 404 h 558"/>
                <a:gd name="T68" fmla="*/ 3 w 1063"/>
                <a:gd name="T69" fmla="*/ 445 h 558"/>
                <a:gd name="T70" fmla="*/ 22 w 1063"/>
                <a:gd name="T71" fmla="*/ 464 h 558"/>
                <a:gd name="T72" fmla="*/ 109 w 1063"/>
                <a:gd name="T73" fmla="*/ 471 h 558"/>
                <a:gd name="T74" fmla="*/ 190 w 1063"/>
                <a:gd name="T75" fmla="*/ 442 h 558"/>
                <a:gd name="T76" fmla="*/ 251 w 1063"/>
                <a:gd name="T77" fmla="*/ 414 h 558"/>
                <a:gd name="T78" fmla="*/ 298 w 1063"/>
                <a:gd name="T79" fmla="*/ 412 h 558"/>
                <a:gd name="T80" fmla="*/ 339 w 1063"/>
                <a:gd name="T81" fmla="*/ 402 h 558"/>
                <a:gd name="T82" fmla="*/ 388 w 1063"/>
                <a:gd name="T83" fmla="*/ 407 h 558"/>
                <a:gd name="T84" fmla="*/ 414 w 1063"/>
                <a:gd name="T85" fmla="*/ 412 h 558"/>
                <a:gd name="T86" fmla="*/ 440 w 1063"/>
                <a:gd name="T87" fmla="*/ 435 h 558"/>
                <a:gd name="T88" fmla="*/ 469 w 1063"/>
                <a:gd name="T89" fmla="*/ 490 h 558"/>
                <a:gd name="T90" fmla="*/ 488 w 1063"/>
                <a:gd name="T91" fmla="*/ 523 h 558"/>
                <a:gd name="T92" fmla="*/ 530 w 1063"/>
                <a:gd name="T93" fmla="*/ 551 h 558"/>
                <a:gd name="T94" fmla="*/ 568 w 1063"/>
                <a:gd name="T95" fmla="*/ 525 h 558"/>
                <a:gd name="T96" fmla="*/ 615 w 1063"/>
                <a:gd name="T97" fmla="*/ 490 h 558"/>
                <a:gd name="T98" fmla="*/ 641 w 1063"/>
                <a:gd name="T99" fmla="*/ 511 h 558"/>
                <a:gd name="T100" fmla="*/ 658 w 1063"/>
                <a:gd name="T101" fmla="*/ 551 h 558"/>
                <a:gd name="T102" fmla="*/ 731 w 1063"/>
                <a:gd name="T103" fmla="*/ 530 h 558"/>
                <a:gd name="T104" fmla="*/ 769 w 1063"/>
                <a:gd name="T105" fmla="*/ 502 h 558"/>
                <a:gd name="T106" fmla="*/ 817 w 1063"/>
                <a:gd name="T107" fmla="*/ 473 h 558"/>
                <a:gd name="T108" fmla="*/ 888 w 1063"/>
                <a:gd name="T109" fmla="*/ 438 h 558"/>
                <a:gd name="T110" fmla="*/ 935 w 1063"/>
                <a:gd name="T111" fmla="*/ 409 h 558"/>
                <a:gd name="T112" fmla="*/ 973 w 1063"/>
                <a:gd name="T113" fmla="*/ 37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3" h="558">
                  <a:moveTo>
                    <a:pt x="1001" y="315"/>
                  </a:moveTo>
                  <a:lnTo>
                    <a:pt x="1008" y="288"/>
                  </a:lnTo>
                  <a:lnTo>
                    <a:pt x="1015" y="281"/>
                  </a:lnTo>
                  <a:lnTo>
                    <a:pt x="1025" y="281"/>
                  </a:lnTo>
                  <a:lnTo>
                    <a:pt x="1039" y="279"/>
                  </a:lnTo>
                  <a:lnTo>
                    <a:pt x="1056" y="279"/>
                  </a:lnTo>
                  <a:lnTo>
                    <a:pt x="1056" y="279"/>
                  </a:lnTo>
                  <a:lnTo>
                    <a:pt x="1063" y="253"/>
                  </a:lnTo>
                  <a:lnTo>
                    <a:pt x="1063" y="229"/>
                  </a:lnTo>
                  <a:lnTo>
                    <a:pt x="1044" y="206"/>
                  </a:lnTo>
                  <a:lnTo>
                    <a:pt x="1034" y="206"/>
                  </a:lnTo>
                  <a:lnTo>
                    <a:pt x="1034" y="199"/>
                  </a:lnTo>
                  <a:lnTo>
                    <a:pt x="1041" y="189"/>
                  </a:lnTo>
                  <a:lnTo>
                    <a:pt x="1048" y="180"/>
                  </a:lnTo>
                  <a:lnTo>
                    <a:pt x="1048" y="172"/>
                  </a:lnTo>
                  <a:lnTo>
                    <a:pt x="1039" y="172"/>
                  </a:lnTo>
                  <a:lnTo>
                    <a:pt x="1032" y="172"/>
                  </a:lnTo>
                  <a:lnTo>
                    <a:pt x="1032" y="172"/>
                  </a:lnTo>
                  <a:lnTo>
                    <a:pt x="1025" y="168"/>
                  </a:lnTo>
                  <a:lnTo>
                    <a:pt x="1032" y="158"/>
                  </a:lnTo>
                  <a:lnTo>
                    <a:pt x="1046" y="149"/>
                  </a:lnTo>
                  <a:lnTo>
                    <a:pt x="1056" y="142"/>
                  </a:lnTo>
                  <a:lnTo>
                    <a:pt x="1053" y="116"/>
                  </a:lnTo>
                  <a:lnTo>
                    <a:pt x="1044" y="116"/>
                  </a:lnTo>
                  <a:lnTo>
                    <a:pt x="1044" y="116"/>
                  </a:lnTo>
                  <a:lnTo>
                    <a:pt x="1037" y="125"/>
                  </a:lnTo>
                  <a:lnTo>
                    <a:pt x="1037" y="125"/>
                  </a:lnTo>
                  <a:lnTo>
                    <a:pt x="1020" y="127"/>
                  </a:lnTo>
                  <a:lnTo>
                    <a:pt x="1003" y="118"/>
                  </a:lnTo>
                  <a:lnTo>
                    <a:pt x="1003" y="118"/>
                  </a:lnTo>
                  <a:lnTo>
                    <a:pt x="1001" y="118"/>
                  </a:lnTo>
                  <a:lnTo>
                    <a:pt x="987" y="120"/>
                  </a:lnTo>
                  <a:lnTo>
                    <a:pt x="987" y="120"/>
                  </a:lnTo>
                  <a:lnTo>
                    <a:pt x="989" y="130"/>
                  </a:lnTo>
                  <a:lnTo>
                    <a:pt x="987" y="127"/>
                  </a:lnTo>
                  <a:lnTo>
                    <a:pt x="980" y="120"/>
                  </a:lnTo>
                  <a:lnTo>
                    <a:pt x="980" y="113"/>
                  </a:lnTo>
                  <a:lnTo>
                    <a:pt x="975" y="113"/>
                  </a:lnTo>
                  <a:lnTo>
                    <a:pt x="973" y="113"/>
                  </a:lnTo>
                  <a:lnTo>
                    <a:pt x="956" y="113"/>
                  </a:lnTo>
                  <a:lnTo>
                    <a:pt x="956" y="123"/>
                  </a:lnTo>
                  <a:lnTo>
                    <a:pt x="949" y="123"/>
                  </a:lnTo>
                  <a:lnTo>
                    <a:pt x="940" y="123"/>
                  </a:lnTo>
                  <a:lnTo>
                    <a:pt x="940" y="116"/>
                  </a:lnTo>
                  <a:lnTo>
                    <a:pt x="937" y="116"/>
                  </a:lnTo>
                  <a:lnTo>
                    <a:pt x="923" y="125"/>
                  </a:lnTo>
                  <a:lnTo>
                    <a:pt x="923" y="125"/>
                  </a:lnTo>
                  <a:lnTo>
                    <a:pt x="914" y="118"/>
                  </a:lnTo>
                  <a:lnTo>
                    <a:pt x="906" y="109"/>
                  </a:lnTo>
                  <a:lnTo>
                    <a:pt x="906" y="111"/>
                  </a:lnTo>
                  <a:lnTo>
                    <a:pt x="906" y="118"/>
                  </a:lnTo>
                  <a:lnTo>
                    <a:pt x="892" y="127"/>
                  </a:lnTo>
                  <a:lnTo>
                    <a:pt x="890" y="125"/>
                  </a:lnTo>
                  <a:lnTo>
                    <a:pt x="864" y="113"/>
                  </a:lnTo>
                  <a:lnTo>
                    <a:pt x="857" y="106"/>
                  </a:lnTo>
                  <a:lnTo>
                    <a:pt x="857" y="97"/>
                  </a:lnTo>
                  <a:lnTo>
                    <a:pt x="840" y="99"/>
                  </a:lnTo>
                  <a:lnTo>
                    <a:pt x="840" y="99"/>
                  </a:lnTo>
                  <a:lnTo>
                    <a:pt x="826" y="116"/>
                  </a:lnTo>
                  <a:lnTo>
                    <a:pt x="819" y="125"/>
                  </a:lnTo>
                  <a:lnTo>
                    <a:pt x="814" y="125"/>
                  </a:lnTo>
                  <a:lnTo>
                    <a:pt x="809" y="125"/>
                  </a:lnTo>
                  <a:lnTo>
                    <a:pt x="800" y="118"/>
                  </a:lnTo>
                  <a:lnTo>
                    <a:pt x="800" y="118"/>
                  </a:lnTo>
                  <a:lnTo>
                    <a:pt x="793" y="125"/>
                  </a:lnTo>
                  <a:lnTo>
                    <a:pt x="793" y="125"/>
                  </a:lnTo>
                  <a:lnTo>
                    <a:pt x="783" y="118"/>
                  </a:lnTo>
                  <a:lnTo>
                    <a:pt x="783" y="118"/>
                  </a:lnTo>
                  <a:lnTo>
                    <a:pt x="776" y="118"/>
                  </a:lnTo>
                  <a:lnTo>
                    <a:pt x="760" y="120"/>
                  </a:lnTo>
                  <a:lnTo>
                    <a:pt x="760" y="120"/>
                  </a:lnTo>
                  <a:lnTo>
                    <a:pt x="750" y="120"/>
                  </a:lnTo>
                  <a:lnTo>
                    <a:pt x="750" y="113"/>
                  </a:lnTo>
                  <a:lnTo>
                    <a:pt x="741" y="90"/>
                  </a:lnTo>
                  <a:lnTo>
                    <a:pt x="741" y="80"/>
                  </a:lnTo>
                  <a:lnTo>
                    <a:pt x="727" y="83"/>
                  </a:lnTo>
                  <a:lnTo>
                    <a:pt x="715" y="66"/>
                  </a:lnTo>
                  <a:lnTo>
                    <a:pt x="715" y="59"/>
                  </a:lnTo>
                  <a:lnTo>
                    <a:pt x="712" y="59"/>
                  </a:lnTo>
                  <a:lnTo>
                    <a:pt x="708" y="59"/>
                  </a:lnTo>
                  <a:lnTo>
                    <a:pt x="698" y="68"/>
                  </a:lnTo>
                  <a:lnTo>
                    <a:pt x="698" y="68"/>
                  </a:lnTo>
                  <a:lnTo>
                    <a:pt x="675" y="71"/>
                  </a:lnTo>
                  <a:lnTo>
                    <a:pt x="658" y="71"/>
                  </a:lnTo>
                  <a:lnTo>
                    <a:pt x="658" y="61"/>
                  </a:lnTo>
                  <a:lnTo>
                    <a:pt x="656" y="45"/>
                  </a:lnTo>
                  <a:lnTo>
                    <a:pt x="656" y="30"/>
                  </a:lnTo>
                  <a:lnTo>
                    <a:pt x="649" y="21"/>
                  </a:lnTo>
                  <a:lnTo>
                    <a:pt x="637" y="7"/>
                  </a:lnTo>
                  <a:lnTo>
                    <a:pt x="630" y="0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589" y="2"/>
                  </a:lnTo>
                  <a:lnTo>
                    <a:pt x="587" y="2"/>
                  </a:lnTo>
                  <a:lnTo>
                    <a:pt x="580" y="2"/>
                  </a:lnTo>
                  <a:lnTo>
                    <a:pt x="573" y="11"/>
                  </a:lnTo>
                  <a:lnTo>
                    <a:pt x="568" y="14"/>
                  </a:lnTo>
                  <a:lnTo>
                    <a:pt x="566" y="14"/>
                  </a:lnTo>
                  <a:lnTo>
                    <a:pt x="566" y="14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40" y="14"/>
                  </a:lnTo>
                  <a:lnTo>
                    <a:pt x="540" y="16"/>
                  </a:lnTo>
                  <a:lnTo>
                    <a:pt x="526" y="23"/>
                  </a:lnTo>
                  <a:lnTo>
                    <a:pt x="526" y="38"/>
                  </a:lnTo>
                  <a:lnTo>
                    <a:pt x="526" y="38"/>
                  </a:lnTo>
                  <a:lnTo>
                    <a:pt x="509" y="40"/>
                  </a:lnTo>
                  <a:lnTo>
                    <a:pt x="502" y="40"/>
                  </a:lnTo>
                  <a:lnTo>
                    <a:pt x="495" y="40"/>
                  </a:lnTo>
                  <a:lnTo>
                    <a:pt x="485" y="38"/>
                  </a:lnTo>
                  <a:lnTo>
                    <a:pt x="469" y="38"/>
                  </a:lnTo>
                  <a:lnTo>
                    <a:pt x="462" y="40"/>
                  </a:lnTo>
                  <a:lnTo>
                    <a:pt x="450" y="52"/>
                  </a:lnTo>
                  <a:lnTo>
                    <a:pt x="450" y="66"/>
                  </a:lnTo>
                  <a:lnTo>
                    <a:pt x="445" y="85"/>
                  </a:lnTo>
                  <a:lnTo>
                    <a:pt x="457" y="101"/>
                  </a:lnTo>
                  <a:lnTo>
                    <a:pt x="452" y="109"/>
                  </a:lnTo>
                  <a:lnTo>
                    <a:pt x="455" y="125"/>
                  </a:lnTo>
                  <a:lnTo>
                    <a:pt x="455" y="127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33" y="111"/>
                  </a:lnTo>
                  <a:lnTo>
                    <a:pt x="429" y="111"/>
                  </a:lnTo>
                  <a:lnTo>
                    <a:pt x="426" y="111"/>
                  </a:lnTo>
                  <a:lnTo>
                    <a:pt x="419" y="120"/>
                  </a:lnTo>
                  <a:lnTo>
                    <a:pt x="417" y="120"/>
                  </a:lnTo>
                  <a:lnTo>
                    <a:pt x="393" y="113"/>
                  </a:lnTo>
                  <a:lnTo>
                    <a:pt x="391" y="113"/>
                  </a:lnTo>
                  <a:lnTo>
                    <a:pt x="386" y="113"/>
                  </a:lnTo>
                  <a:lnTo>
                    <a:pt x="386" y="113"/>
                  </a:lnTo>
                  <a:lnTo>
                    <a:pt x="386" y="113"/>
                  </a:lnTo>
                  <a:lnTo>
                    <a:pt x="377" y="123"/>
                  </a:lnTo>
                  <a:lnTo>
                    <a:pt x="377" y="123"/>
                  </a:lnTo>
                  <a:lnTo>
                    <a:pt x="374" y="132"/>
                  </a:lnTo>
                  <a:lnTo>
                    <a:pt x="372" y="139"/>
                  </a:lnTo>
                  <a:lnTo>
                    <a:pt x="372" y="139"/>
                  </a:lnTo>
                  <a:lnTo>
                    <a:pt x="369" y="139"/>
                  </a:lnTo>
                  <a:lnTo>
                    <a:pt x="360" y="118"/>
                  </a:lnTo>
                  <a:lnTo>
                    <a:pt x="350" y="116"/>
                  </a:lnTo>
                  <a:lnTo>
                    <a:pt x="343" y="132"/>
                  </a:lnTo>
                  <a:lnTo>
                    <a:pt x="343" y="135"/>
                  </a:lnTo>
                  <a:lnTo>
                    <a:pt x="339" y="127"/>
                  </a:lnTo>
                  <a:lnTo>
                    <a:pt x="336" y="125"/>
                  </a:lnTo>
                  <a:lnTo>
                    <a:pt x="329" y="118"/>
                  </a:lnTo>
                  <a:lnTo>
                    <a:pt x="317" y="118"/>
                  </a:lnTo>
                  <a:lnTo>
                    <a:pt x="313" y="120"/>
                  </a:lnTo>
                  <a:lnTo>
                    <a:pt x="303" y="127"/>
                  </a:lnTo>
                  <a:lnTo>
                    <a:pt x="298" y="127"/>
                  </a:lnTo>
                  <a:lnTo>
                    <a:pt x="280" y="130"/>
                  </a:lnTo>
                  <a:lnTo>
                    <a:pt x="272" y="123"/>
                  </a:lnTo>
                  <a:lnTo>
                    <a:pt x="263" y="123"/>
                  </a:lnTo>
                  <a:lnTo>
                    <a:pt x="230" y="118"/>
                  </a:lnTo>
                  <a:lnTo>
                    <a:pt x="213" y="109"/>
                  </a:lnTo>
                  <a:lnTo>
                    <a:pt x="190" y="104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3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09" y="116"/>
                  </a:lnTo>
                  <a:lnTo>
                    <a:pt x="95" y="125"/>
                  </a:lnTo>
                  <a:lnTo>
                    <a:pt x="93" y="125"/>
                  </a:lnTo>
                  <a:lnTo>
                    <a:pt x="93" y="132"/>
                  </a:lnTo>
                  <a:lnTo>
                    <a:pt x="93" y="135"/>
                  </a:lnTo>
                  <a:lnTo>
                    <a:pt x="83" y="144"/>
                  </a:lnTo>
                  <a:lnTo>
                    <a:pt x="78" y="151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62" y="146"/>
                  </a:lnTo>
                  <a:lnTo>
                    <a:pt x="57" y="170"/>
                  </a:lnTo>
                  <a:lnTo>
                    <a:pt x="62" y="177"/>
                  </a:lnTo>
                  <a:lnTo>
                    <a:pt x="59" y="184"/>
                  </a:lnTo>
                  <a:lnTo>
                    <a:pt x="71" y="191"/>
                  </a:lnTo>
                  <a:lnTo>
                    <a:pt x="78" y="203"/>
                  </a:lnTo>
                  <a:lnTo>
                    <a:pt x="93" y="222"/>
                  </a:lnTo>
                  <a:lnTo>
                    <a:pt x="88" y="225"/>
                  </a:lnTo>
                  <a:lnTo>
                    <a:pt x="88" y="234"/>
                  </a:lnTo>
                  <a:lnTo>
                    <a:pt x="95" y="236"/>
                  </a:lnTo>
                  <a:lnTo>
                    <a:pt x="102" y="248"/>
                  </a:lnTo>
                  <a:lnTo>
                    <a:pt x="97" y="267"/>
                  </a:lnTo>
                  <a:lnTo>
                    <a:pt x="88" y="274"/>
                  </a:lnTo>
                  <a:lnTo>
                    <a:pt x="71" y="272"/>
                  </a:lnTo>
                  <a:lnTo>
                    <a:pt x="55" y="288"/>
                  </a:lnTo>
                  <a:lnTo>
                    <a:pt x="52" y="298"/>
                  </a:lnTo>
                  <a:lnTo>
                    <a:pt x="45" y="312"/>
                  </a:lnTo>
                  <a:lnTo>
                    <a:pt x="36" y="315"/>
                  </a:lnTo>
                  <a:lnTo>
                    <a:pt x="31" y="324"/>
                  </a:lnTo>
                  <a:lnTo>
                    <a:pt x="26" y="336"/>
                  </a:lnTo>
                  <a:lnTo>
                    <a:pt x="24" y="355"/>
                  </a:lnTo>
                  <a:lnTo>
                    <a:pt x="26" y="362"/>
                  </a:lnTo>
                  <a:lnTo>
                    <a:pt x="26" y="371"/>
                  </a:lnTo>
                  <a:lnTo>
                    <a:pt x="24" y="376"/>
                  </a:lnTo>
                  <a:lnTo>
                    <a:pt x="26" y="386"/>
                  </a:lnTo>
                  <a:lnTo>
                    <a:pt x="22" y="393"/>
                  </a:lnTo>
                  <a:lnTo>
                    <a:pt x="24" y="397"/>
                  </a:lnTo>
                  <a:lnTo>
                    <a:pt x="15" y="404"/>
                  </a:lnTo>
                  <a:lnTo>
                    <a:pt x="10" y="412"/>
                  </a:lnTo>
                  <a:lnTo>
                    <a:pt x="12" y="421"/>
                  </a:lnTo>
                  <a:lnTo>
                    <a:pt x="5" y="421"/>
                  </a:lnTo>
                  <a:lnTo>
                    <a:pt x="3" y="428"/>
                  </a:lnTo>
                  <a:lnTo>
                    <a:pt x="0" y="438"/>
                  </a:lnTo>
                  <a:lnTo>
                    <a:pt x="3" y="445"/>
                  </a:lnTo>
                  <a:lnTo>
                    <a:pt x="3" y="454"/>
                  </a:lnTo>
                  <a:lnTo>
                    <a:pt x="3" y="459"/>
                  </a:lnTo>
                  <a:lnTo>
                    <a:pt x="5" y="461"/>
                  </a:lnTo>
                  <a:lnTo>
                    <a:pt x="10" y="459"/>
                  </a:lnTo>
                  <a:lnTo>
                    <a:pt x="19" y="461"/>
                  </a:lnTo>
                  <a:lnTo>
                    <a:pt x="22" y="464"/>
                  </a:lnTo>
                  <a:lnTo>
                    <a:pt x="33" y="459"/>
                  </a:lnTo>
                  <a:lnTo>
                    <a:pt x="57" y="457"/>
                  </a:lnTo>
                  <a:lnTo>
                    <a:pt x="71" y="459"/>
                  </a:lnTo>
                  <a:lnTo>
                    <a:pt x="83" y="464"/>
                  </a:lnTo>
                  <a:lnTo>
                    <a:pt x="93" y="468"/>
                  </a:lnTo>
                  <a:lnTo>
                    <a:pt x="109" y="471"/>
                  </a:lnTo>
                  <a:lnTo>
                    <a:pt x="116" y="459"/>
                  </a:lnTo>
                  <a:lnTo>
                    <a:pt x="130" y="457"/>
                  </a:lnTo>
                  <a:lnTo>
                    <a:pt x="140" y="454"/>
                  </a:lnTo>
                  <a:lnTo>
                    <a:pt x="164" y="464"/>
                  </a:lnTo>
                  <a:lnTo>
                    <a:pt x="173" y="459"/>
                  </a:lnTo>
                  <a:lnTo>
                    <a:pt x="190" y="442"/>
                  </a:lnTo>
                  <a:lnTo>
                    <a:pt x="194" y="442"/>
                  </a:lnTo>
                  <a:lnTo>
                    <a:pt x="209" y="442"/>
                  </a:lnTo>
                  <a:lnTo>
                    <a:pt x="223" y="440"/>
                  </a:lnTo>
                  <a:lnTo>
                    <a:pt x="225" y="433"/>
                  </a:lnTo>
                  <a:lnTo>
                    <a:pt x="227" y="423"/>
                  </a:lnTo>
                  <a:lnTo>
                    <a:pt x="251" y="414"/>
                  </a:lnTo>
                  <a:lnTo>
                    <a:pt x="258" y="416"/>
                  </a:lnTo>
                  <a:lnTo>
                    <a:pt x="258" y="416"/>
                  </a:lnTo>
                  <a:lnTo>
                    <a:pt x="261" y="419"/>
                  </a:lnTo>
                  <a:lnTo>
                    <a:pt x="265" y="419"/>
                  </a:lnTo>
                  <a:lnTo>
                    <a:pt x="277" y="421"/>
                  </a:lnTo>
                  <a:lnTo>
                    <a:pt x="298" y="412"/>
                  </a:lnTo>
                  <a:lnTo>
                    <a:pt x="308" y="402"/>
                  </a:lnTo>
                  <a:lnTo>
                    <a:pt x="315" y="395"/>
                  </a:lnTo>
                  <a:lnTo>
                    <a:pt x="315" y="395"/>
                  </a:lnTo>
                  <a:lnTo>
                    <a:pt x="315" y="395"/>
                  </a:lnTo>
                  <a:lnTo>
                    <a:pt x="339" y="395"/>
                  </a:lnTo>
                  <a:lnTo>
                    <a:pt x="339" y="402"/>
                  </a:lnTo>
                  <a:lnTo>
                    <a:pt x="358" y="400"/>
                  </a:lnTo>
                  <a:lnTo>
                    <a:pt x="365" y="409"/>
                  </a:lnTo>
                  <a:lnTo>
                    <a:pt x="374" y="414"/>
                  </a:lnTo>
                  <a:lnTo>
                    <a:pt x="379" y="407"/>
                  </a:lnTo>
                  <a:lnTo>
                    <a:pt x="388" y="407"/>
                  </a:lnTo>
                  <a:lnTo>
                    <a:pt x="388" y="407"/>
                  </a:lnTo>
                  <a:lnTo>
                    <a:pt x="391" y="407"/>
                  </a:lnTo>
                  <a:lnTo>
                    <a:pt x="398" y="414"/>
                  </a:lnTo>
                  <a:lnTo>
                    <a:pt x="414" y="421"/>
                  </a:lnTo>
                  <a:lnTo>
                    <a:pt x="412" y="412"/>
                  </a:lnTo>
                  <a:lnTo>
                    <a:pt x="414" y="412"/>
                  </a:lnTo>
                  <a:lnTo>
                    <a:pt x="414" y="412"/>
                  </a:lnTo>
                  <a:lnTo>
                    <a:pt x="431" y="421"/>
                  </a:lnTo>
                  <a:lnTo>
                    <a:pt x="433" y="428"/>
                  </a:lnTo>
                  <a:lnTo>
                    <a:pt x="433" y="435"/>
                  </a:lnTo>
                  <a:lnTo>
                    <a:pt x="440" y="435"/>
                  </a:lnTo>
                  <a:lnTo>
                    <a:pt x="440" y="435"/>
                  </a:lnTo>
                  <a:lnTo>
                    <a:pt x="440" y="435"/>
                  </a:lnTo>
                  <a:lnTo>
                    <a:pt x="443" y="452"/>
                  </a:lnTo>
                  <a:lnTo>
                    <a:pt x="443" y="468"/>
                  </a:lnTo>
                  <a:lnTo>
                    <a:pt x="443" y="476"/>
                  </a:lnTo>
                  <a:lnTo>
                    <a:pt x="452" y="476"/>
                  </a:lnTo>
                  <a:lnTo>
                    <a:pt x="459" y="476"/>
                  </a:lnTo>
                  <a:lnTo>
                    <a:pt x="469" y="490"/>
                  </a:lnTo>
                  <a:lnTo>
                    <a:pt x="471" y="506"/>
                  </a:lnTo>
                  <a:lnTo>
                    <a:pt x="478" y="506"/>
                  </a:lnTo>
                  <a:lnTo>
                    <a:pt x="485" y="506"/>
                  </a:lnTo>
                  <a:lnTo>
                    <a:pt x="488" y="506"/>
                  </a:lnTo>
                  <a:lnTo>
                    <a:pt x="488" y="513"/>
                  </a:lnTo>
                  <a:lnTo>
                    <a:pt x="488" y="523"/>
                  </a:lnTo>
                  <a:lnTo>
                    <a:pt x="495" y="530"/>
                  </a:lnTo>
                  <a:lnTo>
                    <a:pt x="504" y="537"/>
                  </a:lnTo>
                  <a:lnTo>
                    <a:pt x="514" y="544"/>
                  </a:lnTo>
                  <a:lnTo>
                    <a:pt x="514" y="554"/>
                  </a:lnTo>
                  <a:lnTo>
                    <a:pt x="521" y="544"/>
                  </a:lnTo>
                  <a:lnTo>
                    <a:pt x="530" y="551"/>
                  </a:lnTo>
                  <a:lnTo>
                    <a:pt x="537" y="558"/>
                  </a:lnTo>
                  <a:lnTo>
                    <a:pt x="544" y="558"/>
                  </a:lnTo>
                  <a:lnTo>
                    <a:pt x="544" y="535"/>
                  </a:lnTo>
                  <a:lnTo>
                    <a:pt x="552" y="518"/>
                  </a:lnTo>
                  <a:lnTo>
                    <a:pt x="559" y="516"/>
                  </a:lnTo>
                  <a:lnTo>
                    <a:pt x="568" y="525"/>
                  </a:lnTo>
                  <a:lnTo>
                    <a:pt x="582" y="516"/>
                  </a:lnTo>
                  <a:lnTo>
                    <a:pt x="599" y="499"/>
                  </a:lnTo>
                  <a:lnTo>
                    <a:pt x="606" y="497"/>
                  </a:lnTo>
                  <a:lnTo>
                    <a:pt x="606" y="504"/>
                  </a:lnTo>
                  <a:lnTo>
                    <a:pt x="615" y="504"/>
                  </a:lnTo>
                  <a:lnTo>
                    <a:pt x="615" y="490"/>
                  </a:lnTo>
                  <a:lnTo>
                    <a:pt x="613" y="480"/>
                  </a:lnTo>
                  <a:lnTo>
                    <a:pt x="613" y="464"/>
                  </a:lnTo>
                  <a:lnTo>
                    <a:pt x="623" y="480"/>
                  </a:lnTo>
                  <a:lnTo>
                    <a:pt x="630" y="487"/>
                  </a:lnTo>
                  <a:lnTo>
                    <a:pt x="630" y="497"/>
                  </a:lnTo>
                  <a:lnTo>
                    <a:pt x="641" y="511"/>
                  </a:lnTo>
                  <a:lnTo>
                    <a:pt x="625" y="513"/>
                  </a:lnTo>
                  <a:lnTo>
                    <a:pt x="625" y="521"/>
                  </a:lnTo>
                  <a:lnTo>
                    <a:pt x="625" y="530"/>
                  </a:lnTo>
                  <a:lnTo>
                    <a:pt x="625" y="537"/>
                  </a:lnTo>
                  <a:lnTo>
                    <a:pt x="644" y="544"/>
                  </a:lnTo>
                  <a:lnTo>
                    <a:pt x="658" y="551"/>
                  </a:lnTo>
                  <a:lnTo>
                    <a:pt x="684" y="532"/>
                  </a:lnTo>
                  <a:lnTo>
                    <a:pt x="698" y="523"/>
                  </a:lnTo>
                  <a:lnTo>
                    <a:pt x="705" y="523"/>
                  </a:lnTo>
                  <a:lnTo>
                    <a:pt x="715" y="513"/>
                  </a:lnTo>
                  <a:lnTo>
                    <a:pt x="724" y="539"/>
                  </a:lnTo>
                  <a:lnTo>
                    <a:pt x="731" y="530"/>
                  </a:lnTo>
                  <a:lnTo>
                    <a:pt x="739" y="513"/>
                  </a:lnTo>
                  <a:lnTo>
                    <a:pt x="739" y="504"/>
                  </a:lnTo>
                  <a:lnTo>
                    <a:pt x="746" y="504"/>
                  </a:lnTo>
                  <a:lnTo>
                    <a:pt x="755" y="511"/>
                  </a:lnTo>
                  <a:lnTo>
                    <a:pt x="762" y="502"/>
                  </a:lnTo>
                  <a:lnTo>
                    <a:pt x="769" y="502"/>
                  </a:lnTo>
                  <a:lnTo>
                    <a:pt x="795" y="499"/>
                  </a:lnTo>
                  <a:lnTo>
                    <a:pt x="795" y="509"/>
                  </a:lnTo>
                  <a:lnTo>
                    <a:pt x="802" y="509"/>
                  </a:lnTo>
                  <a:lnTo>
                    <a:pt x="802" y="499"/>
                  </a:lnTo>
                  <a:lnTo>
                    <a:pt x="809" y="499"/>
                  </a:lnTo>
                  <a:lnTo>
                    <a:pt x="817" y="473"/>
                  </a:lnTo>
                  <a:lnTo>
                    <a:pt x="833" y="466"/>
                  </a:lnTo>
                  <a:lnTo>
                    <a:pt x="833" y="480"/>
                  </a:lnTo>
                  <a:lnTo>
                    <a:pt x="843" y="480"/>
                  </a:lnTo>
                  <a:lnTo>
                    <a:pt x="864" y="454"/>
                  </a:lnTo>
                  <a:lnTo>
                    <a:pt x="880" y="445"/>
                  </a:lnTo>
                  <a:lnTo>
                    <a:pt x="888" y="438"/>
                  </a:lnTo>
                  <a:lnTo>
                    <a:pt x="895" y="428"/>
                  </a:lnTo>
                  <a:lnTo>
                    <a:pt x="902" y="428"/>
                  </a:lnTo>
                  <a:lnTo>
                    <a:pt x="921" y="435"/>
                  </a:lnTo>
                  <a:lnTo>
                    <a:pt x="928" y="426"/>
                  </a:lnTo>
                  <a:lnTo>
                    <a:pt x="918" y="419"/>
                  </a:lnTo>
                  <a:lnTo>
                    <a:pt x="935" y="409"/>
                  </a:lnTo>
                  <a:lnTo>
                    <a:pt x="942" y="393"/>
                  </a:lnTo>
                  <a:lnTo>
                    <a:pt x="949" y="383"/>
                  </a:lnTo>
                  <a:lnTo>
                    <a:pt x="956" y="383"/>
                  </a:lnTo>
                  <a:lnTo>
                    <a:pt x="963" y="374"/>
                  </a:lnTo>
                  <a:lnTo>
                    <a:pt x="963" y="367"/>
                  </a:lnTo>
                  <a:lnTo>
                    <a:pt x="973" y="374"/>
                  </a:lnTo>
                  <a:lnTo>
                    <a:pt x="980" y="371"/>
                  </a:lnTo>
                  <a:lnTo>
                    <a:pt x="980" y="364"/>
                  </a:lnTo>
                  <a:lnTo>
                    <a:pt x="980" y="364"/>
                  </a:lnTo>
                  <a:lnTo>
                    <a:pt x="977" y="324"/>
                  </a:lnTo>
                  <a:lnTo>
                    <a:pt x="1001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8" name="Freeform 308"/>
            <p:cNvSpPr>
              <a:spLocks/>
            </p:cNvSpPr>
            <p:nvPr/>
          </p:nvSpPr>
          <p:spPr bwMode="auto">
            <a:xfrm>
              <a:off x="11258550" y="11182350"/>
              <a:ext cx="417513" cy="406400"/>
            </a:xfrm>
            <a:custGeom>
              <a:avLst/>
              <a:gdLst>
                <a:gd name="T0" fmla="*/ 218 w 263"/>
                <a:gd name="T1" fmla="*/ 135 h 256"/>
                <a:gd name="T2" fmla="*/ 211 w 263"/>
                <a:gd name="T3" fmla="*/ 118 h 256"/>
                <a:gd name="T4" fmla="*/ 208 w 263"/>
                <a:gd name="T5" fmla="*/ 111 h 256"/>
                <a:gd name="T6" fmla="*/ 194 w 263"/>
                <a:gd name="T7" fmla="*/ 111 h 256"/>
                <a:gd name="T8" fmla="*/ 192 w 263"/>
                <a:gd name="T9" fmla="*/ 95 h 256"/>
                <a:gd name="T10" fmla="*/ 175 w 263"/>
                <a:gd name="T11" fmla="*/ 81 h 256"/>
                <a:gd name="T12" fmla="*/ 166 w 263"/>
                <a:gd name="T13" fmla="*/ 73 h 256"/>
                <a:gd name="T14" fmla="*/ 163 w 263"/>
                <a:gd name="T15" fmla="*/ 40 h 256"/>
                <a:gd name="T16" fmla="*/ 156 w 263"/>
                <a:gd name="T17" fmla="*/ 40 h 256"/>
                <a:gd name="T18" fmla="*/ 156 w 263"/>
                <a:gd name="T19" fmla="*/ 33 h 256"/>
                <a:gd name="T20" fmla="*/ 137 w 263"/>
                <a:gd name="T21" fmla="*/ 17 h 256"/>
                <a:gd name="T22" fmla="*/ 137 w 263"/>
                <a:gd name="T23" fmla="*/ 26 h 256"/>
                <a:gd name="T24" fmla="*/ 121 w 263"/>
                <a:gd name="T25" fmla="*/ 19 h 256"/>
                <a:gd name="T26" fmla="*/ 111 w 263"/>
                <a:gd name="T27" fmla="*/ 12 h 256"/>
                <a:gd name="T28" fmla="*/ 97 w 263"/>
                <a:gd name="T29" fmla="*/ 19 h 256"/>
                <a:gd name="T30" fmla="*/ 88 w 263"/>
                <a:gd name="T31" fmla="*/ 14 h 256"/>
                <a:gd name="T32" fmla="*/ 62 w 263"/>
                <a:gd name="T33" fmla="*/ 7 h 256"/>
                <a:gd name="T34" fmla="*/ 38 w 263"/>
                <a:gd name="T35" fmla="*/ 0 h 256"/>
                <a:gd name="T36" fmla="*/ 31 w 263"/>
                <a:gd name="T37" fmla="*/ 7 h 256"/>
                <a:gd name="T38" fmla="*/ 0 w 263"/>
                <a:gd name="T39" fmla="*/ 26 h 256"/>
                <a:gd name="T40" fmla="*/ 17 w 263"/>
                <a:gd name="T41" fmla="*/ 36 h 256"/>
                <a:gd name="T42" fmla="*/ 40 w 263"/>
                <a:gd name="T43" fmla="*/ 78 h 256"/>
                <a:gd name="T44" fmla="*/ 78 w 263"/>
                <a:gd name="T45" fmla="*/ 88 h 256"/>
                <a:gd name="T46" fmla="*/ 88 w 263"/>
                <a:gd name="T47" fmla="*/ 114 h 256"/>
                <a:gd name="T48" fmla="*/ 114 w 263"/>
                <a:gd name="T49" fmla="*/ 128 h 256"/>
                <a:gd name="T50" fmla="*/ 123 w 263"/>
                <a:gd name="T51" fmla="*/ 152 h 256"/>
                <a:gd name="T52" fmla="*/ 126 w 263"/>
                <a:gd name="T53" fmla="*/ 178 h 256"/>
                <a:gd name="T54" fmla="*/ 116 w 263"/>
                <a:gd name="T55" fmla="*/ 185 h 256"/>
                <a:gd name="T56" fmla="*/ 126 w 263"/>
                <a:gd name="T57" fmla="*/ 201 h 256"/>
                <a:gd name="T58" fmla="*/ 128 w 263"/>
                <a:gd name="T59" fmla="*/ 225 h 256"/>
                <a:gd name="T60" fmla="*/ 140 w 263"/>
                <a:gd name="T61" fmla="*/ 253 h 256"/>
                <a:gd name="T62" fmla="*/ 166 w 263"/>
                <a:gd name="T63" fmla="*/ 253 h 256"/>
                <a:gd name="T64" fmla="*/ 175 w 263"/>
                <a:gd name="T65" fmla="*/ 251 h 256"/>
                <a:gd name="T66" fmla="*/ 185 w 263"/>
                <a:gd name="T67" fmla="*/ 244 h 256"/>
                <a:gd name="T68" fmla="*/ 185 w 263"/>
                <a:gd name="T69" fmla="*/ 244 h 256"/>
                <a:gd name="T70" fmla="*/ 206 w 263"/>
                <a:gd name="T71" fmla="*/ 246 h 256"/>
                <a:gd name="T72" fmla="*/ 208 w 263"/>
                <a:gd name="T73" fmla="*/ 242 h 256"/>
                <a:gd name="T74" fmla="*/ 199 w 263"/>
                <a:gd name="T75" fmla="*/ 225 h 256"/>
                <a:gd name="T76" fmla="*/ 206 w 263"/>
                <a:gd name="T77" fmla="*/ 208 h 256"/>
                <a:gd name="T78" fmla="*/ 215 w 263"/>
                <a:gd name="T79" fmla="*/ 215 h 256"/>
                <a:gd name="T80" fmla="*/ 239 w 263"/>
                <a:gd name="T81" fmla="*/ 206 h 256"/>
                <a:gd name="T82" fmla="*/ 256 w 263"/>
                <a:gd name="T83" fmla="*/ 197 h 256"/>
                <a:gd name="T84" fmla="*/ 260 w 263"/>
                <a:gd name="T85" fmla="*/ 180 h 256"/>
                <a:gd name="T86" fmla="*/ 244 w 263"/>
                <a:gd name="T87" fmla="*/ 173 h 256"/>
                <a:gd name="T88" fmla="*/ 227 w 263"/>
                <a:gd name="T89" fmla="*/ 159 h 256"/>
                <a:gd name="T90" fmla="*/ 237 w 263"/>
                <a:gd name="T91" fmla="*/ 14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3" h="256">
                  <a:moveTo>
                    <a:pt x="227" y="142"/>
                  </a:moveTo>
                  <a:lnTo>
                    <a:pt x="218" y="135"/>
                  </a:lnTo>
                  <a:lnTo>
                    <a:pt x="211" y="128"/>
                  </a:lnTo>
                  <a:lnTo>
                    <a:pt x="211" y="118"/>
                  </a:lnTo>
                  <a:lnTo>
                    <a:pt x="211" y="111"/>
                  </a:lnTo>
                  <a:lnTo>
                    <a:pt x="208" y="111"/>
                  </a:lnTo>
                  <a:lnTo>
                    <a:pt x="201" y="111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2" y="95"/>
                  </a:lnTo>
                  <a:lnTo>
                    <a:pt x="182" y="81"/>
                  </a:lnTo>
                  <a:lnTo>
                    <a:pt x="175" y="81"/>
                  </a:lnTo>
                  <a:lnTo>
                    <a:pt x="166" y="81"/>
                  </a:lnTo>
                  <a:lnTo>
                    <a:pt x="166" y="73"/>
                  </a:lnTo>
                  <a:lnTo>
                    <a:pt x="166" y="57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3"/>
                  </a:lnTo>
                  <a:lnTo>
                    <a:pt x="154" y="26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21" y="19"/>
                  </a:lnTo>
                  <a:lnTo>
                    <a:pt x="114" y="12"/>
                  </a:lnTo>
                  <a:lnTo>
                    <a:pt x="111" y="12"/>
                  </a:lnTo>
                  <a:lnTo>
                    <a:pt x="104" y="12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8" y="14"/>
                  </a:lnTo>
                  <a:lnTo>
                    <a:pt x="81" y="5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7"/>
                  </a:lnTo>
                  <a:lnTo>
                    <a:pt x="24" y="17"/>
                  </a:lnTo>
                  <a:lnTo>
                    <a:pt x="0" y="26"/>
                  </a:lnTo>
                  <a:lnTo>
                    <a:pt x="7" y="28"/>
                  </a:lnTo>
                  <a:lnTo>
                    <a:pt x="17" y="36"/>
                  </a:lnTo>
                  <a:lnTo>
                    <a:pt x="43" y="50"/>
                  </a:lnTo>
                  <a:lnTo>
                    <a:pt x="40" y="78"/>
                  </a:lnTo>
                  <a:lnTo>
                    <a:pt x="62" y="83"/>
                  </a:lnTo>
                  <a:lnTo>
                    <a:pt x="78" y="88"/>
                  </a:lnTo>
                  <a:lnTo>
                    <a:pt x="78" y="104"/>
                  </a:lnTo>
                  <a:lnTo>
                    <a:pt x="88" y="114"/>
                  </a:lnTo>
                  <a:lnTo>
                    <a:pt x="97" y="121"/>
                  </a:lnTo>
                  <a:lnTo>
                    <a:pt x="114" y="128"/>
                  </a:lnTo>
                  <a:lnTo>
                    <a:pt x="114" y="135"/>
                  </a:lnTo>
                  <a:lnTo>
                    <a:pt x="123" y="152"/>
                  </a:lnTo>
                  <a:lnTo>
                    <a:pt x="123" y="161"/>
                  </a:lnTo>
                  <a:lnTo>
                    <a:pt x="126" y="178"/>
                  </a:lnTo>
                  <a:lnTo>
                    <a:pt x="116" y="178"/>
                  </a:lnTo>
                  <a:lnTo>
                    <a:pt x="116" y="185"/>
                  </a:lnTo>
                  <a:lnTo>
                    <a:pt x="118" y="192"/>
                  </a:lnTo>
                  <a:lnTo>
                    <a:pt x="126" y="201"/>
                  </a:lnTo>
                  <a:lnTo>
                    <a:pt x="128" y="208"/>
                  </a:lnTo>
                  <a:lnTo>
                    <a:pt x="128" y="225"/>
                  </a:lnTo>
                  <a:lnTo>
                    <a:pt x="130" y="242"/>
                  </a:lnTo>
                  <a:lnTo>
                    <a:pt x="140" y="253"/>
                  </a:lnTo>
                  <a:lnTo>
                    <a:pt x="156" y="249"/>
                  </a:lnTo>
                  <a:lnTo>
                    <a:pt x="166" y="253"/>
                  </a:lnTo>
                  <a:lnTo>
                    <a:pt x="170" y="256"/>
                  </a:lnTo>
                  <a:lnTo>
                    <a:pt x="175" y="251"/>
                  </a:lnTo>
                  <a:lnTo>
                    <a:pt x="182" y="244"/>
                  </a:lnTo>
                  <a:lnTo>
                    <a:pt x="185" y="244"/>
                  </a:lnTo>
                  <a:lnTo>
                    <a:pt x="185" y="244"/>
                  </a:lnTo>
                  <a:lnTo>
                    <a:pt x="185" y="244"/>
                  </a:lnTo>
                  <a:lnTo>
                    <a:pt x="201" y="244"/>
                  </a:lnTo>
                  <a:lnTo>
                    <a:pt x="206" y="246"/>
                  </a:lnTo>
                  <a:lnTo>
                    <a:pt x="211" y="249"/>
                  </a:lnTo>
                  <a:lnTo>
                    <a:pt x="208" y="242"/>
                  </a:lnTo>
                  <a:lnTo>
                    <a:pt x="208" y="232"/>
                  </a:lnTo>
                  <a:lnTo>
                    <a:pt x="199" y="225"/>
                  </a:lnTo>
                  <a:lnTo>
                    <a:pt x="199" y="218"/>
                  </a:lnTo>
                  <a:lnTo>
                    <a:pt x="206" y="208"/>
                  </a:lnTo>
                  <a:lnTo>
                    <a:pt x="215" y="208"/>
                  </a:lnTo>
                  <a:lnTo>
                    <a:pt x="215" y="215"/>
                  </a:lnTo>
                  <a:lnTo>
                    <a:pt x="223" y="206"/>
                  </a:lnTo>
                  <a:lnTo>
                    <a:pt x="239" y="206"/>
                  </a:lnTo>
                  <a:lnTo>
                    <a:pt x="246" y="197"/>
                  </a:lnTo>
                  <a:lnTo>
                    <a:pt x="256" y="197"/>
                  </a:lnTo>
                  <a:lnTo>
                    <a:pt x="263" y="197"/>
                  </a:lnTo>
                  <a:lnTo>
                    <a:pt x="260" y="180"/>
                  </a:lnTo>
                  <a:lnTo>
                    <a:pt x="253" y="173"/>
                  </a:lnTo>
                  <a:lnTo>
                    <a:pt x="244" y="173"/>
                  </a:lnTo>
                  <a:lnTo>
                    <a:pt x="227" y="166"/>
                  </a:lnTo>
                  <a:lnTo>
                    <a:pt x="227" y="159"/>
                  </a:lnTo>
                  <a:lnTo>
                    <a:pt x="237" y="159"/>
                  </a:lnTo>
                  <a:lnTo>
                    <a:pt x="237" y="149"/>
                  </a:lnTo>
                  <a:lnTo>
                    <a:pt x="227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9" name="Freeform 309"/>
            <p:cNvSpPr>
              <a:spLocks/>
            </p:cNvSpPr>
            <p:nvPr/>
          </p:nvSpPr>
          <p:spPr bwMode="auto">
            <a:xfrm>
              <a:off x="13662025" y="11456988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0" name="Freeform 310"/>
            <p:cNvSpPr>
              <a:spLocks/>
            </p:cNvSpPr>
            <p:nvPr/>
          </p:nvSpPr>
          <p:spPr bwMode="auto">
            <a:xfrm>
              <a:off x="13606463" y="11911013"/>
              <a:ext cx="0" cy="15875"/>
            </a:xfrm>
            <a:custGeom>
              <a:avLst/>
              <a:gdLst>
                <a:gd name="T0" fmla="*/ 10 h 10"/>
                <a:gd name="T1" fmla="*/ 7 h 10"/>
                <a:gd name="T2" fmla="*/ 0 h 10"/>
                <a:gd name="T3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1" name="Freeform 311"/>
            <p:cNvSpPr>
              <a:spLocks/>
            </p:cNvSpPr>
            <p:nvPr/>
          </p:nvSpPr>
          <p:spPr bwMode="auto">
            <a:xfrm>
              <a:off x="13342938" y="11456988"/>
              <a:ext cx="563563" cy="465138"/>
            </a:xfrm>
            <a:custGeom>
              <a:avLst/>
              <a:gdLst>
                <a:gd name="T0" fmla="*/ 194 w 355"/>
                <a:gd name="T1" fmla="*/ 33 h 293"/>
                <a:gd name="T2" fmla="*/ 182 w 355"/>
                <a:gd name="T3" fmla="*/ 42 h 293"/>
                <a:gd name="T4" fmla="*/ 159 w 355"/>
                <a:gd name="T5" fmla="*/ 69 h 293"/>
                <a:gd name="T6" fmla="*/ 135 w 355"/>
                <a:gd name="T7" fmla="*/ 71 h 293"/>
                <a:gd name="T8" fmla="*/ 102 w 355"/>
                <a:gd name="T9" fmla="*/ 47 h 293"/>
                <a:gd name="T10" fmla="*/ 66 w 355"/>
                <a:gd name="T11" fmla="*/ 50 h 293"/>
                <a:gd name="T12" fmla="*/ 62 w 355"/>
                <a:gd name="T13" fmla="*/ 76 h 293"/>
                <a:gd name="T14" fmla="*/ 97 w 355"/>
                <a:gd name="T15" fmla="*/ 95 h 293"/>
                <a:gd name="T16" fmla="*/ 66 w 355"/>
                <a:gd name="T17" fmla="*/ 116 h 293"/>
                <a:gd name="T18" fmla="*/ 64 w 355"/>
                <a:gd name="T19" fmla="*/ 123 h 293"/>
                <a:gd name="T20" fmla="*/ 31 w 355"/>
                <a:gd name="T21" fmla="*/ 118 h 293"/>
                <a:gd name="T22" fmla="*/ 0 w 355"/>
                <a:gd name="T23" fmla="*/ 128 h 293"/>
                <a:gd name="T24" fmla="*/ 26 w 355"/>
                <a:gd name="T25" fmla="*/ 142 h 293"/>
                <a:gd name="T26" fmla="*/ 52 w 355"/>
                <a:gd name="T27" fmla="*/ 166 h 293"/>
                <a:gd name="T28" fmla="*/ 69 w 355"/>
                <a:gd name="T29" fmla="*/ 189 h 293"/>
                <a:gd name="T30" fmla="*/ 78 w 355"/>
                <a:gd name="T31" fmla="*/ 187 h 293"/>
                <a:gd name="T32" fmla="*/ 88 w 355"/>
                <a:gd name="T33" fmla="*/ 213 h 293"/>
                <a:gd name="T34" fmla="*/ 81 w 355"/>
                <a:gd name="T35" fmla="*/ 220 h 293"/>
                <a:gd name="T36" fmla="*/ 126 w 355"/>
                <a:gd name="T37" fmla="*/ 241 h 293"/>
                <a:gd name="T38" fmla="*/ 147 w 355"/>
                <a:gd name="T39" fmla="*/ 241 h 293"/>
                <a:gd name="T40" fmla="*/ 156 w 355"/>
                <a:gd name="T41" fmla="*/ 248 h 293"/>
                <a:gd name="T42" fmla="*/ 156 w 355"/>
                <a:gd name="T43" fmla="*/ 256 h 293"/>
                <a:gd name="T44" fmla="*/ 168 w 355"/>
                <a:gd name="T45" fmla="*/ 293 h 293"/>
                <a:gd name="T46" fmla="*/ 171 w 355"/>
                <a:gd name="T47" fmla="*/ 263 h 293"/>
                <a:gd name="T48" fmla="*/ 201 w 355"/>
                <a:gd name="T49" fmla="*/ 227 h 293"/>
                <a:gd name="T50" fmla="*/ 232 w 355"/>
                <a:gd name="T51" fmla="*/ 194 h 293"/>
                <a:gd name="T52" fmla="*/ 265 w 355"/>
                <a:gd name="T53" fmla="*/ 192 h 293"/>
                <a:gd name="T54" fmla="*/ 265 w 355"/>
                <a:gd name="T55" fmla="*/ 215 h 293"/>
                <a:gd name="T56" fmla="*/ 287 w 355"/>
                <a:gd name="T57" fmla="*/ 246 h 293"/>
                <a:gd name="T58" fmla="*/ 279 w 355"/>
                <a:gd name="T59" fmla="*/ 263 h 293"/>
                <a:gd name="T60" fmla="*/ 310 w 355"/>
                <a:gd name="T61" fmla="*/ 260 h 293"/>
                <a:gd name="T62" fmla="*/ 343 w 355"/>
                <a:gd name="T63" fmla="*/ 251 h 293"/>
                <a:gd name="T64" fmla="*/ 324 w 355"/>
                <a:gd name="T65" fmla="*/ 220 h 293"/>
                <a:gd name="T66" fmla="*/ 331 w 355"/>
                <a:gd name="T67" fmla="*/ 203 h 293"/>
                <a:gd name="T68" fmla="*/ 339 w 355"/>
                <a:gd name="T69" fmla="*/ 187 h 293"/>
                <a:gd name="T70" fmla="*/ 320 w 355"/>
                <a:gd name="T71" fmla="*/ 154 h 293"/>
                <a:gd name="T72" fmla="*/ 327 w 355"/>
                <a:gd name="T73" fmla="*/ 130 h 293"/>
                <a:gd name="T74" fmla="*/ 315 w 355"/>
                <a:gd name="T75" fmla="*/ 106 h 293"/>
                <a:gd name="T76" fmla="*/ 339 w 355"/>
                <a:gd name="T77" fmla="*/ 73 h 293"/>
                <a:gd name="T78" fmla="*/ 346 w 355"/>
                <a:gd name="T79" fmla="*/ 54 h 293"/>
                <a:gd name="T80" fmla="*/ 298 w 355"/>
                <a:gd name="T81" fmla="*/ 66 h 293"/>
                <a:gd name="T82" fmla="*/ 263 w 355"/>
                <a:gd name="T83" fmla="*/ 45 h 293"/>
                <a:gd name="T84" fmla="*/ 237 w 355"/>
                <a:gd name="T85" fmla="*/ 14 h 293"/>
                <a:gd name="T86" fmla="*/ 204 w 355"/>
                <a:gd name="T8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93">
                  <a:moveTo>
                    <a:pt x="197" y="33"/>
                  </a:moveTo>
                  <a:lnTo>
                    <a:pt x="197" y="33"/>
                  </a:lnTo>
                  <a:lnTo>
                    <a:pt x="194" y="33"/>
                  </a:lnTo>
                  <a:lnTo>
                    <a:pt x="190" y="33"/>
                  </a:lnTo>
                  <a:lnTo>
                    <a:pt x="173" y="35"/>
                  </a:lnTo>
                  <a:lnTo>
                    <a:pt x="182" y="42"/>
                  </a:lnTo>
                  <a:lnTo>
                    <a:pt x="175" y="5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2" y="69"/>
                  </a:lnTo>
                  <a:lnTo>
                    <a:pt x="140" y="71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19" y="64"/>
                  </a:lnTo>
                  <a:lnTo>
                    <a:pt x="102" y="47"/>
                  </a:lnTo>
                  <a:lnTo>
                    <a:pt x="93" y="47"/>
                  </a:lnTo>
                  <a:lnTo>
                    <a:pt x="69" y="50"/>
                  </a:lnTo>
                  <a:lnTo>
                    <a:pt x="66" y="50"/>
                  </a:lnTo>
                  <a:lnTo>
                    <a:pt x="62" y="50"/>
                  </a:lnTo>
                  <a:lnTo>
                    <a:pt x="62" y="69"/>
                  </a:lnTo>
                  <a:lnTo>
                    <a:pt x="62" y="76"/>
                  </a:lnTo>
                  <a:lnTo>
                    <a:pt x="88" y="83"/>
                  </a:lnTo>
                  <a:lnTo>
                    <a:pt x="95" y="90"/>
                  </a:lnTo>
                  <a:lnTo>
                    <a:pt x="97" y="95"/>
                  </a:lnTo>
                  <a:lnTo>
                    <a:pt x="97" y="113"/>
                  </a:lnTo>
                  <a:lnTo>
                    <a:pt x="88" y="113"/>
                  </a:lnTo>
                  <a:lnTo>
                    <a:pt x="66" y="116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48" y="116"/>
                  </a:lnTo>
                  <a:lnTo>
                    <a:pt x="38" y="118"/>
                  </a:lnTo>
                  <a:lnTo>
                    <a:pt x="31" y="118"/>
                  </a:lnTo>
                  <a:lnTo>
                    <a:pt x="14" y="102"/>
                  </a:lnTo>
                  <a:lnTo>
                    <a:pt x="7" y="111"/>
                  </a:lnTo>
                  <a:lnTo>
                    <a:pt x="0" y="128"/>
                  </a:lnTo>
                  <a:lnTo>
                    <a:pt x="17" y="135"/>
                  </a:lnTo>
                  <a:lnTo>
                    <a:pt x="19" y="142"/>
                  </a:lnTo>
                  <a:lnTo>
                    <a:pt x="26" y="142"/>
                  </a:lnTo>
                  <a:lnTo>
                    <a:pt x="36" y="142"/>
                  </a:lnTo>
                  <a:lnTo>
                    <a:pt x="59" y="156"/>
                  </a:lnTo>
                  <a:lnTo>
                    <a:pt x="52" y="166"/>
                  </a:lnTo>
                  <a:lnTo>
                    <a:pt x="38" y="175"/>
                  </a:lnTo>
                  <a:lnTo>
                    <a:pt x="62" y="189"/>
                  </a:lnTo>
                  <a:lnTo>
                    <a:pt x="69" y="189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95" y="194"/>
                  </a:lnTo>
                  <a:lnTo>
                    <a:pt x="95" y="203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74" y="213"/>
                  </a:lnTo>
                  <a:lnTo>
                    <a:pt x="81" y="220"/>
                  </a:lnTo>
                  <a:lnTo>
                    <a:pt x="107" y="227"/>
                  </a:lnTo>
                  <a:lnTo>
                    <a:pt x="123" y="241"/>
                  </a:lnTo>
                  <a:lnTo>
                    <a:pt x="126" y="241"/>
                  </a:lnTo>
                  <a:lnTo>
                    <a:pt x="140" y="241"/>
                  </a:lnTo>
                  <a:lnTo>
                    <a:pt x="145" y="241"/>
                  </a:lnTo>
                  <a:lnTo>
                    <a:pt x="147" y="241"/>
                  </a:lnTo>
                  <a:lnTo>
                    <a:pt x="147" y="241"/>
                  </a:lnTo>
                  <a:lnTo>
                    <a:pt x="147" y="241"/>
                  </a:lnTo>
                  <a:lnTo>
                    <a:pt x="156" y="248"/>
                  </a:lnTo>
                  <a:lnTo>
                    <a:pt x="149" y="258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6" y="265"/>
                  </a:lnTo>
                  <a:lnTo>
                    <a:pt x="168" y="293"/>
                  </a:lnTo>
                  <a:lnTo>
                    <a:pt x="173" y="279"/>
                  </a:lnTo>
                  <a:lnTo>
                    <a:pt x="173" y="270"/>
                  </a:lnTo>
                  <a:lnTo>
                    <a:pt x="171" y="263"/>
                  </a:lnTo>
                  <a:lnTo>
                    <a:pt x="187" y="253"/>
                  </a:lnTo>
                  <a:lnTo>
                    <a:pt x="204" y="237"/>
                  </a:lnTo>
                  <a:lnTo>
                    <a:pt x="201" y="227"/>
                  </a:lnTo>
                  <a:lnTo>
                    <a:pt x="208" y="211"/>
                  </a:lnTo>
                  <a:lnTo>
                    <a:pt x="216" y="194"/>
                  </a:lnTo>
                  <a:lnTo>
                    <a:pt x="232" y="194"/>
                  </a:lnTo>
                  <a:lnTo>
                    <a:pt x="239" y="175"/>
                  </a:lnTo>
                  <a:lnTo>
                    <a:pt x="249" y="175"/>
                  </a:lnTo>
                  <a:lnTo>
                    <a:pt x="265" y="192"/>
                  </a:lnTo>
                  <a:lnTo>
                    <a:pt x="275" y="199"/>
                  </a:lnTo>
                  <a:lnTo>
                    <a:pt x="275" y="215"/>
                  </a:lnTo>
                  <a:lnTo>
                    <a:pt x="265" y="215"/>
                  </a:lnTo>
                  <a:lnTo>
                    <a:pt x="277" y="222"/>
                  </a:lnTo>
                  <a:lnTo>
                    <a:pt x="284" y="239"/>
                  </a:lnTo>
                  <a:lnTo>
                    <a:pt x="287" y="246"/>
                  </a:lnTo>
                  <a:lnTo>
                    <a:pt x="270" y="256"/>
                  </a:lnTo>
                  <a:lnTo>
                    <a:pt x="260" y="258"/>
                  </a:lnTo>
                  <a:lnTo>
                    <a:pt x="279" y="263"/>
                  </a:lnTo>
                  <a:lnTo>
                    <a:pt x="294" y="270"/>
                  </a:lnTo>
                  <a:lnTo>
                    <a:pt x="303" y="260"/>
                  </a:lnTo>
                  <a:lnTo>
                    <a:pt x="310" y="260"/>
                  </a:lnTo>
                  <a:lnTo>
                    <a:pt x="343" y="267"/>
                  </a:lnTo>
                  <a:lnTo>
                    <a:pt x="334" y="258"/>
                  </a:lnTo>
                  <a:lnTo>
                    <a:pt x="343" y="251"/>
                  </a:lnTo>
                  <a:lnTo>
                    <a:pt x="324" y="244"/>
                  </a:lnTo>
                  <a:lnTo>
                    <a:pt x="317" y="227"/>
                  </a:lnTo>
                  <a:lnTo>
                    <a:pt x="324" y="220"/>
                  </a:lnTo>
                  <a:lnTo>
                    <a:pt x="322" y="211"/>
                  </a:lnTo>
                  <a:lnTo>
                    <a:pt x="322" y="203"/>
                  </a:lnTo>
                  <a:lnTo>
                    <a:pt x="331" y="203"/>
                  </a:lnTo>
                  <a:lnTo>
                    <a:pt x="331" y="220"/>
                  </a:lnTo>
                  <a:lnTo>
                    <a:pt x="339" y="201"/>
                  </a:lnTo>
                  <a:lnTo>
                    <a:pt x="339" y="187"/>
                  </a:lnTo>
                  <a:lnTo>
                    <a:pt x="339" y="177"/>
                  </a:lnTo>
                  <a:lnTo>
                    <a:pt x="329" y="170"/>
                  </a:lnTo>
                  <a:lnTo>
                    <a:pt x="320" y="154"/>
                  </a:lnTo>
                  <a:lnTo>
                    <a:pt x="327" y="154"/>
                  </a:lnTo>
                  <a:lnTo>
                    <a:pt x="327" y="147"/>
                  </a:lnTo>
                  <a:lnTo>
                    <a:pt x="327" y="130"/>
                  </a:lnTo>
                  <a:lnTo>
                    <a:pt x="324" y="121"/>
                  </a:lnTo>
                  <a:lnTo>
                    <a:pt x="317" y="113"/>
                  </a:lnTo>
                  <a:lnTo>
                    <a:pt x="315" y="106"/>
                  </a:lnTo>
                  <a:lnTo>
                    <a:pt x="324" y="97"/>
                  </a:lnTo>
                  <a:lnTo>
                    <a:pt x="331" y="78"/>
                  </a:lnTo>
                  <a:lnTo>
                    <a:pt x="339" y="73"/>
                  </a:lnTo>
                  <a:lnTo>
                    <a:pt x="355" y="71"/>
                  </a:lnTo>
                  <a:lnTo>
                    <a:pt x="353" y="64"/>
                  </a:lnTo>
                  <a:lnTo>
                    <a:pt x="346" y="54"/>
                  </a:lnTo>
                  <a:lnTo>
                    <a:pt x="329" y="64"/>
                  </a:lnTo>
                  <a:lnTo>
                    <a:pt x="313" y="66"/>
                  </a:lnTo>
                  <a:lnTo>
                    <a:pt x="298" y="66"/>
                  </a:lnTo>
                  <a:lnTo>
                    <a:pt x="289" y="52"/>
                  </a:lnTo>
                  <a:lnTo>
                    <a:pt x="272" y="52"/>
                  </a:lnTo>
                  <a:lnTo>
                    <a:pt x="263" y="45"/>
                  </a:lnTo>
                  <a:lnTo>
                    <a:pt x="253" y="28"/>
                  </a:lnTo>
                  <a:lnTo>
                    <a:pt x="244" y="21"/>
                  </a:lnTo>
                  <a:lnTo>
                    <a:pt x="237" y="14"/>
                  </a:lnTo>
                  <a:lnTo>
                    <a:pt x="227" y="7"/>
                  </a:lnTo>
                  <a:lnTo>
                    <a:pt x="220" y="7"/>
                  </a:lnTo>
                  <a:lnTo>
                    <a:pt x="204" y="0"/>
                  </a:lnTo>
                  <a:lnTo>
                    <a:pt x="197" y="16"/>
                  </a:lnTo>
                  <a:lnTo>
                    <a:pt x="19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2" name="Freeform 312"/>
            <p:cNvSpPr>
              <a:spLocks/>
            </p:cNvSpPr>
            <p:nvPr/>
          </p:nvSpPr>
          <p:spPr bwMode="auto">
            <a:xfrm>
              <a:off x="13169900" y="11660188"/>
              <a:ext cx="439738" cy="288925"/>
            </a:xfrm>
            <a:custGeom>
              <a:avLst/>
              <a:gdLst>
                <a:gd name="T0" fmla="*/ 265 w 277"/>
                <a:gd name="T1" fmla="*/ 128 h 182"/>
                <a:gd name="T2" fmla="*/ 258 w 277"/>
                <a:gd name="T3" fmla="*/ 130 h 182"/>
                <a:gd name="T4" fmla="*/ 256 w 277"/>
                <a:gd name="T5" fmla="*/ 113 h 182"/>
                <a:gd name="T6" fmla="*/ 254 w 277"/>
                <a:gd name="T7" fmla="*/ 113 h 182"/>
                <a:gd name="T8" fmla="*/ 235 w 277"/>
                <a:gd name="T9" fmla="*/ 113 h 182"/>
                <a:gd name="T10" fmla="*/ 232 w 277"/>
                <a:gd name="T11" fmla="*/ 113 h 182"/>
                <a:gd name="T12" fmla="*/ 190 w 277"/>
                <a:gd name="T13" fmla="*/ 92 h 182"/>
                <a:gd name="T14" fmla="*/ 183 w 277"/>
                <a:gd name="T15" fmla="*/ 85 h 182"/>
                <a:gd name="T16" fmla="*/ 197 w 277"/>
                <a:gd name="T17" fmla="*/ 85 h 182"/>
                <a:gd name="T18" fmla="*/ 204 w 277"/>
                <a:gd name="T19" fmla="*/ 66 h 182"/>
                <a:gd name="T20" fmla="*/ 187 w 277"/>
                <a:gd name="T21" fmla="*/ 59 h 182"/>
                <a:gd name="T22" fmla="*/ 171 w 277"/>
                <a:gd name="T23" fmla="*/ 61 h 182"/>
                <a:gd name="T24" fmla="*/ 161 w 277"/>
                <a:gd name="T25" fmla="*/ 38 h 182"/>
                <a:gd name="T26" fmla="*/ 145 w 277"/>
                <a:gd name="T27" fmla="*/ 14 h 182"/>
                <a:gd name="T28" fmla="*/ 128 w 277"/>
                <a:gd name="T29" fmla="*/ 14 h 182"/>
                <a:gd name="T30" fmla="*/ 109 w 277"/>
                <a:gd name="T31" fmla="*/ 0 h 182"/>
                <a:gd name="T32" fmla="*/ 102 w 277"/>
                <a:gd name="T33" fmla="*/ 0 h 182"/>
                <a:gd name="T34" fmla="*/ 105 w 277"/>
                <a:gd name="T35" fmla="*/ 16 h 182"/>
                <a:gd name="T36" fmla="*/ 102 w 277"/>
                <a:gd name="T37" fmla="*/ 16 h 182"/>
                <a:gd name="T38" fmla="*/ 78 w 277"/>
                <a:gd name="T39" fmla="*/ 19 h 182"/>
                <a:gd name="T40" fmla="*/ 78 w 277"/>
                <a:gd name="T41" fmla="*/ 28 h 182"/>
                <a:gd name="T42" fmla="*/ 71 w 277"/>
                <a:gd name="T43" fmla="*/ 28 h 182"/>
                <a:gd name="T44" fmla="*/ 38 w 277"/>
                <a:gd name="T45" fmla="*/ 38 h 182"/>
                <a:gd name="T46" fmla="*/ 0 w 277"/>
                <a:gd name="T47" fmla="*/ 66 h 182"/>
                <a:gd name="T48" fmla="*/ 24 w 277"/>
                <a:gd name="T49" fmla="*/ 71 h 182"/>
                <a:gd name="T50" fmla="*/ 34 w 277"/>
                <a:gd name="T51" fmla="*/ 87 h 182"/>
                <a:gd name="T52" fmla="*/ 26 w 277"/>
                <a:gd name="T53" fmla="*/ 111 h 182"/>
                <a:gd name="T54" fmla="*/ 45 w 277"/>
                <a:gd name="T55" fmla="*/ 137 h 182"/>
                <a:gd name="T56" fmla="*/ 62 w 277"/>
                <a:gd name="T57" fmla="*/ 135 h 182"/>
                <a:gd name="T58" fmla="*/ 78 w 277"/>
                <a:gd name="T59" fmla="*/ 135 h 182"/>
                <a:gd name="T60" fmla="*/ 93 w 277"/>
                <a:gd name="T61" fmla="*/ 123 h 182"/>
                <a:gd name="T62" fmla="*/ 102 w 277"/>
                <a:gd name="T63" fmla="*/ 139 h 182"/>
                <a:gd name="T64" fmla="*/ 128 w 277"/>
                <a:gd name="T65" fmla="*/ 137 h 182"/>
                <a:gd name="T66" fmla="*/ 145 w 277"/>
                <a:gd name="T67" fmla="*/ 151 h 182"/>
                <a:gd name="T68" fmla="*/ 187 w 277"/>
                <a:gd name="T69" fmla="*/ 175 h 182"/>
                <a:gd name="T70" fmla="*/ 218 w 277"/>
                <a:gd name="T71" fmla="*/ 180 h 182"/>
                <a:gd name="T72" fmla="*/ 244 w 277"/>
                <a:gd name="T73" fmla="*/ 177 h 182"/>
                <a:gd name="T74" fmla="*/ 275 w 277"/>
                <a:gd name="T75" fmla="*/ 168 h 182"/>
                <a:gd name="T76" fmla="*/ 275 w 277"/>
                <a:gd name="T77" fmla="*/ 158 h 182"/>
                <a:gd name="T78" fmla="*/ 277 w 277"/>
                <a:gd name="T79" fmla="*/ 168 h 182"/>
                <a:gd name="T80" fmla="*/ 275 w 277"/>
                <a:gd name="T81" fmla="*/ 13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7" h="182">
                  <a:moveTo>
                    <a:pt x="265" y="128"/>
                  </a:moveTo>
                  <a:lnTo>
                    <a:pt x="265" y="128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5" y="120"/>
                  </a:lnTo>
                  <a:lnTo>
                    <a:pt x="256" y="113"/>
                  </a:lnTo>
                  <a:lnTo>
                    <a:pt x="256" y="113"/>
                  </a:lnTo>
                  <a:lnTo>
                    <a:pt x="254" y="113"/>
                  </a:lnTo>
                  <a:lnTo>
                    <a:pt x="249" y="113"/>
                  </a:lnTo>
                  <a:lnTo>
                    <a:pt x="235" y="113"/>
                  </a:lnTo>
                  <a:lnTo>
                    <a:pt x="232" y="113"/>
                  </a:lnTo>
                  <a:lnTo>
                    <a:pt x="232" y="113"/>
                  </a:lnTo>
                  <a:lnTo>
                    <a:pt x="216" y="99"/>
                  </a:lnTo>
                  <a:lnTo>
                    <a:pt x="190" y="92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97" y="85"/>
                  </a:lnTo>
                  <a:lnTo>
                    <a:pt x="197" y="85"/>
                  </a:lnTo>
                  <a:lnTo>
                    <a:pt x="204" y="75"/>
                  </a:lnTo>
                  <a:lnTo>
                    <a:pt x="204" y="66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78" y="61"/>
                  </a:lnTo>
                  <a:lnTo>
                    <a:pt x="171" y="61"/>
                  </a:lnTo>
                  <a:lnTo>
                    <a:pt x="147" y="47"/>
                  </a:lnTo>
                  <a:lnTo>
                    <a:pt x="161" y="38"/>
                  </a:lnTo>
                  <a:lnTo>
                    <a:pt x="168" y="28"/>
                  </a:lnTo>
                  <a:lnTo>
                    <a:pt x="145" y="14"/>
                  </a:lnTo>
                  <a:lnTo>
                    <a:pt x="135" y="14"/>
                  </a:lnTo>
                  <a:lnTo>
                    <a:pt x="128" y="14"/>
                  </a:lnTo>
                  <a:lnTo>
                    <a:pt x="126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5" y="9"/>
                  </a:lnTo>
                  <a:lnTo>
                    <a:pt x="105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95" y="16"/>
                  </a:lnTo>
                  <a:lnTo>
                    <a:pt x="78" y="19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1" y="28"/>
                  </a:lnTo>
                  <a:lnTo>
                    <a:pt x="55" y="28"/>
                  </a:lnTo>
                  <a:lnTo>
                    <a:pt x="38" y="38"/>
                  </a:lnTo>
                  <a:lnTo>
                    <a:pt x="24" y="47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4" y="71"/>
                  </a:lnTo>
                  <a:lnTo>
                    <a:pt x="26" y="80"/>
                  </a:lnTo>
                  <a:lnTo>
                    <a:pt x="34" y="87"/>
                  </a:lnTo>
                  <a:lnTo>
                    <a:pt x="26" y="104"/>
                  </a:lnTo>
                  <a:lnTo>
                    <a:pt x="26" y="111"/>
                  </a:lnTo>
                  <a:lnTo>
                    <a:pt x="36" y="128"/>
                  </a:lnTo>
                  <a:lnTo>
                    <a:pt x="45" y="137"/>
                  </a:lnTo>
                  <a:lnTo>
                    <a:pt x="52" y="135"/>
                  </a:lnTo>
                  <a:lnTo>
                    <a:pt x="62" y="135"/>
                  </a:lnTo>
                  <a:lnTo>
                    <a:pt x="69" y="135"/>
                  </a:lnTo>
                  <a:lnTo>
                    <a:pt x="78" y="135"/>
                  </a:lnTo>
                  <a:lnTo>
                    <a:pt x="86" y="132"/>
                  </a:lnTo>
                  <a:lnTo>
                    <a:pt x="93" y="123"/>
                  </a:lnTo>
                  <a:lnTo>
                    <a:pt x="102" y="132"/>
                  </a:lnTo>
                  <a:lnTo>
                    <a:pt x="102" y="139"/>
                  </a:lnTo>
                  <a:lnTo>
                    <a:pt x="119" y="139"/>
                  </a:lnTo>
                  <a:lnTo>
                    <a:pt x="128" y="137"/>
                  </a:lnTo>
                  <a:lnTo>
                    <a:pt x="145" y="144"/>
                  </a:lnTo>
                  <a:lnTo>
                    <a:pt x="145" y="151"/>
                  </a:lnTo>
                  <a:lnTo>
                    <a:pt x="168" y="165"/>
                  </a:lnTo>
                  <a:lnTo>
                    <a:pt x="187" y="175"/>
                  </a:lnTo>
                  <a:lnTo>
                    <a:pt x="194" y="182"/>
                  </a:lnTo>
                  <a:lnTo>
                    <a:pt x="218" y="180"/>
                  </a:lnTo>
                  <a:lnTo>
                    <a:pt x="237" y="177"/>
                  </a:lnTo>
                  <a:lnTo>
                    <a:pt x="244" y="177"/>
                  </a:lnTo>
                  <a:lnTo>
                    <a:pt x="261" y="168"/>
                  </a:lnTo>
                  <a:lnTo>
                    <a:pt x="275" y="168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5" y="165"/>
                  </a:lnTo>
                  <a:lnTo>
                    <a:pt x="277" y="168"/>
                  </a:lnTo>
                  <a:lnTo>
                    <a:pt x="277" y="165"/>
                  </a:lnTo>
                  <a:lnTo>
                    <a:pt x="275" y="137"/>
                  </a:lnTo>
                  <a:lnTo>
                    <a:pt x="26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3" name="Freeform 313"/>
            <p:cNvSpPr>
              <a:spLocks/>
            </p:cNvSpPr>
            <p:nvPr/>
          </p:nvSpPr>
          <p:spPr bwMode="auto">
            <a:xfrm>
              <a:off x="12701588" y="11495088"/>
              <a:ext cx="795338" cy="280988"/>
            </a:xfrm>
            <a:custGeom>
              <a:avLst/>
              <a:gdLst>
                <a:gd name="T0" fmla="*/ 350 w 501"/>
                <a:gd name="T1" fmla="*/ 132 h 177"/>
                <a:gd name="T2" fmla="*/ 373 w 501"/>
                <a:gd name="T3" fmla="*/ 132 h 177"/>
                <a:gd name="T4" fmla="*/ 373 w 501"/>
                <a:gd name="T5" fmla="*/ 123 h 177"/>
                <a:gd name="T6" fmla="*/ 400 w 501"/>
                <a:gd name="T7" fmla="*/ 120 h 177"/>
                <a:gd name="T8" fmla="*/ 397 w 501"/>
                <a:gd name="T9" fmla="*/ 104 h 177"/>
                <a:gd name="T10" fmla="*/ 411 w 501"/>
                <a:gd name="T11" fmla="*/ 87 h 177"/>
                <a:gd name="T12" fmla="*/ 437 w 501"/>
                <a:gd name="T13" fmla="*/ 94 h 177"/>
                <a:gd name="T14" fmla="*/ 454 w 501"/>
                <a:gd name="T15" fmla="*/ 92 h 177"/>
                <a:gd name="T16" fmla="*/ 470 w 501"/>
                <a:gd name="T17" fmla="*/ 92 h 177"/>
                <a:gd name="T18" fmla="*/ 501 w 501"/>
                <a:gd name="T19" fmla="*/ 71 h 177"/>
                <a:gd name="T20" fmla="*/ 466 w 501"/>
                <a:gd name="T21" fmla="*/ 52 h 177"/>
                <a:gd name="T22" fmla="*/ 466 w 501"/>
                <a:gd name="T23" fmla="*/ 26 h 177"/>
                <a:gd name="T24" fmla="*/ 447 w 501"/>
                <a:gd name="T25" fmla="*/ 21 h 177"/>
                <a:gd name="T26" fmla="*/ 426 w 501"/>
                <a:gd name="T27" fmla="*/ 30 h 177"/>
                <a:gd name="T28" fmla="*/ 414 w 501"/>
                <a:gd name="T29" fmla="*/ 14 h 177"/>
                <a:gd name="T30" fmla="*/ 397 w 501"/>
                <a:gd name="T31" fmla="*/ 0 h 177"/>
                <a:gd name="T32" fmla="*/ 381 w 501"/>
                <a:gd name="T33" fmla="*/ 0 h 177"/>
                <a:gd name="T34" fmla="*/ 366 w 501"/>
                <a:gd name="T35" fmla="*/ 16 h 177"/>
                <a:gd name="T36" fmla="*/ 350 w 501"/>
                <a:gd name="T37" fmla="*/ 2 h 177"/>
                <a:gd name="T38" fmla="*/ 343 w 501"/>
                <a:gd name="T39" fmla="*/ 18 h 177"/>
                <a:gd name="T40" fmla="*/ 317 w 501"/>
                <a:gd name="T41" fmla="*/ 14 h 177"/>
                <a:gd name="T42" fmla="*/ 293 w 501"/>
                <a:gd name="T43" fmla="*/ 30 h 177"/>
                <a:gd name="T44" fmla="*/ 262 w 501"/>
                <a:gd name="T45" fmla="*/ 33 h 177"/>
                <a:gd name="T46" fmla="*/ 253 w 501"/>
                <a:gd name="T47" fmla="*/ 18 h 177"/>
                <a:gd name="T48" fmla="*/ 213 w 501"/>
                <a:gd name="T49" fmla="*/ 21 h 177"/>
                <a:gd name="T50" fmla="*/ 198 w 501"/>
                <a:gd name="T51" fmla="*/ 11 h 177"/>
                <a:gd name="T52" fmla="*/ 161 w 501"/>
                <a:gd name="T53" fmla="*/ 23 h 177"/>
                <a:gd name="T54" fmla="*/ 139 w 501"/>
                <a:gd name="T55" fmla="*/ 26 h 177"/>
                <a:gd name="T56" fmla="*/ 123 w 501"/>
                <a:gd name="T57" fmla="*/ 18 h 177"/>
                <a:gd name="T58" fmla="*/ 82 w 501"/>
                <a:gd name="T59" fmla="*/ 21 h 177"/>
                <a:gd name="T60" fmla="*/ 47 w 501"/>
                <a:gd name="T61" fmla="*/ 7 h 177"/>
                <a:gd name="T62" fmla="*/ 33 w 501"/>
                <a:gd name="T63" fmla="*/ 33 h 177"/>
                <a:gd name="T64" fmla="*/ 9 w 501"/>
                <a:gd name="T65" fmla="*/ 35 h 177"/>
                <a:gd name="T66" fmla="*/ 0 w 501"/>
                <a:gd name="T67" fmla="*/ 52 h 177"/>
                <a:gd name="T68" fmla="*/ 42 w 501"/>
                <a:gd name="T69" fmla="*/ 56 h 177"/>
                <a:gd name="T70" fmla="*/ 66 w 501"/>
                <a:gd name="T71" fmla="*/ 54 h 177"/>
                <a:gd name="T72" fmla="*/ 101 w 501"/>
                <a:gd name="T73" fmla="*/ 61 h 177"/>
                <a:gd name="T74" fmla="*/ 125 w 501"/>
                <a:gd name="T75" fmla="*/ 75 h 177"/>
                <a:gd name="T76" fmla="*/ 144 w 501"/>
                <a:gd name="T77" fmla="*/ 106 h 177"/>
                <a:gd name="T78" fmla="*/ 177 w 501"/>
                <a:gd name="T79" fmla="*/ 137 h 177"/>
                <a:gd name="T80" fmla="*/ 163 w 501"/>
                <a:gd name="T81" fmla="*/ 163 h 177"/>
                <a:gd name="T82" fmla="*/ 172 w 501"/>
                <a:gd name="T83" fmla="*/ 177 h 177"/>
                <a:gd name="T84" fmla="*/ 189 w 501"/>
                <a:gd name="T85" fmla="*/ 168 h 177"/>
                <a:gd name="T86" fmla="*/ 236 w 501"/>
                <a:gd name="T87" fmla="*/ 158 h 177"/>
                <a:gd name="T88" fmla="*/ 269 w 501"/>
                <a:gd name="T89" fmla="*/ 156 h 177"/>
                <a:gd name="T90" fmla="*/ 279 w 501"/>
                <a:gd name="T91" fmla="*/ 170 h 177"/>
                <a:gd name="T92" fmla="*/ 319 w 501"/>
                <a:gd name="T93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1" h="177">
                  <a:moveTo>
                    <a:pt x="319" y="151"/>
                  </a:moveTo>
                  <a:lnTo>
                    <a:pt x="333" y="142"/>
                  </a:lnTo>
                  <a:lnTo>
                    <a:pt x="350" y="132"/>
                  </a:lnTo>
                  <a:lnTo>
                    <a:pt x="366" y="132"/>
                  </a:lnTo>
                  <a:lnTo>
                    <a:pt x="366" y="132"/>
                  </a:lnTo>
                  <a:lnTo>
                    <a:pt x="373" y="132"/>
                  </a:lnTo>
                  <a:lnTo>
                    <a:pt x="373" y="132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90" y="120"/>
                  </a:lnTo>
                  <a:lnTo>
                    <a:pt x="397" y="120"/>
                  </a:lnTo>
                  <a:lnTo>
                    <a:pt x="400" y="120"/>
                  </a:lnTo>
                  <a:lnTo>
                    <a:pt x="400" y="113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402" y="104"/>
                  </a:lnTo>
                  <a:lnTo>
                    <a:pt x="404" y="104"/>
                  </a:lnTo>
                  <a:lnTo>
                    <a:pt x="411" y="87"/>
                  </a:lnTo>
                  <a:lnTo>
                    <a:pt x="418" y="78"/>
                  </a:lnTo>
                  <a:lnTo>
                    <a:pt x="418" y="78"/>
                  </a:lnTo>
                  <a:lnTo>
                    <a:pt x="437" y="94"/>
                  </a:lnTo>
                  <a:lnTo>
                    <a:pt x="442" y="94"/>
                  </a:lnTo>
                  <a:lnTo>
                    <a:pt x="452" y="92"/>
                  </a:lnTo>
                  <a:lnTo>
                    <a:pt x="454" y="92"/>
                  </a:lnTo>
                  <a:lnTo>
                    <a:pt x="468" y="99"/>
                  </a:lnTo>
                  <a:lnTo>
                    <a:pt x="470" y="99"/>
                  </a:lnTo>
                  <a:lnTo>
                    <a:pt x="470" y="92"/>
                  </a:lnTo>
                  <a:lnTo>
                    <a:pt x="492" y="89"/>
                  </a:lnTo>
                  <a:lnTo>
                    <a:pt x="501" y="89"/>
                  </a:lnTo>
                  <a:lnTo>
                    <a:pt x="501" y="71"/>
                  </a:lnTo>
                  <a:lnTo>
                    <a:pt x="499" y="66"/>
                  </a:lnTo>
                  <a:lnTo>
                    <a:pt x="492" y="59"/>
                  </a:lnTo>
                  <a:lnTo>
                    <a:pt x="466" y="52"/>
                  </a:lnTo>
                  <a:lnTo>
                    <a:pt x="466" y="45"/>
                  </a:lnTo>
                  <a:lnTo>
                    <a:pt x="466" y="26"/>
                  </a:lnTo>
                  <a:lnTo>
                    <a:pt x="466" y="26"/>
                  </a:lnTo>
                  <a:lnTo>
                    <a:pt x="470" y="26"/>
                  </a:lnTo>
                  <a:lnTo>
                    <a:pt x="473" y="26"/>
                  </a:lnTo>
                  <a:lnTo>
                    <a:pt x="447" y="21"/>
                  </a:lnTo>
                  <a:lnTo>
                    <a:pt x="442" y="21"/>
                  </a:lnTo>
                  <a:lnTo>
                    <a:pt x="440" y="21"/>
                  </a:lnTo>
                  <a:lnTo>
                    <a:pt x="426" y="30"/>
                  </a:lnTo>
                  <a:lnTo>
                    <a:pt x="423" y="28"/>
                  </a:lnTo>
                  <a:lnTo>
                    <a:pt x="416" y="23"/>
                  </a:lnTo>
                  <a:lnTo>
                    <a:pt x="414" y="14"/>
                  </a:lnTo>
                  <a:lnTo>
                    <a:pt x="414" y="7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2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3" y="9"/>
                  </a:lnTo>
                  <a:lnTo>
                    <a:pt x="366" y="18"/>
                  </a:lnTo>
                  <a:lnTo>
                    <a:pt x="366" y="16"/>
                  </a:lnTo>
                  <a:lnTo>
                    <a:pt x="364" y="2"/>
                  </a:lnTo>
                  <a:lnTo>
                    <a:pt x="357" y="2"/>
                  </a:lnTo>
                  <a:lnTo>
                    <a:pt x="350" y="2"/>
                  </a:lnTo>
                  <a:lnTo>
                    <a:pt x="350" y="2"/>
                  </a:lnTo>
                  <a:lnTo>
                    <a:pt x="350" y="11"/>
                  </a:lnTo>
                  <a:lnTo>
                    <a:pt x="343" y="18"/>
                  </a:lnTo>
                  <a:lnTo>
                    <a:pt x="340" y="18"/>
                  </a:lnTo>
                  <a:lnTo>
                    <a:pt x="333" y="21"/>
                  </a:lnTo>
                  <a:lnTo>
                    <a:pt x="317" y="14"/>
                  </a:lnTo>
                  <a:lnTo>
                    <a:pt x="317" y="14"/>
                  </a:lnTo>
                  <a:lnTo>
                    <a:pt x="303" y="21"/>
                  </a:lnTo>
                  <a:lnTo>
                    <a:pt x="293" y="30"/>
                  </a:lnTo>
                  <a:lnTo>
                    <a:pt x="279" y="33"/>
                  </a:lnTo>
                  <a:lnTo>
                    <a:pt x="269" y="33"/>
                  </a:lnTo>
                  <a:lnTo>
                    <a:pt x="262" y="33"/>
                  </a:lnTo>
                  <a:lnTo>
                    <a:pt x="269" y="23"/>
                  </a:lnTo>
                  <a:lnTo>
                    <a:pt x="260" y="16"/>
                  </a:lnTo>
                  <a:lnTo>
                    <a:pt x="253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01" y="11"/>
                  </a:lnTo>
                  <a:lnTo>
                    <a:pt x="198" y="11"/>
                  </a:lnTo>
                  <a:lnTo>
                    <a:pt x="194" y="14"/>
                  </a:lnTo>
                  <a:lnTo>
                    <a:pt x="170" y="23"/>
                  </a:lnTo>
                  <a:lnTo>
                    <a:pt x="161" y="23"/>
                  </a:lnTo>
                  <a:lnTo>
                    <a:pt x="156" y="26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23" y="18"/>
                  </a:lnTo>
                  <a:lnTo>
                    <a:pt x="120" y="18"/>
                  </a:lnTo>
                  <a:lnTo>
                    <a:pt x="90" y="21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66" y="1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0" y="23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16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6" y="56"/>
                  </a:lnTo>
                  <a:lnTo>
                    <a:pt x="35" y="56"/>
                  </a:lnTo>
                  <a:lnTo>
                    <a:pt x="42" y="56"/>
                  </a:lnTo>
                  <a:lnTo>
                    <a:pt x="52" y="66"/>
                  </a:lnTo>
                  <a:lnTo>
                    <a:pt x="59" y="63"/>
                  </a:lnTo>
                  <a:lnTo>
                    <a:pt x="66" y="54"/>
                  </a:lnTo>
                  <a:lnTo>
                    <a:pt x="75" y="54"/>
                  </a:lnTo>
                  <a:lnTo>
                    <a:pt x="82" y="63"/>
                  </a:lnTo>
                  <a:lnTo>
                    <a:pt x="101" y="61"/>
                  </a:lnTo>
                  <a:lnTo>
                    <a:pt x="101" y="78"/>
                  </a:lnTo>
                  <a:lnTo>
                    <a:pt x="108" y="78"/>
                  </a:lnTo>
                  <a:lnTo>
                    <a:pt x="125" y="75"/>
                  </a:lnTo>
                  <a:lnTo>
                    <a:pt x="132" y="82"/>
                  </a:lnTo>
                  <a:lnTo>
                    <a:pt x="135" y="92"/>
                  </a:lnTo>
                  <a:lnTo>
                    <a:pt x="144" y="106"/>
                  </a:lnTo>
                  <a:lnTo>
                    <a:pt x="151" y="113"/>
                  </a:lnTo>
                  <a:lnTo>
                    <a:pt x="170" y="127"/>
                  </a:lnTo>
                  <a:lnTo>
                    <a:pt x="177" y="137"/>
                  </a:lnTo>
                  <a:lnTo>
                    <a:pt x="177" y="144"/>
                  </a:lnTo>
                  <a:lnTo>
                    <a:pt x="170" y="146"/>
                  </a:lnTo>
                  <a:lnTo>
                    <a:pt x="163" y="163"/>
                  </a:lnTo>
                  <a:lnTo>
                    <a:pt x="165" y="170"/>
                  </a:lnTo>
                  <a:lnTo>
                    <a:pt x="165" y="177"/>
                  </a:lnTo>
                  <a:lnTo>
                    <a:pt x="172" y="177"/>
                  </a:lnTo>
                  <a:lnTo>
                    <a:pt x="172" y="170"/>
                  </a:lnTo>
                  <a:lnTo>
                    <a:pt x="179" y="168"/>
                  </a:lnTo>
                  <a:lnTo>
                    <a:pt x="189" y="168"/>
                  </a:lnTo>
                  <a:lnTo>
                    <a:pt x="220" y="165"/>
                  </a:lnTo>
                  <a:lnTo>
                    <a:pt x="229" y="158"/>
                  </a:lnTo>
                  <a:lnTo>
                    <a:pt x="236" y="158"/>
                  </a:lnTo>
                  <a:lnTo>
                    <a:pt x="243" y="149"/>
                  </a:lnTo>
                  <a:lnTo>
                    <a:pt x="260" y="156"/>
                  </a:lnTo>
                  <a:lnTo>
                    <a:pt x="269" y="156"/>
                  </a:lnTo>
                  <a:lnTo>
                    <a:pt x="269" y="163"/>
                  </a:lnTo>
                  <a:lnTo>
                    <a:pt x="269" y="170"/>
                  </a:lnTo>
                  <a:lnTo>
                    <a:pt x="279" y="170"/>
                  </a:lnTo>
                  <a:lnTo>
                    <a:pt x="295" y="170"/>
                  </a:lnTo>
                  <a:lnTo>
                    <a:pt x="295" y="170"/>
                  </a:lnTo>
                  <a:lnTo>
                    <a:pt x="319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4" name="Freeform 314"/>
            <p:cNvSpPr>
              <a:spLocks/>
            </p:cNvSpPr>
            <p:nvPr/>
          </p:nvSpPr>
          <p:spPr bwMode="auto">
            <a:xfrm>
              <a:off x="8535988" y="12265025"/>
              <a:ext cx="14288" cy="3175"/>
            </a:xfrm>
            <a:custGeom>
              <a:avLst/>
              <a:gdLst>
                <a:gd name="T0" fmla="*/ 0 w 9"/>
                <a:gd name="T1" fmla="*/ 2 h 2"/>
                <a:gd name="T2" fmla="*/ 9 w 9"/>
                <a:gd name="T3" fmla="*/ 0 h 2"/>
                <a:gd name="T4" fmla="*/ 0 w 9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5" name="Line 315"/>
            <p:cNvSpPr>
              <a:spLocks noChangeShapeType="1"/>
            </p:cNvSpPr>
            <p:nvPr/>
          </p:nvSpPr>
          <p:spPr bwMode="auto">
            <a:xfrm flipV="1">
              <a:off x="8535988" y="12265025"/>
              <a:ext cx="14288" cy="317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6" name="Freeform 316"/>
            <p:cNvSpPr>
              <a:spLocks/>
            </p:cNvSpPr>
            <p:nvPr/>
          </p:nvSpPr>
          <p:spPr bwMode="auto">
            <a:xfrm>
              <a:off x="7554913" y="11737975"/>
              <a:ext cx="15875" cy="12700"/>
            </a:xfrm>
            <a:custGeom>
              <a:avLst/>
              <a:gdLst>
                <a:gd name="T0" fmla="*/ 3 w 10"/>
                <a:gd name="T1" fmla="*/ 8 h 8"/>
                <a:gd name="T2" fmla="*/ 10 w 10"/>
                <a:gd name="T3" fmla="*/ 8 h 8"/>
                <a:gd name="T4" fmla="*/ 10 w 10"/>
                <a:gd name="T5" fmla="*/ 0 h 8"/>
                <a:gd name="T6" fmla="*/ 0 w 10"/>
                <a:gd name="T7" fmla="*/ 0 h 8"/>
                <a:gd name="T8" fmla="*/ 3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3" y="8"/>
                  </a:moveTo>
                  <a:lnTo>
                    <a:pt x="10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7" name="Freeform 317"/>
            <p:cNvSpPr>
              <a:spLocks/>
            </p:cNvSpPr>
            <p:nvPr/>
          </p:nvSpPr>
          <p:spPr bwMode="auto">
            <a:xfrm>
              <a:off x="7521575" y="11633200"/>
              <a:ext cx="1317625" cy="1123950"/>
            </a:xfrm>
            <a:custGeom>
              <a:avLst/>
              <a:gdLst>
                <a:gd name="T0" fmla="*/ 764 w 830"/>
                <a:gd name="T1" fmla="*/ 277 h 708"/>
                <a:gd name="T2" fmla="*/ 726 w 830"/>
                <a:gd name="T3" fmla="*/ 265 h 708"/>
                <a:gd name="T4" fmla="*/ 700 w 830"/>
                <a:gd name="T5" fmla="*/ 235 h 708"/>
                <a:gd name="T6" fmla="*/ 627 w 830"/>
                <a:gd name="T7" fmla="*/ 220 h 708"/>
                <a:gd name="T8" fmla="*/ 594 w 830"/>
                <a:gd name="T9" fmla="*/ 199 h 708"/>
                <a:gd name="T10" fmla="*/ 558 w 830"/>
                <a:gd name="T11" fmla="*/ 185 h 708"/>
                <a:gd name="T12" fmla="*/ 525 w 830"/>
                <a:gd name="T13" fmla="*/ 161 h 708"/>
                <a:gd name="T14" fmla="*/ 497 w 830"/>
                <a:gd name="T15" fmla="*/ 130 h 708"/>
                <a:gd name="T16" fmla="*/ 421 w 830"/>
                <a:gd name="T17" fmla="*/ 118 h 708"/>
                <a:gd name="T18" fmla="*/ 355 w 830"/>
                <a:gd name="T19" fmla="*/ 92 h 708"/>
                <a:gd name="T20" fmla="*/ 303 w 830"/>
                <a:gd name="T21" fmla="*/ 71 h 708"/>
                <a:gd name="T22" fmla="*/ 234 w 830"/>
                <a:gd name="T23" fmla="*/ 52 h 708"/>
                <a:gd name="T24" fmla="*/ 168 w 830"/>
                <a:gd name="T25" fmla="*/ 38 h 708"/>
                <a:gd name="T26" fmla="*/ 125 w 830"/>
                <a:gd name="T27" fmla="*/ 10 h 708"/>
                <a:gd name="T28" fmla="*/ 102 w 830"/>
                <a:gd name="T29" fmla="*/ 19 h 708"/>
                <a:gd name="T30" fmla="*/ 59 w 830"/>
                <a:gd name="T31" fmla="*/ 21 h 708"/>
                <a:gd name="T32" fmla="*/ 28 w 830"/>
                <a:gd name="T33" fmla="*/ 50 h 708"/>
                <a:gd name="T34" fmla="*/ 47 w 830"/>
                <a:gd name="T35" fmla="*/ 71 h 708"/>
                <a:gd name="T36" fmla="*/ 33 w 830"/>
                <a:gd name="T37" fmla="*/ 114 h 708"/>
                <a:gd name="T38" fmla="*/ 36 w 830"/>
                <a:gd name="T39" fmla="*/ 130 h 708"/>
                <a:gd name="T40" fmla="*/ 69 w 830"/>
                <a:gd name="T41" fmla="*/ 128 h 708"/>
                <a:gd name="T42" fmla="*/ 95 w 830"/>
                <a:gd name="T43" fmla="*/ 149 h 708"/>
                <a:gd name="T44" fmla="*/ 130 w 830"/>
                <a:gd name="T45" fmla="*/ 166 h 708"/>
                <a:gd name="T46" fmla="*/ 163 w 830"/>
                <a:gd name="T47" fmla="*/ 171 h 708"/>
                <a:gd name="T48" fmla="*/ 182 w 830"/>
                <a:gd name="T49" fmla="*/ 211 h 708"/>
                <a:gd name="T50" fmla="*/ 173 w 830"/>
                <a:gd name="T51" fmla="*/ 227 h 708"/>
                <a:gd name="T52" fmla="*/ 159 w 830"/>
                <a:gd name="T53" fmla="*/ 237 h 708"/>
                <a:gd name="T54" fmla="*/ 135 w 830"/>
                <a:gd name="T55" fmla="*/ 246 h 708"/>
                <a:gd name="T56" fmla="*/ 114 w 830"/>
                <a:gd name="T57" fmla="*/ 296 h 708"/>
                <a:gd name="T58" fmla="*/ 107 w 830"/>
                <a:gd name="T59" fmla="*/ 322 h 708"/>
                <a:gd name="T60" fmla="*/ 78 w 830"/>
                <a:gd name="T61" fmla="*/ 374 h 708"/>
                <a:gd name="T62" fmla="*/ 55 w 830"/>
                <a:gd name="T63" fmla="*/ 391 h 708"/>
                <a:gd name="T64" fmla="*/ 50 w 830"/>
                <a:gd name="T65" fmla="*/ 440 h 708"/>
                <a:gd name="T66" fmla="*/ 36 w 830"/>
                <a:gd name="T67" fmla="*/ 457 h 708"/>
                <a:gd name="T68" fmla="*/ 45 w 830"/>
                <a:gd name="T69" fmla="*/ 490 h 708"/>
                <a:gd name="T70" fmla="*/ 28 w 830"/>
                <a:gd name="T71" fmla="*/ 507 h 708"/>
                <a:gd name="T72" fmla="*/ 14 w 830"/>
                <a:gd name="T73" fmla="*/ 519 h 708"/>
                <a:gd name="T74" fmla="*/ 10 w 830"/>
                <a:gd name="T75" fmla="*/ 566 h 708"/>
                <a:gd name="T76" fmla="*/ 43 w 830"/>
                <a:gd name="T77" fmla="*/ 599 h 708"/>
                <a:gd name="T78" fmla="*/ 78 w 830"/>
                <a:gd name="T79" fmla="*/ 628 h 708"/>
                <a:gd name="T80" fmla="*/ 73 w 830"/>
                <a:gd name="T81" fmla="*/ 687 h 708"/>
                <a:gd name="T82" fmla="*/ 123 w 830"/>
                <a:gd name="T83" fmla="*/ 682 h 708"/>
                <a:gd name="T84" fmla="*/ 187 w 830"/>
                <a:gd name="T85" fmla="*/ 661 h 708"/>
                <a:gd name="T86" fmla="*/ 272 w 830"/>
                <a:gd name="T87" fmla="*/ 689 h 708"/>
                <a:gd name="T88" fmla="*/ 355 w 830"/>
                <a:gd name="T89" fmla="*/ 691 h 708"/>
                <a:gd name="T90" fmla="*/ 379 w 830"/>
                <a:gd name="T91" fmla="*/ 672 h 708"/>
                <a:gd name="T92" fmla="*/ 443 w 830"/>
                <a:gd name="T93" fmla="*/ 644 h 708"/>
                <a:gd name="T94" fmla="*/ 497 w 830"/>
                <a:gd name="T95" fmla="*/ 606 h 708"/>
                <a:gd name="T96" fmla="*/ 561 w 830"/>
                <a:gd name="T97" fmla="*/ 561 h 708"/>
                <a:gd name="T98" fmla="*/ 539 w 830"/>
                <a:gd name="T99" fmla="*/ 507 h 708"/>
                <a:gd name="T100" fmla="*/ 592 w 830"/>
                <a:gd name="T101" fmla="*/ 445 h 708"/>
                <a:gd name="T102" fmla="*/ 646 w 830"/>
                <a:gd name="T103" fmla="*/ 391 h 708"/>
                <a:gd name="T104" fmla="*/ 710 w 830"/>
                <a:gd name="T105" fmla="*/ 369 h 708"/>
                <a:gd name="T106" fmla="*/ 767 w 830"/>
                <a:gd name="T107" fmla="*/ 351 h 708"/>
                <a:gd name="T108" fmla="*/ 823 w 830"/>
                <a:gd name="T109" fmla="*/ 320 h 708"/>
                <a:gd name="T110" fmla="*/ 819 w 830"/>
                <a:gd name="T111" fmla="*/ 28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0" h="708">
                  <a:moveTo>
                    <a:pt x="814" y="282"/>
                  </a:moveTo>
                  <a:lnTo>
                    <a:pt x="804" y="282"/>
                  </a:lnTo>
                  <a:lnTo>
                    <a:pt x="797" y="284"/>
                  </a:lnTo>
                  <a:lnTo>
                    <a:pt x="788" y="282"/>
                  </a:lnTo>
                  <a:lnTo>
                    <a:pt x="781" y="277"/>
                  </a:lnTo>
                  <a:lnTo>
                    <a:pt x="764" y="277"/>
                  </a:lnTo>
                  <a:lnTo>
                    <a:pt x="757" y="277"/>
                  </a:lnTo>
                  <a:lnTo>
                    <a:pt x="755" y="282"/>
                  </a:lnTo>
                  <a:lnTo>
                    <a:pt x="750" y="282"/>
                  </a:lnTo>
                  <a:lnTo>
                    <a:pt x="741" y="279"/>
                  </a:lnTo>
                  <a:lnTo>
                    <a:pt x="731" y="277"/>
                  </a:lnTo>
                  <a:lnTo>
                    <a:pt x="726" y="265"/>
                  </a:lnTo>
                  <a:lnTo>
                    <a:pt x="726" y="263"/>
                  </a:lnTo>
                  <a:lnTo>
                    <a:pt x="722" y="263"/>
                  </a:lnTo>
                  <a:lnTo>
                    <a:pt x="712" y="265"/>
                  </a:lnTo>
                  <a:lnTo>
                    <a:pt x="705" y="256"/>
                  </a:lnTo>
                  <a:lnTo>
                    <a:pt x="705" y="244"/>
                  </a:lnTo>
                  <a:lnTo>
                    <a:pt x="700" y="235"/>
                  </a:lnTo>
                  <a:lnTo>
                    <a:pt x="691" y="230"/>
                  </a:lnTo>
                  <a:lnTo>
                    <a:pt x="672" y="235"/>
                  </a:lnTo>
                  <a:lnTo>
                    <a:pt x="653" y="237"/>
                  </a:lnTo>
                  <a:lnTo>
                    <a:pt x="653" y="227"/>
                  </a:lnTo>
                  <a:lnTo>
                    <a:pt x="646" y="227"/>
                  </a:lnTo>
                  <a:lnTo>
                    <a:pt x="627" y="220"/>
                  </a:lnTo>
                  <a:lnTo>
                    <a:pt x="620" y="220"/>
                  </a:lnTo>
                  <a:lnTo>
                    <a:pt x="610" y="213"/>
                  </a:lnTo>
                  <a:lnTo>
                    <a:pt x="610" y="213"/>
                  </a:lnTo>
                  <a:lnTo>
                    <a:pt x="610" y="213"/>
                  </a:lnTo>
                  <a:lnTo>
                    <a:pt x="601" y="206"/>
                  </a:lnTo>
                  <a:lnTo>
                    <a:pt x="594" y="199"/>
                  </a:lnTo>
                  <a:lnTo>
                    <a:pt x="584" y="199"/>
                  </a:lnTo>
                  <a:lnTo>
                    <a:pt x="577" y="199"/>
                  </a:lnTo>
                  <a:lnTo>
                    <a:pt x="568" y="185"/>
                  </a:lnTo>
                  <a:lnTo>
                    <a:pt x="558" y="185"/>
                  </a:lnTo>
                  <a:lnTo>
                    <a:pt x="558" y="185"/>
                  </a:lnTo>
                  <a:lnTo>
                    <a:pt x="558" y="185"/>
                  </a:lnTo>
                  <a:lnTo>
                    <a:pt x="549" y="175"/>
                  </a:lnTo>
                  <a:lnTo>
                    <a:pt x="542" y="171"/>
                  </a:lnTo>
                  <a:lnTo>
                    <a:pt x="542" y="168"/>
                  </a:lnTo>
                  <a:lnTo>
                    <a:pt x="535" y="171"/>
                  </a:lnTo>
                  <a:lnTo>
                    <a:pt x="525" y="171"/>
                  </a:lnTo>
                  <a:lnTo>
                    <a:pt x="525" y="161"/>
                  </a:lnTo>
                  <a:lnTo>
                    <a:pt x="523" y="154"/>
                  </a:lnTo>
                  <a:lnTo>
                    <a:pt x="516" y="147"/>
                  </a:lnTo>
                  <a:lnTo>
                    <a:pt x="506" y="140"/>
                  </a:lnTo>
                  <a:lnTo>
                    <a:pt x="506" y="137"/>
                  </a:lnTo>
                  <a:lnTo>
                    <a:pt x="506" y="137"/>
                  </a:lnTo>
                  <a:lnTo>
                    <a:pt x="497" y="130"/>
                  </a:lnTo>
                  <a:lnTo>
                    <a:pt x="480" y="133"/>
                  </a:lnTo>
                  <a:lnTo>
                    <a:pt x="464" y="126"/>
                  </a:lnTo>
                  <a:lnTo>
                    <a:pt x="454" y="116"/>
                  </a:lnTo>
                  <a:lnTo>
                    <a:pt x="447" y="118"/>
                  </a:lnTo>
                  <a:lnTo>
                    <a:pt x="438" y="118"/>
                  </a:lnTo>
                  <a:lnTo>
                    <a:pt x="421" y="118"/>
                  </a:lnTo>
                  <a:lnTo>
                    <a:pt x="412" y="111"/>
                  </a:lnTo>
                  <a:lnTo>
                    <a:pt x="402" y="97"/>
                  </a:lnTo>
                  <a:lnTo>
                    <a:pt x="388" y="97"/>
                  </a:lnTo>
                  <a:lnTo>
                    <a:pt x="379" y="90"/>
                  </a:lnTo>
                  <a:lnTo>
                    <a:pt x="372" y="90"/>
                  </a:lnTo>
                  <a:lnTo>
                    <a:pt x="355" y="92"/>
                  </a:lnTo>
                  <a:lnTo>
                    <a:pt x="346" y="92"/>
                  </a:lnTo>
                  <a:lnTo>
                    <a:pt x="336" y="85"/>
                  </a:lnTo>
                  <a:lnTo>
                    <a:pt x="329" y="85"/>
                  </a:lnTo>
                  <a:lnTo>
                    <a:pt x="319" y="85"/>
                  </a:lnTo>
                  <a:lnTo>
                    <a:pt x="312" y="78"/>
                  </a:lnTo>
                  <a:lnTo>
                    <a:pt x="303" y="71"/>
                  </a:lnTo>
                  <a:lnTo>
                    <a:pt x="296" y="71"/>
                  </a:lnTo>
                  <a:lnTo>
                    <a:pt x="277" y="64"/>
                  </a:lnTo>
                  <a:lnTo>
                    <a:pt x="270" y="64"/>
                  </a:lnTo>
                  <a:lnTo>
                    <a:pt x="253" y="57"/>
                  </a:lnTo>
                  <a:lnTo>
                    <a:pt x="251" y="50"/>
                  </a:lnTo>
                  <a:lnTo>
                    <a:pt x="234" y="52"/>
                  </a:lnTo>
                  <a:lnTo>
                    <a:pt x="227" y="43"/>
                  </a:lnTo>
                  <a:lnTo>
                    <a:pt x="218" y="43"/>
                  </a:lnTo>
                  <a:lnTo>
                    <a:pt x="204" y="45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68" y="38"/>
                  </a:lnTo>
                  <a:lnTo>
                    <a:pt x="159" y="24"/>
                  </a:lnTo>
                  <a:lnTo>
                    <a:pt x="152" y="14"/>
                  </a:lnTo>
                  <a:lnTo>
                    <a:pt x="149" y="7"/>
                  </a:lnTo>
                  <a:lnTo>
                    <a:pt x="149" y="0"/>
                  </a:lnTo>
                  <a:lnTo>
                    <a:pt x="133" y="7"/>
                  </a:lnTo>
                  <a:lnTo>
                    <a:pt x="125" y="10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09" y="10"/>
                  </a:lnTo>
                  <a:lnTo>
                    <a:pt x="102" y="10"/>
                  </a:lnTo>
                  <a:lnTo>
                    <a:pt x="92" y="12"/>
                  </a:lnTo>
                  <a:lnTo>
                    <a:pt x="102" y="19"/>
                  </a:lnTo>
                  <a:lnTo>
                    <a:pt x="95" y="29"/>
                  </a:lnTo>
                  <a:lnTo>
                    <a:pt x="85" y="36"/>
                  </a:lnTo>
                  <a:lnTo>
                    <a:pt x="85" y="29"/>
                  </a:lnTo>
                  <a:lnTo>
                    <a:pt x="76" y="21"/>
                  </a:lnTo>
                  <a:lnTo>
                    <a:pt x="69" y="21"/>
                  </a:lnTo>
                  <a:lnTo>
                    <a:pt x="59" y="21"/>
                  </a:lnTo>
                  <a:lnTo>
                    <a:pt x="52" y="14"/>
                  </a:lnTo>
                  <a:lnTo>
                    <a:pt x="45" y="31"/>
                  </a:lnTo>
                  <a:lnTo>
                    <a:pt x="36" y="24"/>
                  </a:lnTo>
                  <a:lnTo>
                    <a:pt x="28" y="33"/>
                  </a:lnTo>
                  <a:lnTo>
                    <a:pt x="21" y="40"/>
                  </a:lnTo>
                  <a:lnTo>
                    <a:pt x="28" y="50"/>
                  </a:lnTo>
                  <a:lnTo>
                    <a:pt x="31" y="57"/>
                  </a:lnTo>
                  <a:lnTo>
                    <a:pt x="38" y="47"/>
                  </a:lnTo>
                  <a:lnTo>
                    <a:pt x="38" y="57"/>
                  </a:lnTo>
                  <a:lnTo>
                    <a:pt x="31" y="66"/>
                  </a:lnTo>
                  <a:lnTo>
                    <a:pt x="47" y="64"/>
                  </a:lnTo>
                  <a:lnTo>
                    <a:pt x="47" y="71"/>
                  </a:lnTo>
                  <a:lnTo>
                    <a:pt x="40" y="81"/>
                  </a:lnTo>
                  <a:lnTo>
                    <a:pt x="40" y="88"/>
                  </a:lnTo>
                  <a:lnTo>
                    <a:pt x="33" y="97"/>
                  </a:lnTo>
                  <a:lnTo>
                    <a:pt x="40" y="97"/>
                  </a:lnTo>
                  <a:lnTo>
                    <a:pt x="43" y="107"/>
                  </a:lnTo>
                  <a:lnTo>
                    <a:pt x="33" y="114"/>
                  </a:lnTo>
                  <a:lnTo>
                    <a:pt x="26" y="107"/>
                  </a:lnTo>
                  <a:lnTo>
                    <a:pt x="17" y="11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36" y="130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45" y="123"/>
                  </a:lnTo>
                  <a:lnTo>
                    <a:pt x="45" y="121"/>
                  </a:lnTo>
                  <a:lnTo>
                    <a:pt x="62" y="128"/>
                  </a:lnTo>
                  <a:lnTo>
                    <a:pt x="69" y="128"/>
                  </a:lnTo>
                  <a:lnTo>
                    <a:pt x="69" y="135"/>
                  </a:lnTo>
                  <a:lnTo>
                    <a:pt x="71" y="145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8" y="149"/>
                  </a:lnTo>
                  <a:lnTo>
                    <a:pt x="95" y="149"/>
                  </a:lnTo>
                  <a:lnTo>
                    <a:pt x="104" y="156"/>
                  </a:lnTo>
                  <a:lnTo>
                    <a:pt x="114" y="156"/>
                  </a:lnTo>
                  <a:lnTo>
                    <a:pt x="121" y="163"/>
                  </a:lnTo>
                  <a:lnTo>
                    <a:pt x="128" y="171"/>
                  </a:lnTo>
                  <a:lnTo>
                    <a:pt x="128" y="166"/>
                  </a:lnTo>
                  <a:lnTo>
                    <a:pt x="130" y="166"/>
                  </a:lnTo>
                  <a:lnTo>
                    <a:pt x="130" y="163"/>
                  </a:lnTo>
                  <a:lnTo>
                    <a:pt x="137" y="163"/>
                  </a:lnTo>
                  <a:lnTo>
                    <a:pt x="147" y="163"/>
                  </a:lnTo>
                  <a:lnTo>
                    <a:pt x="147" y="171"/>
                  </a:lnTo>
                  <a:lnTo>
                    <a:pt x="154" y="171"/>
                  </a:lnTo>
                  <a:lnTo>
                    <a:pt x="163" y="171"/>
                  </a:lnTo>
                  <a:lnTo>
                    <a:pt x="170" y="178"/>
                  </a:lnTo>
                  <a:lnTo>
                    <a:pt x="163" y="187"/>
                  </a:lnTo>
                  <a:lnTo>
                    <a:pt x="166" y="194"/>
                  </a:lnTo>
                  <a:lnTo>
                    <a:pt x="166" y="201"/>
                  </a:lnTo>
                  <a:lnTo>
                    <a:pt x="173" y="201"/>
                  </a:lnTo>
                  <a:lnTo>
                    <a:pt x="182" y="211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3" y="220"/>
                  </a:lnTo>
                  <a:lnTo>
                    <a:pt x="175" y="227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66" y="227"/>
                  </a:lnTo>
                  <a:lnTo>
                    <a:pt x="159" y="230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49" y="237"/>
                  </a:lnTo>
                  <a:lnTo>
                    <a:pt x="142" y="237"/>
                  </a:lnTo>
                  <a:lnTo>
                    <a:pt x="144" y="246"/>
                  </a:lnTo>
                  <a:lnTo>
                    <a:pt x="142" y="246"/>
                  </a:lnTo>
                  <a:lnTo>
                    <a:pt x="142" y="246"/>
                  </a:lnTo>
                  <a:lnTo>
                    <a:pt x="135" y="246"/>
                  </a:lnTo>
                  <a:lnTo>
                    <a:pt x="128" y="256"/>
                  </a:lnTo>
                  <a:lnTo>
                    <a:pt x="128" y="263"/>
                  </a:lnTo>
                  <a:lnTo>
                    <a:pt x="121" y="272"/>
                  </a:lnTo>
                  <a:lnTo>
                    <a:pt x="121" y="279"/>
                  </a:lnTo>
                  <a:lnTo>
                    <a:pt x="114" y="289"/>
                  </a:lnTo>
                  <a:lnTo>
                    <a:pt x="114" y="296"/>
                  </a:lnTo>
                  <a:lnTo>
                    <a:pt x="116" y="306"/>
                  </a:lnTo>
                  <a:lnTo>
                    <a:pt x="116" y="313"/>
                  </a:lnTo>
                  <a:lnTo>
                    <a:pt x="116" y="322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07" y="322"/>
                  </a:lnTo>
                  <a:lnTo>
                    <a:pt x="99" y="322"/>
                  </a:lnTo>
                  <a:lnTo>
                    <a:pt x="99" y="329"/>
                  </a:lnTo>
                  <a:lnTo>
                    <a:pt x="85" y="348"/>
                  </a:lnTo>
                  <a:lnTo>
                    <a:pt x="85" y="355"/>
                  </a:lnTo>
                  <a:lnTo>
                    <a:pt x="78" y="365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69" y="374"/>
                  </a:lnTo>
                  <a:lnTo>
                    <a:pt x="55" y="369"/>
                  </a:lnTo>
                  <a:lnTo>
                    <a:pt x="55" y="381"/>
                  </a:lnTo>
                  <a:lnTo>
                    <a:pt x="55" y="391"/>
                  </a:lnTo>
                  <a:lnTo>
                    <a:pt x="57" y="398"/>
                  </a:lnTo>
                  <a:lnTo>
                    <a:pt x="64" y="407"/>
                  </a:lnTo>
                  <a:lnTo>
                    <a:pt x="66" y="414"/>
                  </a:lnTo>
                  <a:lnTo>
                    <a:pt x="66" y="424"/>
                  </a:lnTo>
                  <a:lnTo>
                    <a:pt x="59" y="431"/>
                  </a:lnTo>
                  <a:lnTo>
                    <a:pt x="50" y="440"/>
                  </a:lnTo>
                  <a:lnTo>
                    <a:pt x="50" y="450"/>
                  </a:lnTo>
                  <a:lnTo>
                    <a:pt x="50" y="450"/>
                  </a:lnTo>
                  <a:lnTo>
                    <a:pt x="50" y="450"/>
                  </a:lnTo>
                  <a:lnTo>
                    <a:pt x="40" y="450"/>
                  </a:lnTo>
                  <a:lnTo>
                    <a:pt x="40" y="450"/>
                  </a:lnTo>
                  <a:lnTo>
                    <a:pt x="36" y="457"/>
                  </a:lnTo>
                  <a:lnTo>
                    <a:pt x="36" y="467"/>
                  </a:lnTo>
                  <a:lnTo>
                    <a:pt x="28" y="474"/>
                  </a:lnTo>
                  <a:lnTo>
                    <a:pt x="28" y="474"/>
                  </a:lnTo>
                  <a:lnTo>
                    <a:pt x="36" y="483"/>
                  </a:lnTo>
                  <a:lnTo>
                    <a:pt x="45" y="483"/>
                  </a:lnTo>
                  <a:lnTo>
                    <a:pt x="45" y="490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500"/>
                  </a:lnTo>
                  <a:lnTo>
                    <a:pt x="38" y="500"/>
                  </a:lnTo>
                  <a:lnTo>
                    <a:pt x="31" y="507"/>
                  </a:lnTo>
                  <a:lnTo>
                    <a:pt x="28" y="507"/>
                  </a:lnTo>
                  <a:lnTo>
                    <a:pt x="28" y="509"/>
                  </a:lnTo>
                  <a:lnTo>
                    <a:pt x="21" y="509"/>
                  </a:lnTo>
                  <a:lnTo>
                    <a:pt x="14" y="509"/>
                  </a:lnTo>
                  <a:lnTo>
                    <a:pt x="14" y="516"/>
                  </a:lnTo>
                  <a:lnTo>
                    <a:pt x="12" y="516"/>
                  </a:lnTo>
                  <a:lnTo>
                    <a:pt x="14" y="519"/>
                  </a:lnTo>
                  <a:lnTo>
                    <a:pt x="7" y="519"/>
                  </a:lnTo>
                  <a:lnTo>
                    <a:pt x="7" y="526"/>
                  </a:lnTo>
                  <a:lnTo>
                    <a:pt x="0" y="535"/>
                  </a:lnTo>
                  <a:lnTo>
                    <a:pt x="0" y="552"/>
                  </a:lnTo>
                  <a:lnTo>
                    <a:pt x="2" y="568"/>
                  </a:lnTo>
                  <a:lnTo>
                    <a:pt x="10" y="566"/>
                  </a:lnTo>
                  <a:lnTo>
                    <a:pt x="10" y="568"/>
                  </a:lnTo>
                  <a:lnTo>
                    <a:pt x="17" y="566"/>
                  </a:lnTo>
                  <a:lnTo>
                    <a:pt x="26" y="575"/>
                  </a:lnTo>
                  <a:lnTo>
                    <a:pt x="33" y="583"/>
                  </a:lnTo>
                  <a:lnTo>
                    <a:pt x="43" y="590"/>
                  </a:lnTo>
                  <a:lnTo>
                    <a:pt x="43" y="599"/>
                  </a:lnTo>
                  <a:lnTo>
                    <a:pt x="59" y="604"/>
                  </a:lnTo>
                  <a:lnTo>
                    <a:pt x="69" y="613"/>
                  </a:lnTo>
                  <a:lnTo>
                    <a:pt x="69" y="620"/>
                  </a:lnTo>
                  <a:lnTo>
                    <a:pt x="62" y="630"/>
                  </a:lnTo>
                  <a:lnTo>
                    <a:pt x="71" y="630"/>
                  </a:lnTo>
                  <a:lnTo>
                    <a:pt x="78" y="628"/>
                  </a:lnTo>
                  <a:lnTo>
                    <a:pt x="71" y="644"/>
                  </a:lnTo>
                  <a:lnTo>
                    <a:pt x="71" y="654"/>
                  </a:lnTo>
                  <a:lnTo>
                    <a:pt x="55" y="656"/>
                  </a:lnTo>
                  <a:lnTo>
                    <a:pt x="64" y="663"/>
                  </a:lnTo>
                  <a:lnTo>
                    <a:pt x="66" y="680"/>
                  </a:lnTo>
                  <a:lnTo>
                    <a:pt x="73" y="687"/>
                  </a:lnTo>
                  <a:lnTo>
                    <a:pt x="83" y="687"/>
                  </a:lnTo>
                  <a:lnTo>
                    <a:pt x="92" y="694"/>
                  </a:lnTo>
                  <a:lnTo>
                    <a:pt x="102" y="708"/>
                  </a:lnTo>
                  <a:lnTo>
                    <a:pt x="109" y="701"/>
                  </a:lnTo>
                  <a:lnTo>
                    <a:pt x="107" y="691"/>
                  </a:lnTo>
                  <a:lnTo>
                    <a:pt x="123" y="682"/>
                  </a:lnTo>
                  <a:lnTo>
                    <a:pt x="140" y="682"/>
                  </a:lnTo>
                  <a:lnTo>
                    <a:pt x="147" y="672"/>
                  </a:lnTo>
                  <a:lnTo>
                    <a:pt x="156" y="672"/>
                  </a:lnTo>
                  <a:lnTo>
                    <a:pt x="173" y="680"/>
                  </a:lnTo>
                  <a:lnTo>
                    <a:pt x="180" y="680"/>
                  </a:lnTo>
                  <a:lnTo>
                    <a:pt x="187" y="661"/>
                  </a:lnTo>
                  <a:lnTo>
                    <a:pt x="204" y="661"/>
                  </a:lnTo>
                  <a:lnTo>
                    <a:pt x="220" y="668"/>
                  </a:lnTo>
                  <a:lnTo>
                    <a:pt x="230" y="675"/>
                  </a:lnTo>
                  <a:lnTo>
                    <a:pt x="246" y="675"/>
                  </a:lnTo>
                  <a:lnTo>
                    <a:pt x="256" y="689"/>
                  </a:lnTo>
                  <a:lnTo>
                    <a:pt x="272" y="689"/>
                  </a:lnTo>
                  <a:lnTo>
                    <a:pt x="296" y="687"/>
                  </a:lnTo>
                  <a:lnTo>
                    <a:pt x="305" y="687"/>
                  </a:lnTo>
                  <a:lnTo>
                    <a:pt x="322" y="694"/>
                  </a:lnTo>
                  <a:lnTo>
                    <a:pt x="329" y="684"/>
                  </a:lnTo>
                  <a:lnTo>
                    <a:pt x="346" y="684"/>
                  </a:lnTo>
                  <a:lnTo>
                    <a:pt x="355" y="691"/>
                  </a:lnTo>
                  <a:lnTo>
                    <a:pt x="362" y="691"/>
                  </a:lnTo>
                  <a:lnTo>
                    <a:pt x="364" y="699"/>
                  </a:lnTo>
                  <a:lnTo>
                    <a:pt x="372" y="699"/>
                  </a:lnTo>
                  <a:lnTo>
                    <a:pt x="379" y="689"/>
                  </a:lnTo>
                  <a:lnTo>
                    <a:pt x="379" y="682"/>
                  </a:lnTo>
                  <a:lnTo>
                    <a:pt x="379" y="672"/>
                  </a:lnTo>
                  <a:lnTo>
                    <a:pt x="395" y="663"/>
                  </a:lnTo>
                  <a:lnTo>
                    <a:pt x="393" y="656"/>
                  </a:lnTo>
                  <a:lnTo>
                    <a:pt x="409" y="654"/>
                  </a:lnTo>
                  <a:lnTo>
                    <a:pt x="417" y="646"/>
                  </a:lnTo>
                  <a:lnTo>
                    <a:pt x="433" y="644"/>
                  </a:lnTo>
                  <a:lnTo>
                    <a:pt x="443" y="644"/>
                  </a:lnTo>
                  <a:lnTo>
                    <a:pt x="459" y="651"/>
                  </a:lnTo>
                  <a:lnTo>
                    <a:pt x="466" y="642"/>
                  </a:lnTo>
                  <a:lnTo>
                    <a:pt x="483" y="632"/>
                  </a:lnTo>
                  <a:lnTo>
                    <a:pt x="480" y="616"/>
                  </a:lnTo>
                  <a:lnTo>
                    <a:pt x="490" y="609"/>
                  </a:lnTo>
                  <a:lnTo>
                    <a:pt x="497" y="606"/>
                  </a:lnTo>
                  <a:lnTo>
                    <a:pt x="504" y="599"/>
                  </a:lnTo>
                  <a:lnTo>
                    <a:pt x="504" y="590"/>
                  </a:lnTo>
                  <a:lnTo>
                    <a:pt x="521" y="580"/>
                  </a:lnTo>
                  <a:lnTo>
                    <a:pt x="528" y="580"/>
                  </a:lnTo>
                  <a:lnTo>
                    <a:pt x="544" y="580"/>
                  </a:lnTo>
                  <a:lnTo>
                    <a:pt x="561" y="561"/>
                  </a:lnTo>
                  <a:lnTo>
                    <a:pt x="551" y="554"/>
                  </a:lnTo>
                  <a:lnTo>
                    <a:pt x="551" y="545"/>
                  </a:lnTo>
                  <a:lnTo>
                    <a:pt x="542" y="538"/>
                  </a:lnTo>
                  <a:lnTo>
                    <a:pt x="542" y="530"/>
                  </a:lnTo>
                  <a:lnTo>
                    <a:pt x="539" y="521"/>
                  </a:lnTo>
                  <a:lnTo>
                    <a:pt x="539" y="507"/>
                  </a:lnTo>
                  <a:lnTo>
                    <a:pt x="537" y="490"/>
                  </a:lnTo>
                  <a:lnTo>
                    <a:pt x="547" y="481"/>
                  </a:lnTo>
                  <a:lnTo>
                    <a:pt x="554" y="471"/>
                  </a:lnTo>
                  <a:lnTo>
                    <a:pt x="570" y="462"/>
                  </a:lnTo>
                  <a:lnTo>
                    <a:pt x="584" y="445"/>
                  </a:lnTo>
                  <a:lnTo>
                    <a:pt x="592" y="445"/>
                  </a:lnTo>
                  <a:lnTo>
                    <a:pt x="601" y="436"/>
                  </a:lnTo>
                  <a:lnTo>
                    <a:pt x="615" y="417"/>
                  </a:lnTo>
                  <a:lnTo>
                    <a:pt x="622" y="410"/>
                  </a:lnTo>
                  <a:lnTo>
                    <a:pt x="639" y="400"/>
                  </a:lnTo>
                  <a:lnTo>
                    <a:pt x="639" y="391"/>
                  </a:lnTo>
                  <a:lnTo>
                    <a:pt x="646" y="391"/>
                  </a:lnTo>
                  <a:lnTo>
                    <a:pt x="646" y="384"/>
                  </a:lnTo>
                  <a:lnTo>
                    <a:pt x="653" y="374"/>
                  </a:lnTo>
                  <a:lnTo>
                    <a:pt x="662" y="374"/>
                  </a:lnTo>
                  <a:lnTo>
                    <a:pt x="677" y="372"/>
                  </a:lnTo>
                  <a:lnTo>
                    <a:pt x="696" y="372"/>
                  </a:lnTo>
                  <a:lnTo>
                    <a:pt x="710" y="369"/>
                  </a:lnTo>
                  <a:lnTo>
                    <a:pt x="719" y="369"/>
                  </a:lnTo>
                  <a:lnTo>
                    <a:pt x="726" y="369"/>
                  </a:lnTo>
                  <a:lnTo>
                    <a:pt x="736" y="367"/>
                  </a:lnTo>
                  <a:lnTo>
                    <a:pt x="750" y="358"/>
                  </a:lnTo>
                  <a:lnTo>
                    <a:pt x="760" y="358"/>
                  </a:lnTo>
                  <a:lnTo>
                    <a:pt x="767" y="351"/>
                  </a:lnTo>
                  <a:lnTo>
                    <a:pt x="783" y="348"/>
                  </a:lnTo>
                  <a:lnTo>
                    <a:pt x="793" y="348"/>
                  </a:lnTo>
                  <a:lnTo>
                    <a:pt x="800" y="339"/>
                  </a:lnTo>
                  <a:lnTo>
                    <a:pt x="807" y="339"/>
                  </a:lnTo>
                  <a:lnTo>
                    <a:pt x="816" y="329"/>
                  </a:lnTo>
                  <a:lnTo>
                    <a:pt x="823" y="320"/>
                  </a:lnTo>
                  <a:lnTo>
                    <a:pt x="823" y="313"/>
                  </a:lnTo>
                  <a:lnTo>
                    <a:pt x="830" y="306"/>
                  </a:lnTo>
                  <a:lnTo>
                    <a:pt x="830" y="296"/>
                  </a:lnTo>
                  <a:lnTo>
                    <a:pt x="828" y="279"/>
                  </a:lnTo>
                  <a:lnTo>
                    <a:pt x="826" y="277"/>
                  </a:lnTo>
                  <a:lnTo>
                    <a:pt x="819" y="284"/>
                  </a:lnTo>
                  <a:lnTo>
                    <a:pt x="81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8" name="Freeform 318"/>
            <p:cNvSpPr>
              <a:spLocks/>
            </p:cNvSpPr>
            <p:nvPr/>
          </p:nvSpPr>
          <p:spPr bwMode="auto">
            <a:xfrm>
              <a:off x="7337425" y="11825288"/>
              <a:ext cx="473075" cy="725488"/>
            </a:xfrm>
            <a:custGeom>
              <a:avLst/>
              <a:gdLst>
                <a:gd name="T0" fmla="*/ 116 w 298"/>
                <a:gd name="T1" fmla="*/ 414 h 457"/>
                <a:gd name="T2" fmla="*/ 123 w 298"/>
                <a:gd name="T3" fmla="*/ 398 h 457"/>
                <a:gd name="T4" fmla="*/ 130 w 298"/>
                <a:gd name="T5" fmla="*/ 388 h 457"/>
                <a:gd name="T6" fmla="*/ 144 w 298"/>
                <a:gd name="T7" fmla="*/ 386 h 457"/>
                <a:gd name="T8" fmla="*/ 154 w 298"/>
                <a:gd name="T9" fmla="*/ 379 h 457"/>
                <a:gd name="T10" fmla="*/ 161 w 298"/>
                <a:gd name="T11" fmla="*/ 369 h 457"/>
                <a:gd name="T12" fmla="*/ 144 w 298"/>
                <a:gd name="T13" fmla="*/ 353 h 457"/>
                <a:gd name="T14" fmla="*/ 152 w 298"/>
                <a:gd name="T15" fmla="*/ 346 h 457"/>
                <a:gd name="T16" fmla="*/ 159 w 298"/>
                <a:gd name="T17" fmla="*/ 329 h 457"/>
                <a:gd name="T18" fmla="*/ 166 w 298"/>
                <a:gd name="T19" fmla="*/ 319 h 457"/>
                <a:gd name="T20" fmla="*/ 182 w 298"/>
                <a:gd name="T21" fmla="*/ 293 h 457"/>
                <a:gd name="T22" fmla="*/ 171 w 298"/>
                <a:gd name="T23" fmla="*/ 270 h 457"/>
                <a:gd name="T24" fmla="*/ 171 w 298"/>
                <a:gd name="T25" fmla="*/ 246 h 457"/>
                <a:gd name="T26" fmla="*/ 194 w 298"/>
                <a:gd name="T27" fmla="*/ 253 h 457"/>
                <a:gd name="T28" fmla="*/ 201 w 298"/>
                <a:gd name="T29" fmla="*/ 227 h 457"/>
                <a:gd name="T30" fmla="*/ 215 w 298"/>
                <a:gd name="T31" fmla="*/ 201 h 457"/>
                <a:gd name="T32" fmla="*/ 232 w 298"/>
                <a:gd name="T33" fmla="*/ 201 h 457"/>
                <a:gd name="T34" fmla="*/ 230 w 298"/>
                <a:gd name="T35" fmla="*/ 175 h 457"/>
                <a:gd name="T36" fmla="*/ 237 w 298"/>
                <a:gd name="T37" fmla="*/ 151 h 457"/>
                <a:gd name="T38" fmla="*/ 251 w 298"/>
                <a:gd name="T39" fmla="*/ 125 h 457"/>
                <a:gd name="T40" fmla="*/ 260 w 298"/>
                <a:gd name="T41" fmla="*/ 125 h 457"/>
                <a:gd name="T42" fmla="*/ 268 w 298"/>
                <a:gd name="T43" fmla="*/ 116 h 457"/>
                <a:gd name="T44" fmla="*/ 275 w 298"/>
                <a:gd name="T45" fmla="*/ 109 h 457"/>
                <a:gd name="T46" fmla="*/ 289 w 298"/>
                <a:gd name="T47" fmla="*/ 106 h 457"/>
                <a:gd name="T48" fmla="*/ 289 w 298"/>
                <a:gd name="T49" fmla="*/ 97 h 457"/>
                <a:gd name="T50" fmla="*/ 298 w 298"/>
                <a:gd name="T51" fmla="*/ 90 h 457"/>
                <a:gd name="T52" fmla="*/ 282 w 298"/>
                <a:gd name="T53" fmla="*/ 73 h 457"/>
                <a:gd name="T54" fmla="*/ 279 w 298"/>
                <a:gd name="T55" fmla="*/ 50 h 457"/>
                <a:gd name="T56" fmla="*/ 263 w 298"/>
                <a:gd name="T57" fmla="*/ 42 h 457"/>
                <a:gd name="T58" fmla="*/ 246 w 298"/>
                <a:gd name="T59" fmla="*/ 45 h 457"/>
                <a:gd name="T60" fmla="*/ 237 w 298"/>
                <a:gd name="T61" fmla="*/ 42 h 457"/>
                <a:gd name="T62" fmla="*/ 211 w 298"/>
                <a:gd name="T63" fmla="*/ 28 h 457"/>
                <a:gd name="T64" fmla="*/ 187 w 298"/>
                <a:gd name="T65" fmla="*/ 31 h 457"/>
                <a:gd name="T66" fmla="*/ 185 w 298"/>
                <a:gd name="T67" fmla="*/ 7 h 457"/>
                <a:gd name="T68" fmla="*/ 161 w 298"/>
                <a:gd name="T69" fmla="*/ 2 h 457"/>
                <a:gd name="T70" fmla="*/ 152 w 298"/>
                <a:gd name="T71" fmla="*/ 9 h 457"/>
                <a:gd name="T72" fmla="*/ 135 w 298"/>
                <a:gd name="T73" fmla="*/ 16 h 457"/>
                <a:gd name="T74" fmla="*/ 130 w 298"/>
                <a:gd name="T75" fmla="*/ 42 h 457"/>
                <a:gd name="T76" fmla="*/ 123 w 298"/>
                <a:gd name="T77" fmla="*/ 76 h 457"/>
                <a:gd name="T78" fmla="*/ 109 w 298"/>
                <a:gd name="T79" fmla="*/ 109 h 457"/>
                <a:gd name="T80" fmla="*/ 97 w 298"/>
                <a:gd name="T81" fmla="*/ 144 h 457"/>
                <a:gd name="T82" fmla="*/ 74 w 298"/>
                <a:gd name="T83" fmla="*/ 177 h 457"/>
                <a:gd name="T84" fmla="*/ 59 w 298"/>
                <a:gd name="T85" fmla="*/ 213 h 457"/>
                <a:gd name="T86" fmla="*/ 29 w 298"/>
                <a:gd name="T87" fmla="*/ 222 h 457"/>
                <a:gd name="T88" fmla="*/ 29 w 298"/>
                <a:gd name="T89" fmla="*/ 246 h 457"/>
                <a:gd name="T90" fmla="*/ 14 w 298"/>
                <a:gd name="T91" fmla="*/ 272 h 457"/>
                <a:gd name="T92" fmla="*/ 40 w 298"/>
                <a:gd name="T93" fmla="*/ 286 h 457"/>
                <a:gd name="T94" fmla="*/ 50 w 298"/>
                <a:gd name="T95" fmla="*/ 312 h 457"/>
                <a:gd name="T96" fmla="*/ 36 w 298"/>
                <a:gd name="T97" fmla="*/ 336 h 457"/>
                <a:gd name="T98" fmla="*/ 31 w 298"/>
                <a:gd name="T99" fmla="*/ 369 h 457"/>
                <a:gd name="T100" fmla="*/ 14 w 298"/>
                <a:gd name="T101" fmla="*/ 388 h 457"/>
                <a:gd name="T102" fmla="*/ 0 w 298"/>
                <a:gd name="T103" fmla="*/ 421 h 457"/>
                <a:gd name="T104" fmla="*/ 17 w 298"/>
                <a:gd name="T105" fmla="*/ 428 h 457"/>
                <a:gd name="T106" fmla="*/ 36 w 298"/>
                <a:gd name="T107" fmla="*/ 435 h 457"/>
                <a:gd name="T108" fmla="*/ 59 w 298"/>
                <a:gd name="T109" fmla="*/ 443 h 457"/>
                <a:gd name="T110" fmla="*/ 92 w 298"/>
                <a:gd name="T111" fmla="*/ 447 h 457"/>
                <a:gd name="T112" fmla="*/ 126 w 298"/>
                <a:gd name="T113" fmla="*/ 44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457">
                  <a:moveTo>
                    <a:pt x="118" y="447"/>
                  </a:moveTo>
                  <a:lnTo>
                    <a:pt x="116" y="431"/>
                  </a:lnTo>
                  <a:lnTo>
                    <a:pt x="116" y="414"/>
                  </a:lnTo>
                  <a:lnTo>
                    <a:pt x="123" y="405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8" y="395"/>
                  </a:lnTo>
                  <a:lnTo>
                    <a:pt x="130" y="395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7" y="388"/>
                  </a:lnTo>
                  <a:lnTo>
                    <a:pt x="144" y="386"/>
                  </a:lnTo>
                  <a:lnTo>
                    <a:pt x="147" y="386"/>
                  </a:lnTo>
                  <a:lnTo>
                    <a:pt x="154" y="379"/>
                  </a:lnTo>
                  <a:lnTo>
                    <a:pt x="154" y="379"/>
                  </a:lnTo>
                  <a:lnTo>
                    <a:pt x="161" y="376"/>
                  </a:lnTo>
                  <a:lnTo>
                    <a:pt x="161" y="376"/>
                  </a:lnTo>
                  <a:lnTo>
                    <a:pt x="161" y="369"/>
                  </a:lnTo>
                  <a:lnTo>
                    <a:pt x="161" y="362"/>
                  </a:lnTo>
                  <a:lnTo>
                    <a:pt x="152" y="362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52" y="346"/>
                  </a:lnTo>
                  <a:lnTo>
                    <a:pt x="152" y="336"/>
                  </a:lnTo>
                  <a:lnTo>
                    <a:pt x="156" y="329"/>
                  </a:lnTo>
                  <a:lnTo>
                    <a:pt x="159" y="329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6" y="319"/>
                  </a:lnTo>
                  <a:lnTo>
                    <a:pt x="175" y="310"/>
                  </a:lnTo>
                  <a:lnTo>
                    <a:pt x="182" y="303"/>
                  </a:lnTo>
                  <a:lnTo>
                    <a:pt x="182" y="293"/>
                  </a:lnTo>
                  <a:lnTo>
                    <a:pt x="180" y="286"/>
                  </a:lnTo>
                  <a:lnTo>
                    <a:pt x="173" y="277"/>
                  </a:lnTo>
                  <a:lnTo>
                    <a:pt x="171" y="270"/>
                  </a:lnTo>
                  <a:lnTo>
                    <a:pt x="171" y="260"/>
                  </a:lnTo>
                  <a:lnTo>
                    <a:pt x="171" y="248"/>
                  </a:lnTo>
                  <a:lnTo>
                    <a:pt x="171" y="246"/>
                  </a:lnTo>
                  <a:lnTo>
                    <a:pt x="187" y="253"/>
                  </a:lnTo>
                  <a:lnTo>
                    <a:pt x="194" y="253"/>
                  </a:lnTo>
                  <a:lnTo>
                    <a:pt x="194" y="253"/>
                  </a:lnTo>
                  <a:lnTo>
                    <a:pt x="194" y="244"/>
                  </a:lnTo>
                  <a:lnTo>
                    <a:pt x="201" y="234"/>
                  </a:lnTo>
                  <a:lnTo>
                    <a:pt x="201" y="227"/>
                  </a:lnTo>
                  <a:lnTo>
                    <a:pt x="215" y="208"/>
                  </a:lnTo>
                  <a:lnTo>
                    <a:pt x="215" y="201"/>
                  </a:lnTo>
                  <a:lnTo>
                    <a:pt x="215" y="201"/>
                  </a:lnTo>
                  <a:lnTo>
                    <a:pt x="223" y="201"/>
                  </a:lnTo>
                  <a:lnTo>
                    <a:pt x="230" y="201"/>
                  </a:lnTo>
                  <a:lnTo>
                    <a:pt x="232" y="201"/>
                  </a:lnTo>
                  <a:lnTo>
                    <a:pt x="232" y="192"/>
                  </a:lnTo>
                  <a:lnTo>
                    <a:pt x="232" y="185"/>
                  </a:lnTo>
                  <a:lnTo>
                    <a:pt x="230" y="175"/>
                  </a:lnTo>
                  <a:lnTo>
                    <a:pt x="230" y="168"/>
                  </a:lnTo>
                  <a:lnTo>
                    <a:pt x="237" y="158"/>
                  </a:lnTo>
                  <a:lnTo>
                    <a:pt x="237" y="151"/>
                  </a:lnTo>
                  <a:lnTo>
                    <a:pt x="244" y="142"/>
                  </a:lnTo>
                  <a:lnTo>
                    <a:pt x="244" y="135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58" y="125"/>
                  </a:lnTo>
                  <a:lnTo>
                    <a:pt x="260" y="125"/>
                  </a:lnTo>
                  <a:lnTo>
                    <a:pt x="258" y="116"/>
                  </a:lnTo>
                  <a:lnTo>
                    <a:pt x="258" y="116"/>
                  </a:lnTo>
                  <a:lnTo>
                    <a:pt x="268" y="116"/>
                  </a:lnTo>
                  <a:lnTo>
                    <a:pt x="275" y="116"/>
                  </a:lnTo>
                  <a:lnTo>
                    <a:pt x="275" y="116"/>
                  </a:lnTo>
                  <a:lnTo>
                    <a:pt x="275" y="109"/>
                  </a:lnTo>
                  <a:lnTo>
                    <a:pt x="275" y="106"/>
                  </a:lnTo>
                  <a:lnTo>
                    <a:pt x="284" y="106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89" y="99"/>
                  </a:lnTo>
                  <a:lnTo>
                    <a:pt x="28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0"/>
                  </a:lnTo>
                  <a:lnTo>
                    <a:pt x="289" y="80"/>
                  </a:lnTo>
                  <a:lnTo>
                    <a:pt x="282" y="80"/>
                  </a:lnTo>
                  <a:lnTo>
                    <a:pt x="282" y="73"/>
                  </a:lnTo>
                  <a:lnTo>
                    <a:pt x="279" y="66"/>
                  </a:lnTo>
                  <a:lnTo>
                    <a:pt x="286" y="57"/>
                  </a:lnTo>
                  <a:lnTo>
                    <a:pt x="279" y="50"/>
                  </a:lnTo>
                  <a:lnTo>
                    <a:pt x="270" y="50"/>
                  </a:lnTo>
                  <a:lnTo>
                    <a:pt x="263" y="50"/>
                  </a:lnTo>
                  <a:lnTo>
                    <a:pt x="263" y="42"/>
                  </a:lnTo>
                  <a:lnTo>
                    <a:pt x="253" y="42"/>
                  </a:lnTo>
                  <a:lnTo>
                    <a:pt x="246" y="42"/>
                  </a:lnTo>
                  <a:lnTo>
                    <a:pt x="246" y="45"/>
                  </a:lnTo>
                  <a:lnTo>
                    <a:pt x="246" y="50"/>
                  </a:lnTo>
                  <a:lnTo>
                    <a:pt x="244" y="50"/>
                  </a:lnTo>
                  <a:lnTo>
                    <a:pt x="237" y="42"/>
                  </a:lnTo>
                  <a:lnTo>
                    <a:pt x="230" y="35"/>
                  </a:lnTo>
                  <a:lnTo>
                    <a:pt x="220" y="35"/>
                  </a:lnTo>
                  <a:lnTo>
                    <a:pt x="211" y="28"/>
                  </a:lnTo>
                  <a:lnTo>
                    <a:pt x="204" y="28"/>
                  </a:lnTo>
                  <a:lnTo>
                    <a:pt x="194" y="31"/>
                  </a:lnTo>
                  <a:lnTo>
                    <a:pt x="187" y="31"/>
                  </a:lnTo>
                  <a:lnTo>
                    <a:pt x="187" y="24"/>
                  </a:lnTo>
                  <a:lnTo>
                    <a:pt x="185" y="14"/>
                  </a:lnTo>
                  <a:lnTo>
                    <a:pt x="185" y="7"/>
                  </a:lnTo>
                  <a:lnTo>
                    <a:pt x="178" y="7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2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16"/>
                  </a:lnTo>
                  <a:lnTo>
                    <a:pt x="137" y="26"/>
                  </a:lnTo>
                  <a:lnTo>
                    <a:pt x="137" y="33"/>
                  </a:lnTo>
                  <a:lnTo>
                    <a:pt x="130" y="42"/>
                  </a:lnTo>
                  <a:lnTo>
                    <a:pt x="130" y="52"/>
                  </a:lnTo>
                  <a:lnTo>
                    <a:pt x="133" y="69"/>
                  </a:lnTo>
                  <a:lnTo>
                    <a:pt x="123" y="76"/>
                  </a:lnTo>
                  <a:lnTo>
                    <a:pt x="116" y="85"/>
                  </a:lnTo>
                  <a:lnTo>
                    <a:pt x="118" y="102"/>
                  </a:lnTo>
                  <a:lnTo>
                    <a:pt x="109" y="109"/>
                  </a:lnTo>
                  <a:lnTo>
                    <a:pt x="102" y="118"/>
                  </a:lnTo>
                  <a:lnTo>
                    <a:pt x="104" y="135"/>
                  </a:lnTo>
                  <a:lnTo>
                    <a:pt x="97" y="144"/>
                  </a:lnTo>
                  <a:lnTo>
                    <a:pt x="90" y="161"/>
                  </a:lnTo>
                  <a:lnTo>
                    <a:pt x="81" y="168"/>
                  </a:lnTo>
                  <a:lnTo>
                    <a:pt x="74" y="177"/>
                  </a:lnTo>
                  <a:lnTo>
                    <a:pt x="74" y="187"/>
                  </a:lnTo>
                  <a:lnTo>
                    <a:pt x="66" y="194"/>
                  </a:lnTo>
                  <a:lnTo>
                    <a:pt x="59" y="213"/>
                  </a:lnTo>
                  <a:lnTo>
                    <a:pt x="52" y="213"/>
                  </a:lnTo>
                  <a:lnTo>
                    <a:pt x="36" y="213"/>
                  </a:lnTo>
                  <a:lnTo>
                    <a:pt x="29" y="222"/>
                  </a:lnTo>
                  <a:lnTo>
                    <a:pt x="29" y="230"/>
                  </a:lnTo>
                  <a:lnTo>
                    <a:pt x="29" y="239"/>
                  </a:lnTo>
                  <a:lnTo>
                    <a:pt x="29" y="246"/>
                  </a:lnTo>
                  <a:lnTo>
                    <a:pt x="21" y="256"/>
                  </a:lnTo>
                  <a:lnTo>
                    <a:pt x="14" y="265"/>
                  </a:lnTo>
                  <a:lnTo>
                    <a:pt x="14" y="272"/>
                  </a:lnTo>
                  <a:lnTo>
                    <a:pt x="14" y="282"/>
                  </a:lnTo>
                  <a:lnTo>
                    <a:pt x="31" y="279"/>
                  </a:lnTo>
                  <a:lnTo>
                    <a:pt x="40" y="286"/>
                  </a:lnTo>
                  <a:lnTo>
                    <a:pt x="47" y="286"/>
                  </a:lnTo>
                  <a:lnTo>
                    <a:pt x="50" y="303"/>
                  </a:lnTo>
                  <a:lnTo>
                    <a:pt x="50" y="312"/>
                  </a:lnTo>
                  <a:lnTo>
                    <a:pt x="43" y="319"/>
                  </a:lnTo>
                  <a:lnTo>
                    <a:pt x="36" y="329"/>
                  </a:lnTo>
                  <a:lnTo>
                    <a:pt x="36" y="336"/>
                  </a:lnTo>
                  <a:lnTo>
                    <a:pt x="29" y="346"/>
                  </a:lnTo>
                  <a:lnTo>
                    <a:pt x="36" y="353"/>
                  </a:lnTo>
                  <a:lnTo>
                    <a:pt x="31" y="369"/>
                  </a:lnTo>
                  <a:lnTo>
                    <a:pt x="31" y="379"/>
                  </a:lnTo>
                  <a:lnTo>
                    <a:pt x="21" y="379"/>
                  </a:lnTo>
                  <a:lnTo>
                    <a:pt x="14" y="388"/>
                  </a:lnTo>
                  <a:lnTo>
                    <a:pt x="14" y="395"/>
                  </a:lnTo>
                  <a:lnTo>
                    <a:pt x="7" y="412"/>
                  </a:lnTo>
                  <a:lnTo>
                    <a:pt x="0" y="421"/>
                  </a:lnTo>
                  <a:lnTo>
                    <a:pt x="0" y="431"/>
                  </a:lnTo>
                  <a:lnTo>
                    <a:pt x="10" y="428"/>
                  </a:lnTo>
                  <a:lnTo>
                    <a:pt x="17" y="428"/>
                  </a:lnTo>
                  <a:lnTo>
                    <a:pt x="26" y="419"/>
                  </a:lnTo>
                  <a:lnTo>
                    <a:pt x="33" y="428"/>
                  </a:lnTo>
                  <a:lnTo>
                    <a:pt x="36" y="435"/>
                  </a:lnTo>
                  <a:lnTo>
                    <a:pt x="43" y="435"/>
                  </a:lnTo>
                  <a:lnTo>
                    <a:pt x="50" y="433"/>
                  </a:lnTo>
                  <a:lnTo>
                    <a:pt x="59" y="443"/>
                  </a:lnTo>
                  <a:lnTo>
                    <a:pt x="76" y="450"/>
                  </a:lnTo>
                  <a:lnTo>
                    <a:pt x="85" y="457"/>
                  </a:lnTo>
                  <a:lnTo>
                    <a:pt x="92" y="447"/>
                  </a:lnTo>
                  <a:lnTo>
                    <a:pt x="92" y="457"/>
                  </a:lnTo>
                  <a:lnTo>
                    <a:pt x="102" y="457"/>
                  </a:lnTo>
                  <a:lnTo>
                    <a:pt x="126" y="447"/>
                  </a:lnTo>
                  <a:lnTo>
                    <a:pt x="126" y="445"/>
                  </a:lnTo>
                  <a:lnTo>
                    <a:pt x="118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9" name="Freeform 319"/>
            <p:cNvSpPr>
              <a:spLocks/>
            </p:cNvSpPr>
            <p:nvPr/>
          </p:nvSpPr>
          <p:spPr bwMode="auto">
            <a:xfrm>
              <a:off x="8697913" y="12422188"/>
              <a:ext cx="115888" cy="79375"/>
            </a:xfrm>
            <a:custGeom>
              <a:avLst/>
              <a:gdLst>
                <a:gd name="T0" fmla="*/ 56 w 73"/>
                <a:gd name="T1" fmla="*/ 24 h 50"/>
                <a:gd name="T2" fmla="*/ 47 w 73"/>
                <a:gd name="T3" fmla="*/ 17 h 50"/>
                <a:gd name="T4" fmla="*/ 47 w 73"/>
                <a:gd name="T5" fmla="*/ 10 h 50"/>
                <a:gd name="T6" fmla="*/ 37 w 73"/>
                <a:gd name="T7" fmla="*/ 0 h 50"/>
                <a:gd name="T8" fmla="*/ 30 w 73"/>
                <a:gd name="T9" fmla="*/ 10 h 50"/>
                <a:gd name="T10" fmla="*/ 30 w 73"/>
                <a:gd name="T11" fmla="*/ 19 h 50"/>
                <a:gd name="T12" fmla="*/ 14 w 73"/>
                <a:gd name="T13" fmla="*/ 19 h 50"/>
                <a:gd name="T14" fmla="*/ 7 w 73"/>
                <a:gd name="T15" fmla="*/ 19 h 50"/>
                <a:gd name="T16" fmla="*/ 0 w 73"/>
                <a:gd name="T17" fmla="*/ 22 h 50"/>
                <a:gd name="T18" fmla="*/ 0 w 73"/>
                <a:gd name="T19" fmla="*/ 29 h 50"/>
                <a:gd name="T20" fmla="*/ 16 w 73"/>
                <a:gd name="T21" fmla="*/ 29 h 50"/>
                <a:gd name="T22" fmla="*/ 23 w 73"/>
                <a:gd name="T23" fmla="*/ 26 h 50"/>
                <a:gd name="T24" fmla="*/ 33 w 73"/>
                <a:gd name="T25" fmla="*/ 43 h 50"/>
                <a:gd name="T26" fmla="*/ 42 w 73"/>
                <a:gd name="T27" fmla="*/ 43 h 50"/>
                <a:gd name="T28" fmla="*/ 42 w 73"/>
                <a:gd name="T29" fmla="*/ 50 h 50"/>
                <a:gd name="T30" fmla="*/ 49 w 73"/>
                <a:gd name="T31" fmla="*/ 50 h 50"/>
                <a:gd name="T32" fmla="*/ 59 w 73"/>
                <a:gd name="T33" fmla="*/ 41 h 50"/>
                <a:gd name="T34" fmla="*/ 56 w 73"/>
                <a:gd name="T35" fmla="*/ 33 h 50"/>
                <a:gd name="T36" fmla="*/ 66 w 73"/>
                <a:gd name="T37" fmla="*/ 33 h 50"/>
                <a:gd name="T38" fmla="*/ 73 w 73"/>
                <a:gd name="T39" fmla="*/ 24 h 50"/>
                <a:gd name="T40" fmla="*/ 66 w 73"/>
                <a:gd name="T41" fmla="*/ 24 h 50"/>
                <a:gd name="T42" fmla="*/ 56 w 73"/>
                <a:gd name="T4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50">
                  <a:moveTo>
                    <a:pt x="56" y="24"/>
                  </a:moveTo>
                  <a:lnTo>
                    <a:pt x="47" y="17"/>
                  </a:lnTo>
                  <a:lnTo>
                    <a:pt x="47" y="10"/>
                  </a:lnTo>
                  <a:lnTo>
                    <a:pt x="37" y="0"/>
                  </a:lnTo>
                  <a:lnTo>
                    <a:pt x="30" y="10"/>
                  </a:lnTo>
                  <a:lnTo>
                    <a:pt x="30" y="19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23" y="26"/>
                  </a:lnTo>
                  <a:lnTo>
                    <a:pt x="33" y="43"/>
                  </a:lnTo>
                  <a:lnTo>
                    <a:pt x="42" y="43"/>
                  </a:lnTo>
                  <a:lnTo>
                    <a:pt x="42" y="50"/>
                  </a:lnTo>
                  <a:lnTo>
                    <a:pt x="49" y="50"/>
                  </a:lnTo>
                  <a:lnTo>
                    <a:pt x="59" y="41"/>
                  </a:lnTo>
                  <a:lnTo>
                    <a:pt x="56" y="33"/>
                  </a:lnTo>
                  <a:lnTo>
                    <a:pt x="66" y="33"/>
                  </a:lnTo>
                  <a:lnTo>
                    <a:pt x="73" y="24"/>
                  </a:lnTo>
                  <a:lnTo>
                    <a:pt x="66" y="24"/>
                  </a:lnTo>
                  <a:lnTo>
                    <a:pt x="5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0" name="Freeform 320"/>
            <p:cNvSpPr>
              <a:spLocks/>
            </p:cNvSpPr>
            <p:nvPr/>
          </p:nvSpPr>
          <p:spPr bwMode="auto">
            <a:xfrm>
              <a:off x="8863013" y="12415838"/>
              <a:ext cx="55563" cy="36513"/>
            </a:xfrm>
            <a:custGeom>
              <a:avLst/>
              <a:gdLst>
                <a:gd name="T0" fmla="*/ 33 w 35"/>
                <a:gd name="T1" fmla="*/ 7 h 23"/>
                <a:gd name="T2" fmla="*/ 26 w 35"/>
                <a:gd name="T3" fmla="*/ 7 h 23"/>
                <a:gd name="T4" fmla="*/ 16 w 35"/>
                <a:gd name="T5" fmla="*/ 7 h 23"/>
                <a:gd name="T6" fmla="*/ 9 w 35"/>
                <a:gd name="T7" fmla="*/ 0 h 23"/>
                <a:gd name="T8" fmla="*/ 0 w 35"/>
                <a:gd name="T9" fmla="*/ 0 h 23"/>
                <a:gd name="T10" fmla="*/ 0 w 35"/>
                <a:gd name="T11" fmla="*/ 9 h 23"/>
                <a:gd name="T12" fmla="*/ 9 w 35"/>
                <a:gd name="T13" fmla="*/ 16 h 23"/>
                <a:gd name="T14" fmla="*/ 19 w 35"/>
                <a:gd name="T15" fmla="*/ 16 h 23"/>
                <a:gd name="T16" fmla="*/ 26 w 35"/>
                <a:gd name="T17" fmla="*/ 23 h 23"/>
                <a:gd name="T18" fmla="*/ 35 w 35"/>
                <a:gd name="T19" fmla="*/ 23 h 23"/>
                <a:gd name="T20" fmla="*/ 35 w 35"/>
                <a:gd name="T21" fmla="*/ 14 h 23"/>
                <a:gd name="T22" fmla="*/ 33 w 35"/>
                <a:gd name="T2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3">
                  <a:moveTo>
                    <a:pt x="33" y="7"/>
                  </a:moveTo>
                  <a:lnTo>
                    <a:pt x="26" y="7"/>
                  </a:lnTo>
                  <a:lnTo>
                    <a:pt x="16" y="7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9" y="16"/>
                  </a:lnTo>
                  <a:lnTo>
                    <a:pt x="26" y="23"/>
                  </a:lnTo>
                  <a:lnTo>
                    <a:pt x="35" y="23"/>
                  </a:lnTo>
                  <a:lnTo>
                    <a:pt x="35" y="14"/>
                  </a:lnTo>
                  <a:lnTo>
                    <a:pt x="3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1" name="Freeform 321"/>
            <p:cNvSpPr>
              <a:spLocks/>
            </p:cNvSpPr>
            <p:nvPr/>
          </p:nvSpPr>
          <p:spPr bwMode="auto">
            <a:xfrm>
              <a:off x="8531225" y="12515850"/>
              <a:ext cx="53975" cy="42863"/>
            </a:xfrm>
            <a:custGeom>
              <a:avLst/>
              <a:gdLst>
                <a:gd name="T0" fmla="*/ 24 w 34"/>
                <a:gd name="T1" fmla="*/ 0 h 27"/>
                <a:gd name="T2" fmla="*/ 17 w 34"/>
                <a:gd name="T3" fmla="*/ 0 h 27"/>
                <a:gd name="T4" fmla="*/ 17 w 34"/>
                <a:gd name="T5" fmla="*/ 10 h 27"/>
                <a:gd name="T6" fmla="*/ 0 w 34"/>
                <a:gd name="T7" fmla="*/ 10 h 27"/>
                <a:gd name="T8" fmla="*/ 0 w 34"/>
                <a:gd name="T9" fmla="*/ 19 h 27"/>
                <a:gd name="T10" fmla="*/ 0 w 34"/>
                <a:gd name="T11" fmla="*/ 27 h 27"/>
                <a:gd name="T12" fmla="*/ 17 w 34"/>
                <a:gd name="T13" fmla="*/ 17 h 27"/>
                <a:gd name="T14" fmla="*/ 24 w 34"/>
                <a:gd name="T15" fmla="*/ 17 h 27"/>
                <a:gd name="T16" fmla="*/ 24 w 34"/>
                <a:gd name="T17" fmla="*/ 8 h 27"/>
                <a:gd name="T18" fmla="*/ 34 w 34"/>
                <a:gd name="T19" fmla="*/ 0 h 27"/>
                <a:gd name="T20" fmla="*/ 24 w 34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7">
                  <a:moveTo>
                    <a:pt x="24" y="0"/>
                  </a:moveTo>
                  <a:lnTo>
                    <a:pt x="17" y="0"/>
                  </a:lnTo>
                  <a:lnTo>
                    <a:pt x="17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17" y="17"/>
                  </a:lnTo>
                  <a:lnTo>
                    <a:pt x="24" y="17"/>
                  </a:lnTo>
                  <a:lnTo>
                    <a:pt x="24" y="8"/>
                  </a:lnTo>
                  <a:lnTo>
                    <a:pt x="3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2" name="Freeform 322"/>
            <p:cNvSpPr>
              <a:spLocks/>
            </p:cNvSpPr>
            <p:nvPr/>
          </p:nvSpPr>
          <p:spPr bwMode="auto">
            <a:xfrm>
              <a:off x="8374063" y="11055350"/>
              <a:ext cx="11113" cy="14288"/>
            </a:xfrm>
            <a:custGeom>
              <a:avLst/>
              <a:gdLst>
                <a:gd name="T0" fmla="*/ 7 w 7"/>
                <a:gd name="T1" fmla="*/ 0 h 9"/>
                <a:gd name="T2" fmla="*/ 0 w 7"/>
                <a:gd name="T3" fmla="*/ 9 h 9"/>
                <a:gd name="T4" fmla="*/ 7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3" name="Line 323"/>
            <p:cNvSpPr>
              <a:spLocks noChangeShapeType="1"/>
            </p:cNvSpPr>
            <p:nvPr/>
          </p:nvSpPr>
          <p:spPr bwMode="auto">
            <a:xfrm flipH="1">
              <a:off x="8374063" y="11055350"/>
              <a:ext cx="11113" cy="1428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4" name="Freeform 324"/>
            <p:cNvSpPr>
              <a:spLocks/>
            </p:cNvSpPr>
            <p:nvPr/>
          </p:nvSpPr>
          <p:spPr bwMode="auto">
            <a:xfrm>
              <a:off x="9301163" y="11957050"/>
              <a:ext cx="12700" cy="11113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5" name="Line 325"/>
            <p:cNvSpPr>
              <a:spLocks noChangeShapeType="1"/>
            </p:cNvSpPr>
            <p:nvPr/>
          </p:nvSpPr>
          <p:spPr bwMode="auto">
            <a:xfrm flipH="1">
              <a:off x="9301163" y="11957050"/>
              <a:ext cx="12700" cy="111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6" name="Freeform 326"/>
            <p:cNvSpPr>
              <a:spLocks/>
            </p:cNvSpPr>
            <p:nvPr/>
          </p:nvSpPr>
          <p:spPr bwMode="auto">
            <a:xfrm>
              <a:off x="8197850" y="10871200"/>
              <a:ext cx="1246188" cy="1212850"/>
            </a:xfrm>
            <a:custGeom>
              <a:avLst/>
              <a:gdLst>
                <a:gd name="T0" fmla="*/ 684 w 785"/>
                <a:gd name="T1" fmla="*/ 651 h 764"/>
                <a:gd name="T2" fmla="*/ 677 w 785"/>
                <a:gd name="T3" fmla="*/ 591 h 764"/>
                <a:gd name="T4" fmla="*/ 655 w 785"/>
                <a:gd name="T5" fmla="*/ 563 h 764"/>
                <a:gd name="T6" fmla="*/ 674 w 785"/>
                <a:gd name="T7" fmla="*/ 551 h 764"/>
                <a:gd name="T8" fmla="*/ 679 w 785"/>
                <a:gd name="T9" fmla="*/ 492 h 764"/>
                <a:gd name="T10" fmla="*/ 679 w 785"/>
                <a:gd name="T11" fmla="*/ 461 h 764"/>
                <a:gd name="T12" fmla="*/ 686 w 785"/>
                <a:gd name="T13" fmla="*/ 445 h 764"/>
                <a:gd name="T14" fmla="*/ 677 w 785"/>
                <a:gd name="T15" fmla="*/ 421 h 764"/>
                <a:gd name="T16" fmla="*/ 646 w 785"/>
                <a:gd name="T17" fmla="*/ 456 h 764"/>
                <a:gd name="T18" fmla="*/ 665 w 785"/>
                <a:gd name="T19" fmla="*/ 390 h 764"/>
                <a:gd name="T20" fmla="*/ 712 w 785"/>
                <a:gd name="T21" fmla="*/ 345 h 764"/>
                <a:gd name="T22" fmla="*/ 743 w 785"/>
                <a:gd name="T23" fmla="*/ 343 h 764"/>
                <a:gd name="T24" fmla="*/ 750 w 785"/>
                <a:gd name="T25" fmla="*/ 310 h 764"/>
                <a:gd name="T26" fmla="*/ 785 w 785"/>
                <a:gd name="T27" fmla="*/ 224 h 764"/>
                <a:gd name="T28" fmla="*/ 719 w 785"/>
                <a:gd name="T29" fmla="*/ 205 h 764"/>
                <a:gd name="T30" fmla="*/ 691 w 785"/>
                <a:gd name="T31" fmla="*/ 168 h 764"/>
                <a:gd name="T32" fmla="*/ 643 w 785"/>
                <a:gd name="T33" fmla="*/ 170 h 764"/>
                <a:gd name="T34" fmla="*/ 615 w 785"/>
                <a:gd name="T35" fmla="*/ 139 h 764"/>
                <a:gd name="T36" fmla="*/ 589 w 785"/>
                <a:gd name="T37" fmla="*/ 108 h 764"/>
                <a:gd name="T38" fmla="*/ 570 w 785"/>
                <a:gd name="T39" fmla="*/ 99 h 764"/>
                <a:gd name="T40" fmla="*/ 537 w 785"/>
                <a:gd name="T41" fmla="*/ 63 h 764"/>
                <a:gd name="T42" fmla="*/ 518 w 785"/>
                <a:gd name="T43" fmla="*/ 47 h 764"/>
                <a:gd name="T44" fmla="*/ 492 w 785"/>
                <a:gd name="T45" fmla="*/ 26 h 764"/>
                <a:gd name="T46" fmla="*/ 466 w 785"/>
                <a:gd name="T47" fmla="*/ 0 h 764"/>
                <a:gd name="T48" fmla="*/ 428 w 785"/>
                <a:gd name="T49" fmla="*/ 35 h 764"/>
                <a:gd name="T50" fmla="*/ 397 w 785"/>
                <a:gd name="T51" fmla="*/ 80 h 764"/>
                <a:gd name="T52" fmla="*/ 357 w 785"/>
                <a:gd name="T53" fmla="*/ 116 h 764"/>
                <a:gd name="T54" fmla="*/ 310 w 785"/>
                <a:gd name="T55" fmla="*/ 118 h 764"/>
                <a:gd name="T56" fmla="*/ 241 w 785"/>
                <a:gd name="T57" fmla="*/ 89 h 764"/>
                <a:gd name="T58" fmla="*/ 215 w 785"/>
                <a:gd name="T59" fmla="*/ 75 h 764"/>
                <a:gd name="T60" fmla="*/ 210 w 785"/>
                <a:gd name="T61" fmla="*/ 149 h 764"/>
                <a:gd name="T62" fmla="*/ 187 w 785"/>
                <a:gd name="T63" fmla="*/ 151 h 764"/>
                <a:gd name="T64" fmla="*/ 128 w 785"/>
                <a:gd name="T65" fmla="*/ 132 h 764"/>
                <a:gd name="T66" fmla="*/ 71 w 785"/>
                <a:gd name="T67" fmla="*/ 134 h 764"/>
                <a:gd name="T68" fmla="*/ 14 w 785"/>
                <a:gd name="T69" fmla="*/ 132 h 764"/>
                <a:gd name="T70" fmla="*/ 31 w 785"/>
                <a:gd name="T71" fmla="*/ 156 h 764"/>
                <a:gd name="T72" fmla="*/ 17 w 785"/>
                <a:gd name="T73" fmla="*/ 179 h 764"/>
                <a:gd name="T74" fmla="*/ 69 w 785"/>
                <a:gd name="T75" fmla="*/ 210 h 764"/>
                <a:gd name="T76" fmla="*/ 118 w 785"/>
                <a:gd name="T77" fmla="*/ 232 h 764"/>
                <a:gd name="T78" fmla="*/ 139 w 785"/>
                <a:gd name="T79" fmla="*/ 279 h 764"/>
                <a:gd name="T80" fmla="*/ 151 w 785"/>
                <a:gd name="T81" fmla="*/ 343 h 764"/>
                <a:gd name="T82" fmla="*/ 180 w 785"/>
                <a:gd name="T83" fmla="*/ 383 h 764"/>
                <a:gd name="T84" fmla="*/ 182 w 785"/>
                <a:gd name="T85" fmla="*/ 430 h 764"/>
                <a:gd name="T86" fmla="*/ 187 w 785"/>
                <a:gd name="T87" fmla="*/ 480 h 764"/>
                <a:gd name="T88" fmla="*/ 158 w 785"/>
                <a:gd name="T89" fmla="*/ 442 h 764"/>
                <a:gd name="T90" fmla="*/ 156 w 785"/>
                <a:gd name="T91" fmla="*/ 516 h 764"/>
                <a:gd name="T92" fmla="*/ 125 w 785"/>
                <a:gd name="T93" fmla="*/ 565 h 764"/>
                <a:gd name="T94" fmla="*/ 90 w 785"/>
                <a:gd name="T95" fmla="*/ 627 h 764"/>
                <a:gd name="T96" fmla="*/ 132 w 785"/>
                <a:gd name="T97" fmla="*/ 665 h 764"/>
                <a:gd name="T98" fmla="*/ 184 w 785"/>
                <a:gd name="T99" fmla="*/ 693 h 764"/>
                <a:gd name="T100" fmla="*/ 246 w 785"/>
                <a:gd name="T101" fmla="*/ 715 h 764"/>
                <a:gd name="T102" fmla="*/ 300 w 785"/>
                <a:gd name="T103" fmla="*/ 743 h 764"/>
                <a:gd name="T104" fmla="*/ 331 w 785"/>
                <a:gd name="T105" fmla="*/ 757 h 764"/>
                <a:gd name="T106" fmla="*/ 393 w 785"/>
                <a:gd name="T107" fmla="*/ 764 h 764"/>
                <a:gd name="T108" fmla="*/ 393 w 785"/>
                <a:gd name="T109" fmla="*/ 729 h 764"/>
                <a:gd name="T110" fmla="*/ 440 w 785"/>
                <a:gd name="T111" fmla="*/ 684 h 764"/>
                <a:gd name="T112" fmla="*/ 497 w 785"/>
                <a:gd name="T113" fmla="*/ 679 h 764"/>
                <a:gd name="T114" fmla="*/ 546 w 785"/>
                <a:gd name="T115" fmla="*/ 684 h 764"/>
                <a:gd name="T116" fmla="*/ 582 w 785"/>
                <a:gd name="T117" fmla="*/ 707 h 764"/>
                <a:gd name="T118" fmla="*/ 632 w 785"/>
                <a:gd name="T119" fmla="*/ 729 h 764"/>
                <a:gd name="T120" fmla="*/ 672 w 785"/>
                <a:gd name="T121" fmla="*/ 700 h 764"/>
                <a:gd name="T122" fmla="*/ 700 w 785"/>
                <a:gd name="T123" fmla="*/ 68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5" h="764">
                  <a:moveTo>
                    <a:pt x="700" y="681"/>
                  </a:moveTo>
                  <a:lnTo>
                    <a:pt x="707" y="672"/>
                  </a:lnTo>
                  <a:lnTo>
                    <a:pt x="707" y="662"/>
                  </a:lnTo>
                  <a:lnTo>
                    <a:pt x="714" y="655"/>
                  </a:lnTo>
                  <a:lnTo>
                    <a:pt x="707" y="648"/>
                  </a:lnTo>
                  <a:lnTo>
                    <a:pt x="693" y="651"/>
                  </a:lnTo>
                  <a:lnTo>
                    <a:pt x="684" y="651"/>
                  </a:lnTo>
                  <a:lnTo>
                    <a:pt x="684" y="648"/>
                  </a:lnTo>
                  <a:lnTo>
                    <a:pt x="681" y="648"/>
                  </a:lnTo>
                  <a:lnTo>
                    <a:pt x="672" y="632"/>
                  </a:lnTo>
                  <a:lnTo>
                    <a:pt x="672" y="625"/>
                  </a:lnTo>
                  <a:lnTo>
                    <a:pt x="669" y="608"/>
                  </a:lnTo>
                  <a:lnTo>
                    <a:pt x="669" y="601"/>
                  </a:lnTo>
                  <a:lnTo>
                    <a:pt x="677" y="591"/>
                  </a:lnTo>
                  <a:lnTo>
                    <a:pt x="677" y="582"/>
                  </a:lnTo>
                  <a:lnTo>
                    <a:pt x="677" y="575"/>
                  </a:lnTo>
                  <a:lnTo>
                    <a:pt x="669" y="570"/>
                  </a:lnTo>
                  <a:lnTo>
                    <a:pt x="662" y="570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55" y="563"/>
                  </a:lnTo>
                  <a:lnTo>
                    <a:pt x="653" y="563"/>
                  </a:lnTo>
                  <a:lnTo>
                    <a:pt x="653" y="563"/>
                  </a:lnTo>
                  <a:lnTo>
                    <a:pt x="651" y="561"/>
                  </a:lnTo>
                  <a:lnTo>
                    <a:pt x="651" y="554"/>
                  </a:lnTo>
                  <a:lnTo>
                    <a:pt x="658" y="551"/>
                  </a:lnTo>
                  <a:lnTo>
                    <a:pt x="667" y="551"/>
                  </a:lnTo>
                  <a:lnTo>
                    <a:pt x="674" y="551"/>
                  </a:lnTo>
                  <a:lnTo>
                    <a:pt x="681" y="542"/>
                  </a:lnTo>
                  <a:lnTo>
                    <a:pt x="691" y="532"/>
                  </a:lnTo>
                  <a:lnTo>
                    <a:pt x="698" y="525"/>
                  </a:lnTo>
                  <a:lnTo>
                    <a:pt x="688" y="516"/>
                  </a:lnTo>
                  <a:lnTo>
                    <a:pt x="688" y="509"/>
                  </a:lnTo>
                  <a:lnTo>
                    <a:pt x="679" y="501"/>
                  </a:lnTo>
                  <a:lnTo>
                    <a:pt x="679" y="492"/>
                  </a:lnTo>
                  <a:lnTo>
                    <a:pt x="688" y="492"/>
                  </a:lnTo>
                  <a:lnTo>
                    <a:pt x="686" y="485"/>
                  </a:lnTo>
                  <a:lnTo>
                    <a:pt x="688" y="485"/>
                  </a:lnTo>
                  <a:lnTo>
                    <a:pt x="688" y="478"/>
                  </a:lnTo>
                  <a:lnTo>
                    <a:pt x="688" y="478"/>
                  </a:lnTo>
                  <a:lnTo>
                    <a:pt x="679" y="471"/>
                  </a:lnTo>
                  <a:lnTo>
                    <a:pt x="679" y="461"/>
                  </a:lnTo>
                  <a:lnTo>
                    <a:pt x="686" y="461"/>
                  </a:lnTo>
                  <a:lnTo>
                    <a:pt x="679" y="454"/>
                  </a:lnTo>
                  <a:lnTo>
                    <a:pt x="677" y="447"/>
                  </a:lnTo>
                  <a:lnTo>
                    <a:pt x="679" y="445"/>
                  </a:lnTo>
                  <a:lnTo>
                    <a:pt x="679" y="445"/>
                  </a:lnTo>
                  <a:lnTo>
                    <a:pt x="681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93" y="445"/>
                  </a:lnTo>
                  <a:lnTo>
                    <a:pt x="693" y="435"/>
                  </a:lnTo>
                  <a:lnTo>
                    <a:pt x="684" y="421"/>
                  </a:lnTo>
                  <a:lnTo>
                    <a:pt x="679" y="421"/>
                  </a:lnTo>
                  <a:lnTo>
                    <a:pt x="677" y="421"/>
                  </a:lnTo>
                  <a:lnTo>
                    <a:pt x="677" y="428"/>
                  </a:lnTo>
                  <a:lnTo>
                    <a:pt x="677" y="430"/>
                  </a:lnTo>
                  <a:lnTo>
                    <a:pt x="677" y="430"/>
                  </a:lnTo>
                  <a:lnTo>
                    <a:pt x="669" y="430"/>
                  </a:lnTo>
                  <a:lnTo>
                    <a:pt x="669" y="430"/>
                  </a:lnTo>
                  <a:lnTo>
                    <a:pt x="662" y="447"/>
                  </a:lnTo>
                  <a:lnTo>
                    <a:pt x="646" y="456"/>
                  </a:lnTo>
                  <a:lnTo>
                    <a:pt x="646" y="456"/>
                  </a:lnTo>
                  <a:lnTo>
                    <a:pt x="646" y="456"/>
                  </a:lnTo>
                  <a:lnTo>
                    <a:pt x="636" y="440"/>
                  </a:lnTo>
                  <a:lnTo>
                    <a:pt x="643" y="423"/>
                  </a:lnTo>
                  <a:lnTo>
                    <a:pt x="658" y="407"/>
                  </a:lnTo>
                  <a:lnTo>
                    <a:pt x="658" y="397"/>
                  </a:lnTo>
                  <a:lnTo>
                    <a:pt x="665" y="390"/>
                  </a:lnTo>
                  <a:lnTo>
                    <a:pt x="681" y="388"/>
                  </a:lnTo>
                  <a:lnTo>
                    <a:pt x="698" y="378"/>
                  </a:lnTo>
                  <a:lnTo>
                    <a:pt x="703" y="362"/>
                  </a:lnTo>
                  <a:lnTo>
                    <a:pt x="703" y="352"/>
                  </a:lnTo>
                  <a:lnTo>
                    <a:pt x="712" y="345"/>
                  </a:lnTo>
                  <a:lnTo>
                    <a:pt x="712" y="345"/>
                  </a:lnTo>
                  <a:lnTo>
                    <a:pt x="712" y="345"/>
                  </a:lnTo>
                  <a:lnTo>
                    <a:pt x="722" y="352"/>
                  </a:lnTo>
                  <a:lnTo>
                    <a:pt x="729" y="359"/>
                  </a:lnTo>
                  <a:lnTo>
                    <a:pt x="736" y="343"/>
                  </a:lnTo>
                  <a:lnTo>
                    <a:pt x="736" y="343"/>
                  </a:lnTo>
                  <a:lnTo>
                    <a:pt x="736" y="343"/>
                  </a:lnTo>
                  <a:lnTo>
                    <a:pt x="745" y="350"/>
                  </a:lnTo>
                  <a:lnTo>
                    <a:pt x="743" y="343"/>
                  </a:lnTo>
                  <a:lnTo>
                    <a:pt x="745" y="343"/>
                  </a:lnTo>
                  <a:lnTo>
                    <a:pt x="745" y="336"/>
                  </a:lnTo>
                  <a:lnTo>
                    <a:pt x="743" y="326"/>
                  </a:lnTo>
                  <a:lnTo>
                    <a:pt x="743" y="326"/>
                  </a:lnTo>
                  <a:lnTo>
                    <a:pt x="743" y="326"/>
                  </a:lnTo>
                  <a:lnTo>
                    <a:pt x="750" y="317"/>
                  </a:lnTo>
                  <a:lnTo>
                    <a:pt x="750" y="310"/>
                  </a:lnTo>
                  <a:lnTo>
                    <a:pt x="750" y="293"/>
                  </a:lnTo>
                  <a:lnTo>
                    <a:pt x="748" y="284"/>
                  </a:lnTo>
                  <a:lnTo>
                    <a:pt x="757" y="277"/>
                  </a:lnTo>
                  <a:lnTo>
                    <a:pt x="757" y="267"/>
                  </a:lnTo>
                  <a:lnTo>
                    <a:pt x="764" y="250"/>
                  </a:lnTo>
                  <a:lnTo>
                    <a:pt x="771" y="241"/>
                  </a:lnTo>
                  <a:lnTo>
                    <a:pt x="785" y="224"/>
                  </a:lnTo>
                  <a:lnTo>
                    <a:pt x="778" y="217"/>
                  </a:lnTo>
                  <a:lnTo>
                    <a:pt x="778" y="217"/>
                  </a:lnTo>
                  <a:lnTo>
                    <a:pt x="771" y="217"/>
                  </a:lnTo>
                  <a:lnTo>
                    <a:pt x="762" y="217"/>
                  </a:lnTo>
                  <a:lnTo>
                    <a:pt x="752" y="210"/>
                  </a:lnTo>
                  <a:lnTo>
                    <a:pt x="736" y="213"/>
                  </a:lnTo>
                  <a:lnTo>
                    <a:pt x="719" y="205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0" y="196"/>
                  </a:lnTo>
                  <a:lnTo>
                    <a:pt x="700" y="182"/>
                  </a:lnTo>
                  <a:lnTo>
                    <a:pt x="693" y="170"/>
                  </a:lnTo>
                  <a:lnTo>
                    <a:pt x="693" y="168"/>
                  </a:lnTo>
                  <a:lnTo>
                    <a:pt x="691" y="168"/>
                  </a:lnTo>
                  <a:lnTo>
                    <a:pt x="684" y="165"/>
                  </a:lnTo>
                  <a:lnTo>
                    <a:pt x="674" y="165"/>
                  </a:lnTo>
                  <a:lnTo>
                    <a:pt x="669" y="163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1" y="163"/>
                  </a:lnTo>
                  <a:lnTo>
                    <a:pt x="643" y="170"/>
                  </a:lnTo>
                  <a:lnTo>
                    <a:pt x="641" y="163"/>
                  </a:lnTo>
                  <a:lnTo>
                    <a:pt x="634" y="156"/>
                  </a:lnTo>
                  <a:lnTo>
                    <a:pt x="625" y="146"/>
                  </a:lnTo>
                  <a:lnTo>
                    <a:pt x="617" y="149"/>
                  </a:lnTo>
                  <a:lnTo>
                    <a:pt x="617" y="146"/>
                  </a:lnTo>
                  <a:lnTo>
                    <a:pt x="615" y="146"/>
                  </a:lnTo>
                  <a:lnTo>
                    <a:pt x="615" y="139"/>
                  </a:lnTo>
                  <a:lnTo>
                    <a:pt x="608" y="132"/>
                  </a:lnTo>
                  <a:lnTo>
                    <a:pt x="608" y="132"/>
                  </a:lnTo>
                  <a:lnTo>
                    <a:pt x="606" y="130"/>
                  </a:lnTo>
                  <a:lnTo>
                    <a:pt x="606" y="123"/>
                  </a:lnTo>
                  <a:lnTo>
                    <a:pt x="598" y="118"/>
                  </a:lnTo>
                  <a:lnTo>
                    <a:pt x="596" y="108"/>
                  </a:lnTo>
                  <a:lnTo>
                    <a:pt x="589" y="108"/>
                  </a:lnTo>
                  <a:lnTo>
                    <a:pt x="589" y="118"/>
                  </a:lnTo>
                  <a:lnTo>
                    <a:pt x="582" y="118"/>
                  </a:lnTo>
                  <a:lnTo>
                    <a:pt x="572" y="118"/>
                  </a:lnTo>
                  <a:lnTo>
                    <a:pt x="563" y="111"/>
                  </a:lnTo>
                  <a:lnTo>
                    <a:pt x="565" y="111"/>
                  </a:lnTo>
                  <a:lnTo>
                    <a:pt x="563" y="108"/>
                  </a:lnTo>
                  <a:lnTo>
                    <a:pt x="570" y="99"/>
                  </a:lnTo>
                  <a:lnTo>
                    <a:pt x="570" y="92"/>
                  </a:lnTo>
                  <a:lnTo>
                    <a:pt x="570" y="78"/>
                  </a:lnTo>
                  <a:lnTo>
                    <a:pt x="561" y="78"/>
                  </a:lnTo>
                  <a:lnTo>
                    <a:pt x="554" y="78"/>
                  </a:lnTo>
                  <a:lnTo>
                    <a:pt x="546" y="78"/>
                  </a:lnTo>
                  <a:lnTo>
                    <a:pt x="537" y="63"/>
                  </a:lnTo>
                  <a:lnTo>
                    <a:pt x="537" y="63"/>
                  </a:lnTo>
                  <a:lnTo>
                    <a:pt x="535" y="61"/>
                  </a:lnTo>
                  <a:lnTo>
                    <a:pt x="535" y="54"/>
                  </a:lnTo>
                  <a:lnTo>
                    <a:pt x="528" y="56"/>
                  </a:lnTo>
                  <a:lnTo>
                    <a:pt x="518" y="56"/>
                  </a:lnTo>
                  <a:lnTo>
                    <a:pt x="518" y="54"/>
                  </a:lnTo>
                  <a:lnTo>
                    <a:pt x="518" y="54"/>
                  </a:lnTo>
                  <a:lnTo>
                    <a:pt x="518" y="47"/>
                  </a:lnTo>
                  <a:lnTo>
                    <a:pt x="518" y="40"/>
                  </a:lnTo>
                  <a:lnTo>
                    <a:pt x="509" y="40"/>
                  </a:lnTo>
                  <a:lnTo>
                    <a:pt x="501" y="40"/>
                  </a:lnTo>
                  <a:lnTo>
                    <a:pt x="501" y="40"/>
                  </a:lnTo>
                  <a:lnTo>
                    <a:pt x="501" y="40"/>
                  </a:lnTo>
                  <a:lnTo>
                    <a:pt x="501" y="33"/>
                  </a:lnTo>
                  <a:lnTo>
                    <a:pt x="492" y="26"/>
                  </a:lnTo>
                  <a:lnTo>
                    <a:pt x="492" y="23"/>
                  </a:lnTo>
                  <a:lnTo>
                    <a:pt x="492" y="23"/>
                  </a:lnTo>
                  <a:lnTo>
                    <a:pt x="492" y="16"/>
                  </a:lnTo>
                  <a:lnTo>
                    <a:pt x="490" y="7"/>
                  </a:lnTo>
                  <a:lnTo>
                    <a:pt x="490" y="0"/>
                  </a:lnTo>
                  <a:lnTo>
                    <a:pt x="473" y="0"/>
                  </a:lnTo>
                  <a:lnTo>
                    <a:pt x="466" y="0"/>
                  </a:lnTo>
                  <a:lnTo>
                    <a:pt x="457" y="2"/>
                  </a:lnTo>
                  <a:lnTo>
                    <a:pt x="449" y="2"/>
                  </a:lnTo>
                  <a:lnTo>
                    <a:pt x="440" y="2"/>
                  </a:lnTo>
                  <a:lnTo>
                    <a:pt x="433" y="11"/>
                  </a:lnTo>
                  <a:lnTo>
                    <a:pt x="433" y="18"/>
                  </a:lnTo>
                  <a:lnTo>
                    <a:pt x="435" y="28"/>
                  </a:lnTo>
                  <a:lnTo>
                    <a:pt x="428" y="35"/>
                  </a:lnTo>
                  <a:lnTo>
                    <a:pt x="428" y="45"/>
                  </a:lnTo>
                  <a:lnTo>
                    <a:pt x="428" y="61"/>
                  </a:lnTo>
                  <a:lnTo>
                    <a:pt x="431" y="68"/>
                  </a:lnTo>
                  <a:lnTo>
                    <a:pt x="421" y="71"/>
                  </a:lnTo>
                  <a:lnTo>
                    <a:pt x="412" y="71"/>
                  </a:lnTo>
                  <a:lnTo>
                    <a:pt x="404" y="78"/>
                  </a:lnTo>
                  <a:lnTo>
                    <a:pt x="397" y="80"/>
                  </a:lnTo>
                  <a:lnTo>
                    <a:pt x="381" y="89"/>
                  </a:lnTo>
                  <a:lnTo>
                    <a:pt x="364" y="97"/>
                  </a:lnTo>
                  <a:lnTo>
                    <a:pt x="348" y="99"/>
                  </a:lnTo>
                  <a:lnTo>
                    <a:pt x="331" y="99"/>
                  </a:lnTo>
                  <a:lnTo>
                    <a:pt x="334" y="108"/>
                  </a:lnTo>
                  <a:lnTo>
                    <a:pt x="341" y="108"/>
                  </a:lnTo>
                  <a:lnTo>
                    <a:pt x="357" y="116"/>
                  </a:lnTo>
                  <a:lnTo>
                    <a:pt x="367" y="123"/>
                  </a:lnTo>
                  <a:lnTo>
                    <a:pt x="360" y="123"/>
                  </a:lnTo>
                  <a:lnTo>
                    <a:pt x="360" y="132"/>
                  </a:lnTo>
                  <a:lnTo>
                    <a:pt x="343" y="125"/>
                  </a:lnTo>
                  <a:lnTo>
                    <a:pt x="326" y="125"/>
                  </a:lnTo>
                  <a:lnTo>
                    <a:pt x="310" y="127"/>
                  </a:lnTo>
                  <a:lnTo>
                    <a:pt x="310" y="118"/>
                  </a:lnTo>
                  <a:lnTo>
                    <a:pt x="293" y="120"/>
                  </a:lnTo>
                  <a:lnTo>
                    <a:pt x="277" y="113"/>
                  </a:lnTo>
                  <a:lnTo>
                    <a:pt x="258" y="106"/>
                  </a:lnTo>
                  <a:lnTo>
                    <a:pt x="260" y="113"/>
                  </a:lnTo>
                  <a:lnTo>
                    <a:pt x="241" y="106"/>
                  </a:lnTo>
                  <a:lnTo>
                    <a:pt x="251" y="99"/>
                  </a:lnTo>
                  <a:lnTo>
                    <a:pt x="241" y="89"/>
                  </a:lnTo>
                  <a:lnTo>
                    <a:pt x="241" y="82"/>
                  </a:lnTo>
                  <a:lnTo>
                    <a:pt x="248" y="73"/>
                  </a:lnTo>
                  <a:lnTo>
                    <a:pt x="239" y="75"/>
                  </a:lnTo>
                  <a:lnTo>
                    <a:pt x="232" y="75"/>
                  </a:lnTo>
                  <a:lnTo>
                    <a:pt x="222" y="68"/>
                  </a:lnTo>
                  <a:lnTo>
                    <a:pt x="215" y="68"/>
                  </a:lnTo>
                  <a:lnTo>
                    <a:pt x="215" y="75"/>
                  </a:lnTo>
                  <a:lnTo>
                    <a:pt x="208" y="85"/>
                  </a:lnTo>
                  <a:lnTo>
                    <a:pt x="208" y="101"/>
                  </a:lnTo>
                  <a:lnTo>
                    <a:pt x="208" y="108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10" y="142"/>
                  </a:lnTo>
                  <a:lnTo>
                    <a:pt x="210" y="149"/>
                  </a:lnTo>
                  <a:lnTo>
                    <a:pt x="220" y="158"/>
                  </a:lnTo>
                  <a:lnTo>
                    <a:pt x="222" y="165"/>
                  </a:lnTo>
                  <a:lnTo>
                    <a:pt x="206" y="168"/>
                  </a:lnTo>
                  <a:lnTo>
                    <a:pt x="196" y="161"/>
                  </a:lnTo>
                  <a:lnTo>
                    <a:pt x="187" y="161"/>
                  </a:lnTo>
                  <a:lnTo>
                    <a:pt x="180" y="161"/>
                  </a:lnTo>
                  <a:lnTo>
                    <a:pt x="187" y="151"/>
                  </a:lnTo>
                  <a:lnTo>
                    <a:pt x="170" y="153"/>
                  </a:lnTo>
                  <a:lnTo>
                    <a:pt x="154" y="153"/>
                  </a:lnTo>
                  <a:lnTo>
                    <a:pt x="147" y="146"/>
                  </a:lnTo>
                  <a:lnTo>
                    <a:pt x="147" y="153"/>
                  </a:lnTo>
                  <a:lnTo>
                    <a:pt x="130" y="156"/>
                  </a:lnTo>
                  <a:lnTo>
                    <a:pt x="130" y="149"/>
                  </a:lnTo>
                  <a:lnTo>
                    <a:pt x="128" y="132"/>
                  </a:lnTo>
                  <a:lnTo>
                    <a:pt x="121" y="132"/>
                  </a:lnTo>
                  <a:lnTo>
                    <a:pt x="111" y="132"/>
                  </a:lnTo>
                  <a:lnTo>
                    <a:pt x="111" y="125"/>
                  </a:lnTo>
                  <a:lnTo>
                    <a:pt x="95" y="118"/>
                  </a:lnTo>
                  <a:lnTo>
                    <a:pt x="87" y="127"/>
                  </a:lnTo>
                  <a:lnTo>
                    <a:pt x="87" y="134"/>
                  </a:lnTo>
                  <a:lnTo>
                    <a:pt x="71" y="134"/>
                  </a:lnTo>
                  <a:lnTo>
                    <a:pt x="71" y="127"/>
                  </a:lnTo>
                  <a:lnTo>
                    <a:pt x="54" y="127"/>
                  </a:lnTo>
                  <a:lnTo>
                    <a:pt x="45" y="130"/>
                  </a:lnTo>
                  <a:lnTo>
                    <a:pt x="38" y="120"/>
                  </a:lnTo>
                  <a:lnTo>
                    <a:pt x="28" y="130"/>
                  </a:lnTo>
                  <a:lnTo>
                    <a:pt x="21" y="130"/>
                  </a:lnTo>
                  <a:lnTo>
                    <a:pt x="14" y="132"/>
                  </a:lnTo>
                  <a:lnTo>
                    <a:pt x="5" y="132"/>
                  </a:lnTo>
                  <a:lnTo>
                    <a:pt x="5" y="139"/>
                  </a:lnTo>
                  <a:lnTo>
                    <a:pt x="14" y="139"/>
                  </a:lnTo>
                  <a:lnTo>
                    <a:pt x="21" y="139"/>
                  </a:lnTo>
                  <a:lnTo>
                    <a:pt x="28" y="139"/>
                  </a:lnTo>
                  <a:lnTo>
                    <a:pt x="31" y="146"/>
                  </a:lnTo>
                  <a:lnTo>
                    <a:pt x="31" y="156"/>
                  </a:lnTo>
                  <a:lnTo>
                    <a:pt x="24" y="156"/>
                  </a:lnTo>
                  <a:lnTo>
                    <a:pt x="24" y="163"/>
                  </a:lnTo>
                  <a:lnTo>
                    <a:pt x="17" y="163"/>
                  </a:lnTo>
                  <a:lnTo>
                    <a:pt x="7" y="163"/>
                  </a:lnTo>
                  <a:lnTo>
                    <a:pt x="0" y="172"/>
                  </a:lnTo>
                  <a:lnTo>
                    <a:pt x="7" y="172"/>
                  </a:lnTo>
                  <a:lnTo>
                    <a:pt x="17" y="179"/>
                  </a:lnTo>
                  <a:lnTo>
                    <a:pt x="26" y="196"/>
                  </a:lnTo>
                  <a:lnTo>
                    <a:pt x="26" y="187"/>
                  </a:lnTo>
                  <a:lnTo>
                    <a:pt x="42" y="194"/>
                  </a:lnTo>
                  <a:lnTo>
                    <a:pt x="42" y="187"/>
                  </a:lnTo>
                  <a:lnTo>
                    <a:pt x="50" y="187"/>
                  </a:lnTo>
                  <a:lnTo>
                    <a:pt x="50" y="194"/>
                  </a:lnTo>
                  <a:lnTo>
                    <a:pt x="69" y="210"/>
                  </a:lnTo>
                  <a:lnTo>
                    <a:pt x="76" y="208"/>
                  </a:lnTo>
                  <a:lnTo>
                    <a:pt x="78" y="217"/>
                  </a:lnTo>
                  <a:lnTo>
                    <a:pt x="85" y="217"/>
                  </a:lnTo>
                  <a:lnTo>
                    <a:pt x="85" y="224"/>
                  </a:lnTo>
                  <a:lnTo>
                    <a:pt x="85" y="234"/>
                  </a:lnTo>
                  <a:lnTo>
                    <a:pt x="102" y="232"/>
                  </a:lnTo>
                  <a:lnTo>
                    <a:pt x="118" y="232"/>
                  </a:lnTo>
                  <a:lnTo>
                    <a:pt x="111" y="239"/>
                  </a:lnTo>
                  <a:lnTo>
                    <a:pt x="121" y="239"/>
                  </a:lnTo>
                  <a:lnTo>
                    <a:pt x="128" y="246"/>
                  </a:lnTo>
                  <a:lnTo>
                    <a:pt x="121" y="262"/>
                  </a:lnTo>
                  <a:lnTo>
                    <a:pt x="130" y="262"/>
                  </a:lnTo>
                  <a:lnTo>
                    <a:pt x="139" y="269"/>
                  </a:lnTo>
                  <a:lnTo>
                    <a:pt x="139" y="279"/>
                  </a:lnTo>
                  <a:lnTo>
                    <a:pt x="147" y="279"/>
                  </a:lnTo>
                  <a:lnTo>
                    <a:pt x="147" y="286"/>
                  </a:lnTo>
                  <a:lnTo>
                    <a:pt x="132" y="303"/>
                  </a:lnTo>
                  <a:lnTo>
                    <a:pt x="132" y="312"/>
                  </a:lnTo>
                  <a:lnTo>
                    <a:pt x="142" y="326"/>
                  </a:lnTo>
                  <a:lnTo>
                    <a:pt x="149" y="326"/>
                  </a:lnTo>
                  <a:lnTo>
                    <a:pt x="151" y="343"/>
                  </a:lnTo>
                  <a:lnTo>
                    <a:pt x="161" y="350"/>
                  </a:lnTo>
                  <a:lnTo>
                    <a:pt x="161" y="359"/>
                  </a:lnTo>
                  <a:lnTo>
                    <a:pt x="177" y="366"/>
                  </a:lnTo>
                  <a:lnTo>
                    <a:pt x="187" y="357"/>
                  </a:lnTo>
                  <a:lnTo>
                    <a:pt x="187" y="364"/>
                  </a:lnTo>
                  <a:lnTo>
                    <a:pt x="187" y="374"/>
                  </a:lnTo>
                  <a:lnTo>
                    <a:pt x="180" y="383"/>
                  </a:lnTo>
                  <a:lnTo>
                    <a:pt x="187" y="381"/>
                  </a:lnTo>
                  <a:lnTo>
                    <a:pt x="180" y="390"/>
                  </a:lnTo>
                  <a:lnTo>
                    <a:pt x="182" y="407"/>
                  </a:lnTo>
                  <a:lnTo>
                    <a:pt x="182" y="414"/>
                  </a:lnTo>
                  <a:lnTo>
                    <a:pt x="173" y="423"/>
                  </a:lnTo>
                  <a:lnTo>
                    <a:pt x="175" y="433"/>
                  </a:lnTo>
                  <a:lnTo>
                    <a:pt x="182" y="430"/>
                  </a:lnTo>
                  <a:lnTo>
                    <a:pt x="182" y="440"/>
                  </a:lnTo>
                  <a:lnTo>
                    <a:pt x="184" y="447"/>
                  </a:lnTo>
                  <a:lnTo>
                    <a:pt x="192" y="454"/>
                  </a:lnTo>
                  <a:lnTo>
                    <a:pt x="194" y="464"/>
                  </a:lnTo>
                  <a:lnTo>
                    <a:pt x="194" y="480"/>
                  </a:lnTo>
                  <a:lnTo>
                    <a:pt x="194" y="487"/>
                  </a:lnTo>
                  <a:lnTo>
                    <a:pt x="187" y="480"/>
                  </a:lnTo>
                  <a:lnTo>
                    <a:pt x="184" y="471"/>
                  </a:lnTo>
                  <a:lnTo>
                    <a:pt x="184" y="464"/>
                  </a:lnTo>
                  <a:lnTo>
                    <a:pt x="175" y="456"/>
                  </a:lnTo>
                  <a:lnTo>
                    <a:pt x="175" y="447"/>
                  </a:lnTo>
                  <a:lnTo>
                    <a:pt x="166" y="440"/>
                  </a:lnTo>
                  <a:lnTo>
                    <a:pt x="166" y="433"/>
                  </a:lnTo>
                  <a:lnTo>
                    <a:pt x="158" y="442"/>
                  </a:lnTo>
                  <a:lnTo>
                    <a:pt x="161" y="466"/>
                  </a:lnTo>
                  <a:lnTo>
                    <a:pt x="161" y="473"/>
                  </a:lnTo>
                  <a:lnTo>
                    <a:pt x="154" y="482"/>
                  </a:lnTo>
                  <a:lnTo>
                    <a:pt x="154" y="499"/>
                  </a:lnTo>
                  <a:lnTo>
                    <a:pt x="147" y="499"/>
                  </a:lnTo>
                  <a:lnTo>
                    <a:pt x="163" y="506"/>
                  </a:lnTo>
                  <a:lnTo>
                    <a:pt x="156" y="516"/>
                  </a:lnTo>
                  <a:lnTo>
                    <a:pt x="139" y="516"/>
                  </a:lnTo>
                  <a:lnTo>
                    <a:pt x="139" y="525"/>
                  </a:lnTo>
                  <a:lnTo>
                    <a:pt x="139" y="532"/>
                  </a:lnTo>
                  <a:lnTo>
                    <a:pt x="132" y="542"/>
                  </a:lnTo>
                  <a:lnTo>
                    <a:pt x="132" y="549"/>
                  </a:lnTo>
                  <a:lnTo>
                    <a:pt x="125" y="551"/>
                  </a:lnTo>
                  <a:lnTo>
                    <a:pt x="125" y="565"/>
                  </a:lnTo>
                  <a:lnTo>
                    <a:pt x="118" y="568"/>
                  </a:lnTo>
                  <a:lnTo>
                    <a:pt x="111" y="575"/>
                  </a:lnTo>
                  <a:lnTo>
                    <a:pt x="111" y="584"/>
                  </a:lnTo>
                  <a:lnTo>
                    <a:pt x="95" y="601"/>
                  </a:lnTo>
                  <a:lnTo>
                    <a:pt x="80" y="617"/>
                  </a:lnTo>
                  <a:lnTo>
                    <a:pt x="80" y="620"/>
                  </a:lnTo>
                  <a:lnTo>
                    <a:pt x="90" y="627"/>
                  </a:lnTo>
                  <a:lnTo>
                    <a:pt x="97" y="634"/>
                  </a:lnTo>
                  <a:lnTo>
                    <a:pt x="99" y="641"/>
                  </a:lnTo>
                  <a:lnTo>
                    <a:pt x="99" y="651"/>
                  </a:lnTo>
                  <a:lnTo>
                    <a:pt x="109" y="651"/>
                  </a:lnTo>
                  <a:lnTo>
                    <a:pt x="116" y="648"/>
                  </a:lnTo>
                  <a:lnTo>
                    <a:pt x="116" y="651"/>
                  </a:lnTo>
                  <a:lnTo>
                    <a:pt x="132" y="665"/>
                  </a:lnTo>
                  <a:lnTo>
                    <a:pt x="132" y="665"/>
                  </a:lnTo>
                  <a:lnTo>
                    <a:pt x="142" y="665"/>
                  </a:lnTo>
                  <a:lnTo>
                    <a:pt x="151" y="679"/>
                  </a:lnTo>
                  <a:lnTo>
                    <a:pt x="158" y="679"/>
                  </a:lnTo>
                  <a:lnTo>
                    <a:pt x="168" y="679"/>
                  </a:lnTo>
                  <a:lnTo>
                    <a:pt x="175" y="686"/>
                  </a:lnTo>
                  <a:lnTo>
                    <a:pt x="184" y="693"/>
                  </a:lnTo>
                  <a:lnTo>
                    <a:pt x="184" y="693"/>
                  </a:lnTo>
                  <a:lnTo>
                    <a:pt x="194" y="700"/>
                  </a:lnTo>
                  <a:lnTo>
                    <a:pt x="201" y="700"/>
                  </a:lnTo>
                  <a:lnTo>
                    <a:pt x="220" y="707"/>
                  </a:lnTo>
                  <a:lnTo>
                    <a:pt x="227" y="707"/>
                  </a:lnTo>
                  <a:lnTo>
                    <a:pt x="227" y="717"/>
                  </a:lnTo>
                  <a:lnTo>
                    <a:pt x="246" y="715"/>
                  </a:lnTo>
                  <a:lnTo>
                    <a:pt x="265" y="710"/>
                  </a:lnTo>
                  <a:lnTo>
                    <a:pt x="274" y="715"/>
                  </a:lnTo>
                  <a:lnTo>
                    <a:pt x="279" y="724"/>
                  </a:lnTo>
                  <a:lnTo>
                    <a:pt x="279" y="736"/>
                  </a:lnTo>
                  <a:lnTo>
                    <a:pt x="286" y="745"/>
                  </a:lnTo>
                  <a:lnTo>
                    <a:pt x="296" y="743"/>
                  </a:lnTo>
                  <a:lnTo>
                    <a:pt x="300" y="743"/>
                  </a:lnTo>
                  <a:lnTo>
                    <a:pt x="305" y="736"/>
                  </a:lnTo>
                  <a:lnTo>
                    <a:pt x="310" y="733"/>
                  </a:lnTo>
                  <a:lnTo>
                    <a:pt x="319" y="731"/>
                  </a:lnTo>
                  <a:lnTo>
                    <a:pt x="326" y="731"/>
                  </a:lnTo>
                  <a:lnTo>
                    <a:pt x="336" y="741"/>
                  </a:lnTo>
                  <a:lnTo>
                    <a:pt x="336" y="752"/>
                  </a:lnTo>
                  <a:lnTo>
                    <a:pt x="331" y="757"/>
                  </a:lnTo>
                  <a:lnTo>
                    <a:pt x="338" y="757"/>
                  </a:lnTo>
                  <a:lnTo>
                    <a:pt x="355" y="757"/>
                  </a:lnTo>
                  <a:lnTo>
                    <a:pt x="362" y="762"/>
                  </a:lnTo>
                  <a:lnTo>
                    <a:pt x="371" y="764"/>
                  </a:lnTo>
                  <a:lnTo>
                    <a:pt x="378" y="762"/>
                  </a:lnTo>
                  <a:lnTo>
                    <a:pt x="388" y="762"/>
                  </a:lnTo>
                  <a:lnTo>
                    <a:pt x="393" y="764"/>
                  </a:lnTo>
                  <a:lnTo>
                    <a:pt x="400" y="757"/>
                  </a:lnTo>
                  <a:lnTo>
                    <a:pt x="402" y="757"/>
                  </a:lnTo>
                  <a:lnTo>
                    <a:pt x="397" y="755"/>
                  </a:lnTo>
                  <a:lnTo>
                    <a:pt x="395" y="750"/>
                  </a:lnTo>
                  <a:lnTo>
                    <a:pt x="395" y="745"/>
                  </a:lnTo>
                  <a:lnTo>
                    <a:pt x="402" y="736"/>
                  </a:lnTo>
                  <a:lnTo>
                    <a:pt x="393" y="729"/>
                  </a:lnTo>
                  <a:lnTo>
                    <a:pt x="400" y="712"/>
                  </a:lnTo>
                  <a:lnTo>
                    <a:pt x="400" y="703"/>
                  </a:lnTo>
                  <a:lnTo>
                    <a:pt x="407" y="696"/>
                  </a:lnTo>
                  <a:lnTo>
                    <a:pt x="416" y="693"/>
                  </a:lnTo>
                  <a:lnTo>
                    <a:pt x="423" y="686"/>
                  </a:lnTo>
                  <a:lnTo>
                    <a:pt x="431" y="684"/>
                  </a:lnTo>
                  <a:lnTo>
                    <a:pt x="440" y="684"/>
                  </a:lnTo>
                  <a:lnTo>
                    <a:pt x="447" y="684"/>
                  </a:lnTo>
                  <a:lnTo>
                    <a:pt x="454" y="674"/>
                  </a:lnTo>
                  <a:lnTo>
                    <a:pt x="464" y="665"/>
                  </a:lnTo>
                  <a:lnTo>
                    <a:pt x="471" y="665"/>
                  </a:lnTo>
                  <a:lnTo>
                    <a:pt x="480" y="672"/>
                  </a:lnTo>
                  <a:lnTo>
                    <a:pt x="490" y="681"/>
                  </a:lnTo>
                  <a:lnTo>
                    <a:pt x="497" y="679"/>
                  </a:lnTo>
                  <a:lnTo>
                    <a:pt x="513" y="679"/>
                  </a:lnTo>
                  <a:lnTo>
                    <a:pt x="513" y="696"/>
                  </a:lnTo>
                  <a:lnTo>
                    <a:pt x="523" y="686"/>
                  </a:lnTo>
                  <a:lnTo>
                    <a:pt x="530" y="686"/>
                  </a:lnTo>
                  <a:lnTo>
                    <a:pt x="537" y="677"/>
                  </a:lnTo>
                  <a:lnTo>
                    <a:pt x="546" y="677"/>
                  </a:lnTo>
                  <a:lnTo>
                    <a:pt x="546" y="684"/>
                  </a:lnTo>
                  <a:lnTo>
                    <a:pt x="546" y="693"/>
                  </a:lnTo>
                  <a:lnTo>
                    <a:pt x="556" y="693"/>
                  </a:lnTo>
                  <a:lnTo>
                    <a:pt x="563" y="691"/>
                  </a:lnTo>
                  <a:lnTo>
                    <a:pt x="563" y="700"/>
                  </a:lnTo>
                  <a:lnTo>
                    <a:pt x="565" y="707"/>
                  </a:lnTo>
                  <a:lnTo>
                    <a:pt x="572" y="700"/>
                  </a:lnTo>
                  <a:lnTo>
                    <a:pt x="582" y="707"/>
                  </a:lnTo>
                  <a:lnTo>
                    <a:pt x="589" y="715"/>
                  </a:lnTo>
                  <a:lnTo>
                    <a:pt x="591" y="724"/>
                  </a:lnTo>
                  <a:lnTo>
                    <a:pt x="598" y="731"/>
                  </a:lnTo>
                  <a:lnTo>
                    <a:pt x="608" y="731"/>
                  </a:lnTo>
                  <a:lnTo>
                    <a:pt x="615" y="729"/>
                  </a:lnTo>
                  <a:lnTo>
                    <a:pt x="625" y="729"/>
                  </a:lnTo>
                  <a:lnTo>
                    <a:pt x="632" y="729"/>
                  </a:lnTo>
                  <a:lnTo>
                    <a:pt x="641" y="729"/>
                  </a:lnTo>
                  <a:lnTo>
                    <a:pt x="648" y="719"/>
                  </a:lnTo>
                  <a:lnTo>
                    <a:pt x="648" y="710"/>
                  </a:lnTo>
                  <a:lnTo>
                    <a:pt x="646" y="703"/>
                  </a:lnTo>
                  <a:lnTo>
                    <a:pt x="655" y="703"/>
                  </a:lnTo>
                  <a:lnTo>
                    <a:pt x="662" y="700"/>
                  </a:lnTo>
                  <a:lnTo>
                    <a:pt x="672" y="700"/>
                  </a:lnTo>
                  <a:lnTo>
                    <a:pt x="669" y="693"/>
                  </a:lnTo>
                  <a:lnTo>
                    <a:pt x="679" y="691"/>
                  </a:lnTo>
                  <a:lnTo>
                    <a:pt x="686" y="691"/>
                  </a:lnTo>
                  <a:lnTo>
                    <a:pt x="688" y="700"/>
                  </a:lnTo>
                  <a:lnTo>
                    <a:pt x="700" y="684"/>
                  </a:lnTo>
                  <a:lnTo>
                    <a:pt x="693" y="688"/>
                  </a:lnTo>
                  <a:lnTo>
                    <a:pt x="700" y="6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7" name="Freeform 327"/>
            <p:cNvSpPr>
              <a:spLocks/>
            </p:cNvSpPr>
            <p:nvPr/>
          </p:nvSpPr>
          <p:spPr bwMode="auto">
            <a:xfrm>
              <a:off x="8385175" y="8416925"/>
              <a:ext cx="0" cy="14288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8" name="Line 328"/>
            <p:cNvSpPr>
              <a:spLocks noChangeShapeType="1"/>
            </p:cNvSpPr>
            <p:nvPr/>
          </p:nvSpPr>
          <p:spPr bwMode="auto">
            <a:xfrm>
              <a:off x="8385175" y="8416925"/>
              <a:ext cx="0" cy="1428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9" name="Freeform 329"/>
            <p:cNvSpPr>
              <a:spLocks/>
            </p:cNvSpPr>
            <p:nvPr/>
          </p:nvSpPr>
          <p:spPr bwMode="auto">
            <a:xfrm>
              <a:off x="7818438" y="8247063"/>
              <a:ext cx="604838" cy="508000"/>
            </a:xfrm>
            <a:custGeom>
              <a:avLst/>
              <a:gdLst>
                <a:gd name="T0" fmla="*/ 43 w 381"/>
                <a:gd name="T1" fmla="*/ 237 h 320"/>
                <a:gd name="T2" fmla="*/ 62 w 381"/>
                <a:gd name="T3" fmla="*/ 251 h 320"/>
                <a:gd name="T4" fmla="*/ 88 w 381"/>
                <a:gd name="T5" fmla="*/ 291 h 320"/>
                <a:gd name="T6" fmla="*/ 106 w 381"/>
                <a:gd name="T7" fmla="*/ 305 h 320"/>
                <a:gd name="T8" fmla="*/ 140 w 381"/>
                <a:gd name="T9" fmla="*/ 303 h 320"/>
                <a:gd name="T10" fmla="*/ 173 w 381"/>
                <a:gd name="T11" fmla="*/ 301 h 320"/>
                <a:gd name="T12" fmla="*/ 222 w 381"/>
                <a:gd name="T13" fmla="*/ 305 h 320"/>
                <a:gd name="T14" fmla="*/ 263 w 381"/>
                <a:gd name="T15" fmla="*/ 303 h 320"/>
                <a:gd name="T16" fmla="*/ 289 w 381"/>
                <a:gd name="T17" fmla="*/ 308 h 320"/>
                <a:gd name="T18" fmla="*/ 326 w 381"/>
                <a:gd name="T19" fmla="*/ 272 h 320"/>
                <a:gd name="T20" fmla="*/ 360 w 381"/>
                <a:gd name="T21" fmla="*/ 263 h 320"/>
                <a:gd name="T22" fmla="*/ 374 w 381"/>
                <a:gd name="T23" fmla="*/ 237 h 320"/>
                <a:gd name="T24" fmla="*/ 371 w 381"/>
                <a:gd name="T25" fmla="*/ 204 h 320"/>
                <a:gd name="T26" fmla="*/ 362 w 381"/>
                <a:gd name="T27" fmla="*/ 180 h 320"/>
                <a:gd name="T28" fmla="*/ 360 w 381"/>
                <a:gd name="T29" fmla="*/ 163 h 320"/>
                <a:gd name="T30" fmla="*/ 367 w 381"/>
                <a:gd name="T31" fmla="*/ 147 h 320"/>
                <a:gd name="T32" fmla="*/ 357 w 381"/>
                <a:gd name="T33" fmla="*/ 123 h 320"/>
                <a:gd name="T34" fmla="*/ 331 w 381"/>
                <a:gd name="T35" fmla="*/ 125 h 320"/>
                <a:gd name="T36" fmla="*/ 308 w 381"/>
                <a:gd name="T37" fmla="*/ 118 h 320"/>
                <a:gd name="T38" fmla="*/ 274 w 381"/>
                <a:gd name="T39" fmla="*/ 114 h 320"/>
                <a:gd name="T40" fmla="*/ 258 w 381"/>
                <a:gd name="T41" fmla="*/ 140 h 320"/>
                <a:gd name="T42" fmla="*/ 251 w 381"/>
                <a:gd name="T43" fmla="*/ 114 h 320"/>
                <a:gd name="T44" fmla="*/ 222 w 381"/>
                <a:gd name="T45" fmla="*/ 92 h 320"/>
                <a:gd name="T46" fmla="*/ 201 w 381"/>
                <a:gd name="T47" fmla="*/ 118 h 320"/>
                <a:gd name="T48" fmla="*/ 189 w 381"/>
                <a:gd name="T49" fmla="*/ 78 h 320"/>
                <a:gd name="T50" fmla="*/ 166 w 381"/>
                <a:gd name="T51" fmla="*/ 104 h 320"/>
                <a:gd name="T52" fmla="*/ 135 w 381"/>
                <a:gd name="T53" fmla="*/ 123 h 320"/>
                <a:gd name="T54" fmla="*/ 132 w 381"/>
                <a:gd name="T55" fmla="*/ 97 h 320"/>
                <a:gd name="T56" fmla="*/ 147 w 381"/>
                <a:gd name="T57" fmla="*/ 73 h 320"/>
                <a:gd name="T58" fmla="*/ 154 w 381"/>
                <a:gd name="T59" fmla="*/ 40 h 320"/>
                <a:gd name="T60" fmla="*/ 118 w 381"/>
                <a:gd name="T61" fmla="*/ 0 h 320"/>
                <a:gd name="T62" fmla="*/ 128 w 381"/>
                <a:gd name="T63" fmla="*/ 33 h 320"/>
                <a:gd name="T64" fmla="*/ 114 w 381"/>
                <a:gd name="T65" fmla="*/ 50 h 320"/>
                <a:gd name="T66" fmla="*/ 102 w 381"/>
                <a:gd name="T67" fmla="*/ 9 h 320"/>
                <a:gd name="T68" fmla="*/ 88 w 381"/>
                <a:gd name="T69" fmla="*/ 36 h 320"/>
                <a:gd name="T70" fmla="*/ 71 w 381"/>
                <a:gd name="T71" fmla="*/ 52 h 320"/>
                <a:gd name="T72" fmla="*/ 54 w 381"/>
                <a:gd name="T73" fmla="*/ 31 h 320"/>
                <a:gd name="T74" fmla="*/ 47 w 381"/>
                <a:gd name="T75" fmla="*/ 38 h 320"/>
                <a:gd name="T76" fmla="*/ 54 w 381"/>
                <a:gd name="T77" fmla="*/ 54 h 320"/>
                <a:gd name="T78" fmla="*/ 99 w 381"/>
                <a:gd name="T79" fmla="*/ 76 h 320"/>
                <a:gd name="T80" fmla="*/ 116 w 381"/>
                <a:gd name="T81" fmla="*/ 99 h 320"/>
                <a:gd name="T82" fmla="*/ 85 w 381"/>
                <a:gd name="T83" fmla="*/ 102 h 320"/>
                <a:gd name="T84" fmla="*/ 85 w 381"/>
                <a:gd name="T85" fmla="*/ 125 h 320"/>
                <a:gd name="T86" fmla="*/ 43 w 381"/>
                <a:gd name="T87" fmla="*/ 104 h 320"/>
                <a:gd name="T88" fmla="*/ 28 w 381"/>
                <a:gd name="T89" fmla="*/ 114 h 320"/>
                <a:gd name="T90" fmla="*/ 62 w 381"/>
                <a:gd name="T91" fmla="*/ 128 h 320"/>
                <a:gd name="T92" fmla="*/ 57 w 381"/>
                <a:gd name="T93" fmla="*/ 168 h 320"/>
                <a:gd name="T94" fmla="*/ 50 w 381"/>
                <a:gd name="T95" fmla="*/ 187 h 320"/>
                <a:gd name="T96" fmla="*/ 17 w 381"/>
                <a:gd name="T97" fmla="*/ 197 h 320"/>
                <a:gd name="T98" fmla="*/ 17 w 381"/>
                <a:gd name="T99" fmla="*/ 2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320">
                  <a:moveTo>
                    <a:pt x="17" y="213"/>
                  </a:moveTo>
                  <a:lnTo>
                    <a:pt x="26" y="220"/>
                  </a:lnTo>
                  <a:lnTo>
                    <a:pt x="35" y="227"/>
                  </a:lnTo>
                  <a:lnTo>
                    <a:pt x="43" y="237"/>
                  </a:lnTo>
                  <a:lnTo>
                    <a:pt x="52" y="234"/>
                  </a:lnTo>
                  <a:lnTo>
                    <a:pt x="62" y="234"/>
                  </a:lnTo>
                  <a:lnTo>
                    <a:pt x="62" y="244"/>
                  </a:lnTo>
                  <a:lnTo>
                    <a:pt x="62" y="251"/>
                  </a:lnTo>
                  <a:lnTo>
                    <a:pt x="62" y="258"/>
                  </a:lnTo>
                  <a:lnTo>
                    <a:pt x="62" y="268"/>
                  </a:lnTo>
                  <a:lnTo>
                    <a:pt x="71" y="275"/>
                  </a:lnTo>
                  <a:lnTo>
                    <a:pt x="88" y="291"/>
                  </a:lnTo>
                  <a:lnTo>
                    <a:pt x="97" y="289"/>
                  </a:lnTo>
                  <a:lnTo>
                    <a:pt x="104" y="289"/>
                  </a:lnTo>
                  <a:lnTo>
                    <a:pt x="106" y="298"/>
                  </a:lnTo>
                  <a:lnTo>
                    <a:pt x="106" y="305"/>
                  </a:lnTo>
                  <a:lnTo>
                    <a:pt x="123" y="313"/>
                  </a:lnTo>
                  <a:lnTo>
                    <a:pt x="132" y="320"/>
                  </a:lnTo>
                  <a:lnTo>
                    <a:pt x="132" y="313"/>
                  </a:lnTo>
                  <a:lnTo>
                    <a:pt x="140" y="303"/>
                  </a:lnTo>
                  <a:lnTo>
                    <a:pt x="140" y="310"/>
                  </a:lnTo>
                  <a:lnTo>
                    <a:pt x="149" y="310"/>
                  </a:lnTo>
                  <a:lnTo>
                    <a:pt x="163" y="301"/>
                  </a:lnTo>
                  <a:lnTo>
                    <a:pt x="173" y="301"/>
                  </a:lnTo>
                  <a:lnTo>
                    <a:pt x="189" y="308"/>
                  </a:lnTo>
                  <a:lnTo>
                    <a:pt x="196" y="298"/>
                  </a:lnTo>
                  <a:lnTo>
                    <a:pt x="206" y="305"/>
                  </a:lnTo>
                  <a:lnTo>
                    <a:pt x="222" y="305"/>
                  </a:lnTo>
                  <a:lnTo>
                    <a:pt x="222" y="313"/>
                  </a:lnTo>
                  <a:lnTo>
                    <a:pt x="237" y="303"/>
                  </a:lnTo>
                  <a:lnTo>
                    <a:pt x="246" y="296"/>
                  </a:lnTo>
                  <a:lnTo>
                    <a:pt x="263" y="303"/>
                  </a:lnTo>
                  <a:lnTo>
                    <a:pt x="270" y="301"/>
                  </a:lnTo>
                  <a:lnTo>
                    <a:pt x="279" y="294"/>
                  </a:lnTo>
                  <a:lnTo>
                    <a:pt x="286" y="301"/>
                  </a:lnTo>
                  <a:lnTo>
                    <a:pt x="289" y="308"/>
                  </a:lnTo>
                  <a:lnTo>
                    <a:pt x="296" y="301"/>
                  </a:lnTo>
                  <a:lnTo>
                    <a:pt x="303" y="298"/>
                  </a:lnTo>
                  <a:lnTo>
                    <a:pt x="319" y="289"/>
                  </a:lnTo>
                  <a:lnTo>
                    <a:pt x="326" y="272"/>
                  </a:lnTo>
                  <a:lnTo>
                    <a:pt x="336" y="282"/>
                  </a:lnTo>
                  <a:lnTo>
                    <a:pt x="343" y="282"/>
                  </a:lnTo>
                  <a:lnTo>
                    <a:pt x="360" y="279"/>
                  </a:lnTo>
                  <a:lnTo>
                    <a:pt x="360" y="263"/>
                  </a:lnTo>
                  <a:lnTo>
                    <a:pt x="367" y="253"/>
                  </a:lnTo>
                  <a:lnTo>
                    <a:pt x="374" y="253"/>
                  </a:lnTo>
                  <a:lnTo>
                    <a:pt x="374" y="244"/>
                  </a:lnTo>
                  <a:lnTo>
                    <a:pt x="374" y="237"/>
                  </a:lnTo>
                  <a:lnTo>
                    <a:pt x="381" y="227"/>
                  </a:lnTo>
                  <a:lnTo>
                    <a:pt x="381" y="220"/>
                  </a:lnTo>
                  <a:lnTo>
                    <a:pt x="371" y="213"/>
                  </a:lnTo>
                  <a:lnTo>
                    <a:pt x="371" y="204"/>
                  </a:lnTo>
                  <a:lnTo>
                    <a:pt x="371" y="197"/>
                  </a:lnTo>
                  <a:lnTo>
                    <a:pt x="355" y="197"/>
                  </a:lnTo>
                  <a:lnTo>
                    <a:pt x="355" y="189"/>
                  </a:lnTo>
                  <a:lnTo>
                    <a:pt x="362" y="180"/>
                  </a:lnTo>
                  <a:lnTo>
                    <a:pt x="369" y="187"/>
                  </a:lnTo>
                  <a:lnTo>
                    <a:pt x="369" y="180"/>
                  </a:lnTo>
                  <a:lnTo>
                    <a:pt x="362" y="173"/>
                  </a:lnTo>
                  <a:lnTo>
                    <a:pt x="360" y="163"/>
                  </a:lnTo>
                  <a:lnTo>
                    <a:pt x="360" y="156"/>
                  </a:lnTo>
                  <a:lnTo>
                    <a:pt x="376" y="147"/>
                  </a:lnTo>
                  <a:lnTo>
                    <a:pt x="374" y="137"/>
                  </a:lnTo>
                  <a:lnTo>
                    <a:pt x="367" y="147"/>
                  </a:lnTo>
                  <a:lnTo>
                    <a:pt x="350" y="149"/>
                  </a:lnTo>
                  <a:lnTo>
                    <a:pt x="350" y="140"/>
                  </a:lnTo>
                  <a:lnTo>
                    <a:pt x="350" y="133"/>
                  </a:lnTo>
                  <a:lnTo>
                    <a:pt x="357" y="123"/>
                  </a:lnTo>
                  <a:lnTo>
                    <a:pt x="357" y="116"/>
                  </a:lnTo>
                  <a:lnTo>
                    <a:pt x="341" y="109"/>
                  </a:lnTo>
                  <a:lnTo>
                    <a:pt x="341" y="116"/>
                  </a:lnTo>
                  <a:lnTo>
                    <a:pt x="331" y="125"/>
                  </a:lnTo>
                  <a:lnTo>
                    <a:pt x="324" y="135"/>
                  </a:lnTo>
                  <a:lnTo>
                    <a:pt x="317" y="135"/>
                  </a:lnTo>
                  <a:lnTo>
                    <a:pt x="308" y="128"/>
                  </a:lnTo>
                  <a:lnTo>
                    <a:pt x="308" y="118"/>
                  </a:lnTo>
                  <a:lnTo>
                    <a:pt x="291" y="128"/>
                  </a:lnTo>
                  <a:lnTo>
                    <a:pt x="277" y="137"/>
                  </a:lnTo>
                  <a:lnTo>
                    <a:pt x="267" y="137"/>
                  </a:lnTo>
                  <a:lnTo>
                    <a:pt x="274" y="114"/>
                  </a:lnTo>
                  <a:lnTo>
                    <a:pt x="265" y="104"/>
                  </a:lnTo>
                  <a:lnTo>
                    <a:pt x="265" y="114"/>
                  </a:lnTo>
                  <a:lnTo>
                    <a:pt x="258" y="130"/>
                  </a:lnTo>
                  <a:lnTo>
                    <a:pt x="258" y="140"/>
                  </a:lnTo>
                  <a:lnTo>
                    <a:pt x="253" y="147"/>
                  </a:lnTo>
                  <a:lnTo>
                    <a:pt x="244" y="140"/>
                  </a:lnTo>
                  <a:lnTo>
                    <a:pt x="241" y="123"/>
                  </a:lnTo>
                  <a:lnTo>
                    <a:pt x="251" y="114"/>
                  </a:lnTo>
                  <a:lnTo>
                    <a:pt x="248" y="99"/>
                  </a:lnTo>
                  <a:lnTo>
                    <a:pt x="239" y="90"/>
                  </a:lnTo>
                  <a:lnTo>
                    <a:pt x="232" y="99"/>
                  </a:lnTo>
                  <a:lnTo>
                    <a:pt x="222" y="92"/>
                  </a:lnTo>
                  <a:lnTo>
                    <a:pt x="222" y="99"/>
                  </a:lnTo>
                  <a:lnTo>
                    <a:pt x="215" y="109"/>
                  </a:lnTo>
                  <a:lnTo>
                    <a:pt x="208" y="118"/>
                  </a:lnTo>
                  <a:lnTo>
                    <a:pt x="201" y="118"/>
                  </a:lnTo>
                  <a:lnTo>
                    <a:pt x="199" y="109"/>
                  </a:lnTo>
                  <a:lnTo>
                    <a:pt x="199" y="102"/>
                  </a:lnTo>
                  <a:lnTo>
                    <a:pt x="199" y="85"/>
                  </a:lnTo>
                  <a:lnTo>
                    <a:pt x="189" y="78"/>
                  </a:lnTo>
                  <a:lnTo>
                    <a:pt x="182" y="95"/>
                  </a:lnTo>
                  <a:lnTo>
                    <a:pt x="175" y="111"/>
                  </a:lnTo>
                  <a:lnTo>
                    <a:pt x="166" y="111"/>
                  </a:lnTo>
                  <a:lnTo>
                    <a:pt x="166" y="104"/>
                  </a:lnTo>
                  <a:lnTo>
                    <a:pt x="159" y="104"/>
                  </a:lnTo>
                  <a:lnTo>
                    <a:pt x="149" y="104"/>
                  </a:lnTo>
                  <a:lnTo>
                    <a:pt x="135" y="130"/>
                  </a:lnTo>
                  <a:lnTo>
                    <a:pt x="135" y="123"/>
                  </a:lnTo>
                  <a:lnTo>
                    <a:pt x="128" y="123"/>
                  </a:lnTo>
                  <a:lnTo>
                    <a:pt x="125" y="114"/>
                  </a:lnTo>
                  <a:lnTo>
                    <a:pt x="135" y="107"/>
                  </a:lnTo>
                  <a:lnTo>
                    <a:pt x="132" y="97"/>
                  </a:lnTo>
                  <a:lnTo>
                    <a:pt x="132" y="90"/>
                  </a:lnTo>
                  <a:lnTo>
                    <a:pt x="132" y="73"/>
                  </a:lnTo>
                  <a:lnTo>
                    <a:pt x="140" y="73"/>
                  </a:lnTo>
                  <a:lnTo>
                    <a:pt x="147" y="73"/>
                  </a:lnTo>
                  <a:lnTo>
                    <a:pt x="154" y="54"/>
                  </a:lnTo>
                  <a:lnTo>
                    <a:pt x="147" y="57"/>
                  </a:lnTo>
                  <a:lnTo>
                    <a:pt x="144" y="47"/>
                  </a:lnTo>
                  <a:lnTo>
                    <a:pt x="154" y="40"/>
                  </a:lnTo>
                  <a:lnTo>
                    <a:pt x="154" y="31"/>
                  </a:lnTo>
                  <a:lnTo>
                    <a:pt x="151" y="14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128" y="7"/>
                  </a:lnTo>
                  <a:lnTo>
                    <a:pt x="137" y="24"/>
                  </a:lnTo>
                  <a:lnTo>
                    <a:pt x="128" y="24"/>
                  </a:lnTo>
                  <a:lnTo>
                    <a:pt x="128" y="33"/>
                  </a:lnTo>
                  <a:lnTo>
                    <a:pt x="130" y="40"/>
                  </a:lnTo>
                  <a:lnTo>
                    <a:pt x="130" y="50"/>
                  </a:lnTo>
                  <a:lnTo>
                    <a:pt x="123" y="57"/>
                  </a:lnTo>
                  <a:lnTo>
                    <a:pt x="114" y="50"/>
                  </a:lnTo>
                  <a:lnTo>
                    <a:pt x="111" y="33"/>
                  </a:lnTo>
                  <a:lnTo>
                    <a:pt x="104" y="43"/>
                  </a:lnTo>
                  <a:lnTo>
                    <a:pt x="102" y="26"/>
                  </a:lnTo>
                  <a:lnTo>
                    <a:pt x="102" y="9"/>
                  </a:lnTo>
                  <a:lnTo>
                    <a:pt x="102" y="17"/>
                  </a:lnTo>
                  <a:lnTo>
                    <a:pt x="95" y="19"/>
                  </a:lnTo>
                  <a:lnTo>
                    <a:pt x="85" y="12"/>
                  </a:lnTo>
                  <a:lnTo>
                    <a:pt x="88" y="36"/>
                  </a:lnTo>
                  <a:lnTo>
                    <a:pt x="71" y="28"/>
                  </a:lnTo>
                  <a:lnTo>
                    <a:pt x="80" y="36"/>
                  </a:lnTo>
                  <a:lnTo>
                    <a:pt x="88" y="43"/>
                  </a:lnTo>
                  <a:lnTo>
                    <a:pt x="71" y="52"/>
                  </a:lnTo>
                  <a:lnTo>
                    <a:pt x="64" y="54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54" y="31"/>
                  </a:lnTo>
                  <a:lnTo>
                    <a:pt x="54" y="38"/>
                  </a:lnTo>
                  <a:lnTo>
                    <a:pt x="54" y="45"/>
                  </a:lnTo>
                  <a:lnTo>
                    <a:pt x="47" y="47"/>
                  </a:lnTo>
                  <a:lnTo>
                    <a:pt x="47" y="38"/>
                  </a:lnTo>
                  <a:lnTo>
                    <a:pt x="38" y="47"/>
                  </a:lnTo>
                  <a:lnTo>
                    <a:pt x="40" y="54"/>
                  </a:lnTo>
                  <a:lnTo>
                    <a:pt x="47" y="54"/>
                  </a:lnTo>
                  <a:lnTo>
                    <a:pt x="54" y="54"/>
                  </a:lnTo>
                  <a:lnTo>
                    <a:pt x="64" y="62"/>
                  </a:lnTo>
                  <a:lnTo>
                    <a:pt x="80" y="59"/>
                  </a:lnTo>
                  <a:lnTo>
                    <a:pt x="90" y="69"/>
                  </a:lnTo>
                  <a:lnTo>
                    <a:pt x="99" y="76"/>
                  </a:lnTo>
                  <a:lnTo>
                    <a:pt x="99" y="85"/>
                  </a:lnTo>
                  <a:lnTo>
                    <a:pt x="106" y="83"/>
                  </a:lnTo>
                  <a:lnTo>
                    <a:pt x="116" y="83"/>
                  </a:lnTo>
                  <a:lnTo>
                    <a:pt x="116" y="99"/>
                  </a:lnTo>
                  <a:lnTo>
                    <a:pt x="109" y="99"/>
                  </a:lnTo>
                  <a:lnTo>
                    <a:pt x="92" y="92"/>
                  </a:lnTo>
                  <a:lnTo>
                    <a:pt x="76" y="95"/>
                  </a:lnTo>
                  <a:lnTo>
                    <a:pt x="85" y="102"/>
                  </a:lnTo>
                  <a:lnTo>
                    <a:pt x="92" y="109"/>
                  </a:lnTo>
                  <a:lnTo>
                    <a:pt x="102" y="116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6" y="118"/>
                  </a:lnTo>
                  <a:lnTo>
                    <a:pt x="69" y="111"/>
                  </a:lnTo>
                  <a:lnTo>
                    <a:pt x="59" y="111"/>
                  </a:lnTo>
                  <a:lnTo>
                    <a:pt x="43" y="104"/>
                  </a:lnTo>
                  <a:lnTo>
                    <a:pt x="26" y="97"/>
                  </a:lnTo>
                  <a:lnTo>
                    <a:pt x="9" y="107"/>
                  </a:lnTo>
                  <a:lnTo>
                    <a:pt x="12" y="116"/>
                  </a:lnTo>
                  <a:lnTo>
                    <a:pt x="28" y="114"/>
                  </a:lnTo>
                  <a:lnTo>
                    <a:pt x="43" y="114"/>
                  </a:lnTo>
                  <a:lnTo>
                    <a:pt x="52" y="121"/>
                  </a:lnTo>
                  <a:lnTo>
                    <a:pt x="52" y="128"/>
                  </a:lnTo>
                  <a:lnTo>
                    <a:pt x="62" y="128"/>
                  </a:lnTo>
                  <a:lnTo>
                    <a:pt x="62" y="135"/>
                  </a:lnTo>
                  <a:lnTo>
                    <a:pt x="62" y="144"/>
                  </a:lnTo>
                  <a:lnTo>
                    <a:pt x="54" y="154"/>
                  </a:lnTo>
                  <a:lnTo>
                    <a:pt x="57" y="168"/>
                  </a:lnTo>
                  <a:lnTo>
                    <a:pt x="64" y="161"/>
                  </a:lnTo>
                  <a:lnTo>
                    <a:pt x="64" y="168"/>
                  </a:lnTo>
                  <a:lnTo>
                    <a:pt x="57" y="178"/>
                  </a:lnTo>
                  <a:lnTo>
                    <a:pt x="50" y="187"/>
                  </a:lnTo>
                  <a:lnTo>
                    <a:pt x="40" y="187"/>
                  </a:lnTo>
                  <a:lnTo>
                    <a:pt x="33" y="187"/>
                  </a:lnTo>
                  <a:lnTo>
                    <a:pt x="24" y="187"/>
                  </a:lnTo>
                  <a:lnTo>
                    <a:pt x="17" y="197"/>
                  </a:lnTo>
                  <a:lnTo>
                    <a:pt x="7" y="189"/>
                  </a:lnTo>
                  <a:lnTo>
                    <a:pt x="0" y="206"/>
                  </a:lnTo>
                  <a:lnTo>
                    <a:pt x="9" y="213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0" name="Freeform 330"/>
            <p:cNvSpPr>
              <a:spLocks noEditPoints="1"/>
            </p:cNvSpPr>
            <p:nvPr/>
          </p:nvSpPr>
          <p:spPr bwMode="auto">
            <a:xfrm>
              <a:off x="7862888" y="10088563"/>
              <a:ext cx="469900" cy="481013"/>
            </a:xfrm>
            <a:custGeom>
              <a:avLst/>
              <a:gdLst>
                <a:gd name="T0" fmla="*/ 277 w 296"/>
                <a:gd name="T1" fmla="*/ 107 h 303"/>
                <a:gd name="T2" fmla="*/ 244 w 296"/>
                <a:gd name="T3" fmla="*/ 100 h 303"/>
                <a:gd name="T4" fmla="*/ 235 w 296"/>
                <a:gd name="T5" fmla="*/ 109 h 303"/>
                <a:gd name="T6" fmla="*/ 209 w 296"/>
                <a:gd name="T7" fmla="*/ 88 h 303"/>
                <a:gd name="T8" fmla="*/ 206 w 296"/>
                <a:gd name="T9" fmla="*/ 62 h 303"/>
                <a:gd name="T10" fmla="*/ 216 w 296"/>
                <a:gd name="T11" fmla="*/ 62 h 303"/>
                <a:gd name="T12" fmla="*/ 232 w 296"/>
                <a:gd name="T13" fmla="*/ 52 h 303"/>
                <a:gd name="T14" fmla="*/ 246 w 296"/>
                <a:gd name="T15" fmla="*/ 36 h 303"/>
                <a:gd name="T16" fmla="*/ 272 w 296"/>
                <a:gd name="T17" fmla="*/ 33 h 303"/>
                <a:gd name="T18" fmla="*/ 282 w 296"/>
                <a:gd name="T19" fmla="*/ 24 h 303"/>
                <a:gd name="T20" fmla="*/ 270 w 296"/>
                <a:gd name="T21" fmla="*/ 0 h 303"/>
                <a:gd name="T22" fmla="*/ 256 w 296"/>
                <a:gd name="T23" fmla="*/ 10 h 303"/>
                <a:gd name="T24" fmla="*/ 223 w 296"/>
                <a:gd name="T25" fmla="*/ 12 h 303"/>
                <a:gd name="T26" fmla="*/ 190 w 296"/>
                <a:gd name="T27" fmla="*/ 31 h 303"/>
                <a:gd name="T28" fmla="*/ 192 w 296"/>
                <a:gd name="T29" fmla="*/ 55 h 303"/>
                <a:gd name="T30" fmla="*/ 175 w 296"/>
                <a:gd name="T31" fmla="*/ 64 h 303"/>
                <a:gd name="T32" fmla="*/ 161 w 296"/>
                <a:gd name="T33" fmla="*/ 90 h 303"/>
                <a:gd name="T34" fmla="*/ 135 w 296"/>
                <a:gd name="T35" fmla="*/ 66 h 303"/>
                <a:gd name="T36" fmla="*/ 102 w 296"/>
                <a:gd name="T37" fmla="*/ 52 h 303"/>
                <a:gd name="T38" fmla="*/ 95 w 296"/>
                <a:gd name="T39" fmla="*/ 78 h 303"/>
                <a:gd name="T40" fmla="*/ 88 w 296"/>
                <a:gd name="T41" fmla="*/ 102 h 303"/>
                <a:gd name="T42" fmla="*/ 64 w 296"/>
                <a:gd name="T43" fmla="*/ 121 h 303"/>
                <a:gd name="T44" fmla="*/ 83 w 296"/>
                <a:gd name="T45" fmla="*/ 145 h 303"/>
                <a:gd name="T46" fmla="*/ 109 w 296"/>
                <a:gd name="T47" fmla="*/ 152 h 303"/>
                <a:gd name="T48" fmla="*/ 109 w 296"/>
                <a:gd name="T49" fmla="*/ 168 h 303"/>
                <a:gd name="T50" fmla="*/ 62 w 296"/>
                <a:gd name="T51" fmla="*/ 194 h 303"/>
                <a:gd name="T52" fmla="*/ 45 w 296"/>
                <a:gd name="T53" fmla="*/ 204 h 303"/>
                <a:gd name="T54" fmla="*/ 15 w 296"/>
                <a:gd name="T55" fmla="*/ 216 h 303"/>
                <a:gd name="T56" fmla="*/ 15 w 296"/>
                <a:gd name="T57" fmla="*/ 232 h 303"/>
                <a:gd name="T58" fmla="*/ 34 w 296"/>
                <a:gd name="T59" fmla="*/ 239 h 303"/>
                <a:gd name="T60" fmla="*/ 7 w 296"/>
                <a:gd name="T61" fmla="*/ 249 h 303"/>
                <a:gd name="T62" fmla="*/ 17 w 296"/>
                <a:gd name="T63" fmla="*/ 256 h 303"/>
                <a:gd name="T64" fmla="*/ 19 w 296"/>
                <a:gd name="T65" fmla="*/ 279 h 303"/>
                <a:gd name="T66" fmla="*/ 19 w 296"/>
                <a:gd name="T67" fmla="*/ 289 h 303"/>
                <a:gd name="T68" fmla="*/ 45 w 296"/>
                <a:gd name="T69" fmla="*/ 303 h 303"/>
                <a:gd name="T70" fmla="*/ 78 w 296"/>
                <a:gd name="T71" fmla="*/ 301 h 303"/>
                <a:gd name="T72" fmla="*/ 109 w 296"/>
                <a:gd name="T73" fmla="*/ 298 h 303"/>
                <a:gd name="T74" fmla="*/ 135 w 296"/>
                <a:gd name="T75" fmla="*/ 289 h 303"/>
                <a:gd name="T76" fmla="*/ 152 w 296"/>
                <a:gd name="T77" fmla="*/ 287 h 303"/>
                <a:gd name="T78" fmla="*/ 183 w 296"/>
                <a:gd name="T79" fmla="*/ 277 h 303"/>
                <a:gd name="T80" fmla="*/ 225 w 296"/>
                <a:gd name="T81" fmla="*/ 282 h 303"/>
                <a:gd name="T82" fmla="*/ 246 w 296"/>
                <a:gd name="T83" fmla="*/ 256 h 303"/>
                <a:gd name="T84" fmla="*/ 263 w 296"/>
                <a:gd name="T85" fmla="*/ 239 h 303"/>
                <a:gd name="T86" fmla="*/ 270 w 296"/>
                <a:gd name="T87" fmla="*/ 223 h 303"/>
                <a:gd name="T88" fmla="*/ 277 w 296"/>
                <a:gd name="T89" fmla="*/ 197 h 303"/>
                <a:gd name="T90" fmla="*/ 282 w 296"/>
                <a:gd name="T91" fmla="*/ 163 h 303"/>
                <a:gd name="T92" fmla="*/ 280 w 296"/>
                <a:gd name="T93" fmla="*/ 140 h 303"/>
                <a:gd name="T94" fmla="*/ 296 w 296"/>
                <a:gd name="T95" fmla="*/ 137 h 303"/>
                <a:gd name="T96" fmla="*/ 284 w 296"/>
                <a:gd name="T97" fmla="*/ 123 h 303"/>
                <a:gd name="T98" fmla="*/ 71 w 296"/>
                <a:gd name="T99" fmla="*/ 201 h 303"/>
                <a:gd name="T100" fmla="*/ 71 w 296"/>
                <a:gd name="T101" fmla="*/ 194 h 303"/>
                <a:gd name="T102" fmla="*/ 95 w 296"/>
                <a:gd name="T103" fmla="*/ 2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284" y="123"/>
                  </a:moveTo>
                  <a:lnTo>
                    <a:pt x="277" y="116"/>
                  </a:lnTo>
                  <a:lnTo>
                    <a:pt x="277" y="107"/>
                  </a:lnTo>
                  <a:lnTo>
                    <a:pt x="261" y="100"/>
                  </a:lnTo>
                  <a:lnTo>
                    <a:pt x="251" y="100"/>
                  </a:lnTo>
                  <a:lnTo>
                    <a:pt x="244" y="100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5" y="109"/>
                  </a:lnTo>
                  <a:lnTo>
                    <a:pt x="228" y="102"/>
                  </a:lnTo>
                  <a:lnTo>
                    <a:pt x="218" y="95"/>
                  </a:lnTo>
                  <a:lnTo>
                    <a:pt x="209" y="88"/>
                  </a:lnTo>
                  <a:lnTo>
                    <a:pt x="199" y="81"/>
                  </a:lnTo>
                  <a:lnTo>
                    <a:pt x="209" y="71"/>
                  </a:lnTo>
                  <a:lnTo>
                    <a:pt x="206" y="62"/>
                  </a:lnTo>
                  <a:lnTo>
                    <a:pt x="209" y="62"/>
                  </a:lnTo>
                  <a:lnTo>
                    <a:pt x="209" y="62"/>
                  </a:lnTo>
                  <a:lnTo>
                    <a:pt x="216" y="62"/>
                  </a:lnTo>
                  <a:lnTo>
                    <a:pt x="225" y="69"/>
                  </a:lnTo>
                  <a:lnTo>
                    <a:pt x="232" y="62"/>
                  </a:lnTo>
                  <a:lnTo>
                    <a:pt x="232" y="52"/>
                  </a:lnTo>
                  <a:lnTo>
                    <a:pt x="239" y="43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9" y="33"/>
                  </a:lnTo>
                  <a:lnTo>
                    <a:pt x="265" y="33"/>
                  </a:lnTo>
                  <a:lnTo>
                    <a:pt x="272" y="33"/>
                  </a:lnTo>
                  <a:lnTo>
                    <a:pt x="265" y="26"/>
                  </a:lnTo>
                  <a:lnTo>
                    <a:pt x="272" y="24"/>
                  </a:lnTo>
                  <a:lnTo>
                    <a:pt x="282" y="24"/>
                  </a:lnTo>
                  <a:lnTo>
                    <a:pt x="289" y="14"/>
                  </a:lnTo>
                  <a:lnTo>
                    <a:pt x="280" y="7"/>
                  </a:lnTo>
                  <a:lnTo>
                    <a:pt x="270" y="0"/>
                  </a:lnTo>
                  <a:lnTo>
                    <a:pt x="270" y="7"/>
                  </a:lnTo>
                  <a:lnTo>
                    <a:pt x="263" y="10"/>
                  </a:lnTo>
                  <a:lnTo>
                    <a:pt x="256" y="10"/>
                  </a:lnTo>
                  <a:lnTo>
                    <a:pt x="246" y="10"/>
                  </a:lnTo>
                  <a:lnTo>
                    <a:pt x="230" y="2"/>
                  </a:lnTo>
                  <a:lnTo>
                    <a:pt x="223" y="12"/>
                  </a:lnTo>
                  <a:lnTo>
                    <a:pt x="206" y="12"/>
                  </a:lnTo>
                  <a:lnTo>
                    <a:pt x="197" y="21"/>
                  </a:lnTo>
                  <a:lnTo>
                    <a:pt x="190" y="31"/>
                  </a:lnTo>
                  <a:lnTo>
                    <a:pt x="166" y="40"/>
                  </a:lnTo>
                  <a:lnTo>
                    <a:pt x="175" y="47"/>
                  </a:lnTo>
                  <a:lnTo>
                    <a:pt x="192" y="55"/>
                  </a:lnTo>
                  <a:lnTo>
                    <a:pt x="199" y="55"/>
                  </a:lnTo>
                  <a:lnTo>
                    <a:pt x="192" y="62"/>
                  </a:lnTo>
                  <a:lnTo>
                    <a:pt x="175" y="64"/>
                  </a:lnTo>
                  <a:lnTo>
                    <a:pt x="178" y="71"/>
                  </a:lnTo>
                  <a:lnTo>
                    <a:pt x="178" y="81"/>
                  </a:lnTo>
                  <a:lnTo>
                    <a:pt x="161" y="90"/>
                  </a:lnTo>
                  <a:lnTo>
                    <a:pt x="152" y="83"/>
                  </a:lnTo>
                  <a:lnTo>
                    <a:pt x="135" y="76"/>
                  </a:lnTo>
                  <a:lnTo>
                    <a:pt x="135" y="66"/>
                  </a:lnTo>
                  <a:lnTo>
                    <a:pt x="126" y="59"/>
                  </a:lnTo>
                  <a:lnTo>
                    <a:pt x="119" y="52"/>
                  </a:lnTo>
                  <a:lnTo>
                    <a:pt x="102" y="52"/>
                  </a:lnTo>
                  <a:lnTo>
                    <a:pt x="95" y="69"/>
                  </a:lnTo>
                  <a:lnTo>
                    <a:pt x="86" y="71"/>
                  </a:lnTo>
                  <a:lnTo>
                    <a:pt x="95" y="78"/>
                  </a:lnTo>
                  <a:lnTo>
                    <a:pt x="95" y="85"/>
                  </a:lnTo>
                  <a:lnTo>
                    <a:pt x="95" y="95"/>
                  </a:lnTo>
                  <a:lnTo>
                    <a:pt x="88" y="102"/>
                  </a:lnTo>
                  <a:lnTo>
                    <a:pt x="81" y="111"/>
                  </a:lnTo>
                  <a:lnTo>
                    <a:pt x="71" y="111"/>
                  </a:lnTo>
                  <a:lnTo>
                    <a:pt x="64" y="121"/>
                  </a:lnTo>
                  <a:lnTo>
                    <a:pt x="74" y="137"/>
                  </a:lnTo>
                  <a:lnTo>
                    <a:pt x="74" y="145"/>
                  </a:lnTo>
                  <a:lnTo>
                    <a:pt x="83" y="145"/>
                  </a:lnTo>
                  <a:lnTo>
                    <a:pt x="86" y="161"/>
                  </a:lnTo>
                  <a:lnTo>
                    <a:pt x="93" y="152"/>
                  </a:lnTo>
                  <a:lnTo>
                    <a:pt x="109" y="152"/>
                  </a:lnTo>
                  <a:lnTo>
                    <a:pt x="116" y="149"/>
                  </a:lnTo>
                  <a:lnTo>
                    <a:pt x="116" y="159"/>
                  </a:lnTo>
                  <a:lnTo>
                    <a:pt x="109" y="168"/>
                  </a:lnTo>
                  <a:lnTo>
                    <a:pt x="102" y="168"/>
                  </a:lnTo>
                  <a:lnTo>
                    <a:pt x="76" y="178"/>
                  </a:lnTo>
                  <a:lnTo>
                    <a:pt x="62" y="194"/>
                  </a:lnTo>
                  <a:lnTo>
                    <a:pt x="45" y="197"/>
                  </a:lnTo>
                  <a:lnTo>
                    <a:pt x="55" y="204"/>
                  </a:lnTo>
                  <a:lnTo>
                    <a:pt x="45" y="204"/>
                  </a:lnTo>
                  <a:lnTo>
                    <a:pt x="45" y="213"/>
                  </a:lnTo>
                  <a:lnTo>
                    <a:pt x="22" y="216"/>
                  </a:lnTo>
                  <a:lnTo>
                    <a:pt x="15" y="216"/>
                  </a:lnTo>
                  <a:lnTo>
                    <a:pt x="5" y="223"/>
                  </a:lnTo>
                  <a:lnTo>
                    <a:pt x="7" y="232"/>
                  </a:lnTo>
                  <a:lnTo>
                    <a:pt x="15" y="232"/>
                  </a:lnTo>
                  <a:lnTo>
                    <a:pt x="31" y="230"/>
                  </a:lnTo>
                  <a:lnTo>
                    <a:pt x="41" y="237"/>
                  </a:lnTo>
                  <a:lnTo>
                    <a:pt x="34" y="239"/>
                  </a:lnTo>
                  <a:lnTo>
                    <a:pt x="24" y="239"/>
                  </a:lnTo>
                  <a:lnTo>
                    <a:pt x="17" y="239"/>
                  </a:lnTo>
                  <a:lnTo>
                    <a:pt x="7" y="249"/>
                  </a:lnTo>
                  <a:lnTo>
                    <a:pt x="0" y="258"/>
                  </a:lnTo>
                  <a:lnTo>
                    <a:pt x="10" y="265"/>
                  </a:lnTo>
                  <a:lnTo>
                    <a:pt x="17" y="256"/>
                  </a:lnTo>
                  <a:lnTo>
                    <a:pt x="26" y="263"/>
                  </a:lnTo>
                  <a:lnTo>
                    <a:pt x="19" y="272"/>
                  </a:lnTo>
                  <a:lnTo>
                    <a:pt x="19" y="279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19" y="289"/>
                  </a:lnTo>
                  <a:lnTo>
                    <a:pt x="43" y="287"/>
                  </a:lnTo>
                  <a:lnTo>
                    <a:pt x="45" y="294"/>
                  </a:lnTo>
                  <a:lnTo>
                    <a:pt x="45" y="303"/>
                  </a:lnTo>
                  <a:lnTo>
                    <a:pt x="62" y="294"/>
                  </a:lnTo>
                  <a:lnTo>
                    <a:pt x="69" y="294"/>
                  </a:lnTo>
                  <a:lnTo>
                    <a:pt x="78" y="301"/>
                  </a:lnTo>
                  <a:lnTo>
                    <a:pt x="95" y="298"/>
                  </a:lnTo>
                  <a:lnTo>
                    <a:pt x="102" y="291"/>
                  </a:lnTo>
                  <a:lnTo>
                    <a:pt x="109" y="298"/>
                  </a:lnTo>
                  <a:lnTo>
                    <a:pt x="126" y="298"/>
                  </a:lnTo>
                  <a:lnTo>
                    <a:pt x="126" y="289"/>
                  </a:lnTo>
                  <a:lnTo>
                    <a:pt x="135" y="289"/>
                  </a:lnTo>
                  <a:lnTo>
                    <a:pt x="142" y="279"/>
                  </a:lnTo>
                  <a:lnTo>
                    <a:pt x="142" y="289"/>
                  </a:lnTo>
                  <a:lnTo>
                    <a:pt x="152" y="287"/>
                  </a:lnTo>
                  <a:lnTo>
                    <a:pt x="159" y="279"/>
                  </a:lnTo>
                  <a:lnTo>
                    <a:pt x="166" y="277"/>
                  </a:lnTo>
                  <a:lnTo>
                    <a:pt x="183" y="277"/>
                  </a:lnTo>
                  <a:lnTo>
                    <a:pt x="199" y="275"/>
                  </a:lnTo>
                  <a:lnTo>
                    <a:pt x="216" y="275"/>
                  </a:lnTo>
                  <a:lnTo>
                    <a:pt x="225" y="282"/>
                  </a:lnTo>
                  <a:lnTo>
                    <a:pt x="242" y="272"/>
                  </a:lnTo>
                  <a:lnTo>
                    <a:pt x="249" y="265"/>
                  </a:lnTo>
                  <a:lnTo>
                    <a:pt x="246" y="256"/>
                  </a:lnTo>
                  <a:lnTo>
                    <a:pt x="256" y="256"/>
                  </a:lnTo>
                  <a:lnTo>
                    <a:pt x="263" y="246"/>
                  </a:lnTo>
                  <a:lnTo>
                    <a:pt x="263" y="239"/>
                  </a:lnTo>
                  <a:lnTo>
                    <a:pt x="270" y="239"/>
                  </a:lnTo>
                  <a:lnTo>
                    <a:pt x="270" y="230"/>
                  </a:lnTo>
                  <a:lnTo>
                    <a:pt x="270" y="223"/>
                  </a:lnTo>
                  <a:lnTo>
                    <a:pt x="270" y="213"/>
                  </a:lnTo>
                  <a:lnTo>
                    <a:pt x="277" y="204"/>
                  </a:lnTo>
                  <a:lnTo>
                    <a:pt x="277" y="197"/>
                  </a:lnTo>
                  <a:lnTo>
                    <a:pt x="275" y="187"/>
                  </a:lnTo>
                  <a:lnTo>
                    <a:pt x="282" y="180"/>
                  </a:lnTo>
                  <a:lnTo>
                    <a:pt x="282" y="163"/>
                  </a:lnTo>
                  <a:lnTo>
                    <a:pt x="282" y="156"/>
                  </a:lnTo>
                  <a:lnTo>
                    <a:pt x="289" y="147"/>
                  </a:lnTo>
                  <a:lnTo>
                    <a:pt x="280" y="140"/>
                  </a:lnTo>
                  <a:lnTo>
                    <a:pt x="289" y="137"/>
                  </a:lnTo>
                  <a:lnTo>
                    <a:pt x="289" y="147"/>
                  </a:lnTo>
                  <a:lnTo>
                    <a:pt x="296" y="137"/>
                  </a:lnTo>
                  <a:lnTo>
                    <a:pt x="296" y="137"/>
                  </a:lnTo>
                  <a:lnTo>
                    <a:pt x="294" y="137"/>
                  </a:lnTo>
                  <a:lnTo>
                    <a:pt x="284" y="123"/>
                  </a:lnTo>
                  <a:close/>
                  <a:moveTo>
                    <a:pt x="95" y="208"/>
                  </a:moveTo>
                  <a:lnTo>
                    <a:pt x="78" y="211"/>
                  </a:lnTo>
                  <a:lnTo>
                    <a:pt x="71" y="201"/>
                  </a:lnTo>
                  <a:lnTo>
                    <a:pt x="62" y="204"/>
                  </a:lnTo>
                  <a:lnTo>
                    <a:pt x="55" y="204"/>
                  </a:lnTo>
                  <a:lnTo>
                    <a:pt x="71" y="194"/>
                  </a:lnTo>
                  <a:lnTo>
                    <a:pt x="78" y="201"/>
                  </a:lnTo>
                  <a:lnTo>
                    <a:pt x="88" y="201"/>
                  </a:lnTo>
                  <a:lnTo>
                    <a:pt x="95" y="201"/>
                  </a:lnTo>
                  <a:lnTo>
                    <a:pt x="104" y="208"/>
                  </a:lnTo>
                  <a:lnTo>
                    <a:pt x="9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1" name="Freeform 331"/>
            <p:cNvSpPr>
              <a:spLocks/>
            </p:cNvSpPr>
            <p:nvPr/>
          </p:nvSpPr>
          <p:spPr bwMode="auto">
            <a:xfrm>
              <a:off x="7893050" y="10544175"/>
              <a:ext cx="38100" cy="14288"/>
            </a:xfrm>
            <a:custGeom>
              <a:avLst/>
              <a:gdLst>
                <a:gd name="T0" fmla="*/ 10 w 24"/>
                <a:gd name="T1" fmla="*/ 9 h 9"/>
                <a:gd name="T2" fmla="*/ 24 w 24"/>
                <a:gd name="T3" fmla="*/ 0 h 9"/>
                <a:gd name="T4" fmla="*/ 0 w 24"/>
                <a:gd name="T5" fmla="*/ 9 h 9"/>
                <a:gd name="T6" fmla="*/ 10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0" y="9"/>
                  </a:moveTo>
                  <a:lnTo>
                    <a:pt x="24" y="0"/>
                  </a:lnTo>
                  <a:lnTo>
                    <a:pt x="0" y="9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2" name="Freeform 332"/>
            <p:cNvSpPr>
              <a:spLocks/>
            </p:cNvSpPr>
            <p:nvPr/>
          </p:nvSpPr>
          <p:spPr bwMode="auto">
            <a:xfrm>
              <a:off x="8178800" y="10126663"/>
              <a:ext cx="228600" cy="179388"/>
            </a:xfrm>
            <a:custGeom>
              <a:avLst/>
              <a:gdLst>
                <a:gd name="T0" fmla="*/ 133 w 144"/>
                <a:gd name="T1" fmla="*/ 54 h 113"/>
                <a:gd name="T2" fmla="*/ 133 w 144"/>
                <a:gd name="T3" fmla="*/ 47 h 113"/>
                <a:gd name="T4" fmla="*/ 133 w 144"/>
                <a:gd name="T5" fmla="*/ 38 h 113"/>
                <a:gd name="T6" fmla="*/ 123 w 144"/>
                <a:gd name="T7" fmla="*/ 21 h 113"/>
                <a:gd name="T8" fmla="*/ 121 w 144"/>
                <a:gd name="T9" fmla="*/ 14 h 113"/>
                <a:gd name="T10" fmla="*/ 121 w 144"/>
                <a:gd name="T11" fmla="*/ 4 h 113"/>
                <a:gd name="T12" fmla="*/ 114 w 144"/>
                <a:gd name="T13" fmla="*/ 7 h 113"/>
                <a:gd name="T14" fmla="*/ 104 w 144"/>
                <a:gd name="T15" fmla="*/ 7 h 113"/>
                <a:gd name="T16" fmla="*/ 97 w 144"/>
                <a:gd name="T17" fmla="*/ 7 h 113"/>
                <a:gd name="T18" fmla="*/ 97 w 144"/>
                <a:gd name="T19" fmla="*/ 0 h 113"/>
                <a:gd name="T20" fmla="*/ 88 w 144"/>
                <a:gd name="T21" fmla="*/ 0 h 113"/>
                <a:gd name="T22" fmla="*/ 81 w 144"/>
                <a:gd name="T23" fmla="*/ 9 h 113"/>
                <a:gd name="T24" fmla="*/ 71 w 144"/>
                <a:gd name="T25" fmla="*/ 9 h 113"/>
                <a:gd name="T26" fmla="*/ 64 w 144"/>
                <a:gd name="T27" fmla="*/ 9 h 113"/>
                <a:gd name="T28" fmla="*/ 47 w 144"/>
                <a:gd name="T29" fmla="*/ 12 h 113"/>
                <a:gd name="T30" fmla="*/ 47 w 144"/>
                <a:gd name="T31" fmla="*/ 12 h 113"/>
                <a:gd name="T32" fmla="*/ 40 w 144"/>
                <a:gd name="T33" fmla="*/ 19 h 113"/>
                <a:gd name="T34" fmla="*/ 33 w 144"/>
                <a:gd name="T35" fmla="*/ 28 h 113"/>
                <a:gd name="T36" fmla="*/ 33 w 144"/>
                <a:gd name="T37" fmla="*/ 38 h 113"/>
                <a:gd name="T38" fmla="*/ 26 w 144"/>
                <a:gd name="T39" fmla="*/ 45 h 113"/>
                <a:gd name="T40" fmla="*/ 26 w 144"/>
                <a:gd name="T41" fmla="*/ 45 h 113"/>
                <a:gd name="T42" fmla="*/ 17 w 144"/>
                <a:gd name="T43" fmla="*/ 38 h 113"/>
                <a:gd name="T44" fmla="*/ 10 w 144"/>
                <a:gd name="T45" fmla="*/ 38 h 113"/>
                <a:gd name="T46" fmla="*/ 7 w 144"/>
                <a:gd name="T47" fmla="*/ 38 h 113"/>
                <a:gd name="T48" fmla="*/ 10 w 144"/>
                <a:gd name="T49" fmla="*/ 47 h 113"/>
                <a:gd name="T50" fmla="*/ 0 w 144"/>
                <a:gd name="T51" fmla="*/ 57 h 113"/>
                <a:gd name="T52" fmla="*/ 10 w 144"/>
                <a:gd name="T53" fmla="*/ 64 h 113"/>
                <a:gd name="T54" fmla="*/ 19 w 144"/>
                <a:gd name="T55" fmla="*/ 71 h 113"/>
                <a:gd name="T56" fmla="*/ 29 w 144"/>
                <a:gd name="T57" fmla="*/ 78 h 113"/>
                <a:gd name="T58" fmla="*/ 36 w 144"/>
                <a:gd name="T59" fmla="*/ 85 h 113"/>
                <a:gd name="T60" fmla="*/ 38 w 144"/>
                <a:gd name="T61" fmla="*/ 85 h 113"/>
                <a:gd name="T62" fmla="*/ 45 w 144"/>
                <a:gd name="T63" fmla="*/ 78 h 113"/>
                <a:gd name="T64" fmla="*/ 45 w 144"/>
                <a:gd name="T65" fmla="*/ 76 h 113"/>
                <a:gd name="T66" fmla="*/ 52 w 144"/>
                <a:gd name="T67" fmla="*/ 76 h 113"/>
                <a:gd name="T68" fmla="*/ 62 w 144"/>
                <a:gd name="T69" fmla="*/ 76 h 113"/>
                <a:gd name="T70" fmla="*/ 78 w 144"/>
                <a:gd name="T71" fmla="*/ 83 h 113"/>
                <a:gd name="T72" fmla="*/ 78 w 144"/>
                <a:gd name="T73" fmla="*/ 92 h 113"/>
                <a:gd name="T74" fmla="*/ 85 w 144"/>
                <a:gd name="T75" fmla="*/ 99 h 113"/>
                <a:gd name="T76" fmla="*/ 95 w 144"/>
                <a:gd name="T77" fmla="*/ 113 h 113"/>
                <a:gd name="T78" fmla="*/ 97 w 144"/>
                <a:gd name="T79" fmla="*/ 113 h 113"/>
                <a:gd name="T80" fmla="*/ 104 w 144"/>
                <a:gd name="T81" fmla="*/ 106 h 113"/>
                <a:gd name="T82" fmla="*/ 111 w 144"/>
                <a:gd name="T83" fmla="*/ 97 h 113"/>
                <a:gd name="T84" fmla="*/ 121 w 144"/>
                <a:gd name="T85" fmla="*/ 97 h 113"/>
                <a:gd name="T86" fmla="*/ 128 w 144"/>
                <a:gd name="T87" fmla="*/ 94 h 113"/>
                <a:gd name="T88" fmla="*/ 125 w 144"/>
                <a:gd name="T89" fmla="*/ 80 h 113"/>
                <a:gd name="T90" fmla="*/ 135 w 144"/>
                <a:gd name="T91" fmla="*/ 71 h 113"/>
                <a:gd name="T92" fmla="*/ 135 w 144"/>
                <a:gd name="T93" fmla="*/ 78 h 113"/>
                <a:gd name="T94" fmla="*/ 135 w 144"/>
                <a:gd name="T95" fmla="*/ 87 h 113"/>
                <a:gd name="T96" fmla="*/ 144 w 144"/>
                <a:gd name="T97" fmla="*/ 87 h 113"/>
                <a:gd name="T98" fmla="*/ 142 w 144"/>
                <a:gd name="T99" fmla="*/ 78 h 113"/>
                <a:gd name="T100" fmla="*/ 142 w 144"/>
                <a:gd name="T101" fmla="*/ 71 h 113"/>
                <a:gd name="T102" fmla="*/ 135 w 144"/>
                <a:gd name="T103" fmla="*/ 61 h 113"/>
                <a:gd name="T104" fmla="*/ 125 w 144"/>
                <a:gd name="T105" fmla="*/ 71 h 113"/>
                <a:gd name="T106" fmla="*/ 118 w 144"/>
                <a:gd name="T107" fmla="*/ 64 h 113"/>
                <a:gd name="T108" fmla="*/ 125 w 144"/>
                <a:gd name="T109" fmla="*/ 54 h 113"/>
                <a:gd name="T110" fmla="*/ 133 w 144"/>
                <a:gd name="T111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13">
                  <a:moveTo>
                    <a:pt x="133" y="54"/>
                  </a:moveTo>
                  <a:lnTo>
                    <a:pt x="133" y="47"/>
                  </a:lnTo>
                  <a:lnTo>
                    <a:pt x="133" y="38"/>
                  </a:lnTo>
                  <a:lnTo>
                    <a:pt x="123" y="21"/>
                  </a:lnTo>
                  <a:lnTo>
                    <a:pt x="121" y="14"/>
                  </a:lnTo>
                  <a:lnTo>
                    <a:pt x="121" y="4"/>
                  </a:lnTo>
                  <a:lnTo>
                    <a:pt x="114" y="7"/>
                  </a:lnTo>
                  <a:lnTo>
                    <a:pt x="104" y="7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9"/>
                  </a:lnTo>
                  <a:lnTo>
                    <a:pt x="71" y="9"/>
                  </a:lnTo>
                  <a:lnTo>
                    <a:pt x="64" y="9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0" y="19"/>
                  </a:lnTo>
                  <a:lnTo>
                    <a:pt x="33" y="28"/>
                  </a:lnTo>
                  <a:lnTo>
                    <a:pt x="33" y="38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7" y="38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10" y="47"/>
                  </a:lnTo>
                  <a:lnTo>
                    <a:pt x="0" y="57"/>
                  </a:lnTo>
                  <a:lnTo>
                    <a:pt x="10" y="64"/>
                  </a:lnTo>
                  <a:lnTo>
                    <a:pt x="19" y="71"/>
                  </a:lnTo>
                  <a:lnTo>
                    <a:pt x="29" y="78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52" y="76"/>
                  </a:lnTo>
                  <a:lnTo>
                    <a:pt x="62" y="76"/>
                  </a:lnTo>
                  <a:lnTo>
                    <a:pt x="78" y="83"/>
                  </a:lnTo>
                  <a:lnTo>
                    <a:pt x="78" y="92"/>
                  </a:lnTo>
                  <a:lnTo>
                    <a:pt x="85" y="99"/>
                  </a:lnTo>
                  <a:lnTo>
                    <a:pt x="95" y="113"/>
                  </a:lnTo>
                  <a:lnTo>
                    <a:pt x="97" y="113"/>
                  </a:lnTo>
                  <a:lnTo>
                    <a:pt x="104" y="106"/>
                  </a:lnTo>
                  <a:lnTo>
                    <a:pt x="111" y="97"/>
                  </a:lnTo>
                  <a:lnTo>
                    <a:pt x="121" y="97"/>
                  </a:lnTo>
                  <a:lnTo>
                    <a:pt x="128" y="94"/>
                  </a:lnTo>
                  <a:lnTo>
                    <a:pt x="125" y="80"/>
                  </a:lnTo>
                  <a:lnTo>
                    <a:pt x="135" y="71"/>
                  </a:lnTo>
                  <a:lnTo>
                    <a:pt x="135" y="78"/>
                  </a:lnTo>
                  <a:lnTo>
                    <a:pt x="135" y="87"/>
                  </a:lnTo>
                  <a:lnTo>
                    <a:pt x="144" y="87"/>
                  </a:lnTo>
                  <a:lnTo>
                    <a:pt x="142" y="78"/>
                  </a:lnTo>
                  <a:lnTo>
                    <a:pt x="142" y="71"/>
                  </a:lnTo>
                  <a:lnTo>
                    <a:pt x="135" y="61"/>
                  </a:lnTo>
                  <a:lnTo>
                    <a:pt x="125" y="71"/>
                  </a:lnTo>
                  <a:lnTo>
                    <a:pt x="118" y="64"/>
                  </a:lnTo>
                  <a:lnTo>
                    <a:pt x="125" y="54"/>
                  </a:lnTo>
                  <a:lnTo>
                    <a:pt x="133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3" name="Freeform 333"/>
            <p:cNvSpPr>
              <a:spLocks/>
            </p:cNvSpPr>
            <p:nvPr/>
          </p:nvSpPr>
          <p:spPr bwMode="auto">
            <a:xfrm>
              <a:off x="9426575" y="12099925"/>
              <a:ext cx="96838" cy="187325"/>
            </a:xfrm>
            <a:custGeom>
              <a:avLst/>
              <a:gdLst>
                <a:gd name="T0" fmla="*/ 61 w 61"/>
                <a:gd name="T1" fmla="*/ 42 h 118"/>
                <a:gd name="T2" fmla="*/ 61 w 61"/>
                <a:gd name="T3" fmla="*/ 26 h 118"/>
                <a:gd name="T4" fmla="*/ 61 w 61"/>
                <a:gd name="T5" fmla="*/ 19 h 118"/>
                <a:gd name="T6" fmla="*/ 59 w 61"/>
                <a:gd name="T7" fmla="*/ 9 h 118"/>
                <a:gd name="T8" fmla="*/ 56 w 61"/>
                <a:gd name="T9" fmla="*/ 2 h 118"/>
                <a:gd name="T10" fmla="*/ 52 w 61"/>
                <a:gd name="T11" fmla="*/ 0 h 118"/>
                <a:gd name="T12" fmla="*/ 49 w 61"/>
                <a:gd name="T13" fmla="*/ 0 h 118"/>
                <a:gd name="T14" fmla="*/ 42 w 61"/>
                <a:gd name="T15" fmla="*/ 0 h 118"/>
                <a:gd name="T16" fmla="*/ 35 w 61"/>
                <a:gd name="T17" fmla="*/ 4 h 118"/>
                <a:gd name="T18" fmla="*/ 26 w 61"/>
                <a:gd name="T19" fmla="*/ 4 h 118"/>
                <a:gd name="T20" fmla="*/ 23 w 61"/>
                <a:gd name="T21" fmla="*/ 7 h 118"/>
                <a:gd name="T22" fmla="*/ 18 w 61"/>
                <a:gd name="T23" fmla="*/ 12 h 118"/>
                <a:gd name="T24" fmla="*/ 11 w 61"/>
                <a:gd name="T25" fmla="*/ 16 h 118"/>
                <a:gd name="T26" fmla="*/ 4 w 61"/>
                <a:gd name="T27" fmla="*/ 26 h 118"/>
                <a:gd name="T28" fmla="*/ 0 w 61"/>
                <a:gd name="T29" fmla="*/ 30 h 118"/>
                <a:gd name="T30" fmla="*/ 2 w 61"/>
                <a:gd name="T31" fmla="*/ 38 h 118"/>
                <a:gd name="T32" fmla="*/ 0 w 61"/>
                <a:gd name="T33" fmla="*/ 47 h 118"/>
                <a:gd name="T34" fmla="*/ 2 w 61"/>
                <a:gd name="T35" fmla="*/ 57 h 118"/>
                <a:gd name="T36" fmla="*/ 7 w 61"/>
                <a:gd name="T37" fmla="*/ 64 h 118"/>
                <a:gd name="T38" fmla="*/ 7 w 61"/>
                <a:gd name="T39" fmla="*/ 71 h 118"/>
                <a:gd name="T40" fmla="*/ 7 w 61"/>
                <a:gd name="T41" fmla="*/ 73 h 118"/>
                <a:gd name="T42" fmla="*/ 2 w 61"/>
                <a:gd name="T43" fmla="*/ 80 h 118"/>
                <a:gd name="T44" fmla="*/ 7 w 61"/>
                <a:gd name="T45" fmla="*/ 87 h 118"/>
                <a:gd name="T46" fmla="*/ 14 w 61"/>
                <a:gd name="T47" fmla="*/ 94 h 118"/>
                <a:gd name="T48" fmla="*/ 14 w 61"/>
                <a:gd name="T49" fmla="*/ 104 h 118"/>
                <a:gd name="T50" fmla="*/ 21 w 61"/>
                <a:gd name="T51" fmla="*/ 111 h 118"/>
                <a:gd name="T52" fmla="*/ 26 w 61"/>
                <a:gd name="T53" fmla="*/ 111 h 118"/>
                <a:gd name="T54" fmla="*/ 35 w 61"/>
                <a:gd name="T55" fmla="*/ 118 h 118"/>
                <a:gd name="T56" fmla="*/ 33 w 61"/>
                <a:gd name="T57" fmla="*/ 111 h 118"/>
                <a:gd name="T58" fmla="*/ 42 w 61"/>
                <a:gd name="T59" fmla="*/ 101 h 118"/>
                <a:gd name="T60" fmla="*/ 42 w 61"/>
                <a:gd name="T61" fmla="*/ 94 h 118"/>
                <a:gd name="T62" fmla="*/ 47 w 61"/>
                <a:gd name="T63" fmla="*/ 78 h 118"/>
                <a:gd name="T64" fmla="*/ 47 w 61"/>
                <a:gd name="T65" fmla="*/ 68 h 118"/>
                <a:gd name="T66" fmla="*/ 47 w 61"/>
                <a:gd name="T67" fmla="*/ 61 h 118"/>
                <a:gd name="T68" fmla="*/ 54 w 61"/>
                <a:gd name="T69" fmla="*/ 52 h 118"/>
                <a:gd name="T70" fmla="*/ 61 w 61"/>
                <a:gd name="T71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" h="118">
                  <a:moveTo>
                    <a:pt x="61" y="42"/>
                  </a:moveTo>
                  <a:lnTo>
                    <a:pt x="61" y="26"/>
                  </a:lnTo>
                  <a:lnTo>
                    <a:pt x="61" y="19"/>
                  </a:lnTo>
                  <a:lnTo>
                    <a:pt x="59" y="9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5" y="4"/>
                  </a:lnTo>
                  <a:lnTo>
                    <a:pt x="26" y="4"/>
                  </a:lnTo>
                  <a:lnTo>
                    <a:pt x="23" y="7"/>
                  </a:lnTo>
                  <a:lnTo>
                    <a:pt x="18" y="12"/>
                  </a:lnTo>
                  <a:lnTo>
                    <a:pt x="11" y="16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7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2" y="80"/>
                  </a:lnTo>
                  <a:lnTo>
                    <a:pt x="7" y="87"/>
                  </a:lnTo>
                  <a:lnTo>
                    <a:pt x="14" y="94"/>
                  </a:lnTo>
                  <a:lnTo>
                    <a:pt x="14" y="104"/>
                  </a:lnTo>
                  <a:lnTo>
                    <a:pt x="21" y="111"/>
                  </a:lnTo>
                  <a:lnTo>
                    <a:pt x="26" y="111"/>
                  </a:lnTo>
                  <a:lnTo>
                    <a:pt x="35" y="118"/>
                  </a:lnTo>
                  <a:lnTo>
                    <a:pt x="33" y="111"/>
                  </a:lnTo>
                  <a:lnTo>
                    <a:pt x="42" y="101"/>
                  </a:lnTo>
                  <a:lnTo>
                    <a:pt x="42" y="94"/>
                  </a:lnTo>
                  <a:lnTo>
                    <a:pt x="47" y="78"/>
                  </a:lnTo>
                  <a:lnTo>
                    <a:pt x="47" y="68"/>
                  </a:lnTo>
                  <a:lnTo>
                    <a:pt x="47" y="61"/>
                  </a:lnTo>
                  <a:lnTo>
                    <a:pt x="54" y="52"/>
                  </a:lnTo>
                  <a:lnTo>
                    <a:pt x="6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4" name="Freeform 334"/>
            <p:cNvSpPr>
              <a:spLocks/>
            </p:cNvSpPr>
            <p:nvPr/>
          </p:nvSpPr>
          <p:spPr bwMode="auto">
            <a:xfrm>
              <a:off x="9344025" y="12303125"/>
              <a:ext cx="187325" cy="319088"/>
            </a:xfrm>
            <a:custGeom>
              <a:avLst/>
              <a:gdLst>
                <a:gd name="T0" fmla="*/ 108 w 118"/>
                <a:gd name="T1" fmla="*/ 63 h 201"/>
                <a:gd name="T2" fmla="*/ 115 w 118"/>
                <a:gd name="T3" fmla="*/ 47 h 201"/>
                <a:gd name="T4" fmla="*/ 115 w 118"/>
                <a:gd name="T5" fmla="*/ 37 h 201"/>
                <a:gd name="T6" fmla="*/ 106 w 118"/>
                <a:gd name="T7" fmla="*/ 37 h 201"/>
                <a:gd name="T8" fmla="*/ 106 w 118"/>
                <a:gd name="T9" fmla="*/ 30 h 201"/>
                <a:gd name="T10" fmla="*/ 97 w 118"/>
                <a:gd name="T11" fmla="*/ 23 h 201"/>
                <a:gd name="T12" fmla="*/ 106 w 118"/>
                <a:gd name="T13" fmla="*/ 23 h 201"/>
                <a:gd name="T14" fmla="*/ 97 w 118"/>
                <a:gd name="T15" fmla="*/ 14 h 201"/>
                <a:gd name="T16" fmla="*/ 87 w 118"/>
                <a:gd name="T17" fmla="*/ 7 h 201"/>
                <a:gd name="T18" fmla="*/ 87 w 118"/>
                <a:gd name="T19" fmla="*/ 0 h 201"/>
                <a:gd name="T20" fmla="*/ 80 w 118"/>
                <a:gd name="T21" fmla="*/ 9 h 201"/>
                <a:gd name="T22" fmla="*/ 70 w 118"/>
                <a:gd name="T23" fmla="*/ 9 h 201"/>
                <a:gd name="T24" fmla="*/ 70 w 118"/>
                <a:gd name="T25" fmla="*/ 16 h 201"/>
                <a:gd name="T26" fmla="*/ 63 w 118"/>
                <a:gd name="T27" fmla="*/ 16 h 201"/>
                <a:gd name="T28" fmla="*/ 56 w 118"/>
                <a:gd name="T29" fmla="*/ 18 h 201"/>
                <a:gd name="T30" fmla="*/ 49 w 118"/>
                <a:gd name="T31" fmla="*/ 28 h 201"/>
                <a:gd name="T32" fmla="*/ 40 w 118"/>
                <a:gd name="T33" fmla="*/ 28 h 201"/>
                <a:gd name="T34" fmla="*/ 23 w 118"/>
                <a:gd name="T35" fmla="*/ 28 h 201"/>
                <a:gd name="T36" fmla="*/ 16 w 118"/>
                <a:gd name="T37" fmla="*/ 37 h 201"/>
                <a:gd name="T38" fmla="*/ 7 w 118"/>
                <a:gd name="T39" fmla="*/ 30 h 201"/>
                <a:gd name="T40" fmla="*/ 7 w 118"/>
                <a:gd name="T41" fmla="*/ 37 h 201"/>
                <a:gd name="T42" fmla="*/ 0 w 118"/>
                <a:gd name="T43" fmla="*/ 47 h 201"/>
                <a:gd name="T44" fmla="*/ 0 w 118"/>
                <a:gd name="T45" fmla="*/ 54 h 201"/>
                <a:gd name="T46" fmla="*/ 2 w 118"/>
                <a:gd name="T47" fmla="*/ 63 h 201"/>
                <a:gd name="T48" fmla="*/ 11 w 118"/>
                <a:gd name="T49" fmla="*/ 78 h 201"/>
                <a:gd name="T50" fmla="*/ 11 w 118"/>
                <a:gd name="T51" fmla="*/ 87 h 201"/>
                <a:gd name="T52" fmla="*/ 11 w 118"/>
                <a:gd name="T53" fmla="*/ 104 h 201"/>
                <a:gd name="T54" fmla="*/ 21 w 118"/>
                <a:gd name="T55" fmla="*/ 101 h 201"/>
                <a:gd name="T56" fmla="*/ 37 w 118"/>
                <a:gd name="T57" fmla="*/ 101 h 201"/>
                <a:gd name="T58" fmla="*/ 28 w 118"/>
                <a:gd name="T59" fmla="*/ 111 h 201"/>
                <a:gd name="T60" fmla="*/ 21 w 118"/>
                <a:gd name="T61" fmla="*/ 118 h 201"/>
                <a:gd name="T62" fmla="*/ 21 w 118"/>
                <a:gd name="T63" fmla="*/ 127 h 201"/>
                <a:gd name="T64" fmla="*/ 23 w 118"/>
                <a:gd name="T65" fmla="*/ 134 h 201"/>
                <a:gd name="T66" fmla="*/ 16 w 118"/>
                <a:gd name="T67" fmla="*/ 144 h 201"/>
                <a:gd name="T68" fmla="*/ 7 w 118"/>
                <a:gd name="T69" fmla="*/ 144 h 201"/>
                <a:gd name="T70" fmla="*/ 16 w 118"/>
                <a:gd name="T71" fmla="*/ 151 h 201"/>
                <a:gd name="T72" fmla="*/ 9 w 118"/>
                <a:gd name="T73" fmla="*/ 170 h 201"/>
                <a:gd name="T74" fmla="*/ 16 w 118"/>
                <a:gd name="T75" fmla="*/ 177 h 201"/>
                <a:gd name="T76" fmla="*/ 18 w 118"/>
                <a:gd name="T77" fmla="*/ 184 h 201"/>
                <a:gd name="T78" fmla="*/ 18 w 118"/>
                <a:gd name="T79" fmla="*/ 194 h 201"/>
                <a:gd name="T80" fmla="*/ 35 w 118"/>
                <a:gd name="T81" fmla="*/ 201 h 201"/>
                <a:gd name="T82" fmla="*/ 44 w 118"/>
                <a:gd name="T83" fmla="*/ 198 h 201"/>
                <a:gd name="T84" fmla="*/ 52 w 118"/>
                <a:gd name="T85" fmla="*/ 198 h 201"/>
                <a:gd name="T86" fmla="*/ 52 w 118"/>
                <a:gd name="T87" fmla="*/ 191 h 201"/>
                <a:gd name="T88" fmla="*/ 52 w 118"/>
                <a:gd name="T89" fmla="*/ 182 h 201"/>
                <a:gd name="T90" fmla="*/ 59 w 118"/>
                <a:gd name="T91" fmla="*/ 175 h 201"/>
                <a:gd name="T92" fmla="*/ 75 w 118"/>
                <a:gd name="T93" fmla="*/ 182 h 201"/>
                <a:gd name="T94" fmla="*/ 82 w 118"/>
                <a:gd name="T95" fmla="*/ 179 h 201"/>
                <a:gd name="T96" fmla="*/ 92 w 118"/>
                <a:gd name="T97" fmla="*/ 187 h 201"/>
                <a:gd name="T98" fmla="*/ 99 w 118"/>
                <a:gd name="T99" fmla="*/ 179 h 201"/>
                <a:gd name="T100" fmla="*/ 99 w 118"/>
                <a:gd name="T101" fmla="*/ 170 h 201"/>
                <a:gd name="T102" fmla="*/ 99 w 118"/>
                <a:gd name="T103" fmla="*/ 153 h 201"/>
                <a:gd name="T104" fmla="*/ 97 w 118"/>
                <a:gd name="T105" fmla="*/ 137 h 201"/>
                <a:gd name="T106" fmla="*/ 104 w 118"/>
                <a:gd name="T107" fmla="*/ 120 h 201"/>
                <a:gd name="T108" fmla="*/ 104 w 118"/>
                <a:gd name="T109" fmla="*/ 113 h 201"/>
                <a:gd name="T110" fmla="*/ 104 w 118"/>
                <a:gd name="T111" fmla="*/ 104 h 201"/>
                <a:gd name="T112" fmla="*/ 104 w 118"/>
                <a:gd name="T113" fmla="*/ 97 h 201"/>
                <a:gd name="T114" fmla="*/ 101 w 118"/>
                <a:gd name="T115" fmla="*/ 87 h 201"/>
                <a:gd name="T116" fmla="*/ 101 w 118"/>
                <a:gd name="T117" fmla="*/ 80 h 201"/>
                <a:gd name="T118" fmla="*/ 108 w 118"/>
                <a:gd name="T119" fmla="*/ 80 h 201"/>
                <a:gd name="T120" fmla="*/ 118 w 118"/>
                <a:gd name="T121" fmla="*/ 71 h 201"/>
                <a:gd name="T122" fmla="*/ 115 w 118"/>
                <a:gd name="T123" fmla="*/ 63 h 201"/>
                <a:gd name="T124" fmla="*/ 108 w 118"/>
                <a:gd name="T125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01">
                  <a:moveTo>
                    <a:pt x="108" y="63"/>
                  </a:moveTo>
                  <a:lnTo>
                    <a:pt x="115" y="47"/>
                  </a:lnTo>
                  <a:lnTo>
                    <a:pt x="115" y="37"/>
                  </a:lnTo>
                  <a:lnTo>
                    <a:pt x="106" y="37"/>
                  </a:lnTo>
                  <a:lnTo>
                    <a:pt x="106" y="30"/>
                  </a:lnTo>
                  <a:lnTo>
                    <a:pt x="97" y="23"/>
                  </a:lnTo>
                  <a:lnTo>
                    <a:pt x="106" y="23"/>
                  </a:lnTo>
                  <a:lnTo>
                    <a:pt x="97" y="14"/>
                  </a:lnTo>
                  <a:lnTo>
                    <a:pt x="87" y="7"/>
                  </a:lnTo>
                  <a:lnTo>
                    <a:pt x="87" y="0"/>
                  </a:lnTo>
                  <a:lnTo>
                    <a:pt x="80" y="9"/>
                  </a:lnTo>
                  <a:lnTo>
                    <a:pt x="70" y="9"/>
                  </a:lnTo>
                  <a:lnTo>
                    <a:pt x="70" y="16"/>
                  </a:lnTo>
                  <a:lnTo>
                    <a:pt x="63" y="16"/>
                  </a:lnTo>
                  <a:lnTo>
                    <a:pt x="56" y="18"/>
                  </a:lnTo>
                  <a:lnTo>
                    <a:pt x="49" y="28"/>
                  </a:lnTo>
                  <a:lnTo>
                    <a:pt x="40" y="28"/>
                  </a:lnTo>
                  <a:lnTo>
                    <a:pt x="23" y="28"/>
                  </a:lnTo>
                  <a:lnTo>
                    <a:pt x="16" y="37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2" y="63"/>
                  </a:lnTo>
                  <a:lnTo>
                    <a:pt x="11" y="78"/>
                  </a:lnTo>
                  <a:lnTo>
                    <a:pt x="11" y="87"/>
                  </a:lnTo>
                  <a:lnTo>
                    <a:pt x="11" y="104"/>
                  </a:lnTo>
                  <a:lnTo>
                    <a:pt x="21" y="101"/>
                  </a:lnTo>
                  <a:lnTo>
                    <a:pt x="37" y="101"/>
                  </a:lnTo>
                  <a:lnTo>
                    <a:pt x="28" y="111"/>
                  </a:lnTo>
                  <a:lnTo>
                    <a:pt x="21" y="118"/>
                  </a:lnTo>
                  <a:lnTo>
                    <a:pt x="21" y="127"/>
                  </a:lnTo>
                  <a:lnTo>
                    <a:pt x="23" y="134"/>
                  </a:lnTo>
                  <a:lnTo>
                    <a:pt x="16" y="144"/>
                  </a:lnTo>
                  <a:lnTo>
                    <a:pt x="7" y="144"/>
                  </a:lnTo>
                  <a:lnTo>
                    <a:pt x="16" y="151"/>
                  </a:lnTo>
                  <a:lnTo>
                    <a:pt x="9" y="170"/>
                  </a:lnTo>
                  <a:lnTo>
                    <a:pt x="16" y="177"/>
                  </a:lnTo>
                  <a:lnTo>
                    <a:pt x="18" y="184"/>
                  </a:lnTo>
                  <a:lnTo>
                    <a:pt x="18" y="194"/>
                  </a:lnTo>
                  <a:lnTo>
                    <a:pt x="35" y="201"/>
                  </a:lnTo>
                  <a:lnTo>
                    <a:pt x="44" y="198"/>
                  </a:lnTo>
                  <a:lnTo>
                    <a:pt x="52" y="198"/>
                  </a:lnTo>
                  <a:lnTo>
                    <a:pt x="52" y="191"/>
                  </a:lnTo>
                  <a:lnTo>
                    <a:pt x="52" y="182"/>
                  </a:lnTo>
                  <a:lnTo>
                    <a:pt x="59" y="175"/>
                  </a:lnTo>
                  <a:lnTo>
                    <a:pt x="75" y="182"/>
                  </a:lnTo>
                  <a:lnTo>
                    <a:pt x="82" y="179"/>
                  </a:lnTo>
                  <a:lnTo>
                    <a:pt x="92" y="187"/>
                  </a:lnTo>
                  <a:lnTo>
                    <a:pt x="99" y="179"/>
                  </a:lnTo>
                  <a:lnTo>
                    <a:pt x="99" y="170"/>
                  </a:lnTo>
                  <a:lnTo>
                    <a:pt x="99" y="153"/>
                  </a:lnTo>
                  <a:lnTo>
                    <a:pt x="97" y="137"/>
                  </a:lnTo>
                  <a:lnTo>
                    <a:pt x="104" y="120"/>
                  </a:lnTo>
                  <a:lnTo>
                    <a:pt x="104" y="113"/>
                  </a:lnTo>
                  <a:lnTo>
                    <a:pt x="104" y="104"/>
                  </a:lnTo>
                  <a:lnTo>
                    <a:pt x="104" y="97"/>
                  </a:lnTo>
                  <a:lnTo>
                    <a:pt x="101" y="87"/>
                  </a:lnTo>
                  <a:lnTo>
                    <a:pt x="101" y="80"/>
                  </a:lnTo>
                  <a:lnTo>
                    <a:pt x="108" y="80"/>
                  </a:lnTo>
                  <a:lnTo>
                    <a:pt x="118" y="71"/>
                  </a:lnTo>
                  <a:lnTo>
                    <a:pt x="115" y="63"/>
                  </a:lnTo>
                  <a:lnTo>
                    <a:pt x="10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5" name="Freeform 335"/>
            <p:cNvSpPr>
              <a:spLocks/>
            </p:cNvSpPr>
            <p:nvPr/>
          </p:nvSpPr>
          <p:spPr bwMode="auto">
            <a:xfrm>
              <a:off x="9817100" y="12719050"/>
              <a:ext cx="363538" cy="230188"/>
            </a:xfrm>
            <a:custGeom>
              <a:avLst/>
              <a:gdLst>
                <a:gd name="T0" fmla="*/ 227 w 229"/>
                <a:gd name="T1" fmla="*/ 0 h 145"/>
                <a:gd name="T2" fmla="*/ 213 w 229"/>
                <a:gd name="T3" fmla="*/ 10 h 145"/>
                <a:gd name="T4" fmla="*/ 196 w 229"/>
                <a:gd name="T5" fmla="*/ 12 h 145"/>
                <a:gd name="T6" fmla="*/ 189 w 229"/>
                <a:gd name="T7" fmla="*/ 22 h 145"/>
                <a:gd name="T8" fmla="*/ 179 w 229"/>
                <a:gd name="T9" fmla="*/ 12 h 145"/>
                <a:gd name="T10" fmla="*/ 172 w 229"/>
                <a:gd name="T11" fmla="*/ 15 h 145"/>
                <a:gd name="T12" fmla="*/ 163 w 229"/>
                <a:gd name="T13" fmla="*/ 22 h 145"/>
                <a:gd name="T14" fmla="*/ 156 w 229"/>
                <a:gd name="T15" fmla="*/ 24 h 145"/>
                <a:gd name="T16" fmla="*/ 146 w 229"/>
                <a:gd name="T17" fmla="*/ 24 h 145"/>
                <a:gd name="T18" fmla="*/ 139 w 229"/>
                <a:gd name="T19" fmla="*/ 24 h 145"/>
                <a:gd name="T20" fmla="*/ 123 w 229"/>
                <a:gd name="T21" fmla="*/ 33 h 145"/>
                <a:gd name="T22" fmla="*/ 106 w 229"/>
                <a:gd name="T23" fmla="*/ 36 h 145"/>
                <a:gd name="T24" fmla="*/ 90 w 229"/>
                <a:gd name="T25" fmla="*/ 29 h 145"/>
                <a:gd name="T26" fmla="*/ 73 w 229"/>
                <a:gd name="T27" fmla="*/ 22 h 145"/>
                <a:gd name="T28" fmla="*/ 64 w 229"/>
                <a:gd name="T29" fmla="*/ 12 h 145"/>
                <a:gd name="T30" fmla="*/ 47 w 229"/>
                <a:gd name="T31" fmla="*/ 15 h 145"/>
                <a:gd name="T32" fmla="*/ 30 w 229"/>
                <a:gd name="T33" fmla="*/ 24 h 145"/>
                <a:gd name="T34" fmla="*/ 30 w 229"/>
                <a:gd name="T35" fmla="*/ 15 h 145"/>
                <a:gd name="T36" fmla="*/ 23 w 229"/>
                <a:gd name="T37" fmla="*/ 7 h 145"/>
                <a:gd name="T38" fmla="*/ 14 w 229"/>
                <a:gd name="T39" fmla="*/ 17 h 145"/>
                <a:gd name="T40" fmla="*/ 7 w 229"/>
                <a:gd name="T41" fmla="*/ 17 h 145"/>
                <a:gd name="T42" fmla="*/ 7 w 229"/>
                <a:gd name="T43" fmla="*/ 33 h 145"/>
                <a:gd name="T44" fmla="*/ 0 w 229"/>
                <a:gd name="T45" fmla="*/ 43 h 145"/>
                <a:gd name="T46" fmla="*/ 0 w 229"/>
                <a:gd name="T47" fmla="*/ 50 h 145"/>
                <a:gd name="T48" fmla="*/ 9 w 229"/>
                <a:gd name="T49" fmla="*/ 57 h 145"/>
                <a:gd name="T50" fmla="*/ 26 w 229"/>
                <a:gd name="T51" fmla="*/ 67 h 145"/>
                <a:gd name="T52" fmla="*/ 35 w 229"/>
                <a:gd name="T53" fmla="*/ 64 h 145"/>
                <a:gd name="T54" fmla="*/ 45 w 229"/>
                <a:gd name="T55" fmla="*/ 71 h 145"/>
                <a:gd name="T56" fmla="*/ 68 w 229"/>
                <a:gd name="T57" fmla="*/ 78 h 145"/>
                <a:gd name="T58" fmla="*/ 78 w 229"/>
                <a:gd name="T59" fmla="*/ 86 h 145"/>
                <a:gd name="T60" fmla="*/ 87 w 229"/>
                <a:gd name="T61" fmla="*/ 102 h 145"/>
                <a:gd name="T62" fmla="*/ 104 w 229"/>
                <a:gd name="T63" fmla="*/ 102 h 145"/>
                <a:gd name="T64" fmla="*/ 111 w 229"/>
                <a:gd name="T65" fmla="*/ 109 h 145"/>
                <a:gd name="T66" fmla="*/ 127 w 229"/>
                <a:gd name="T67" fmla="*/ 107 h 145"/>
                <a:gd name="T68" fmla="*/ 146 w 229"/>
                <a:gd name="T69" fmla="*/ 114 h 145"/>
                <a:gd name="T70" fmla="*/ 146 w 229"/>
                <a:gd name="T71" fmla="*/ 123 h 145"/>
                <a:gd name="T72" fmla="*/ 156 w 229"/>
                <a:gd name="T73" fmla="*/ 138 h 145"/>
                <a:gd name="T74" fmla="*/ 172 w 229"/>
                <a:gd name="T75" fmla="*/ 145 h 145"/>
                <a:gd name="T76" fmla="*/ 179 w 229"/>
                <a:gd name="T77" fmla="*/ 138 h 145"/>
                <a:gd name="T78" fmla="*/ 196 w 229"/>
                <a:gd name="T79" fmla="*/ 142 h 145"/>
                <a:gd name="T80" fmla="*/ 196 w 229"/>
                <a:gd name="T81" fmla="*/ 126 h 145"/>
                <a:gd name="T82" fmla="*/ 213 w 229"/>
                <a:gd name="T83" fmla="*/ 119 h 145"/>
                <a:gd name="T84" fmla="*/ 210 w 229"/>
                <a:gd name="T85" fmla="*/ 102 h 145"/>
                <a:gd name="T86" fmla="*/ 203 w 229"/>
                <a:gd name="T87" fmla="*/ 102 h 145"/>
                <a:gd name="T88" fmla="*/ 210 w 229"/>
                <a:gd name="T89" fmla="*/ 93 h 145"/>
                <a:gd name="T90" fmla="*/ 201 w 229"/>
                <a:gd name="T91" fmla="*/ 95 h 145"/>
                <a:gd name="T92" fmla="*/ 201 w 229"/>
                <a:gd name="T93" fmla="*/ 86 h 145"/>
                <a:gd name="T94" fmla="*/ 201 w 229"/>
                <a:gd name="T95" fmla="*/ 78 h 145"/>
                <a:gd name="T96" fmla="*/ 208 w 229"/>
                <a:gd name="T97" fmla="*/ 69 h 145"/>
                <a:gd name="T98" fmla="*/ 208 w 229"/>
                <a:gd name="T99" fmla="*/ 60 h 145"/>
                <a:gd name="T100" fmla="*/ 208 w 229"/>
                <a:gd name="T101" fmla="*/ 52 h 145"/>
                <a:gd name="T102" fmla="*/ 205 w 229"/>
                <a:gd name="T103" fmla="*/ 43 h 145"/>
                <a:gd name="T104" fmla="*/ 215 w 229"/>
                <a:gd name="T105" fmla="*/ 36 h 145"/>
                <a:gd name="T106" fmla="*/ 222 w 229"/>
                <a:gd name="T107" fmla="*/ 36 h 145"/>
                <a:gd name="T108" fmla="*/ 229 w 229"/>
                <a:gd name="T109" fmla="*/ 17 h 145"/>
                <a:gd name="T110" fmla="*/ 229 w 229"/>
                <a:gd name="T111" fmla="*/ 10 h 145"/>
                <a:gd name="T112" fmla="*/ 227 w 229"/>
                <a:gd name="T1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" h="145">
                  <a:moveTo>
                    <a:pt x="227" y="0"/>
                  </a:moveTo>
                  <a:lnTo>
                    <a:pt x="213" y="10"/>
                  </a:lnTo>
                  <a:lnTo>
                    <a:pt x="196" y="12"/>
                  </a:lnTo>
                  <a:lnTo>
                    <a:pt x="189" y="22"/>
                  </a:lnTo>
                  <a:lnTo>
                    <a:pt x="179" y="12"/>
                  </a:lnTo>
                  <a:lnTo>
                    <a:pt x="172" y="15"/>
                  </a:lnTo>
                  <a:lnTo>
                    <a:pt x="163" y="22"/>
                  </a:lnTo>
                  <a:lnTo>
                    <a:pt x="156" y="24"/>
                  </a:lnTo>
                  <a:lnTo>
                    <a:pt x="146" y="24"/>
                  </a:lnTo>
                  <a:lnTo>
                    <a:pt x="139" y="24"/>
                  </a:lnTo>
                  <a:lnTo>
                    <a:pt x="123" y="33"/>
                  </a:lnTo>
                  <a:lnTo>
                    <a:pt x="106" y="36"/>
                  </a:lnTo>
                  <a:lnTo>
                    <a:pt x="90" y="29"/>
                  </a:lnTo>
                  <a:lnTo>
                    <a:pt x="73" y="22"/>
                  </a:lnTo>
                  <a:lnTo>
                    <a:pt x="64" y="12"/>
                  </a:lnTo>
                  <a:lnTo>
                    <a:pt x="47" y="15"/>
                  </a:lnTo>
                  <a:lnTo>
                    <a:pt x="30" y="24"/>
                  </a:lnTo>
                  <a:lnTo>
                    <a:pt x="30" y="15"/>
                  </a:lnTo>
                  <a:lnTo>
                    <a:pt x="23" y="7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7" y="33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9" y="57"/>
                  </a:lnTo>
                  <a:lnTo>
                    <a:pt x="26" y="67"/>
                  </a:lnTo>
                  <a:lnTo>
                    <a:pt x="35" y="64"/>
                  </a:lnTo>
                  <a:lnTo>
                    <a:pt x="45" y="71"/>
                  </a:lnTo>
                  <a:lnTo>
                    <a:pt x="68" y="78"/>
                  </a:lnTo>
                  <a:lnTo>
                    <a:pt x="78" y="86"/>
                  </a:lnTo>
                  <a:lnTo>
                    <a:pt x="87" y="102"/>
                  </a:lnTo>
                  <a:lnTo>
                    <a:pt x="104" y="102"/>
                  </a:lnTo>
                  <a:lnTo>
                    <a:pt x="111" y="109"/>
                  </a:lnTo>
                  <a:lnTo>
                    <a:pt x="127" y="107"/>
                  </a:lnTo>
                  <a:lnTo>
                    <a:pt x="146" y="114"/>
                  </a:lnTo>
                  <a:lnTo>
                    <a:pt x="146" y="123"/>
                  </a:lnTo>
                  <a:lnTo>
                    <a:pt x="156" y="138"/>
                  </a:lnTo>
                  <a:lnTo>
                    <a:pt x="172" y="145"/>
                  </a:lnTo>
                  <a:lnTo>
                    <a:pt x="179" y="138"/>
                  </a:lnTo>
                  <a:lnTo>
                    <a:pt x="196" y="142"/>
                  </a:lnTo>
                  <a:lnTo>
                    <a:pt x="196" y="126"/>
                  </a:lnTo>
                  <a:lnTo>
                    <a:pt x="213" y="119"/>
                  </a:lnTo>
                  <a:lnTo>
                    <a:pt x="210" y="102"/>
                  </a:lnTo>
                  <a:lnTo>
                    <a:pt x="203" y="102"/>
                  </a:lnTo>
                  <a:lnTo>
                    <a:pt x="210" y="93"/>
                  </a:lnTo>
                  <a:lnTo>
                    <a:pt x="201" y="95"/>
                  </a:lnTo>
                  <a:lnTo>
                    <a:pt x="201" y="86"/>
                  </a:lnTo>
                  <a:lnTo>
                    <a:pt x="201" y="78"/>
                  </a:lnTo>
                  <a:lnTo>
                    <a:pt x="208" y="69"/>
                  </a:lnTo>
                  <a:lnTo>
                    <a:pt x="208" y="60"/>
                  </a:lnTo>
                  <a:lnTo>
                    <a:pt x="208" y="52"/>
                  </a:lnTo>
                  <a:lnTo>
                    <a:pt x="205" y="43"/>
                  </a:lnTo>
                  <a:lnTo>
                    <a:pt x="215" y="36"/>
                  </a:lnTo>
                  <a:lnTo>
                    <a:pt x="222" y="36"/>
                  </a:lnTo>
                  <a:lnTo>
                    <a:pt x="229" y="17"/>
                  </a:lnTo>
                  <a:lnTo>
                    <a:pt x="229" y="1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6" name="Freeform 336"/>
            <p:cNvSpPr>
              <a:spLocks/>
            </p:cNvSpPr>
            <p:nvPr/>
          </p:nvSpPr>
          <p:spPr bwMode="auto">
            <a:xfrm>
              <a:off x="8434388" y="10418763"/>
              <a:ext cx="38100" cy="26988"/>
            </a:xfrm>
            <a:custGeom>
              <a:avLst/>
              <a:gdLst>
                <a:gd name="T0" fmla="*/ 7 w 24"/>
                <a:gd name="T1" fmla="*/ 0 h 17"/>
                <a:gd name="T2" fmla="*/ 0 w 24"/>
                <a:gd name="T3" fmla="*/ 0 h 17"/>
                <a:gd name="T4" fmla="*/ 0 w 24"/>
                <a:gd name="T5" fmla="*/ 17 h 17"/>
                <a:gd name="T6" fmla="*/ 9 w 24"/>
                <a:gd name="T7" fmla="*/ 17 h 17"/>
                <a:gd name="T8" fmla="*/ 17 w 24"/>
                <a:gd name="T9" fmla="*/ 17 h 17"/>
                <a:gd name="T10" fmla="*/ 24 w 24"/>
                <a:gd name="T11" fmla="*/ 8 h 17"/>
                <a:gd name="T12" fmla="*/ 14 w 24"/>
                <a:gd name="T13" fmla="*/ 0 h 17"/>
                <a:gd name="T14" fmla="*/ 7 w 24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24" y="8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7" name="Freeform 337"/>
            <p:cNvSpPr>
              <a:spLocks/>
            </p:cNvSpPr>
            <p:nvPr/>
          </p:nvSpPr>
          <p:spPr bwMode="auto">
            <a:xfrm>
              <a:off x="8602663" y="10847388"/>
              <a:ext cx="38100" cy="15875"/>
            </a:xfrm>
            <a:custGeom>
              <a:avLst/>
              <a:gdLst>
                <a:gd name="T0" fmla="*/ 17 w 24"/>
                <a:gd name="T1" fmla="*/ 3 h 10"/>
                <a:gd name="T2" fmla="*/ 0 w 24"/>
                <a:gd name="T3" fmla="*/ 3 h 10"/>
                <a:gd name="T4" fmla="*/ 8 w 24"/>
                <a:gd name="T5" fmla="*/ 10 h 10"/>
                <a:gd name="T6" fmla="*/ 17 w 24"/>
                <a:gd name="T7" fmla="*/ 10 h 10"/>
                <a:gd name="T8" fmla="*/ 24 w 24"/>
                <a:gd name="T9" fmla="*/ 10 h 10"/>
                <a:gd name="T10" fmla="*/ 24 w 24"/>
                <a:gd name="T11" fmla="*/ 0 h 10"/>
                <a:gd name="T12" fmla="*/ 17 w 24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7" y="3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1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8" name="Freeform 338"/>
            <p:cNvSpPr>
              <a:spLocks/>
            </p:cNvSpPr>
            <p:nvPr/>
          </p:nvSpPr>
          <p:spPr bwMode="auto">
            <a:xfrm>
              <a:off x="8761413" y="9652000"/>
              <a:ext cx="25400" cy="38100"/>
            </a:xfrm>
            <a:custGeom>
              <a:avLst/>
              <a:gdLst>
                <a:gd name="T0" fmla="*/ 16 w 16"/>
                <a:gd name="T1" fmla="*/ 24 h 24"/>
                <a:gd name="T2" fmla="*/ 16 w 16"/>
                <a:gd name="T3" fmla="*/ 17 h 24"/>
                <a:gd name="T4" fmla="*/ 16 w 16"/>
                <a:gd name="T5" fmla="*/ 8 h 24"/>
                <a:gd name="T6" fmla="*/ 16 w 16"/>
                <a:gd name="T7" fmla="*/ 0 h 24"/>
                <a:gd name="T8" fmla="*/ 7 w 16"/>
                <a:gd name="T9" fmla="*/ 10 h 24"/>
                <a:gd name="T10" fmla="*/ 0 w 16"/>
                <a:gd name="T11" fmla="*/ 10 h 24"/>
                <a:gd name="T12" fmla="*/ 7 w 16"/>
                <a:gd name="T13" fmla="*/ 17 h 24"/>
                <a:gd name="T14" fmla="*/ 16 w 1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lnTo>
                    <a:pt x="16" y="17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17"/>
                  </a:ln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9" name="Freeform 339"/>
            <p:cNvSpPr>
              <a:spLocks/>
            </p:cNvSpPr>
            <p:nvPr/>
          </p:nvSpPr>
          <p:spPr bwMode="auto">
            <a:xfrm>
              <a:off x="8934450" y="9483725"/>
              <a:ext cx="41275" cy="104775"/>
            </a:xfrm>
            <a:custGeom>
              <a:avLst/>
              <a:gdLst>
                <a:gd name="T0" fmla="*/ 0 w 26"/>
                <a:gd name="T1" fmla="*/ 43 h 66"/>
                <a:gd name="T2" fmla="*/ 9 w 26"/>
                <a:gd name="T3" fmla="*/ 50 h 66"/>
                <a:gd name="T4" fmla="*/ 9 w 26"/>
                <a:gd name="T5" fmla="*/ 57 h 66"/>
                <a:gd name="T6" fmla="*/ 2 w 26"/>
                <a:gd name="T7" fmla="*/ 66 h 66"/>
                <a:gd name="T8" fmla="*/ 19 w 26"/>
                <a:gd name="T9" fmla="*/ 57 h 66"/>
                <a:gd name="T10" fmla="*/ 16 w 26"/>
                <a:gd name="T11" fmla="*/ 50 h 66"/>
                <a:gd name="T12" fmla="*/ 26 w 26"/>
                <a:gd name="T13" fmla="*/ 40 h 66"/>
                <a:gd name="T14" fmla="*/ 23 w 26"/>
                <a:gd name="T15" fmla="*/ 33 h 66"/>
                <a:gd name="T16" fmla="*/ 23 w 26"/>
                <a:gd name="T17" fmla="*/ 24 h 66"/>
                <a:gd name="T18" fmla="*/ 23 w 26"/>
                <a:gd name="T19" fmla="*/ 16 h 66"/>
                <a:gd name="T20" fmla="*/ 21 w 26"/>
                <a:gd name="T21" fmla="*/ 0 h 66"/>
                <a:gd name="T22" fmla="*/ 16 w 26"/>
                <a:gd name="T23" fmla="*/ 24 h 66"/>
                <a:gd name="T24" fmla="*/ 16 w 26"/>
                <a:gd name="T25" fmla="*/ 33 h 66"/>
                <a:gd name="T26" fmla="*/ 0 w 26"/>
                <a:gd name="T27" fmla="*/ 33 h 66"/>
                <a:gd name="T28" fmla="*/ 0 w 26"/>
                <a:gd name="T2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6">
                  <a:moveTo>
                    <a:pt x="0" y="43"/>
                  </a:moveTo>
                  <a:lnTo>
                    <a:pt x="9" y="50"/>
                  </a:lnTo>
                  <a:lnTo>
                    <a:pt x="9" y="57"/>
                  </a:lnTo>
                  <a:lnTo>
                    <a:pt x="2" y="66"/>
                  </a:lnTo>
                  <a:lnTo>
                    <a:pt x="19" y="57"/>
                  </a:lnTo>
                  <a:lnTo>
                    <a:pt x="16" y="50"/>
                  </a:lnTo>
                  <a:lnTo>
                    <a:pt x="26" y="40"/>
                  </a:lnTo>
                  <a:lnTo>
                    <a:pt x="23" y="33"/>
                  </a:lnTo>
                  <a:lnTo>
                    <a:pt x="23" y="24"/>
                  </a:lnTo>
                  <a:lnTo>
                    <a:pt x="23" y="16"/>
                  </a:lnTo>
                  <a:lnTo>
                    <a:pt x="21" y="0"/>
                  </a:lnTo>
                  <a:lnTo>
                    <a:pt x="16" y="24"/>
                  </a:ln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0" name="Freeform 340"/>
            <p:cNvSpPr>
              <a:spLocks/>
            </p:cNvSpPr>
            <p:nvPr/>
          </p:nvSpPr>
          <p:spPr bwMode="auto">
            <a:xfrm>
              <a:off x="8437563" y="9682163"/>
              <a:ext cx="87313" cy="98425"/>
            </a:xfrm>
            <a:custGeom>
              <a:avLst/>
              <a:gdLst>
                <a:gd name="T0" fmla="*/ 0 w 55"/>
                <a:gd name="T1" fmla="*/ 55 h 62"/>
                <a:gd name="T2" fmla="*/ 0 w 55"/>
                <a:gd name="T3" fmla="*/ 62 h 62"/>
                <a:gd name="T4" fmla="*/ 10 w 55"/>
                <a:gd name="T5" fmla="*/ 45 h 62"/>
                <a:gd name="T6" fmla="*/ 17 w 55"/>
                <a:gd name="T7" fmla="*/ 36 h 62"/>
                <a:gd name="T8" fmla="*/ 26 w 55"/>
                <a:gd name="T9" fmla="*/ 43 h 62"/>
                <a:gd name="T10" fmla="*/ 26 w 55"/>
                <a:gd name="T11" fmla="*/ 52 h 62"/>
                <a:gd name="T12" fmla="*/ 33 w 55"/>
                <a:gd name="T13" fmla="*/ 43 h 62"/>
                <a:gd name="T14" fmla="*/ 33 w 55"/>
                <a:gd name="T15" fmla="*/ 36 h 62"/>
                <a:gd name="T16" fmla="*/ 41 w 55"/>
                <a:gd name="T17" fmla="*/ 26 h 62"/>
                <a:gd name="T18" fmla="*/ 50 w 55"/>
                <a:gd name="T19" fmla="*/ 26 h 62"/>
                <a:gd name="T20" fmla="*/ 48 w 55"/>
                <a:gd name="T21" fmla="*/ 17 h 62"/>
                <a:gd name="T22" fmla="*/ 55 w 55"/>
                <a:gd name="T23" fmla="*/ 10 h 62"/>
                <a:gd name="T24" fmla="*/ 55 w 55"/>
                <a:gd name="T25" fmla="*/ 0 h 62"/>
                <a:gd name="T26" fmla="*/ 48 w 55"/>
                <a:gd name="T27" fmla="*/ 10 h 62"/>
                <a:gd name="T28" fmla="*/ 41 w 55"/>
                <a:gd name="T29" fmla="*/ 10 h 62"/>
                <a:gd name="T30" fmla="*/ 24 w 55"/>
                <a:gd name="T31" fmla="*/ 12 h 62"/>
                <a:gd name="T32" fmla="*/ 24 w 55"/>
                <a:gd name="T33" fmla="*/ 26 h 62"/>
                <a:gd name="T34" fmla="*/ 17 w 55"/>
                <a:gd name="T35" fmla="*/ 19 h 62"/>
                <a:gd name="T36" fmla="*/ 15 w 55"/>
                <a:gd name="T37" fmla="*/ 12 h 62"/>
                <a:gd name="T38" fmla="*/ 7 w 55"/>
                <a:gd name="T39" fmla="*/ 22 h 62"/>
                <a:gd name="T40" fmla="*/ 7 w 55"/>
                <a:gd name="T41" fmla="*/ 29 h 62"/>
                <a:gd name="T42" fmla="*/ 0 w 55"/>
                <a:gd name="T43" fmla="*/ 45 h 62"/>
                <a:gd name="T44" fmla="*/ 0 w 55"/>
                <a:gd name="T45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2">
                  <a:moveTo>
                    <a:pt x="0" y="55"/>
                  </a:moveTo>
                  <a:lnTo>
                    <a:pt x="0" y="62"/>
                  </a:lnTo>
                  <a:lnTo>
                    <a:pt x="10" y="45"/>
                  </a:lnTo>
                  <a:lnTo>
                    <a:pt x="17" y="36"/>
                  </a:lnTo>
                  <a:lnTo>
                    <a:pt x="26" y="43"/>
                  </a:lnTo>
                  <a:lnTo>
                    <a:pt x="26" y="52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1" y="26"/>
                  </a:lnTo>
                  <a:lnTo>
                    <a:pt x="50" y="26"/>
                  </a:lnTo>
                  <a:lnTo>
                    <a:pt x="48" y="17"/>
                  </a:lnTo>
                  <a:lnTo>
                    <a:pt x="55" y="10"/>
                  </a:lnTo>
                  <a:lnTo>
                    <a:pt x="55" y="0"/>
                  </a:lnTo>
                  <a:lnTo>
                    <a:pt x="48" y="10"/>
                  </a:lnTo>
                  <a:lnTo>
                    <a:pt x="41" y="10"/>
                  </a:lnTo>
                  <a:lnTo>
                    <a:pt x="24" y="12"/>
                  </a:lnTo>
                  <a:lnTo>
                    <a:pt x="24" y="26"/>
                  </a:lnTo>
                  <a:lnTo>
                    <a:pt x="17" y="19"/>
                  </a:lnTo>
                  <a:lnTo>
                    <a:pt x="15" y="12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0" y="4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1" name="Freeform 341"/>
            <p:cNvSpPr>
              <a:spLocks/>
            </p:cNvSpPr>
            <p:nvPr/>
          </p:nvSpPr>
          <p:spPr bwMode="auto">
            <a:xfrm>
              <a:off x="8464550" y="10288588"/>
              <a:ext cx="41275" cy="36513"/>
            </a:xfrm>
            <a:custGeom>
              <a:avLst/>
              <a:gdLst>
                <a:gd name="T0" fmla="*/ 26 w 26"/>
                <a:gd name="T1" fmla="*/ 14 h 23"/>
                <a:gd name="T2" fmla="*/ 24 w 26"/>
                <a:gd name="T3" fmla="*/ 7 h 23"/>
                <a:gd name="T4" fmla="*/ 16 w 26"/>
                <a:gd name="T5" fmla="*/ 0 h 23"/>
                <a:gd name="T6" fmla="*/ 7 w 26"/>
                <a:gd name="T7" fmla="*/ 7 h 23"/>
                <a:gd name="T8" fmla="*/ 0 w 26"/>
                <a:gd name="T9" fmla="*/ 16 h 23"/>
                <a:gd name="T10" fmla="*/ 9 w 26"/>
                <a:gd name="T11" fmla="*/ 23 h 23"/>
                <a:gd name="T12" fmla="*/ 26 w 26"/>
                <a:gd name="T13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3">
                  <a:moveTo>
                    <a:pt x="26" y="14"/>
                  </a:moveTo>
                  <a:lnTo>
                    <a:pt x="24" y="7"/>
                  </a:lnTo>
                  <a:lnTo>
                    <a:pt x="16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9" y="23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2" name="Freeform 342"/>
            <p:cNvSpPr>
              <a:spLocks/>
            </p:cNvSpPr>
            <p:nvPr/>
          </p:nvSpPr>
          <p:spPr bwMode="auto">
            <a:xfrm>
              <a:off x="8456613" y="9807575"/>
              <a:ext cx="26988" cy="41275"/>
            </a:xfrm>
            <a:custGeom>
              <a:avLst/>
              <a:gdLst>
                <a:gd name="T0" fmla="*/ 17 w 17"/>
                <a:gd name="T1" fmla="*/ 0 h 26"/>
                <a:gd name="T2" fmla="*/ 0 w 17"/>
                <a:gd name="T3" fmla="*/ 9 h 26"/>
                <a:gd name="T4" fmla="*/ 0 w 17"/>
                <a:gd name="T5" fmla="*/ 16 h 26"/>
                <a:gd name="T6" fmla="*/ 0 w 17"/>
                <a:gd name="T7" fmla="*/ 26 h 26"/>
                <a:gd name="T8" fmla="*/ 17 w 17"/>
                <a:gd name="T9" fmla="*/ 16 h 26"/>
                <a:gd name="T10" fmla="*/ 17 w 17"/>
                <a:gd name="T11" fmla="*/ 7 h 26"/>
                <a:gd name="T12" fmla="*/ 17 w 1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6">
                  <a:moveTo>
                    <a:pt x="17" y="0"/>
                  </a:moveTo>
                  <a:lnTo>
                    <a:pt x="0" y="9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7" y="16"/>
                  </a:lnTo>
                  <a:lnTo>
                    <a:pt x="17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3" name="Freeform 343"/>
            <p:cNvSpPr>
              <a:spLocks/>
            </p:cNvSpPr>
            <p:nvPr/>
          </p:nvSpPr>
          <p:spPr bwMode="auto">
            <a:xfrm>
              <a:off x="8472488" y="9802813"/>
              <a:ext cx="36513" cy="82550"/>
            </a:xfrm>
            <a:custGeom>
              <a:avLst/>
              <a:gdLst>
                <a:gd name="T0" fmla="*/ 23 w 23"/>
                <a:gd name="T1" fmla="*/ 0 h 52"/>
                <a:gd name="T2" fmla="*/ 16 w 23"/>
                <a:gd name="T3" fmla="*/ 10 h 52"/>
                <a:gd name="T4" fmla="*/ 7 w 23"/>
                <a:gd name="T5" fmla="*/ 19 h 52"/>
                <a:gd name="T6" fmla="*/ 0 w 23"/>
                <a:gd name="T7" fmla="*/ 36 h 52"/>
                <a:gd name="T8" fmla="*/ 9 w 23"/>
                <a:gd name="T9" fmla="*/ 43 h 52"/>
                <a:gd name="T10" fmla="*/ 9 w 23"/>
                <a:gd name="T11" fmla="*/ 52 h 52"/>
                <a:gd name="T12" fmla="*/ 16 w 23"/>
                <a:gd name="T13" fmla="*/ 33 h 52"/>
                <a:gd name="T14" fmla="*/ 16 w 23"/>
                <a:gd name="T15" fmla="*/ 26 h 52"/>
                <a:gd name="T16" fmla="*/ 16 w 23"/>
                <a:gd name="T17" fmla="*/ 17 h 52"/>
                <a:gd name="T18" fmla="*/ 23 w 23"/>
                <a:gd name="T19" fmla="*/ 10 h 52"/>
                <a:gd name="T20" fmla="*/ 23 w 23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2">
                  <a:moveTo>
                    <a:pt x="23" y="0"/>
                  </a:moveTo>
                  <a:lnTo>
                    <a:pt x="16" y="10"/>
                  </a:lnTo>
                  <a:lnTo>
                    <a:pt x="7" y="19"/>
                  </a:lnTo>
                  <a:lnTo>
                    <a:pt x="0" y="36"/>
                  </a:lnTo>
                  <a:lnTo>
                    <a:pt x="9" y="43"/>
                  </a:lnTo>
                  <a:lnTo>
                    <a:pt x="9" y="52"/>
                  </a:lnTo>
                  <a:lnTo>
                    <a:pt x="16" y="33"/>
                  </a:lnTo>
                  <a:lnTo>
                    <a:pt x="16" y="26"/>
                  </a:lnTo>
                  <a:lnTo>
                    <a:pt x="16" y="17"/>
                  </a:lnTo>
                  <a:lnTo>
                    <a:pt x="23" y="1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4" name="Freeform 344"/>
            <p:cNvSpPr>
              <a:spLocks/>
            </p:cNvSpPr>
            <p:nvPr/>
          </p:nvSpPr>
          <p:spPr bwMode="auto">
            <a:xfrm>
              <a:off x="8467725" y="9975850"/>
              <a:ext cx="0" cy="15875"/>
            </a:xfrm>
            <a:custGeom>
              <a:avLst/>
              <a:gdLst>
                <a:gd name="T0" fmla="*/ 10 h 10"/>
                <a:gd name="T1" fmla="*/ 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5" name="Line 345"/>
            <p:cNvSpPr>
              <a:spLocks noChangeShapeType="1"/>
            </p:cNvSpPr>
            <p:nvPr/>
          </p:nvSpPr>
          <p:spPr bwMode="auto">
            <a:xfrm flipV="1">
              <a:off x="8467725" y="9975850"/>
              <a:ext cx="0" cy="1587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6" name="Freeform 346"/>
            <p:cNvSpPr>
              <a:spLocks/>
            </p:cNvSpPr>
            <p:nvPr/>
          </p:nvSpPr>
          <p:spPr bwMode="auto">
            <a:xfrm>
              <a:off x="8453438" y="9948863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5 h 5"/>
                <a:gd name="T4" fmla="*/ 7 w 7"/>
                <a:gd name="T5" fmla="*/ 0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5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7" name="Freeform 347"/>
            <p:cNvSpPr>
              <a:spLocks/>
            </p:cNvSpPr>
            <p:nvPr/>
          </p:nvSpPr>
          <p:spPr bwMode="auto">
            <a:xfrm>
              <a:off x="8453438" y="9956800"/>
              <a:ext cx="25400" cy="22225"/>
            </a:xfrm>
            <a:custGeom>
              <a:avLst/>
              <a:gdLst>
                <a:gd name="T0" fmla="*/ 7 w 16"/>
                <a:gd name="T1" fmla="*/ 0 h 14"/>
                <a:gd name="T2" fmla="*/ 7 w 16"/>
                <a:gd name="T3" fmla="*/ 5 h 14"/>
                <a:gd name="T4" fmla="*/ 0 w 16"/>
                <a:gd name="T5" fmla="*/ 14 h 14"/>
                <a:gd name="T6" fmla="*/ 9 w 16"/>
                <a:gd name="T7" fmla="*/ 12 h 14"/>
                <a:gd name="T8" fmla="*/ 16 w 16"/>
                <a:gd name="T9" fmla="*/ 12 h 14"/>
                <a:gd name="T10" fmla="*/ 16 w 16"/>
                <a:gd name="T11" fmla="*/ 3 h 14"/>
                <a:gd name="T12" fmla="*/ 16 w 16"/>
                <a:gd name="T13" fmla="*/ 3 h 14"/>
                <a:gd name="T14" fmla="*/ 7 w 1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7" y="0"/>
                  </a:moveTo>
                  <a:lnTo>
                    <a:pt x="7" y="5"/>
                  </a:lnTo>
                  <a:lnTo>
                    <a:pt x="0" y="14"/>
                  </a:lnTo>
                  <a:lnTo>
                    <a:pt x="9" y="12"/>
                  </a:lnTo>
                  <a:lnTo>
                    <a:pt x="16" y="1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8" name="Freeform 348"/>
            <p:cNvSpPr>
              <a:spLocks/>
            </p:cNvSpPr>
            <p:nvPr/>
          </p:nvSpPr>
          <p:spPr bwMode="auto">
            <a:xfrm>
              <a:off x="8212138" y="10833100"/>
              <a:ext cx="23813" cy="0"/>
            </a:xfrm>
            <a:custGeom>
              <a:avLst/>
              <a:gdLst>
                <a:gd name="T0" fmla="*/ 0 w 15"/>
                <a:gd name="T1" fmla="*/ 15 w 15"/>
                <a:gd name="T2" fmla="*/ 8 w 15"/>
                <a:gd name="T3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9" name="Freeform 349"/>
            <p:cNvSpPr>
              <a:spLocks/>
            </p:cNvSpPr>
            <p:nvPr/>
          </p:nvSpPr>
          <p:spPr bwMode="auto">
            <a:xfrm>
              <a:off x="8585200" y="10347325"/>
              <a:ext cx="11113" cy="15875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0 h 10"/>
                <a:gd name="T4" fmla="*/ 7 w 7"/>
                <a:gd name="T5" fmla="*/ 0 h 10"/>
                <a:gd name="T6" fmla="*/ 0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0" name="Freeform 350"/>
            <p:cNvSpPr>
              <a:spLocks/>
            </p:cNvSpPr>
            <p:nvPr/>
          </p:nvSpPr>
          <p:spPr bwMode="auto">
            <a:xfrm>
              <a:off x="8235950" y="10145713"/>
              <a:ext cx="720725" cy="725488"/>
            </a:xfrm>
            <a:custGeom>
              <a:avLst/>
              <a:gdLst>
                <a:gd name="T0" fmla="*/ 212 w 454"/>
                <a:gd name="T1" fmla="*/ 246 h 457"/>
                <a:gd name="T2" fmla="*/ 198 w 454"/>
                <a:gd name="T3" fmla="*/ 279 h 457"/>
                <a:gd name="T4" fmla="*/ 184 w 454"/>
                <a:gd name="T5" fmla="*/ 319 h 457"/>
                <a:gd name="T6" fmla="*/ 196 w 454"/>
                <a:gd name="T7" fmla="*/ 338 h 457"/>
                <a:gd name="T8" fmla="*/ 208 w 454"/>
                <a:gd name="T9" fmla="*/ 343 h 457"/>
                <a:gd name="T10" fmla="*/ 177 w 454"/>
                <a:gd name="T11" fmla="*/ 362 h 457"/>
                <a:gd name="T12" fmla="*/ 146 w 454"/>
                <a:gd name="T13" fmla="*/ 381 h 457"/>
                <a:gd name="T14" fmla="*/ 111 w 454"/>
                <a:gd name="T15" fmla="*/ 374 h 457"/>
                <a:gd name="T16" fmla="*/ 87 w 454"/>
                <a:gd name="T17" fmla="*/ 369 h 457"/>
                <a:gd name="T18" fmla="*/ 71 w 454"/>
                <a:gd name="T19" fmla="*/ 378 h 457"/>
                <a:gd name="T20" fmla="*/ 23 w 454"/>
                <a:gd name="T21" fmla="*/ 414 h 457"/>
                <a:gd name="T22" fmla="*/ 2 w 454"/>
                <a:gd name="T23" fmla="*/ 449 h 457"/>
                <a:gd name="T24" fmla="*/ 26 w 454"/>
                <a:gd name="T25" fmla="*/ 438 h 457"/>
                <a:gd name="T26" fmla="*/ 66 w 454"/>
                <a:gd name="T27" fmla="*/ 435 h 457"/>
                <a:gd name="T28" fmla="*/ 108 w 454"/>
                <a:gd name="T29" fmla="*/ 449 h 457"/>
                <a:gd name="T30" fmla="*/ 123 w 454"/>
                <a:gd name="T31" fmla="*/ 414 h 457"/>
                <a:gd name="T32" fmla="*/ 156 w 454"/>
                <a:gd name="T33" fmla="*/ 421 h 457"/>
                <a:gd name="T34" fmla="*/ 182 w 454"/>
                <a:gd name="T35" fmla="*/ 445 h 457"/>
                <a:gd name="T36" fmla="*/ 224 w 454"/>
                <a:gd name="T37" fmla="*/ 440 h 457"/>
                <a:gd name="T38" fmla="*/ 255 w 454"/>
                <a:gd name="T39" fmla="*/ 430 h 457"/>
                <a:gd name="T40" fmla="*/ 281 w 454"/>
                <a:gd name="T41" fmla="*/ 445 h 457"/>
                <a:gd name="T42" fmla="*/ 321 w 454"/>
                <a:gd name="T43" fmla="*/ 442 h 457"/>
                <a:gd name="T44" fmla="*/ 364 w 454"/>
                <a:gd name="T45" fmla="*/ 447 h 457"/>
                <a:gd name="T46" fmla="*/ 397 w 454"/>
                <a:gd name="T47" fmla="*/ 435 h 457"/>
                <a:gd name="T48" fmla="*/ 411 w 454"/>
                <a:gd name="T49" fmla="*/ 412 h 457"/>
                <a:gd name="T50" fmla="*/ 378 w 454"/>
                <a:gd name="T51" fmla="*/ 414 h 457"/>
                <a:gd name="T52" fmla="*/ 369 w 454"/>
                <a:gd name="T53" fmla="*/ 390 h 457"/>
                <a:gd name="T54" fmla="*/ 392 w 454"/>
                <a:gd name="T55" fmla="*/ 378 h 457"/>
                <a:gd name="T56" fmla="*/ 409 w 454"/>
                <a:gd name="T57" fmla="*/ 371 h 457"/>
                <a:gd name="T58" fmla="*/ 433 w 454"/>
                <a:gd name="T59" fmla="*/ 359 h 457"/>
                <a:gd name="T60" fmla="*/ 454 w 454"/>
                <a:gd name="T61" fmla="*/ 317 h 457"/>
                <a:gd name="T62" fmla="*/ 425 w 454"/>
                <a:gd name="T63" fmla="*/ 279 h 457"/>
                <a:gd name="T64" fmla="*/ 385 w 454"/>
                <a:gd name="T65" fmla="*/ 281 h 457"/>
                <a:gd name="T66" fmla="*/ 369 w 454"/>
                <a:gd name="T67" fmla="*/ 267 h 457"/>
                <a:gd name="T68" fmla="*/ 392 w 454"/>
                <a:gd name="T69" fmla="*/ 241 h 457"/>
                <a:gd name="T70" fmla="*/ 380 w 454"/>
                <a:gd name="T71" fmla="*/ 208 h 457"/>
                <a:gd name="T72" fmla="*/ 362 w 454"/>
                <a:gd name="T73" fmla="*/ 191 h 457"/>
                <a:gd name="T74" fmla="*/ 376 w 454"/>
                <a:gd name="T75" fmla="*/ 151 h 457"/>
                <a:gd name="T76" fmla="*/ 366 w 454"/>
                <a:gd name="T77" fmla="*/ 118 h 457"/>
                <a:gd name="T78" fmla="*/ 340 w 454"/>
                <a:gd name="T79" fmla="*/ 104 h 457"/>
                <a:gd name="T80" fmla="*/ 345 w 454"/>
                <a:gd name="T81" fmla="*/ 64 h 457"/>
                <a:gd name="T82" fmla="*/ 343 w 454"/>
                <a:gd name="T83" fmla="*/ 21 h 457"/>
                <a:gd name="T84" fmla="*/ 324 w 454"/>
                <a:gd name="T85" fmla="*/ 2 h 457"/>
                <a:gd name="T86" fmla="*/ 317 w 454"/>
                <a:gd name="T87" fmla="*/ 26 h 457"/>
                <a:gd name="T88" fmla="*/ 293 w 454"/>
                <a:gd name="T89" fmla="*/ 28 h 457"/>
                <a:gd name="T90" fmla="*/ 286 w 454"/>
                <a:gd name="T91" fmla="*/ 37 h 457"/>
                <a:gd name="T92" fmla="*/ 272 w 454"/>
                <a:gd name="T93" fmla="*/ 54 h 457"/>
                <a:gd name="T94" fmla="*/ 253 w 454"/>
                <a:gd name="T95" fmla="*/ 54 h 457"/>
                <a:gd name="T96" fmla="*/ 229 w 454"/>
                <a:gd name="T97" fmla="*/ 64 h 457"/>
                <a:gd name="T98" fmla="*/ 217 w 454"/>
                <a:gd name="T99" fmla="*/ 106 h 457"/>
                <a:gd name="T100" fmla="*/ 227 w 454"/>
                <a:gd name="T101" fmla="*/ 127 h 457"/>
                <a:gd name="T102" fmla="*/ 236 w 454"/>
                <a:gd name="T103" fmla="*/ 144 h 457"/>
                <a:gd name="T104" fmla="*/ 229 w 454"/>
                <a:gd name="T105" fmla="*/ 170 h 457"/>
                <a:gd name="T106" fmla="*/ 222 w 454"/>
                <a:gd name="T107" fmla="*/ 187 h 457"/>
                <a:gd name="T108" fmla="*/ 224 w 454"/>
                <a:gd name="T109" fmla="*/ 210 h 457"/>
                <a:gd name="T110" fmla="*/ 210 w 454"/>
                <a:gd name="T111" fmla="*/ 21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4" h="457">
                  <a:moveTo>
                    <a:pt x="212" y="222"/>
                  </a:moveTo>
                  <a:lnTo>
                    <a:pt x="220" y="229"/>
                  </a:lnTo>
                  <a:lnTo>
                    <a:pt x="220" y="236"/>
                  </a:lnTo>
                  <a:lnTo>
                    <a:pt x="212" y="246"/>
                  </a:lnTo>
                  <a:lnTo>
                    <a:pt x="205" y="255"/>
                  </a:lnTo>
                  <a:lnTo>
                    <a:pt x="205" y="262"/>
                  </a:lnTo>
                  <a:lnTo>
                    <a:pt x="205" y="269"/>
                  </a:lnTo>
                  <a:lnTo>
                    <a:pt x="198" y="279"/>
                  </a:lnTo>
                  <a:lnTo>
                    <a:pt x="191" y="296"/>
                  </a:lnTo>
                  <a:lnTo>
                    <a:pt x="184" y="305"/>
                  </a:lnTo>
                  <a:lnTo>
                    <a:pt x="184" y="312"/>
                  </a:lnTo>
                  <a:lnTo>
                    <a:pt x="184" y="319"/>
                  </a:lnTo>
                  <a:lnTo>
                    <a:pt x="191" y="319"/>
                  </a:lnTo>
                  <a:lnTo>
                    <a:pt x="191" y="322"/>
                  </a:lnTo>
                  <a:lnTo>
                    <a:pt x="194" y="322"/>
                  </a:lnTo>
                  <a:lnTo>
                    <a:pt x="196" y="338"/>
                  </a:lnTo>
                  <a:lnTo>
                    <a:pt x="186" y="338"/>
                  </a:lnTo>
                  <a:lnTo>
                    <a:pt x="186" y="345"/>
                  </a:lnTo>
                  <a:lnTo>
                    <a:pt x="201" y="343"/>
                  </a:lnTo>
                  <a:lnTo>
                    <a:pt x="208" y="343"/>
                  </a:lnTo>
                  <a:lnTo>
                    <a:pt x="201" y="352"/>
                  </a:lnTo>
                  <a:lnTo>
                    <a:pt x="194" y="362"/>
                  </a:lnTo>
                  <a:lnTo>
                    <a:pt x="184" y="362"/>
                  </a:lnTo>
                  <a:lnTo>
                    <a:pt x="177" y="362"/>
                  </a:lnTo>
                  <a:lnTo>
                    <a:pt x="170" y="371"/>
                  </a:lnTo>
                  <a:lnTo>
                    <a:pt x="170" y="378"/>
                  </a:lnTo>
                  <a:lnTo>
                    <a:pt x="160" y="378"/>
                  </a:lnTo>
                  <a:lnTo>
                    <a:pt x="146" y="381"/>
                  </a:lnTo>
                  <a:lnTo>
                    <a:pt x="137" y="381"/>
                  </a:lnTo>
                  <a:lnTo>
                    <a:pt x="130" y="381"/>
                  </a:lnTo>
                  <a:lnTo>
                    <a:pt x="120" y="374"/>
                  </a:lnTo>
                  <a:lnTo>
                    <a:pt x="111" y="374"/>
                  </a:lnTo>
                  <a:lnTo>
                    <a:pt x="111" y="367"/>
                  </a:lnTo>
                  <a:lnTo>
                    <a:pt x="104" y="367"/>
                  </a:lnTo>
                  <a:lnTo>
                    <a:pt x="94" y="369"/>
                  </a:lnTo>
                  <a:lnTo>
                    <a:pt x="87" y="369"/>
                  </a:lnTo>
                  <a:lnTo>
                    <a:pt x="97" y="376"/>
                  </a:lnTo>
                  <a:lnTo>
                    <a:pt x="87" y="385"/>
                  </a:lnTo>
                  <a:lnTo>
                    <a:pt x="80" y="376"/>
                  </a:lnTo>
                  <a:lnTo>
                    <a:pt x="71" y="378"/>
                  </a:lnTo>
                  <a:lnTo>
                    <a:pt x="71" y="385"/>
                  </a:lnTo>
                  <a:lnTo>
                    <a:pt x="63" y="402"/>
                  </a:lnTo>
                  <a:lnTo>
                    <a:pt x="47" y="404"/>
                  </a:lnTo>
                  <a:lnTo>
                    <a:pt x="23" y="414"/>
                  </a:lnTo>
                  <a:lnTo>
                    <a:pt x="26" y="421"/>
                  </a:lnTo>
                  <a:lnTo>
                    <a:pt x="16" y="423"/>
                  </a:lnTo>
                  <a:lnTo>
                    <a:pt x="0" y="433"/>
                  </a:lnTo>
                  <a:lnTo>
                    <a:pt x="2" y="449"/>
                  </a:lnTo>
                  <a:lnTo>
                    <a:pt x="9" y="447"/>
                  </a:lnTo>
                  <a:lnTo>
                    <a:pt x="18" y="447"/>
                  </a:lnTo>
                  <a:lnTo>
                    <a:pt x="18" y="440"/>
                  </a:lnTo>
                  <a:lnTo>
                    <a:pt x="26" y="438"/>
                  </a:lnTo>
                  <a:lnTo>
                    <a:pt x="26" y="447"/>
                  </a:lnTo>
                  <a:lnTo>
                    <a:pt x="35" y="438"/>
                  </a:lnTo>
                  <a:lnTo>
                    <a:pt x="49" y="428"/>
                  </a:lnTo>
                  <a:lnTo>
                    <a:pt x="66" y="435"/>
                  </a:lnTo>
                  <a:lnTo>
                    <a:pt x="82" y="435"/>
                  </a:lnTo>
                  <a:lnTo>
                    <a:pt x="85" y="442"/>
                  </a:lnTo>
                  <a:lnTo>
                    <a:pt x="92" y="449"/>
                  </a:lnTo>
                  <a:lnTo>
                    <a:pt x="108" y="449"/>
                  </a:lnTo>
                  <a:lnTo>
                    <a:pt x="115" y="440"/>
                  </a:lnTo>
                  <a:lnTo>
                    <a:pt x="115" y="433"/>
                  </a:lnTo>
                  <a:lnTo>
                    <a:pt x="115" y="423"/>
                  </a:lnTo>
                  <a:lnTo>
                    <a:pt x="123" y="414"/>
                  </a:lnTo>
                  <a:lnTo>
                    <a:pt x="132" y="423"/>
                  </a:lnTo>
                  <a:lnTo>
                    <a:pt x="139" y="421"/>
                  </a:lnTo>
                  <a:lnTo>
                    <a:pt x="149" y="421"/>
                  </a:lnTo>
                  <a:lnTo>
                    <a:pt x="156" y="421"/>
                  </a:lnTo>
                  <a:lnTo>
                    <a:pt x="165" y="421"/>
                  </a:lnTo>
                  <a:lnTo>
                    <a:pt x="172" y="428"/>
                  </a:lnTo>
                  <a:lnTo>
                    <a:pt x="182" y="435"/>
                  </a:lnTo>
                  <a:lnTo>
                    <a:pt x="182" y="445"/>
                  </a:lnTo>
                  <a:lnTo>
                    <a:pt x="191" y="442"/>
                  </a:lnTo>
                  <a:lnTo>
                    <a:pt x="198" y="435"/>
                  </a:lnTo>
                  <a:lnTo>
                    <a:pt x="215" y="433"/>
                  </a:lnTo>
                  <a:lnTo>
                    <a:pt x="224" y="440"/>
                  </a:lnTo>
                  <a:lnTo>
                    <a:pt x="241" y="440"/>
                  </a:lnTo>
                  <a:lnTo>
                    <a:pt x="239" y="430"/>
                  </a:lnTo>
                  <a:lnTo>
                    <a:pt x="248" y="423"/>
                  </a:lnTo>
                  <a:lnTo>
                    <a:pt x="255" y="430"/>
                  </a:lnTo>
                  <a:lnTo>
                    <a:pt x="265" y="438"/>
                  </a:lnTo>
                  <a:lnTo>
                    <a:pt x="272" y="438"/>
                  </a:lnTo>
                  <a:lnTo>
                    <a:pt x="281" y="438"/>
                  </a:lnTo>
                  <a:lnTo>
                    <a:pt x="281" y="445"/>
                  </a:lnTo>
                  <a:lnTo>
                    <a:pt x="298" y="442"/>
                  </a:lnTo>
                  <a:lnTo>
                    <a:pt x="307" y="442"/>
                  </a:lnTo>
                  <a:lnTo>
                    <a:pt x="314" y="442"/>
                  </a:lnTo>
                  <a:lnTo>
                    <a:pt x="321" y="442"/>
                  </a:lnTo>
                  <a:lnTo>
                    <a:pt x="331" y="449"/>
                  </a:lnTo>
                  <a:lnTo>
                    <a:pt x="340" y="449"/>
                  </a:lnTo>
                  <a:lnTo>
                    <a:pt x="347" y="457"/>
                  </a:lnTo>
                  <a:lnTo>
                    <a:pt x="364" y="447"/>
                  </a:lnTo>
                  <a:lnTo>
                    <a:pt x="373" y="447"/>
                  </a:lnTo>
                  <a:lnTo>
                    <a:pt x="380" y="454"/>
                  </a:lnTo>
                  <a:lnTo>
                    <a:pt x="388" y="445"/>
                  </a:lnTo>
                  <a:lnTo>
                    <a:pt x="397" y="435"/>
                  </a:lnTo>
                  <a:lnTo>
                    <a:pt x="404" y="435"/>
                  </a:lnTo>
                  <a:lnTo>
                    <a:pt x="411" y="428"/>
                  </a:lnTo>
                  <a:lnTo>
                    <a:pt x="421" y="419"/>
                  </a:lnTo>
                  <a:lnTo>
                    <a:pt x="411" y="412"/>
                  </a:lnTo>
                  <a:lnTo>
                    <a:pt x="404" y="412"/>
                  </a:lnTo>
                  <a:lnTo>
                    <a:pt x="395" y="421"/>
                  </a:lnTo>
                  <a:lnTo>
                    <a:pt x="385" y="414"/>
                  </a:lnTo>
                  <a:lnTo>
                    <a:pt x="378" y="414"/>
                  </a:lnTo>
                  <a:lnTo>
                    <a:pt x="369" y="404"/>
                  </a:lnTo>
                  <a:lnTo>
                    <a:pt x="362" y="397"/>
                  </a:lnTo>
                  <a:lnTo>
                    <a:pt x="359" y="390"/>
                  </a:lnTo>
                  <a:lnTo>
                    <a:pt x="369" y="390"/>
                  </a:lnTo>
                  <a:lnTo>
                    <a:pt x="376" y="388"/>
                  </a:lnTo>
                  <a:lnTo>
                    <a:pt x="385" y="397"/>
                  </a:lnTo>
                  <a:lnTo>
                    <a:pt x="392" y="388"/>
                  </a:lnTo>
                  <a:lnTo>
                    <a:pt x="392" y="378"/>
                  </a:lnTo>
                  <a:lnTo>
                    <a:pt x="383" y="381"/>
                  </a:lnTo>
                  <a:lnTo>
                    <a:pt x="392" y="371"/>
                  </a:lnTo>
                  <a:lnTo>
                    <a:pt x="402" y="371"/>
                  </a:lnTo>
                  <a:lnTo>
                    <a:pt x="409" y="371"/>
                  </a:lnTo>
                  <a:lnTo>
                    <a:pt x="416" y="369"/>
                  </a:lnTo>
                  <a:lnTo>
                    <a:pt x="416" y="362"/>
                  </a:lnTo>
                  <a:lnTo>
                    <a:pt x="425" y="359"/>
                  </a:lnTo>
                  <a:lnTo>
                    <a:pt x="433" y="359"/>
                  </a:lnTo>
                  <a:lnTo>
                    <a:pt x="440" y="352"/>
                  </a:lnTo>
                  <a:lnTo>
                    <a:pt x="447" y="343"/>
                  </a:lnTo>
                  <a:lnTo>
                    <a:pt x="447" y="333"/>
                  </a:lnTo>
                  <a:lnTo>
                    <a:pt x="454" y="317"/>
                  </a:lnTo>
                  <a:lnTo>
                    <a:pt x="454" y="310"/>
                  </a:lnTo>
                  <a:lnTo>
                    <a:pt x="454" y="293"/>
                  </a:lnTo>
                  <a:lnTo>
                    <a:pt x="444" y="286"/>
                  </a:lnTo>
                  <a:lnTo>
                    <a:pt x="425" y="279"/>
                  </a:lnTo>
                  <a:lnTo>
                    <a:pt x="411" y="279"/>
                  </a:lnTo>
                  <a:lnTo>
                    <a:pt x="402" y="272"/>
                  </a:lnTo>
                  <a:lnTo>
                    <a:pt x="395" y="281"/>
                  </a:lnTo>
                  <a:lnTo>
                    <a:pt x="385" y="281"/>
                  </a:lnTo>
                  <a:lnTo>
                    <a:pt x="378" y="291"/>
                  </a:lnTo>
                  <a:lnTo>
                    <a:pt x="369" y="281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76" y="265"/>
                  </a:lnTo>
                  <a:lnTo>
                    <a:pt x="383" y="258"/>
                  </a:lnTo>
                  <a:lnTo>
                    <a:pt x="392" y="248"/>
                  </a:lnTo>
                  <a:lnTo>
                    <a:pt x="392" y="241"/>
                  </a:lnTo>
                  <a:lnTo>
                    <a:pt x="390" y="232"/>
                  </a:lnTo>
                  <a:lnTo>
                    <a:pt x="390" y="225"/>
                  </a:lnTo>
                  <a:lnTo>
                    <a:pt x="380" y="215"/>
                  </a:lnTo>
                  <a:lnTo>
                    <a:pt x="380" y="208"/>
                  </a:lnTo>
                  <a:lnTo>
                    <a:pt x="364" y="201"/>
                  </a:lnTo>
                  <a:lnTo>
                    <a:pt x="354" y="201"/>
                  </a:lnTo>
                  <a:lnTo>
                    <a:pt x="354" y="194"/>
                  </a:lnTo>
                  <a:lnTo>
                    <a:pt x="362" y="191"/>
                  </a:lnTo>
                  <a:lnTo>
                    <a:pt x="371" y="191"/>
                  </a:lnTo>
                  <a:lnTo>
                    <a:pt x="380" y="201"/>
                  </a:lnTo>
                  <a:lnTo>
                    <a:pt x="376" y="158"/>
                  </a:lnTo>
                  <a:lnTo>
                    <a:pt x="376" y="151"/>
                  </a:lnTo>
                  <a:lnTo>
                    <a:pt x="376" y="142"/>
                  </a:lnTo>
                  <a:lnTo>
                    <a:pt x="376" y="135"/>
                  </a:lnTo>
                  <a:lnTo>
                    <a:pt x="366" y="127"/>
                  </a:lnTo>
                  <a:lnTo>
                    <a:pt x="366" y="118"/>
                  </a:lnTo>
                  <a:lnTo>
                    <a:pt x="357" y="118"/>
                  </a:lnTo>
                  <a:lnTo>
                    <a:pt x="350" y="111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8" y="87"/>
                  </a:lnTo>
                  <a:lnTo>
                    <a:pt x="338" y="80"/>
                  </a:lnTo>
                  <a:lnTo>
                    <a:pt x="345" y="71"/>
                  </a:lnTo>
                  <a:lnTo>
                    <a:pt x="345" y="64"/>
                  </a:lnTo>
                  <a:lnTo>
                    <a:pt x="338" y="56"/>
                  </a:lnTo>
                  <a:lnTo>
                    <a:pt x="336" y="47"/>
                  </a:lnTo>
                  <a:lnTo>
                    <a:pt x="336" y="40"/>
                  </a:lnTo>
                  <a:lnTo>
                    <a:pt x="343" y="21"/>
                  </a:lnTo>
                  <a:lnTo>
                    <a:pt x="333" y="14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4" y="2"/>
                  </a:lnTo>
                  <a:lnTo>
                    <a:pt x="317" y="19"/>
                  </a:lnTo>
                  <a:lnTo>
                    <a:pt x="312" y="19"/>
                  </a:lnTo>
                  <a:lnTo>
                    <a:pt x="319" y="23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0" y="35"/>
                  </a:lnTo>
                  <a:lnTo>
                    <a:pt x="300" y="28"/>
                  </a:lnTo>
                  <a:lnTo>
                    <a:pt x="293" y="28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5"/>
                  </a:lnTo>
                  <a:lnTo>
                    <a:pt x="286" y="37"/>
                  </a:lnTo>
                  <a:lnTo>
                    <a:pt x="286" y="37"/>
                  </a:lnTo>
                  <a:lnTo>
                    <a:pt x="286" y="45"/>
                  </a:lnTo>
                  <a:lnTo>
                    <a:pt x="279" y="45"/>
                  </a:lnTo>
                  <a:lnTo>
                    <a:pt x="272" y="54"/>
                  </a:lnTo>
                  <a:lnTo>
                    <a:pt x="262" y="64"/>
                  </a:lnTo>
                  <a:lnTo>
                    <a:pt x="255" y="64"/>
                  </a:lnTo>
                  <a:lnTo>
                    <a:pt x="253" y="56"/>
                  </a:lnTo>
                  <a:lnTo>
                    <a:pt x="253" y="54"/>
                  </a:lnTo>
                  <a:lnTo>
                    <a:pt x="246" y="61"/>
                  </a:lnTo>
                  <a:lnTo>
                    <a:pt x="239" y="64"/>
                  </a:lnTo>
                  <a:lnTo>
                    <a:pt x="239" y="71"/>
                  </a:lnTo>
                  <a:lnTo>
                    <a:pt x="229" y="64"/>
                  </a:lnTo>
                  <a:lnTo>
                    <a:pt x="222" y="71"/>
                  </a:lnTo>
                  <a:lnTo>
                    <a:pt x="215" y="80"/>
                  </a:lnTo>
                  <a:lnTo>
                    <a:pt x="215" y="87"/>
                  </a:lnTo>
                  <a:lnTo>
                    <a:pt x="217" y="106"/>
                  </a:lnTo>
                  <a:lnTo>
                    <a:pt x="217" y="113"/>
                  </a:lnTo>
                  <a:lnTo>
                    <a:pt x="227" y="120"/>
                  </a:lnTo>
                  <a:lnTo>
                    <a:pt x="234" y="120"/>
                  </a:lnTo>
                  <a:lnTo>
                    <a:pt x="227" y="127"/>
                  </a:lnTo>
                  <a:lnTo>
                    <a:pt x="234" y="127"/>
                  </a:lnTo>
                  <a:lnTo>
                    <a:pt x="250" y="135"/>
                  </a:lnTo>
                  <a:lnTo>
                    <a:pt x="253" y="144"/>
                  </a:lnTo>
                  <a:lnTo>
                    <a:pt x="236" y="144"/>
                  </a:lnTo>
                  <a:lnTo>
                    <a:pt x="236" y="153"/>
                  </a:lnTo>
                  <a:lnTo>
                    <a:pt x="229" y="153"/>
                  </a:lnTo>
                  <a:lnTo>
                    <a:pt x="229" y="161"/>
                  </a:lnTo>
                  <a:lnTo>
                    <a:pt x="229" y="170"/>
                  </a:lnTo>
                  <a:lnTo>
                    <a:pt x="222" y="170"/>
                  </a:lnTo>
                  <a:lnTo>
                    <a:pt x="212" y="180"/>
                  </a:lnTo>
                  <a:lnTo>
                    <a:pt x="215" y="187"/>
                  </a:lnTo>
                  <a:lnTo>
                    <a:pt x="222" y="187"/>
                  </a:lnTo>
                  <a:lnTo>
                    <a:pt x="222" y="194"/>
                  </a:lnTo>
                  <a:lnTo>
                    <a:pt x="224" y="203"/>
                  </a:lnTo>
                  <a:lnTo>
                    <a:pt x="231" y="201"/>
                  </a:lnTo>
                  <a:lnTo>
                    <a:pt x="224" y="210"/>
                  </a:lnTo>
                  <a:lnTo>
                    <a:pt x="215" y="213"/>
                  </a:lnTo>
                  <a:lnTo>
                    <a:pt x="215" y="203"/>
                  </a:lnTo>
                  <a:lnTo>
                    <a:pt x="208" y="210"/>
                  </a:lnTo>
                  <a:lnTo>
                    <a:pt x="210" y="213"/>
                  </a:lnTo>
                  <a:lnTo>
                    <a:pt x="21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1" name="Freeform 351"/>
            <p:cNvSpPr>
              <a:spLocks/>
            </p:cNvSpPr>
            <p:nvPr/>
          </p:nvSpPr>
          <p:spPr bwMode="auto">
            <a:xfrm>
              <a:off x="8318500" y="10448925"/>
              <a:ext cx="266700" cy="263525"/>
            </a:xfrm>
            <a:custGeom>
              <a:avLst/>
              <a:gdLst>
                <a:gd name="T0" fmla="*/ 73 w 168"/>
                <a:gd name="T1" fmla="*/ 86 h 166"/>
                <a:gd name="T2" fmla="*/ 56 w 168"/>
                <a:gd name="T3" fmla="*/ 86 h 166"/>
                <a:gd name="T4" fmla="*/ 40 w 168"/>
                <a:gd name="T5" fmla="*/ 97 h 166"/>
                <a:gd name="T6" fmla="*/ 23 w 168"/>
                <a:gd name="T7" fmla="*/ 97 h 166"/>
                <a:gd name="T8" fmla="*/ 7 w 168"/>
                <a:gd name="T9" fmla="*/ 100 h 166"/>
                <a:gd name="T10" fmla="*/ 0 w 168"/>
                <a:gd name="T11" fmla="*/ 116 h 166"/>
                <a:gd name="T12" fmla="*/ 26 w 168"/>
                <a:gd name="T13" fmla="*/ 114 h 166"/>
                <a:gd name="T14" fmla="*/ 16 w 168"/>
                <a:gd name="T15" fmla="*/ 121 h 166"/>
                <a:gd name="T16" fmla="*/ 35 w 168"/>
                <a:gd name="T17" fmla="*/ 128 h 166"/>
                <a:gd name="T18" fmla="*/ 49 w 168"/>
                <a:gd name="T19" fmla="*/ 119 h 166"/>
                <a:gd name="T20" fmla="*/ 59 w 168"/>
                <a:gd name="T21" fmla="*/ 128 h 166"/>
                <a:gd name="T22" fmla="*/ 59 w 168"/>
                <a:gd name="T23" fmla="*/ 145 h 166"/>
                <a:gd name="T24" fmla="*/ 85 w 168"/>
                <a:gd name="T25" fmla="*/ 142 h 166"/>
                <a:gd name="T26" fmla="*/ 85 w 168"/>
                <a:gd name="T27" fmla="*/ 159 h 166"/>
                <a:gd name="T28" fmla="*/ 101 w 168"/>
                <a:gd name="T29" fmla="*/ 166 h 166"/>
                <a:gd name="T30" fmla="*/ 127 w 168"/>
                <a:gd name="T31" fmla="*/ 164 h 166"/>
                <a:gd name="T32" fmla="*/ 134 w 168"/>
                <a:gd name="T33" fmla="*/ 154 h 166"/>
                <a:gd name="T34" fmla="*/ 144 w 168"/>
                <a:gd name="T35" fmla="*/ 147 h 166"/>
                <a:gd name="T36" fmla="*/ 139 w 168"/>
                <a:gd name="T37" fmla="*/ 131 h 166"/>
                <a:gd name="T38" fmla="*/ 132 w 168"/>
                <a:gd name="T39" fmla="*/ 128 h 166"/>
                <a:gd name="T40" fmla="*/ 132 w 168"/>
                <a:gd name="T41" fmla="*/ 114 h 166"/>
                <a:gd name="T42" fmla="*/ 146 w 168"/>
                <a:gd name="T43" fmla="*/ 88 h 166"/>
                <a:gd name="T44" fmla="*/ 153 w 168"/>
                <a:gd name="T45" fmla="*/ 71 h 166"/>
                <a:gd name="T46" fmla="*/ 160 w 168"/>
                <a:gd name="T47" fmla="*/ 55 h 166"/>
                <a:gd name="T48" fmla="*/ 168 w 168"/>
                <a:gd name="T49" fmla="*/ 38 h 166"/>
                <a:gd name="T50" fmla="*/ 158 w 168"/>
                <a:gd name="T51" fmla="*/ 22 h 166"/>
                <a:gd name="T52" fmla="*/ 149 w 168"/>
                <a:gd name="T53" fmla="*/ 15 h 166"/>
                <a:gd name="T54" fmla="*/ 142 w 168"/>
                <a:gd name="T55" fmla="*/ 7 h 166"/>
                <a:gd name="T56" fmla="*/ 132 w 168"/>
                <a:gd name="T57" fmla="*/ 0 h 166"/>
                <a:gd name="T58" fmla="*/ 99 w 168"/>
                <a:gd name="T59" fmla="*/ 10 h 166"/>
                <a:gd name="T60" fmla="*/ 75 w 168"/>
                <a:gd name="T61" fmla="*/ 19 h 166"/>
                <a:gd name="T62" fmla="*/ 61 w 168"/>
                <a:gd name="T63" fmla="*/ 29 h 166"/>
                <a:gd name="T64" fmla="*/ 68 w 168"/>
                <a:gd name="T65" fmla="*/ 36 h 166"/>
                <a:gd name="T66" fmla="*/ 85 w 168"/>
                <a:gd name="T67" fmla="*/ 36 h 166"/>
                <a:gd name="T68" fmla="*/ 101 w 168"/>
                <a:gd name="T69" fmla="*/ 26 h 166"/>
                <a:gd name="T70" fmla="*/ 94 w 168"/>
                <a:gd name="T71" fmla="*/ 43 h 166"/>
                <a:gd name="T72" fmla="*/ 94 w 168"/>
                <a:gd name="T73" fmla="*/ 60 h 166"/>
                <a:gd name="T74" fmla="*/ 97 w 168"/>
                <a:gd name="T75" fmla="*/ 67 h 166"/>
                <a:gd name="T76" fmla="*/ 80 w 168"/>
                <a:gd name="T77" fmla="*/ 7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166">
                  <a:moveTo>
                    <a:pt x="80" y="76"/>
                  </a:moveTo>
                  <a:lnTo>
                    <a:pt x="73" y="86"/>
                  </a:lnTo>
                  <a:lnTo>
                    <a:pt x="66" y="95"/>
                  </a:lnTo>
                  <a:lnTo>
                    <a:pt x="56" y="86"/>
                  </a:lnTo>
                  <a:lnTo>
                    <a:pt x="49" y="95"/>
                  </a:lnTo>
                  <a:lnTo>
                    <a:pt x="40" y="97"/>
                  </a:lnTo>
                  <a:lnTo>
                    <a:pt x="33" y="97"/>
                  </a:lnTo>
                  <a:lnTo>
                    <a:pt x="23" y="97"/>
                  </a:lnTo>
                  <a:lnTo>
                    <a:pt x="14" y="90"/>
                  </a:lnTo>
                  <a:lnTo>
                    <a:pt x="7" y="100"/>
                  </a:lnTo>
                  <a:lnTo>
                    <a:pt x="7" y="107"/>
                  </a:lnTo>
                  <a:lnTo>
                    <a:pt x="0" y="116"/>
                  </a:lnTo>
                  <a:lnTo>
                    <a:pt x="16" y="114"/>
                  </a:lnTo>
                  <a:lnTo>
                    <a:pt x="26" y="114"/>
                  </a:lnTo>
                  <a:lnTo>
                    <a:pt x="26" y="121"/>
                  </a:lnTo>
                  <a:lnTo>
                    <a:pt x="16" y="121"/>
                  </a:lnTo>
                  <a:lnTo>
                    <a:pt x="19" y="131"/>
                  </a:lnTo>
                  <a:lnTo>
                    <a:pt x="35" y="128"/>
                  </a:lnTo>
                  <a:lnTo>
                    <a:pt x="42" y="121"/>
                  </a:lnTo>
                  <a:lnTo>
                    <a:pt x="49" y="119"/>
                  </a:lnTo>
                  <a:lnTo>
                    <a:pt x="59" y="119"/>
                  </a:lnTo>
                  <a:lnTo>
                    <a:pt x="59" y="128"/>
                  </a:lnTo>
                  <a:lnTo>
                    <a:pt x="59" y="135"/>
                  </a:lnTo>
                  <a:lnTo>
                    <a:pt x="59" y="145"/>
                  </a:lnTo>
                  <a:lnTo>
                    <a:pt x="75" y="142"/>
                  </a:lnTo>
                  <a:lnTo>
                    <a:pt x="85" y="142"/>
                  </a:lnTo>
                  <a:lnTo>
                    <a:pt x="78" y="152"/>
                  </a:lnTo>
                  <a:lnTo>
                    <a:pt x="85" y="159"/>
                  </a:lnTo>
                  <a:lnTo>
                    <a:pt x="94" y="166"/>
                  </a:lnTo>
                  <a:lnTo>
                    <a:pt x="101" y="166"/>
                  </a:lnTo>
                  <a:lnTo>
                    <a:pt x="118" y="164"/>
                  </a:lnTo>
                  <a:lnTo>
                    <a:pt x="127" y="16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47"/>
                  </a:lnTo>
                  <a:lnTo>
                    <a:pt x="144" y="147"/>
                  </a:lnTo>
                  <a:lnTo>
                    <a:pt x="142" y="131"/>
                  </a:lnTo>
                  <a:lnTo>
                    <a:pt x="139" y="131"/>
                  </a:lnTo>
                  <a:lnTo>
                    <a:pt x="134" y="131"/>
                  </a:lnTo>
                  <a:lnTo>
                    <a:pt x="132" y="128"/>
                  </a:lnTo>
                  <a:lnTo>
                    <a:pt x="132" y="121"/>
                  </a:lnTo>
                  <a:lnTo>
                    <a:pt x="132" y="114"/>
                  </a:lnTo>
                  <a:lnTo>
                    <a:pt x="139" y="105"/>
                  </a:lnTo>
                  <a:lnTo>
                    <a:pt x="146" y="88"/>
                  </a:lnTo>
                  <a:lnTo>
                    <a:pt x="153" y="78"/>
                  </a:lnTo>
                  <a:lnTo>
                    <a:pt x="153" y="71"/>
                  </a:lnTo>
                  <a:lnTo>
                    <a:pt x="153" y="64"/>
                  </a:lnTo>
                  <a:lnTo>
                    <a:pt x="160" y="55"/>
                  </a:lnTo>
                  <a:lnTo>
                    <a:pt x="168" y="45"/>
                  </a:lnTo>
                  <a:lnTo>
                    <a:pt x="168" y="38"/>
                  </a:lnTo>
                  <a:lnTo>
                    <a:pt x="160" y="31"/>
                  </a:lnTo>
                  <a:lnTo>
                    <a:pt x="158" y="22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9" y="5"/>
                  </a:lnTo>
                  <a:lnTo>
                    <a:pt x="142" y="7"/>
                  </a:lnTo>
                  <a:lnTo>
                    <a:pt x="132" y="7"/>
                  </a:lnTo>
                  <a:lnTo>
                    <a:pt x="132" y="0"/>
                  </a:lnTo>
                  <a:lnTo>
                    <a:pt x="108" y="10"/>
                  </a:lnTo>
                  <a:lnTo>
                    <a:pt x="99" y="10"/>
                  </a:lnTo>
                  <a:lnTo>
                    <a:pt x="92" y="19"/>
                  </a:lnTo>
                  <a:lnTo>
                    <a:pt x="75" y="19"/>
                  </a:lnTo>
                  <a:lnTo>
                    <a:pt x="68" y="29"/>
                  </a:lnTo>
                  <a:lnTo>
                    <a:pt x="61" y="29"/>
                  </a:lnTo>
                  <a:lnTo>
                    <a:pt x="61" y="38"/>
                  </a:lnTo>
                  <a:lnTo>
                    <a:pt x="68" y="36"/>
                  </a:lnTo>
                  <a:lnTo>
                    <a:pt x="78" y="29"/>
                  </a:lnTo>
                  <a:lnTo>
                    <a:pt x="85" y="36"/>
                  </a:lnTo>
                  <a:lnTo>
                    <a:pt x="92" y="26"/>
                  </a:lnTo>
                  <a:lnTo>
                    <a:pt x="101" y="26"/>
                  </a:lnTo>
                  <a:lnTo>
                    <a:pt x="101" y="34"/>
                  </a:lnTo>
                  <a:lnTo>
                    <a:pt x="94" y="43"/>
                  </a:lnTo>
                  <a:lnTo>
                    <a:pt x="94" y="50"/>
                  </a:lnTo>
                  <a:lnTo>
                    <a:pt x="94" y="60"/>
                  </a:lnTo>
                  <a:lnTo>
                    <a:pt x="87" y="60"/>
                  </a:lnTo>
                  <a:lnTo>
                    <a:pt x="97" y="67"/>
                  </a:lnTo>
                  <a:lnTo>
                    <a:pt x="90" y="76"/>
                  </a:lnTo>
                  <a:lnTo>
                    <a:pt x="8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2" name="Freeform 352"/>
            <p:cNvSpPr>
              <a:spLocks/>
            </p:cNvSpPr>
            <p:nvPr/>
          </p:nvSpPr>
          <p:spPr bwMode="auto">
            <a:xfrm>
              <a:off x="8640763" y="9866313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3" name="Line 353"/>
            <p:cNvSpPr>
              <a:spLocks noChangeShapeType="1"/>
            </p:cNvSpPr>
            <p:nvPr/>
          </p:nvSpPr>
          <p:spPr bwMode="auto">
            <a:xfrm>
              <a:off x="8640763" y="9866313"/>
              <a:ext cx="11113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4" name="Freeform 354"/>
            <p:cNvSpPr>
              <a:spLocks/>
            </p:cNvSpPr>
            <p:nvPr/>
          </p:nvSpPr>
          <p:spPr bwMode="auto">
            <a:xfrm>
              <a:off x="8520113" y="9852025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5" name="Line 355"/>
            <p:cNvSpPr>
              <a:spLocks noChangeShapeType="1"/>
            </p:cNvSpPr>
            <p:nvPr/>
          </p:nvSpPr>
          <p:spPr bwMode="auto">
            <a:xfrm flipH="1">
              <a:off x="8520113" y="9852025"/>
              <a:ext cx="11113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6" name="Freeform 356"/>
            <p:cNvSpPr>
              <a:spLocks/>
            </p:cNvSpPr>
            <p:nvPr/>
          </p:nvSpPr>
          <p:spPr bwMode="auto">
            <a:xfrm>
              <a:off x="8464550" y="9712325"/>
              <a:ext cx="360363" cy="541338"/>
            </a:xfrm>
            <a:custGeom>
              <a:avLst/>
              <a:gdLst>
                <a:gd name="T0" fmla="*/ 135 w 227"/>
                <a:gd name="T1" fmla="*/ 318 h 341"/>
                <a:gd name="T2" fmla="*/ 142 w 227"/>
                <a:gd name="T3" fmla="*/ 310 h 341"/>
                <a:gd name="T4" fmla="*/ 149 w 227"/>
                <a:gd name="T5" fmla="*/ 301 h 341"/>
                <a:gd name="T6" fmla="*/ 173 w 227"/>
                <a:gd name="T7" fmla="*/ 299 h 341"/>
                <a:gd name="T8" fmla="*/ 180 w 227"/>
                <a:gd name="T9" fmla="*/ 275 h 341"/>
                <a:gd name="T10" fmla="*/ 154 w 227"/>
                <a:gd name="T11" fmla="*/ 244 h 341"/>
                <a:gd name="T12" fmla="*/ 111 w 227"/>
                <a:gd name="T13" fmla="*/ 237 h 341"/>
                <a:gd name="T14" fmla="*/ 121 w 227"/>
                <a:gd name="T15" fmla="*/ 237 h 341"/>
                <a:gd name="T16" fmla="*/ 151 w 227"/>
                <a:gd name="T17" fmla="*/ 228 h 341"/>
                <a:gd name="T18" fmla="*/ 135 w 227"/>
                <a:gd name="T19" fmla="*/ 211 h 341"/>
                <a:gd name="T20" fmla="*/ 168 w 227"/>
                <a:gd name="T21" fmla="*/ 209 h 341"/>
                <a:gd name="T22" fmla="*/ 199 w 227"/>
                <a:gd name="T23" fmla="*/ 183 h 341"/>
                <a:gd name="T24" fmla="*/ 203 w 227"/>
                <a:gd name="T25" fmla="*/ 149 h 341"/>
                <a:gd name="T26" fmla="*/ 227 w 227"/>
                <a:gd name="T27" fmla="*/ 131 h 341"/>
                <a:gd name="T28" fmla="*/ 210 w 227"/>
                <a:gd name="T29" fmla="*/ 116 h 341"/>
                <a:gd name="T30" fmla="*/ 184 w 227"/>
                <a:gd name="T31" fmla="*/ 102 h 341"/>
                <a:gd name="T32" fmla="*/ 135 w 227"/>
                <a:gd name="T33" fmla="*/ 105 h 341"/>
                <a:gd name="T34" fmla="*/ 111 w 227"/>
                <a:gd name="T35" fmla="*/ 97 h 341"/>
                <a:gd name="T36" fmla="*/ 132 w 227"/>
                <a:gd name="T37" fmla="*/ 71 h 341"/>
                <a:gd name="T38" fmla="*/ 166 w 227"/>
                <a:gd name="T39" fmla="*/ 55 h 341"/>
                <a:gd name="T40" fmla="*/ 196 w 227"/>
                <a:gd name="T41" fmla="*/ 26 h 341"/>
                <a:gd name="T42" fmla="*/ 170 w 227"/>
                <a:gd name="T43" fmla="*/ 12 h 341"/>
                <a:gd name="T44" fmla="*/ 128 w 227"/>
                <a:gd name="T45" fmla="*/ 15 h 341"/>
                <a:gd name="T46" fmla="*/ 104 w 227"/>
                <a:gd name="T47" fmla="*/ 0 h 341"/>
                <a:gd name="T48" fmla="*/ 97 w 227"/>
                <a:gd name="T49" fmla="*/ 33 h 341"/>
                <a:gd name="T50" fmla="*/ 73 w 227"/>
                <a:gd name="T51" fmla="*/ 43 h 341"/>
                <a:gd name="T52" fmla="*/ 73 w 227"/>
                <a:gd name="T53" fmla="*/ 60 h 341"/>
                <a:gd name="T54" fmla="*/ 50 w 227"/>
                <a:gd name="T55" fmla="*/ 52 h 341"/>
                <a:gd name="T56" fmla="*/ 42 w 227"/>
                <a:gd name="T57" fmla="*/ 88 h 341"/>
                <a:gd name="T58" fmla="*/ 38 w 227"/>
                <a:gd name="T59" fmla="*/ 112 h 341"/>
                <a:gd name="T60" fmla="*/ 21 w 227"/>
                <a:gd name="T61" fmla="*/ 138 h 341"/>
                <a:gd name="T62" fmla="*/ 9 w 227"/>
                <a:gd name="T63" fmla="*/ 157 h 341"/>
                <a:gd name="T64" fmla="*/ 40 w 227"/>
                <a:gd name="T65" fmla="*/ 152 h 341"/>
                <a:gd name="T66" fmla="*/ 40 w 227"/>
                <a:gd name="T67" fmla="*/ 161 h 341"/>
                <a:gd name="T68" fmla="*/ 33 w 227"/>
                <a:gd name="T69" fmla="*/ 178 h 341"/>
                <a:gd name="T70" fmla="*/ 12 w 227"/>
                <a:gd name="T71" fmla="*/ 213 h 341"/>
                <a:gd name="T72" fmla="*/ 33 w 227"/>
                <a:gd name="T73" fmla="*/ 194 h 341"/>
                <a:gd name="T74" fmla="*/ 28 w 227"/>
                <a:gd name="T75" fmla="*/ 218 h 341"/>
                <a:gd name="T76" fmla="*/ 54 w 227"/>
                <a:gd name="T77" fmla="*/ 235 h 341"/>
                <a:gd name="T78" fmla="*/ 54 w 227"/>
                <a:gd name="T79" fmla="*/ 251 h 341"/>
                <a:gd name="T80" fmla="*/ 24 w 227"/>
                <a:gd name="T81" fmla="*/ 277 h 341"/>
                <a:gd name="T82" fmla="*/ 9 w 227"/>
                <a:gd name="T83" fmla="*/ 303 h 341"/>
                <a:gd name="T84" fmla="*/ 2 w 227"/>
                <a:gd name="T85" fmla="*/ 337 h 341"/>
                <a:gd name="T86" fmla="*/ 19 w 227"/>
                <a:gd name="T87" fmla="*/ 318 h 341"/>
                <a:gd name="T88" fmla="*/ 35 w 227"/>
                <a:gd name="T89" fmla="*/ 334 h 341"/>
                <a:gd name="T90" fmla="*/ 52 w 227"/>
                <a:gd name="T91" fmla="*/ 332 h 341"/>
                <a:gd name="T92" fmla="*/ 76 w 227"/>
                <a:gd name="T93" fmla="*/ 322 h 341"/>
                <a:gd name="T94" fmla="*/ 109 w 227"/>
                <a:gd name="T95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7" h="341">
                  <a:moveTo>
                    <a:pt x="111" y="337"/>
                  </a:moveTo>
                  <a:lnTo>
                    <a:pt x="118" y="337"/>
                  </a:lnTo>
                  <a:lnTo>
                    <a:pt x="128" y="327"/>
                  </a:lnTo>
                  <a:lnTo>
                    <a:pt x="135" y="318"/>
                  </a:lnTo>
                  <a:lnTo>
                    <a:pt x="142" y="318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49" y="308"/>
                  </a:lnTo>
                  <a:lnTo>
                    <a:pt x="149" y="306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56" y="301"/>
                  </a:lnTo>
                  <a:lnTo>
                    <a:pt x="166" y="308"/>
                  </a:lnTo>
                  <a:lnTo>
                    <a:pt x="173" y="299"/>
                  </a:lnTo>
                  <a:lnTo>
                    <a:pt x="173" y="299"/>
                  </a:lnTo>
                  <a:lnTo>
                    <a:pt x="166" y="292"/>
                  </a:lnTo>
                  <a:lnTo>
                    <a:pt x="168" y="292"/>
                  </a:lnTo>
                  <a:lnTo>
                    <a:pt x="173" y="292"/>
                  </a:lnTo>
                  <a:lnTo>
                    <a:pt x="180" y="275"/>
                  </a:lnTo>
                  <a:lnTo>
                    <a:pt x="180" y="273"/>
                  </a:lnTo>
                  <a:lnTo>
                    <a:pt x="170" y="258"/>
                  </a:lnTo>
                  <a:lnTo>
                    <a:pt x="161" y="251"/>
                  </a:lnTo>
                  <a:lnTo>
                    <a:pt x="154" y="244"/>
                  </a:lnTo>
                  <a:lnTo>
                    <a:pt x="144" y="244"/>
                  </a:lnTo>
                  <a:lnTo>
                    <a:pt x="128" y="244"/>
                  </a:lnTo>
                  <a:lnTo>
                    <a:pt x="121" y="247"/>
                  </a:lnTo>
                  <a:lnTo>
                    <a:pt x="111" y="237"/>
                  </a:lnTo>
                  <a:lnTo>
                    <a:pt x="104" y="239"/>
                  </a:lnTo>
                  <a:lnTo>
                    <a:pt x="102" y="230"/>
                  </a:lnTo>
                  <a:lnTo>
                    <a:pt x="111" y="230"/>
                  </a:lnTo>
                  <a:lnTo>
                    <a:pt x="121" y="237"/>
                  </a:lnTo>
                  <a:lnTo>
                    <a:pt x="128" y="237"/>
                  </a:lnTo>
                  <a:lnTo>
                    <a:pt x="137" y="237"/>
                  </a:lnTo>
                  <a:lnTo>
                    <a:pt x="137" y="228"/>
                  </a:lnTo>
                  <a:lnTo>
                    <a:pt x="151" y="228"/>
                  </a:lnTo>
                  <a:lnTo>
                    <a:pt x="158" y="218"/>
                  </a:lnTo>
                  <a:lnTo>
                    <a:pt x="151" y="218"/>
                  </a:lnTo>
                  <a:lnTo>
                    <a:pt x="142" y="211"/>
                  </a:lnTo>
                  <a:lnTo>
                    <a:pt x="135" y="211"/>
                  </a:lnTo>
                  <a:lnTo>
                    <a:pt x="135" y="204"/>
                  </a:lnTo>
                  <a:lnTo>
                    <a:pt x="149" y="202"/>
                  </a:lnTo>
                  <a:lnTo>
                    <a:pt x="158" y="202"/>
                  </a:lnTo>
                  <a:lnTo>
                    <a:pt x="168" y="209"/>
                  </a:lnTo>
                  <a:lnTo>
                    <a:pt x="175" y="202"/>
                  </a:lnTo>
                  <a:lnTo>
                    <a:pt x="182" y="199"/>
                  </a:lnTo>
                  <a:lnTo>
                    <a:pt x="182" y="192"/>
                  </a:lnTo>
                  <a:lnTo>
                    <a:pt x="199" y="183"/>
                  </a:lnTo>
                  <a:lnTo>
                    <a:pt x="206" y="173"/>
                  </a:lnTo>
                  <a:lnTo>
                    <a:pt x="206" y="166"/>
                  </a:lnTo>
                  <a:lnTo>
                    <a:pt x="196" y="159"/>
                  </a:lnTo>
                  <a:lnTo>
                    <a:pt x="203" y="149"/>
                  </a:lnTo>
                  <a:lnTo>
                    <a:pt x="213" y="149"/>
                  </a:lnTo>
                  <a:lnTo>
                    <a:pt x="210" y="140"/>
                  </a:lnTo>
                  <a:lnTo>
                    <a:pt x="220" y="140"/>
                  </a:lnTo>
                  <a:lnTo>
                    <a:pt x="227" y="131"/>
                  </a:lnTo>
                  <a:lnTo>
                    <a:pt x="227" y="123"/>
                  </a:lnTo>
                  <a:lnTo>
                    <a:pt x="227" y="114"/>
                  </a:lnTo>
                  <a:lnTo>
                    <a:pt x="220" y="116"/>
                  </a:lnTo>
                  <a:lnTo>
                    <a:pt x="210" y="116"/>
                  </a:lnTo>
                  <a:lnTo>
                    <a:pt x="201" y="116"/>
                  </a:lnTo>
                  <a:lnTo>
                    <a:pt x="201" y="109"/>
                  </a:lnTo>
                  <a:lnTo>
                    <a:pt x="192" y="100"/>
                  </a:lnTo>
                  <a:lnTo>
                    <a:pt x="184" y="102"/>
                  </a:lnTo>
                  <a:lnTo>
                    <a:pt x="168" y="102"/>
                  </a:lnTo>
                  <a:lnTo>
                    <a:pt x="158" y="102"/>
                  </a:lnTo>
                  <a:lnTo>
                    <a:pt x="142" y="105"/>
                  </a:lnTo>
                  <a:lnTo>
                    <a:pt x="135" y="105"/>
                  </a:lnTo>
                  <a:lnTo>
                    <a:pt x="121" y="114"/>
                  </a:lnTo>
                  <a:lnTo>
                    <a:pt x="111" y="114"/>
                  </a:lnTo>
                  <a:lnTo>
                    <a:pt x="111" y="107"/>
                  </a:lnTo>
                  <a:lnTo>
                    <a:pt x="111" y="97"/>
                  </a:lnTo>
                  <a:lnTo>
                    <a:pt x="109" y="90"/>
                  </a:lnTo>
                  <a:lnTo>
                    <a:pt x="125" y="81"/>
                  </a:lnTo>
                  <a:lnTo>
                    <a:pt x="132" y="81"/>
                  </a:lnTo>
                  <a:lnTo>
                    <a:pt x="132" y="71"/>
                  </a:lnTo>
                  <a:lnTo>
                    <a:pt x="139" y="64"/>
                  </a:lnTo>
                  <a:lnTo>
                    <a:pt x="149" y="62"/>
                  </a:lnTo>
                  <a:lnTo>
                    <a:pt x="156" y="62"/>
                  </a:lnTo>
                  <a:lnTo>
                    <a:pt x="166" y="55"/>
                  </a:lnTo>
                  <a:lnTo>
                    <a:pt x="173" y="45"/>
                  </a:lnTo>
                  <a:lnTo>
                    <a:pt x="189" y="43"/>
                  </a:lnTo>
                  <a:lnTo>
                    <a:pt x="187" y="36"/>
                  </a:lnTo>
                  <a:lnTo>
                    <a:pt x="196" y="26"/>
                  </a:lnTo>
                  <a:lnTo>
                    <a:pt x="187" y="19"/>
                  </a:lnTo>
                  <a:lnTo>
                    <a:pt x="180" y="19"/>
                  </a:lnTo>
                  <a:lnTo>
                    <a:pt x="170" y="19"/>
                  </a:lnTo>
                  <a:lnTo>
                    <a:pt x="170" y="12"/>
                  </a:lnTo>
                  <a:lnTo>
                    <a:pt x="154" y="22"/>
                  </a:lnTo>
                  <a:lnTo>
                    <a:pt x="137" y="15"/>
                  </a:lnTo>
                  <a:lnTo>
                    <a:pt x="137" y="5"/>
                  </a:lnTo>
                  <a:lnTo>
                    <a:pt x="128" y="15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104" y="7"/>
                  </a:lnTo>
                  <a:lnTo>
                    <a:pt x="97" y="26"/>
                  </a:lnTo>
                  <a:lnTo>
                    <a:pt x="106" y="24"/>
                  </a:lnTo>
                  <a:lnTo>
                    <a:pt x="97" y="33"/>
                  </a:lnTo>
                  <a:lnTo>
                    <a:pt x="80" y="26"/>
                  </a:lnTo>
                  <a:lnTo>
                    <a:pt x="90" y="36"/>
                  </a:lnTo>
                  <a:lnTo>
                    <a:pt x="80" y="36"/>
                  </a:lnTo>
                  <a:lnTo>
                    <a:pt x="73" y="43"/>
                  </a:lnTo>
                  <a:lnTo>
                    <a:pt x="83" y="50"/>
                  </a:lnTo>
                  <a:lnTo>
                    <a:pt x="83" y="60"/>
                  </a:lnTo>
                  <a:lnTo>
                    <a:pt x="83" y="67"/>
                  </a:lnTo>
                  <a:lnTo>
                    <a:pt x="73" y="60"/>
                  </a:lnTo>
                  <a:lnTo>
                    <a:pt x="66" y="62"/>
                  </a:lnTo>
                  <a:lnTo>
                    <a:pt x="66" y="52"/>
                  </a:lnTo>
                  <a:lnTo>
                    <a:pt x="57" y="52"/>
                  </a:lnTo>
                  <a:lnTo>
                    <a:pt x="50" y="52"/>
                  </a:lnTo>
                  <a:lnTo>
                    <a:pt x="42" y="62"/>
                  </a:lnTo>
                  <a:lnTo>
                    <a:pt x="42" y="71"/>
                  </a:lnTo>
                  <a:lnTo>
                    <a:pt x="42" y="78"/>
                  </a:lnTo>
                  <a:lnTo>
                    <a:pt x="42" y="88"/>
                  </a:lnTo>
                  <a:lnTo>
                    <a:pt x="52" y="95"/>
                  </a:lnTo>
                  <a:lnTo>
                    <a:pt x="52" y="102"/>
                  </a:lnTo>
                  <a:lnTo>
                    <a:pt x="35" y="105"/>
                  </a:lnTo>
                  <a:lnTo>
                    <a:pt x="38" y="112"/>
                  </a:lnTo>
                  <a:lnTo>
                    <a:pt x="38" y="121"/>
                  </a:lnTo>
                  <a:lnTo>
                    <a:pt x="28" y="121"/>
                  </a:lnTo>
                  <a:lnTo>
                    <a:pt x="21" y="131"/>
                  </a:lnTo>
                  <a:lnTo>
                    <a:pt x="21" y="138"/>
                  </a:lnTo>
                  <a:lnTo>
                    <a:pt x="24" y="147"/>
                  </a:lnTo>
                  <a:lnTo>
                    <a:pt x="7" y="154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6" y="164"/>
                  </a:lnTo>
                  <a:lnTo>
                    <a:pt x="24" y="171"/>
                  </a:lnTo>
                  <a:lnTo>
                    <a:pt x="31" y="154"/>
                  </a:lnTo>
                  <a:lnTo>
                    <a:pt x="40" y="152"/>
                  </a:lnTo>
                  <a:lnTo>
                    <a:pt x="47" y="145"/>
                  </a:lnTo>
                  <a:lnTo>
                    <a:pt x="54" y="145"/>
                  </a:lnTo>
                  <a:lnTo>
                    <a:pt x="47" y="152"/>
                  </a:lnTo>
                  <a:lnTo>
                    <a:pt x="40" y="161"/>
                  </a:lnTo>
                  <a:lnTo>
                    <a:pt x="33" y="171"/>
                  </a:lnTo>
                  <a:lnTo>
                    <a:pt x="40" y="168"/>
                  </a:lnTo>
                  <a:lnTo>
                    <a:pt x="42" y="178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16" y="187"/>
                  </a:lnTo>
                  <a:lnTo>
                    <a:pt x="9" y="204"/>
                  </a:lnTo>
                  <a:lnTo>
                    <a:pt x="12" y="213"/>
                  </a:lnTo>
                  <a:lnTo>
                    <a:pt x="12" y="221"/>
                  </a:lnTo>
                  <a:lnTo>
                    <a:pt x="19" y="211"/>
                  </a:lnTo>
                  <a:lnTo>
                    <a:pt x="26" y="194"/>
                  </a:lnTo>
                  <a:lnTo>
                    <a:pt x="33" y="194"/>
                  </a:lnTo>
                  <a:lnTo>
                    <a:pt x="42" y="202"/>
                  </a:lnTo>
                  <a:lnTo>
                    <a:pt x="45" y="211"/>
                  </a:lnTo>
                  <a:lnTo>
                    <a:pt x="35" y="218"/>
                  </a:lnTo>
                  <a:lnTo>
                    <a:pt x="28" y="218"/>
                  </a:lnTo>
                  <a:lnTo>
                    <a:pt x="28" y="228"/>
                  </a:lnTo>
                  <a:lnTo>
                    <a:pt x="35" y="228"/>
                  </a:lnTo>
                  <a:lnTo>
                    <a:pt x="45" y="225"/>
                  </a:lnTo>
                  <a:lnTo>
                    <a:pt x="54" y="235"/>
                  </a:lnTo>
                  <a:lnTo>
                    <a:pt x="61" y="235"/>
                  </a:lnTo>
                  <a:lnTo>
                    <a:pt x="61" y="242"/>
                  </a:lnTo>
                  <a:lnTo>
                    <a:pt x="54" y="242"/>
                  </a:lnTo>
                  <a:lnTo>
                    <a:pt x="54" y="251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3" y="277"/>
                  </a:lnTo>
                  <a:lnTo>
                    <a:pt x="24" y="277"/>
                  </a:lnTo>
                  <a:lnTo>
                    <a:pt x="24" y="284"/>
                  </a:lnTo>
                  <a:lnTo>
                    <a:pt x="16" y="294"/>
                  </a:lnTo>
                  <a:lnTo>
                    <a:pt x="9" y="294"/>
                  </a:lnTo>
                  <a:lnTo>
                    <a:pt x="9" y="303"/>
                  </a:lnTo>
                  <a:lnTo>
                    <a:pt x="0" y="303"/>
                  </a:lnTo>
                  <a:lnTo>
                    <a:pt x="2" y="310"/>
                  </a:lnTo>
                  <a:lnTo>
                    <a:pt x="2" y="327"/>
                  </a:lnTo>
                  <a:lnTo>
                    <a:pt x="2" y="337"/>
                  </a:lnTo>
                  <a:lnTo>
                    <a:pt x="12" y="337"/>
                  </a:lnTo>
                  <a:lnTo>
                    <a:pt x="12" y="327"/>
                  </a:lnTo>
                  <a:lnTo>
                    <a:pt x="9" y="320"/>
                  </a:lnTo>
                  <a:lnTo>
                    <a:pt x="19" y="318"/>
                  </a:lnTo>
                  <a:lnTo>
                    <a:pt x="28" y="327"/>
                  </a:lnTo>
                  <a:lnTo>
                    <a:pt x="28" y="334"/>
                  </a:lnTo>
                  <a:lnTo>
                    <a:pt x="38" y="341"/>
                  </a:lnTo>
                  <a:lnTo>
                    <a:pt x="35" y="334"/>
                  </a:lnTo>
                  <a:lnTo>
                    <a:pt x="35" y="325"/>
                  </a:lnTo>
                  <a:lnTo>
                    <a:pt x="42" y="318"/>
                  </a:lnTo>
                  <a:lnTo>
                    <a:pt x="52" y="325"/>
                  </a:lnTo>
                  <a:lnTo>
                    <a:pt x="52" y="332"/>
                  </a:lnTo>
                  <a:lnTo>
                    <a:pt x="68" y="322"/>
                  </a:lnTo>
                  <a:lnTo>
                    <a:pt x="68" y="332"/>
                  </a:lnTo>
                  <a:lnTo>
                    <a:pt x="78" y="332"/>
                  </a:lnTo>
                  <a:lnTo>
                    <a:pt x="76" y="322"/>
                  </a:lnTo>
                  <a:lnTo>
                    <a:pt x="85" y="322"/>
                  </a:lnTo>
                  <a:lnTo>
                    <a:pt x="92" y="329"/>
                  </a:lnTo>
                  <a:lnTo>
                    <a:pt x="102" y="329"/>
                  </a:lnTo>
                  <a:lnTo>
                    <a:pt x="109" y="320"/>
                  </a:lnTo>
                  <a:lnTo>
                    <a:pt x="109" y="327"/>
                  </a:lnTo>
                  <a:lnTo>
                    <a:pt x="109" y="329"/>
                  </a:lnTo>
                  <a:lnTo>
                    <a:pt x="111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7" name="Freeform 357"/>
            <p:cNvSpPr>
              <a:spLocks/>
            </p:cNvSpPr>
            <p:nvPr/>
          </p:nvSpPr>
          <p:spPr bwMode="auto">
            <a:xfrm>
              <a:off x="9231313" y="11517313"/>
              <a:ext cx="1279525" cy="1254125"/>
            </a:xfrm>
            <a:custGeom>
              <a:avLst/>
              <a:gdLst>
                <a:gd name="T0" fmla="*/ 470 w 806"/>
                <a:gd name="T1" fmla="*/ 64 h 790"/>
                <a:gd name="T2" fmla="*/ 459 w 806"/>
                <a:gd name="T3" fmla="*/ 42 h 790"/>
                <a:gd name="T4" fmla="*/ 414 w 806"/>
                <a:gd name="T5" fmla="*/ 42 h 790"/>
                <a:gd name="T6" fmla="*/ 395 w 806"/>
                <a:gd name="T7" fmla="*/ 26 h 790"/>
                <a:gd name="T8" fmla="*/ 345 w 806"/>
                <a:gd name="T9" fmla="*/ 7 h 790"/>
                <a:gd name="T10" fmla="*/ 295 w 806"/>
                <a:gd name="T11" fmla="*/ 19 h 790"/>
                <a:gd name="T12" fmla="*/ 279 w 806"/>
                <a:gd name="T13" fmla="*/ 2 h 790"/>
                <a:gd name="T14" fmla="*/ 272 w 806"/>
                <a:gd name="T15" fmla="*/ 21 h 790"/>
                <a:gd name="T16" fmla="*/ 248 w 806"/>
                <a:gd name="T17" fmla="*/ 47 h 790"/>
                <a:gd name="T18" fmla="*/ 217 w 806"/>
                <a:gd name="T19" fmla="*/ 49 h 790"/>
                <a:gd name="T20" fmla="*/ 191 w 806"/>
                <a:gd name="T21" fmla="*/ 35 h 790"/>
                <a:gd name="T22" fmla="*/ 170 w 806"/>
                <a:gd name="T23" fmla="*/ 85 h 790"/>
                <a:gd name="T24" fmla="*/ 141 w 806"/>
                <a:gd name="T25" fmla="*/ 54 h 790"/>
                <a:gd name="T26" fmla="*/ 111 w 806"/>
                <a:gd name="T27" fmla="*/ 73 h 790"/>
                <a:gd name="T28" fmla="*/ 37 w 806"/>
                <a:gd name="T29" fmla="*/ 78 h 790"/>
                <a:gd name="T30" fmla="*/ 37 w 806"/>
                <a:gd name="T31" fmla="*/ 109 h 790"/>
                <a:gd name="T32" fmla="*/ 7 w 806"/>
                <a:gd name="T33" fmla="*/ 144 h 790"/>
                <a:gd name="T34" fmla="*/ 9 w 806"/>
                <a:gd name="T35" fmla="*/ 161 h 790"/>
                <a:gd name="T36" fmla="*/ 18 w 806"/>
                <a:gd name="T37" fmla="*/ 194 h 790"/>
                <a:gd name="T38" fmla="*/ 40 w 806"/>
                <a:gd name="T39" fmla="*/ 241 h 790"/>
                <a:gd name="T40" fmla="*/ 49 w 806"/>
                <a:gd name="T41" fmla="*/ 274 h 790"/>
                <a:gd name="T42" fmla="*/ 73 w 806"/>
                <a:gd name="T43" fmla="*/ 263 h 790"/>
                <a:gd name="T44" fmla="*/ 120 w 806"/>
                <a:gd name="T45" fmla="*/ 220 h 790"/>
                <a:gd name="T46" fmla="*/ 194 w 806"/>
                <a:gd name="T47" fmla="*/ 229 h 790"/>
                <a:gd name="T48" fmla="*/ 220 w 806"/>
                <a:gd name="T49" fmla="*/ 246 h 790"/>
                <a:gd name="T50" fmla="*/ 279 w 806"/>
                <a:gd name="T51" fmla="*/ 381 h 790"/>
                <a:gd name="T52" fmla="*/ 359 w 806"/>
                <a:gd name="T53" fmla="*/ 447 h 790"/>
                <a:gd name="T54" fmla="*/ 463 w 806"/>
                <a:gd name="T55" fmla="*/ 516 h 790"/>
                <a:gd name="T56" fmla="*/ 541 w 806"/>
                <a:gd name="T57" fmla="*/ 568 h 790"/>
                <a:gd name="T58" fmla="*/ 577 w 806"/>
                <a:gd name="T59" fmla="*/ 613 h 790"/>
                <a:gd name="T60" fmla="*/ 629 w 806"/>
                <a:gd name="T61" fmla="*/ 667 h 790"/>
                <a:gd name="T62" fmla="*/ 617 w 806"/>
                <a:gd name="T63" fmla="*/ 734 h 790"/>
                <a:gd name="T64" fmla="*/ 605 w 806"/>
                <a:gd name="T65" fmla="*/ 783 h 790"/>
                <a:gd name="T66" fmla="*/ 653 w 806"/>
                <a:gd name="T67" fmla="*/ 781 h 790"/>
                <a:gd name="T68" fmla="*/ 683 w 806"/>
                <a:gd name="T69" fmla="*/ 722 h 790"/>
                <a:gd name="T70" fmla="*/ 714 w 806"/>
                <a:gd name="T71" fmla="*/ 693 h 790"/>
                <a:gd name="T72" fmla="*/ 686 w 806"/>
                <a:gd name="T73" fmla="*/ 656 h 790"/>
                <a:gd name="T74" fmla="*/ 690 w 806"/>
                <a:gd name="T75" fmla="*/ 589 h 790"/>
                <a:gd name="T76" fmla="*/ 714 w 806"/>
                <a:gd name="T77" fmla="*/ 580 h 790"/>
                <a:gd name="T78" fmla="*/ 764 w 806"/>
                <a:gd name="T79" fmla="*/ 592 h 790"/>
                <a:gd name="T80" fmla="*/ 799 w 806"/>
                <a:gd name="T81" fmla="*/ 622 h 790"/>
                <a:gd name="T82" fmla="*/ 778 w 806"/>
                <a:gd name="T83" fmla="*/ 549 h 790"/>
                <a:gd name="T84" fmla="*/ 693 w 806"/>
                <a:gd name="T85" fmla="*/ 516 h 790"/>
                <a:gd name="T86" fmla="*/ 624 w 806"/>
                <a:gd name="T87" fmla="*/ 487 h 790"/>
                <a:gd name="T88" fmla="*/ 612 w 806"/>
                <a:gd name="T89" fmla="*/ 447 h 790"/>
                <a:gd name="T90" fmla="*/ 530 w 806"/>
                <a:gd name="T91" fmla="*/ 419 h 790"/>
                <a:gd name="T92" fmla="*/ 482 w 806"/>
                <a:gd name="T93" fmla="*/ 334 h 790"/>
                <a:gd name="T94" fmla="*/ 437 w 806"/>
                <a:gd name="T95" fmla="*/ 279 h 790"/>
                <a:gd name="T96" fmla="*/ 385 w 806"/>
                <a:gd name="T97" fmla="*/ 241 h 790"/>
                <a:gd name="T98" fmla="*/ 397 w 806"/>
                <a:gd name="T99" fmla="*/ 182 h 790"/>
                <a:gd name="T100" fmla="*/ 378 w 806"/>
                <a:gd name="T101" fmla="*/ 151 h 790"/>
                <a:gd name="T102" fmla="*/ 428 w 806"/>
                <a:gd name="T103" fmla="*/ 132 h 790"/>
                <a:gd name="T104" fmla="*/ 459 w 806"/>
                <a:gd name="T105" fmla="*/ 120 h 790"/>
                <a:gd name="T106" fmla="*/ 473 w 806"/>
                <a:gd name="T107" fmla="*/ 9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6" h="790">
                  <a:moveTo>
                    <a:pt x="473" y="97"/>
                  </a:moveTo>
                  <a:lnTo>
                    <a:pt x="461" y="90"/>
                  </a:lnTo>
                  <a:lnTo>
                    <a:pt x="473" y="80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0" y="64"/>
                  </a:lnTo>
                  <a:lnTo>
                    <a:pt x="468" y="59"/>
                  </a:lnTo>
                  <a:lnTo>
                    <a:pt x="470" y="49"/>
                  </a:lnTo>
                  <a:lnTo>
                    <a:pt x="470" y="49"/>
                  </a:lnTo>
                  <a:lnTo>
                    <a:pt x="470" y="47"/>
                  </a:lnTo>
                  <a:lnTo>
                    <a:pt x="463" y="47"/>
                  </a:lnTo>
                  <a:lnTo>
                    <a:pt x="459" y="42"/>
                  </a:lnTo>
                  <a:lnTo>
                    <a:pt x="454" y="40"/>
                  </a:lnTo>
                  <a:lnTo>
                    <a:pt x="437" y="40"/>
                  </a:lnTo>
                  <a:lnTo>
                    <a:pt x="430" y="42"/>
                  </a:lnTo>
                  <a:lnTo>
                    <a:pt x="421" y="42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1" y="42"/>
                  </a:lnTo>
                  <a:lnTo>
                    <a:pt x="406" y="38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95" y="26"/>
                  </a:lnTo>
                  <a:lnTo>
                    <a:pt x="395" y="19"/>
                  </a:lnTo>
                  <a:lnTo>
                    <a:pt x="385" y="12"/>
                  </a:lnTo>
                  <a:lnTo>
                    <a:pt x="378" y="4"/>
                  </a:lnTo>
                  <a:lnTo>
                    <a:pt x="362" y="7"/>
                  </a:lnTo>
                  <a:lnTo>
                    <a:pt x="352" y="7"/>
                  </a:lnTo>
                  <a:lnTo>
                    <a:pt x="345" y="7"/>
                  </a:lnTo>
                  <a:lnTo>
                    <a:pt x="336" y="7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9" y="9"/>
                  </a:lnTo>
                  <a:lnTo>
                    <a:pt x="305" y="19"/>
                  </a:lnTo>
                  <a:lnTo>
                    <a:pt x="295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6" y="19"/>
                  </a:lnTo>
                  <a:lnTo>
                    <a:pt x="286" y="9"/>
                  </a:lnTo>
                  <a:lnTo>
                    <a:pt x="286" y="2"/>
                  </a:lnTo>
                  <a:lnTo>
                    <a:pt x="279" y="2"/>
                  </a:lnTo>
                  <a:lnTo>
                    <a:pt x="269" y="4"/>
                  </a:lnTo>
                  <a:lnTo>
                    <a:pt x="269" y="4"/>
                  </a:lnTo>
                  <a:lnTo>
                    <a:pt x="279" y="4"/>
                  </a:lnTo>
                  <a:lnTo>
                    <a:pt x="272" y="4"/>
                  </a:lnTo>
                  <a:lnTo>
                    <a:pt x="272" y="12"/>
                  </a:lnTo>
                  <a:lnTo>
                    <a:pt x="272" y="21"/>
                  </a:lnTo>
                  <a:lnTo>
                    <a:pt x="272" y="28"/>
                  </a:lnTo>
                  <a:lnTo>
                    <a:pt x="265" y="31"/>
                  </a:lnTo>
                  <a:lnTo>
                    <a:pt x="255" y="23"/>
                  </a:lnTo>
                  <a:lnTo>
                    <a:pt x="248" y="31"/>
                  </a:lnTo>
                  <a:lnTo>
                    <a:pt x="241" y="40"/>
                  </a:lnTo>
                  <a:lnTo>
                    <a:pt x="248" y="47"/>
                  </a:lnTo>
                  <a:lnTo>
                    <a:pt x="248" y="47"/>
                  </a:lnTo>
                  <a:lnTo>
                    <a:pt x="250" y="47"/>
                  </a:lnTo>
                  <a:lnTo>
                    <a:pt x="241" y="57"/>
                  </a:lnTo>
                  <a:lnTo>
                    <a:pt x="234" y="49"/>
                  </a:lnTo>
                  <a:lnTo>
                    <a:pt x="224" y="49"/>
                  </a:lnTo>
                  <a:lnTo>
                    <a:pt x="217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5" y="40"/>
                  </a:lnTo>
                  <a:lnTo>
                    <a:pt x="198" y="35"/>
                  </a:lnTo>
                  <a:lnTo>
                    <a:pt x="191" y="35"/>
                  </a:lnTo>
                  <a:lnTo>
                    <a:pt x="191" y="42"/>
                  </a:lnTo>
                  <a:lnTo>
                    <a:pt x="194" y="59"/>
                  </a:lnTo>
                  <a:lnTo>
                    <a:pt x="184" y="59"/>
                  </a:lnTo>
                  <a:lnTo>
                    <a:pt x="177" y="68"/>
                  </a:lnTo>
                  <a:lnTo>
                    <a:pt x="168" y="78"/>
                  </a:lnTo>
                  <a:lnTo>
                    <a:pt x="170" y="85"/>
                  </a:lnTo>
                  <a:lnTo>
                    <a:pt x="160" y="78"/>
                  </a:lnTo>
                  <a:lnTo>
                    <a:pt x="151" y="71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1" y="61"/>
                  </a:lnTo>
                  <a:lnTo>
                    <a:pt x="141" y="54"/>
                  </a:lnTo>
                  <a:lnTo>
                    <a:pt x="141" y="45"/>
                  </a:lnTo>
                  <a:lnTo>
                    <a:pt x="134" y="40"/>
                  </a:lnTo>
                  <a:lnTo>
                    <a:pt x="125" y="40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1" y="73"/>
                  </a:lnTo>
                  <a:lnTo>
                    <a:pt x="104" y="75"/>
                  </a:lnTo>
                  <a:lnTo>
                    <a:pt x="87" y="75"/>
                  </a:lnTo>
                  <a:lnTo>
                    <a:pt x="78" y="68"/>
                  </a:lnTo>
                  <a:lnTo>
                    <a:pt x="44" y="78"/>
                  </a:lnTo>
                  <a:lnTo>
                    <a:pt x="42" y="75"/>
                  </a:lnTo>
                  <a:lnTo>
                    <a:pt x="37" y="78"/>
                  </a:lnTo>
                  <a:lnTo>
                    <a:pt x="35" y="78"/>
                  </a:lnTo>
                  <a:lnTo>
                    <a:pt x="37" y="85"/>
                  </a:lnTo>
                  <a:lnTo>
                    <a:pt x="28" y="85"/>
                  </a:lnTo>
                  <a:lnTo>
                    <a:pt x="28" y="94"/>
                  </a:lnTo>
                  <a:lnTo>
                    <a:pt x="37" y="102"/>
                  </a:lnTo>
                  <a:lnTo>
                    <a:pt x="37" y="109"/>
                  </a:lnTo>
                  <a:lnTo>
                    <a:pt x="47" y="118"/>
                  </a:lnTo>
                  <a:lnTo>
                    <a:pt x="40" y="125"/>
                  </a:lnTo>
                  <a:lnTo>
                    <a:pt x="30" y="135"/>
                  </a:lnTo>
                  <a:lnTo>
                    <a:pt x="23" y="144"/>
                  </a:lnTo>
                  <a:lnTo>
                    <a:pt x="16" y="144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2" y="156"/>
                  </a:lnTo>
                  <a:lnTo>
                    <a:pt x="4" y="156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16" y="161"/>
                  </a:lnTo>
                  <a:lnTo>
                    <a:pt x="18" y="163"/>
                  </a:lnTo>
                  <a:lnTo>
                    <a:pt x="26" y="168"/>
                  </a:lnTo>
                  <a:lnTo>
                    <a:pt x="26" y="175"/>
                  </a:lnTo>
                  <a:lnTo>
                    <a:pt x="26" y="184"/>
                  </a:lnTo>
                  <a:lnTo>
                    <a:pt x="18" y="194"/>
                  </a:lnTo>
                  <a:lnTo>
                    <a:pt x="18" y="201"/>
                  </a:lnTo>
                  <a:lnTo>
                    <a:pt x="21" y="218"/>
                  </a:lnTo>
                  <a:lnTo>
                    <a:pt x="21" y="225"/>
                  </a:lnTo>
                  <a:lnTo>
                    <a:pt x="30" y="241"/>
                  </a:lnTo>
                  <a:lnTo>
                    <a:pt x="33" y="241"/>
                  </a:lnTo>
                  <a:lnTo>
                    <a:pt x="40" y="241"/>
                  </a:lnTo>
                  <a:lnTo>
                    <a:pt x="54" y="239"/>
                  </a:lnTo>
                  <a:lnTo>
                    <a:pt x="56" y="241"/>
                  </a:lnTo>
                  <a:lnTo>
                    <a:pt x="63" y="248"/>
                  </a:lnTo>
                  <a:lnTo>
                    <a:pt x="56" y="255"/>
                  </a:lnTo>
                  <a:lnTo>
                    <a:pt x="56" y="265"/>
                  </a:lnTo>
                  <a:lnTo>
                    <a:pt x="49" y="274"/>
                  </a:lnTo>
                  <a:lnTo>
                    <a:pt x="42" y="281"/>
                  </a:lnTo>
                  <a:lnTo>
                    <a:pt x="49" y="277"/>
                  </a:lnTo>
                  <a:lnTo>
                    <a:pt x="52" y="277"/>
                  </a:lnTo>
                  <a:lnTo>
                    <a:pt x="56" y="272"/>
                  </a:lnTo>
                  <a:lnTo>
                    <a:pt x="66" y="263"/>
                  </a:lnTo>
                  <a:lnTo>
                    <a:pt x="73" y="263"/>
                  </a:lnTo>
                  <a:lnTo>
                    <a:pt x="82" y="263"/>
                  </a:lnTo>
                  <a:lnTo>
                    <a:pt x="97" y="253"/>
                  </a:lnTo>
                  <a:lnTo>
                    <a:pt x="106" y="244"/>
                  </a:lnTo>
                  <a:lnTo>
                    <a:pt x="104" y="236"/>
                  </a:lnTo>
                  <a:lnTo>
                    <a:pt x="111" y="227"/>
                  </a:lnTo>
                  <a:lnTo>
                    <a:pt x="120" y="220"/>
                  </a:lnTo>
                  <a:lnTo>
                    <a:pt x="137" y="218"/>
                  </a:lnTo>
                  <a:lnTo>
                    <a:pt x="144" y="218"/>
                  </a:lnTo>
                  <a:lnTo>
                    <a:pt x="163" y="232"/>
                  </a:lnTo>
                  <a:lnTo>
                    <a:pt x="170" y="225"/>
                  </a:lnTo>
                  <a:lnTo>
                    <a:pt x="196" y="239"/>
                  </a:lnTo>
                  <a:lnTo>
                    <a:pt x="194" y="229"/>
                  </a:lnTo>
                  <a:lnTo>
                    <a:pt x="203" y="222"/>
                  </a:lnTo>
                  <a:lnTo>
                    <a:pt x="210" y="220"/>
                  </a:lnTo>
                  <a:lnTo>
                    <a:pt x="220" y="220"/>
                  </a:lnTo>
                  <a:lnTo>
                    <a:pt x="210" y="229"/>
                  </a:lnTo>
                  <a:lnTo>
                    <a:pt x="212" y="236"/>
                  </a:lnTo>
                  <a:lnTo>
                    <a:pt x="220" y="246"/>
                  </a:lnTo>
                  <a:lnTo>
                    <a:pt x="212" y="253"/>
                  </a:lnTo>
                  <a:lnTo>
                    <a:pt x="229" y="267"/>
                  </a:lnTo>
                  <a:lnTo>
                    <a:pt x="241" y="300"/>
                  </a:lnTo>
                  <a:lnTo>
                    <a:pt x="250" y="334"/>
                  </a:lnTo>
                  <a:lnTo>
                    <a:pt x="260" y="341"/>
                  </a:lnTo>
                  <a:lnTo>
                    <a:pt x="279" y="381"/>
                  </a:lnTo>
                  <a:lnTo>
                    <a:pt x="288" y="379"/>
                  </a:lnTo>
                  <a:lnTo>
                    <a:pt x="305" y="395"/>
                  </a:lnTo>
                  <a:lnTo>
                    <a:pt x="314" y="412"/>
                  </a:lnTo>
                  <a:lnTo>
                    <a:pt x="324" y="416"/>
                  </a:lnTo>
                  <a:lnTo>
                    <a:pt x="333" y="426"/>
                  </a:lnTo>
                  <a:lnTo>
                    <a:pt x="359" y="447"/>
                  </a:lnTo>
                  <a:lnTo>
                    <a:pt x="411" y="495"/>
                  </a:lnTo>
                  <a:lnTo>
                    <a:pt x="421" y="492"/>
                  </a:lnTo>
                  <a:lnTo>
                    <a:pt x="428" y="509"/>
                  </a:lnTo>
                  <a:lnTo>
                    <a:pt x="444" y="509"/>
                  </a:lnTo>
                  <a:lnTo>
                    <a:pt x="454" y="523"/>
                  </a:lnTo>
                  <a:lnTo>
                    <a:pt x="463" y="516"/>
                  </a:lnTo>
                  <a:lnTo>
                    <a:pt x="489" y="537"/>
                  </a:lnTo>
                  <a:lnTo>
                    <a:pt x="499" y="547"/>
                  </a:lnTo>
                  <a:lnTo>
                    <a:pt x="506" y="554"/>
                  </a:lnTo>
                  <a:lnTo>
                    <a:pt x="513" y="551"/>
                  </a:lnTo>
                  <a:lnTo>
                    <a:pt x="532" y="568"/>
                  </a:lnTo>
                  <a:lnTo>
                    <a:pt x="541" y="568"/>
                  </a:lnTo>
                  <a:lnTo>
                    <a:pt x="548" y="575"/>
                  </a:lnTo>
                  <a:lnTo>
                    <a:pt x="548" y="592"/>
                  </a:lnTo>
                  <a:lnTo>
                    <a:pt x="551" y="599"/>
                  </a:lnTo>
                  <a:lnTo>
                    <a:pt x="551" y="606"/>
                  </a:lnTo>
                  <a:lnTo>
                    <a:pt x="567" y="615"/>
                  </a:lnTo>
                  <a:lnTo>
                    <a:pt x="577" y="613"/>
                  </a:lnTo>
                  <a:lnTo>
                    <a:pt x="584" y="613"/>
                  </a:lnTo>
                  <a:lnTo>
                    <a:pt x="600" y="620"/>
                  </a:lnTo>
                  <a:lnTo>
                    <a:pt x="610" y="627"/>
                  </a:lnTo>
                  <a:lnTo>
                    <a:pt x="610" y="637"/>
                  </a:lnTo>
                  <a:lnTo>
                    <a:pt x="619" y="644"/>
                  </a:lnTo>
                  <a:lnTo>
                    <a:pt x="629" y="667"/>
                  </a:lnTo>
                  <a:lnTo>
                    <a:pt x="638" y="691"/>
                  </a:lnTo>
                  <a:lnTo>
                    <a:pt x="641" y="715"/>
                  </a:lnTo>
                  <a:lnTo>
                    <a:pt x="634" y="724"/>
                  </a:lnTo>
                  <a:lnTo>
                    <a:pt x="624" y="724"/>
                  </a:lnTo>
                  <a:lnTo>
                    <a:pt x="617" y="727"/>
                  </a:lnTo>
                  <a:lnTo>
                    <a:pt x="617" y="734"/>
                  </a:lnTo>
                  <a:lnTo>
                    <a:pt x="617" y="743"/>
                  </a:lnTo>
                  <a:lnTo>
                    <a:pt x="619" y="750"/>
                  </a:lnTo>
                  <a:lnTo>
                    <a:pt x="619" y="757"/>
                  </a:lnTo>
                  <a:lnTo>
                    <a:pt x="612" y="767"/>
                  </a:lnTo>
                  <a:lnTo>
                    <a:pt x="605" y="776"/>
                  </a:lnTo>
                  <a:lnTo>
                    <a:pt x="605" y="783"/>
                  </a:lnTo>
                  <a:lnTo>
                    <a:pt x="615" y="790"/>
                  </a:lnTo>
                  <a:lnTo>
                    <a:pt x="622" y="790"/>
                  </a:lnTo>
                  <a:lnTo>
                    <a:pt x="629" y="790"/>
                  </a:lnTo>
                  <a:lnTo>
                    <a:pt x="638" y="790"/>
                  </a:lnTo>
                  <a:lnTo>
                    <a:pt x="645" y="781"/>
                  </a:lnTo>
                  <a:lnTo>
                    <a:pt x="653" y="781"/>
                  </a:lnTo>
                  <a:lnTo>
                    <a:pt x="653" y="772"/>
                  </a:lnTo>
                  <a:lnTo>
                    <a:pt x="669" y="762"/>
                  </a:lnTo>
                  <a:lnTo>
                    <a:pt x="669" y="755"/>
                  </a:lnTo>
                  <a:lnTo>
                    <a:pt x="667" y="738"/>
                  </a:lnTo>
                  <a:lnTo>
                    <a:pt x="676" y="729"/>
                  </a:lnTo>
                  <a:lnTo>
                    <a:pt x="683" y="722"/>
                  </a:lnTo>
                  <a:lnTo>
                    <a:pt x="690" y="712"/>
                  </a:lnTo>
                  <a:lnTo>
                    <a:pt x="697" y="712"/>
                  </a:lnTo>
                  <a:lnTo>
                    <a:pt x="707" y="712"/>
                  </a:lnTo>
                  <a:lnTo>
                    <a:pt x="714" y="710"/>
                  </a:lnTo>
                  <a:lnTo>
                    <a:pt x="714" y="703"/>
                  </a:lnTo>
                  <a:lnTo>
                    <a:pt x="714" y="693"/>
                  </a:lnTo>
                  <a:lnTo>
                    <a:pt x="714" y="686"/>
                  </a:lnTo>
                  <a:lnTo>
                    <a:pt x="712" y="670"/>
                  </a:lnTo>
                  <a:lnTo>
                    <a:pt x="712" y="660"/>
                  </a:lnTo>
                  <a:lnTo>
                    <a:pt x="712" y="653"/>
                  </a:lnTo>
                  <a:lnTo>
                    <a:pt x="702" y="646"/>
                  </a:lnTo>
                  <a:lnTo>
                    <a:pt x="686" y="656"/>
                  </a:lnTo>
                  <a:lnTo>
                    <a:pt x="676" y="641"/>
                  </a:lnTo>
                  <a:lnTo>
                    <a:pt x="674" y="620"/>
                  </a:lnTo>
                  <a:lnTo>
                    <a:pt x="674" y="606"/>
                  </a:lnTo>
                  <a:lnTo>
                    <a:pt x="683" y="606"/>
                  </a:lnTo>
                  <a:lnTo>
                    <a:pt x="683" y="596"/>
                  </a:lnTo>
                  <a:lnTo>
                    <a:pt x="690" y="589"/>
                  </a:lnTo>
                  <a:lnTo>
                    <a:pt x="681" y="589"/>
                  </a:lnTo>
                  <a:lnTo>
                    <a:pt x="690" y="580"/>
                  </a:lnTo>
                  <a:lnTo>
                    <a:pt x="697" y="573"/>
                  </a:lnTo>
                  <a:lnTo>
                    <a:pt x="705" y="573"/>
                  </a:lnTo>
                  <a:lnTo>
                    <a:pt x="714" y="570"/>
                  </a:lnTo>
                  <a:lnTo>
                    <a:pt x="714" y="580"/>
                  </a:lnTo>
                  <a:lnTo>
                    <a:pt x="731" y="587"/>
                  </a:lnTo>
                  <a:lnTo>
                    <a:pt x="740" y="587"/>
                  </a:lnTo>
                  <a:lnTo>
                    <a:pt x="747" y="585"/>
                  </a:lnTo>
                  <a:lnTo>
                    <a:pt x="757" y="585"/>
                  </a:lnTo>
                  <a:lnTo>
                    <a:pt x="764" y="585"/>
                  </a:lnTo>
                  <a:lnTo>
                    <a:pt x="764" y="592"/>
                  </a:lnTo>
                  <a:lnTo>
                    <a:pt x="766" y="601"/>
                  </a:lnTo>
                  <a:lnTo>
                    <a:pt x="773" y="608"/>
                  </a:lnTo>
                  <a:lnTo>
                    <a:pt x="773" y="615"/>
                  </a:lnTo>
                  <a:lnTo>
                    <a:pt x="783" y="625"/>
                  </a:lnTo>
                  <a:lnTo>
                    <a:pt x="790" y="625"/>
                  </a:lnTo>
                  <a:lnTo>
                    <a:pt x="799" y="622"/>
                  </a:lnTo>
                  <a:lnTo>
                    <a:pt x="806" y="613"/>
                  </a:lnTo>
                  <a:lnTo>
                    <a:pt x="806" y="599"/>
                  </a:lnTo>
                  <a:lnTo>
                    <a:pt x="804" y="582"/>
                  </a:lnTo>
                  <a:lnTo>
                    <a:pt x="804" y="573"/>
                  </a:lnTo>
                  <a:lnTo>
                    <a:pt x="787" y="566"/>
                  </a:lnTo>
                  <a:lnTo>
                    <a:pt x="778" y="549"/>
                  </a:lnTo>
                  <a:lnTo>
                    <a:pt x="768" y="542"/>
                  </a:lnTo>
                  <a:lnTo>
                    <a:pt x="752" y="535"/>
                  </a:lnTo>
                  <a:lnTo>
                    <a:pt x="735" y="537"/>
                  </a:lnTo>
                  <a:lnTo>
                    <a:pt x="726" y="530"/>
                  </a:lnTo>
                  <a:lnTo>
                    <a:pt x="719" y="521"/>
                  </a:lnTo>
                  <a:lnTo>
                    <a:pt x="693" y="516"/>
                  </a:lnTo>
                  <a:lnTo>
                    <a:pt x="683" y="506"/>
                  </a:lnTo>
                  <a:lnTo>
                    <a:pt x="676" y="499"/>
                  </a:lnTo>
                  <a:lnTo>
                    <a:pt x="667" y="499"/>
                  </a:lnTo>
                  <a:lnTo>
                    <a:pt x="650" y="502"/>
                  </a:lnTo>
                  <a:lnTo>
                    <a:pt x="643" y="495"/>
                  </a:lnTo>
                  <a:lnTo>
                    <a:pt x="624" y="487"/>
                  </a:lnTo>
                  <a:lnTo>
                    <a:pt x="617" y="487"/>
                  </a:lnTo>
                  <a:lnTo>
                    <a:pt x="624" y="478"/>
                  </a:lnTo>
                  <a:lnTo>
                    <a:pt x="631" y="478"/>
                  </a:lnTo>
                  <a:lnTo>
                    <a:pt x="641" y="468"/>
                  </a:lnTo>
                  <a:lnTo>
                    <a:pt x="638" y="452"/>
                  </a:lnTo>
                  <a:lnTo>
                    <a:pt x="612" y="447"/>
                  </a:lnTo>
                  <a:lnTo>
                    <a:pt x="605" y="447"/>
                  </a:lnTo>
                  <a:lnTo>
                    <a:pt x="582" y="450"/>
                  </a:lnTo>
                  <a:lnTo>
                    <a:pt x="565" y="450"/>
                  </a:lnTo>
                  <a:lnTo>
                    <a:pt x="548" y="442"/>
                  </a:lnTo>
                  <a:lnTo>
                    <a:pt x="539" y="428"/>
                  </a:lnTo>
                  <a:lnTo>
                    <a:pt x="530" y="419"/>
                  </a:lnTo>
                  <a:lnTo>
                    <a:pt x="513" y="405"/>
                  </a:lnTo>
                  <a:lnTo>
                    <a:pt x="501" y="390"/>
                  </a:lnTo>
                  <a:lnTo>
                    <a:pt x="485" y="374"/>
                  </a:lnTo>
                  <a:lnTo>
                    <a:pt x="485" y="357"/>
                  </a:lnTo>
                  <a:lnTo>
                    <a:pt x="492" y="348"/>
                  </a:lnTo>
                  <a:lnTo>
                    <a:pt x="482" y="334"/>
                  </a:lnTo>
                  <a:lnTo>
                    <a:pt x="473" y="317"/>
                  </a:lnTo>
                  <a:lnTo>
                    <a:pt x="473" y="308"/>
                  </a:lnTo>
                  <a:lnTo>
                    <a:pt x="463" y="300"/>
                  </a:lnTo>
                  <a:lnTo>
                    <a:pt x="463" y="286"/>
                  </a:lnTo>
                  <a:lnTo>
                    <a:pt x="454" y="286"/>
                  </a:lnTo>
                  <a:lnTo>
                    <a:pt x="437" y="279"/>
                  </a:lnTo>
                  <a:lnTo>
                    <a:pt x="421" y="272"/>
                  </a:lnTo>
                  <a:lnTo>
                    <a:pt x="411" y="272"/>
                  </a:lnTo>
                  <a:lnTo>
                    <a:pt x="395" y="265"/>
                  </a:lnTo>
                  <a:lnTo>
                    <a:pt x="395" y="255"/>
                  </a:lnTo>
                  <a:lnTo>
                    <a:pt x="385" y="251"/>
                  </a:lnTo>
                  <a:lnTo>
                    <a:pt x="385" y="241"/>
                  </a:lnTo>
                  <a:lnTo>
                    <a:pt x="376" y="225"/>
                  </a:lnTo>
                  <a:lnTo>
                    <a:pt x="383" y="218"/>
                  </a:lnTo>
                  <a:lnTo>
                    <a:pt x="383" y="208"/>
                  </a:lnTo>
                  <a:lnTo>
                    <a:pt x="383" y="201"/>
                  </a:lnTo>
                  <a:lnTo>
                    <a:pt x="390" y="191"/>
                  </a:lnTo>
                  <a:lnTo>
                    <a:pt x="397" y="182"/>
                  </a:lnTo>
                  <a:lnTo>
                    <a:pt x="397" y="175"/>
                  </a:lnTo>
                  <a:lnTo>
                    <a:pt x="388" y="175"/>
                  </a:lnTo>
                  <a:lnTo>
                    <a:pt x="380" y="168"/>
                  </a:lnTo>
                  <a:lnTo>
                    <a:pt x="380" y="161"/>
                  </a:lnTo>
                  <a:lnTo>
                    <a:pt x="371" y="161"/>
                  </a:lnTo>
                  <a:lnTo>
                    <a:pt x="378" y="151"/>
                  </a:lnTo>
                  <a:lnTo>
                    <a:pt x="388" y="151"/>
                  </a:lnTo>
                  <a:lnTo>
                    <a:pt x="385" y="135"/>
                  </a:lnTo>
                  <a:lnTo>
                    <a:pt x="402" y="132"/>
                  </a:lnTo>
                  <a:lnTo>
                    <a:pt x="411" y="132"/>
                  </a:lnTo>
                  <a:lnTo>
                    <a:pt x="418" y="132"/>
                  </a:lnTo>
                  <a:lnTo>
                    <a:pt x="428" y="132"/>
                  </a:lnTo>
                  <a:lnTo>
                    <a:pt x="435" y="123"/>
                  </a:lnTo>
                  <a:lnTo>
                    <a:pt x="442" y="123"/>
                  </a:lnTo>
                  <a:lnTo>
                    <a:pt x="442" y="113"/>
                  </a:lnTo>
                  <a:lnTo>
                    <a:pt x="451" y="113"/>
                  </a:lnTo>
                  <a:lnTo>
                    <a:pt x="459" y="113"/>
                  </a:lnTo>
                  <a:lnTo>
                    <a:pt x="459" y="120"/>
                  </a:lnTo>
                  <a:lnTo>
                    <a:pt x="468" y="128"/>
                  </a:lnTo>
                  <a:lnTo>
                    <a:pt x="468" y="113"/>
                  </a:lnTo>
                  <a:lnTo>
                    <a:pt x="475" y="111"/>
                  </a:lnTo>
                  <a:lnTo>
                    <a:pt x="477" y="109"/>
                  </a:lnTo>
                  <a:lnTo>
                    <a:pt x="475" y="109"/>
                  </a:lnTo>
                  <a:lnTo>
                    <a:pt x="473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8" name="Freeform 358"/>
            <p:cNvSpPr>
              <a:spLocks/>
            </p:cNvSpPr>
            <p:nvPr/>
          </p:nvSpPr>
          <p:spPr bwMode="auto">
            <a:xfrm>
              <a:off x="9207500" y="11415713"/>
              <a:ext cx="466725" cy="236538"/>
            </a:xfrm>
            <a:custGeom>
              <a:avLst/>
              <a:gdLst>
                <a:gd name="T0" fmla="*/ 246 w 294"/>
                <a:gd name="T1" fmla="*/ 57 h 149"/>
                <a:gd name="T2" fmla="*/ 232 w 294"/>
                <a:gd name="T3" fmla="*/ 59 h 149"/>
                <a:gd name="T4" fmla="*/ 225 w 294"/>
                <a:gd name="T5" fmla="*/ 47 h 149"/>
                <a:gd name="T6" fmla="*/ 225 w 294"/>
                <a:gd name="T7" fmla="*/ 40 h 149"/>
                <a:gd name="T8" fmla="*/ 232 w 294"/>
                <a:gd name="T9" fmla="*/ 23 h 149"/>
                <a:gd name="T10" fmla="*/ 216 w 294"/>
                <a:gd name="T11" fmla="*/ 16 h 149"/>
                <a:gd name="T12" fmla="*/ 209 w 294"/>
                <a:gd name="T13" fmla="*/ 9 h 149"/>
                <a:gd name="T14" fmla="*/ 201 w 294"/>
                <a:gd name="T15" fmla="*/ 9 h 149"/>
                <a:gd name="T16" fmla="*/ 199 w 294"/>
                <a:gd name="T17" fmla="*/ 2 h 149"/>
                <a:gd name="T18" fmla="*/ 175 w 294"/>
                <a:gd name="T19" fmla="*/ 5 h 149"/>
                <a:gd name="T20" fmla="*/ 159 w 294"/>
                <a:gd name="T21" fmla="*/ 5 h 149"/>
                <a:gd name="T22" fmla="*/ 142 w 294"/>
                <a:gd name="T23" fmla="*/ 5 h 149"/>
                <a:gd name="T24" fmla="*/ 116 w 294"/>
                <a:gd name="T25" fmla="*/ 0 h 149"/>
                <a:gd name="T26" fmla="*/ 116 w 294"/>
                <a:gd name="T27" fmla="*/ 7 h 149"/>
                <a:gd name="T28" fmla="*/ 109 w 294"/>
                <a:gd name="T29" fmla="*/ 0 h 149"/>
                <a:gd name="T30" fmla="*/ 109 w 294"/>
                <a:gd name="T31" fmla="*/ 0 h 149"/>
                <a:gd name="T32" fmla="*/ 107 w 294"/>
                <a:gd name="T33" fmla="*/ 0 h 149"/>
                <a:gd name="T34" fmla="*/ 109 w 294"/>
                <a:gd name="T35" fmla="*/ 7 h 149"/>
                <a:gd name="T36" fmla="*/ 100 w 294"/>
                <a:gd name="T37" fmla="*/ 0 h 149"/>
                <a:gd name="T38" fmla="*/ 93 w 294"/>
                <a:gd name="T39" fmla="*/ 16 h 149"/>
                <a:gd name="T40" fmla="*/ 76 w 294"/>
                <a:gd name="T41" fmla="*/ 2 h 149"/>
                <a:gd name="T42" fmla="*/ 67 w 294"/>
                <a:gd name="T43" fmla="*/ 9 h 149"/>
                <a:gd name="T44" fmla="*/ 62 w 294"/>
                <a:gd name="T45" fmla="*/ 35 h 149"/>
                <a:gd name="T46" fmla="*/ 29 w 294"/>
                <a:gd name="T47" fmla="*/ 47 h 149"/>
                <a:gd name="T48" fmla="*/ 22 w 294"/>
                <a:gd name="T49" fmla="*/ 64 h 149"/>
                <a:gd name="T50" fmla="*/ 0 w 294"/>
                <a:gd name="T51" fmla="*/ 97 h 149"/>
                <a:gd name="T52" fmla="*/ 10 w 294"/>
                <a:gd name="T53" fmla="*/ 113 h 149"/>
                <a:gd name="T54" fmla="*/ 31 w 294"/>
                <a:gd name="T55" fmla="*/ 87 h 149"/>
                <a:gd name="T56" fmla="*/ 41 w 294"/>
                <a:gd name="T57" fmla="*/ 87 h 149"/>
                <a:gd name="T58" fmla="*/ 41 w 294"/>
                <a:gd name="T59" fmla="*/ 78 h 149"/>
                <a:gd name="T60" fmla="*/ 43 w 294"/>
                <a:gd name="T61" fmla="*/ 78 h 149"/>
                <a:gd name="T62" fmla="*/ 48 w 294"/>
                <a:gd name="T63" fmla="*/ 78 h 149"/>
                <a:gd name="T64" fmla="*/ 57 w 294"/>
                <a:gd name="T65" fmla="*/ 102 h 149"/>
                <a:gd name="T66" fmla="*/ 50 w 294"/>
                <a:gd name="T67" fmla="*/ 102 h 149"/>
                <a:gd name="T68" fmla="*/ 45 w 294"/>
                <a:gd name="T69" fmla="*/ 102 h 149"/>
                <a:gd name="T70" fmla="*/ 41 w 294"/>
                <a:gd name="T71" fmla="*/ 104 h 149"/>
                <a:gd name="T72" fmla="*/ 50 w 294"/>
                <a:gd name="T73" fmla="*/ 118 h 149"/>
                <a:gd name="T74" fmla="*/ 43 w 294"/>
                <a:gd name="T75" fmla="*/ 128 h 149"/>
                <a:gd name="T76" fmla="*/ 52 w 294"/>
                <a:gd name="T77" fmla="*/ 135 h 149"/>
                <a:gd name="T78" fmla="*/ 59 w 294"/>
                <a:gd name="T79" fmla="*/ 142 h 149"/>
                <a:gd name="T80" fmla="*/ 102 w 294"/>
                <a:gd name="T81" fmla="*/ 139 h 149"/>
                <a:gd name="T82" fmla="*/ 126 w 294"/>
                <a:gd name="T83" fmla="*/ 137 h 149"/>
                <a:gd name="T84" fmla="*/ 133 w 294"/>
                <a:gd name="T85" fmla="*/ 113 h 149"/>
                <a:gd name="T86" fmla="*/ 149 w 294"/>
                <a:gd name="T87" fmla="*/ 104 h 149"/>
                <a:gd name="T88" fmla="*/ 156 w 294"/>
                <a:gd name="T89" fmla="*/ 111 h 149"/>
                <a:gd name="T90" fmla="*/ 159 w 294"/>
                <a:gd name="T91" fmla="*/ 128 h 149"/>
                <a:gd name="T92" fmla="*/ 166 w 294"/>
                <a:gd name="T93" fmla="*/ 135 h 149"/>
                <a:gd name="T94" fmla="*/ 185 w 294"/>
                <a:gd name="T95" fmla="*/ 149 h 149"/>
                <a:gd name="T96" fmla="*/ 192 w 294"/>
                <a:gd name="T97" fmla="*/ 132 h 149"/>
                <a:gd name="T98" fmla="*/ 209 w 294"/>
                <a:gd name="T99" fmla="*/ 123 h 149"/>
                <a:gd name="T100" fmla="*/ 206 w 294"/>
                <a:gd name="T101" fmla="*/ 99 h 149"/>
                <a:gd name="T102" fmla="*/ 220 w 294"/>
                <a:gd name="T103" fmla="*/ 104 h 149"/>
                <a:gd name="T104" fmla="*/ 223 w 294"/>
                <a:gd name="T105" fmla="*/ 113 h 149"/>
                <a:gd name="T106" fmla="*/ 232 w 294"/>
                <a:gd name="T107" fmla="*/ 113 h 149"/>
                <a:gd name="T108" fmla="*/ 249 w 294"/>
                <a:gd name="T109" fmla="*/ 113 h 149"/>
                <a:gd name="T110" fmla="*/ 265 w 294"/>
                <a:gd name="T111" fmla="*/ 111 h 149"/>
                <a:gd name="T112" fmla="*/ 256 w 294"/>
                <a:gd name="T113" fmla="*/ 104 h 149"/>
                <a:gd name="T114" fmla="*/ 263 w 294"/>
                <a:gd name="T115" fmla="*/ 95 h 149"/>
                <a:gd name="T116" fmla="*/ 280 w 294"/>
                <a:gd name="T117" fmla="*/ 95 h 149"/>
                <a:gd name="T118" fmla="*/ 287 w 294"/>
                <a:gd name="T119" fmla="*/ 85 h 149"/>
                <a:gd name="T120" fmla="*/ 287 w 294"/>
                <a:gd name="T121" fmla="*/ 68 h 149"/>
                <a:gd name="T122" fmla="*/ 284 w 294"/>
                <a:gd name="T123" fmla="*/ 68 h 149"/>
                <a:gd name="T124" fmla="*/ 251 w 294"/>
                <a:gd name="T125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" h="149">
                  <a:moveTo>
                    <a:pt x="251" y="64"/>
                  </a:moveTo>
                  <a:lnTo>
                    <a:pt x="246" y="57"/>
                  </a:lnTo>
                  <a:lnTo>
                    <a:pt x="237" y="59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5" y="47"/>
                  </a:lnTo>
                  <a:lnTo>
                    <a:pt x="225" y="47"/>
                  </a:lnTo>
                  <a:lnTo>
                    <a:pt x="225" y="40"/>
                  </a:lnTo>
                  <a:lnTo>
                    <a:pt x="232" y="31"/>
                  </a:lnTo>
                  <a:lnTo>
                    <a:pt x="232" y="23"/>
                  </a:lnTo>
                  <a:lnTo>
                    <a:pt x="225" y="19"/>
                  </a:lnTo>
                  <a:lnTo>
                    <a:pt x="216" y="16"/>
                  </a:lnTo>
                  <a:lnTo>
                    <a:pt x="216" y="9"/>
                  </a:lnTo>
                  <a:lnTo>
                    <a:pt x="209" y="9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9"/>
                  </a:lnTo>
                  <a:lnTo>
                    <a:pt x="199" y="2"/>
                  </a:lnTo>
                  <a:lnTo>
                    <a:pt x="183" y="2"/>
                  </a:lnTo>
                  <a:lnTo>
                    <a:pt x="175" y="5"/>
                  </a:lnTo>
                  <a:lnTo>
                    <a:pt x="166" y="5"/>
                  </a:lnTo>
                  <a:lnTo>
                    <a:pt x="159" y="5"/>
                  </a:lnTo>
                  <a:lnTo>
                    <a:pt x="152" y="5"/>
                  </a:lnTo>
                  <a:lnTo>
                    <a:pt x="142" y="5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67" y="9"/>
                  </a:lnTo>
                  <a:lnTo>
                    <a:pt x="67" y="19"/>
                  </a:lnTo>
                  <a:lnTo>
                    <a:pt x="62" y="35"/>
                  </a:lnTo>
                  <a:lnTo>
                    <a:pt x="45" y="45"/>
                  </a:lnTo>
                  <a:lnTo>
                    <a:pt x="29" y="47"/>
                  </a:lnTo>
                  <a:lnTo>
                    <a:pt x="22" y="54"/>
                  </a:lnTo>
                  <a:lnTo>
                    <a:pt x="22" y="64"/>
                  </a:lnTo>
                  <a:lnTo>
                    <a:pt x="7" y="80"/>
                  </a:lnTo>
                  <a:lnTo>
                    <a:pt x="0" y="97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24" y="104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3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7" y="9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5" y="102"/>
                  </a:lnTo>
                  <a:lnTo>
                    <a:pt x="43" y="102"/>
                  </a:lnTo>
                  <a:lnTo>
                    <a:pt x="41" y="104"/>
                  </a:lnTo>
                  <a:lnTo>
                    <a:pt x="43" y="111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43" y="12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7" y="139"/>
                  </a:lnTo>
                  <a:lnTo>
                    <a:pt x="59" y="142"/>
                  </a:lnTo>
                  <a:lnTo>
                    <a:pt x="93" y="132"/>
                  </a:lnTo>
                  <a:lnTo>
                    <a:pt x="102" y="139"/>
                  </a:lnTo>
                  <a:lnTo>
                    <a:pt x="119" y="139"/>
                  </a:lnTo>
                  <a:lnTo>
                    <a:pt x="126" y="137"/>
                  </a:lnTo>
                  <a:lnTo>
                    <a:pt x="133" y="121"/>
                  </a:lnTo>
                  <a:lnTo>
                    <a:pt x="133" y="113"/>
                  </a:lnTo>
                  <a:lnTo>
                    <a:pt x="140" y="104"/>
                  </a:lnTo>
                  <a:lnTo>
                    <a:pt x="149" y="104"/>
                  </a:lnTo>
                  <a:lnTo>
                    <a:pt x="156" y="109"/>
                  </a:lnTo>
                  <a:lnTo>
                    <a:pt x="156" y="111"/>
                  </a:lnTo>
                  <a:lnTo>
                    <a:pt x="159" y="11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6" y="135"/>
                  </a:lnTo>
                  <a:lnTo>
                    <a:pt x="175" y="142"/>
                  </a:lnTo>
                  <a:lnTo>
                    <a:pt x="185" y="149"/>
                  </a:lnTo>
                  <a:lnTo>
                    <a:pt x="183" y="142"/>
                  </a:lnTo>
                  <a:lnTo>
                    <a:pt x="192" y="132"/>
                  </a:lnTo>
                  <a:lnTo>
                    <a:pt x="199" y="123"/>
                  </a:lnTo>
                  <a:lnTo>
                    <a:pt x="209" y="123"/>
                  </a:lnTo>
                  <a:lnTo>
                    <a:pt x="206" y="106"/>
                  </a:lnTo>
                  <a:lnTo>
                    <a:pt x="206" y="99"/>
                  </a:lnTo>
                  <a:lnTo>
                    <a:pt x="213" y="99"/>
                  </a:lnTo>
                  <a:lnTo>
                    <a:pt x="220" y="104"/>
                  </a:lnTo>
                  <a:lnTo>
                    <a:pt x="223" y="106"/>
                  </a:lnTo>
                  <a:lnTo>
                    <a:pt x="223" y="113"/>
                  </a:lnTo>
                  <a:lnTo>
                    <a:pt x="223" y="113"/>
                  </a:lnTo>
                  <a:lnTo>
                    <a:pt x="232" y="113"/>
                  </a:lnTo>
                  <a:lnTo>
                    <a:pt x="239" y="113"/>
                  </a:lnTo>
                  <a:lnTo>
                    <a:pt x="249" y="113"/>
                  </a:lnTo>
                  <a:lnTo>
                    <a:pt x="256" y="121"/>
                  </a:lnTo>
                  <a:lnTo>
                    <a:pt x="265" y="111"/>
                  </a:lnTo>
                  <a:lnTo>
                    <a:pt x="263" y="111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63" y="95"/>
                  </a:lnTo>
                  <a:lnTo>
                    <a:pt x="270" y="87"/>
                  </a:lnTo>
                  <a:lnTo>
                    <a:pt x="280" y="95"/>
                  </a:lnTo>
                  <a:lnTo>
                    <a:pt x="287" y="92"/>
                  </a:lnTo>
                  <a:lnTo>
                    <a:pt x="287" y="85"/>
                  </a:lnTo>
                  <a:lnTo>
                    <a:pt x="287" y="76"/>
                  </a:lnTo>
                  <a:lnTo>
                    <a:pt x="287" y="68"/>
                  </a:lnTo>
                  <a:lnTo>
                    <a:pt x="294" y="68"/>
                  </a:lnTo>
                  <a:lnTo>
                    <a:pt x="284" y="68"/>
                  </a:lnTo>
                  <a:lnTo>
                    <a:pt x="261" y="71"/>
                  </a:lnTo>
                  <a:lnTo>
                    <a:pt x="2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9" name="Freeform 359"/>
            <p:cNvSpPr>
              <a:spLocks/>
            </p:cNvSpPr>
            <p:nvPr/>
          </p:nvSpPr>
          <p:spPr bwMode="auto">
            <a:xfrm>
              <a:off x="9564688" y="11256963"/>
              <a:ext cx="750888" cy="354013"/>
            </a:xfrm>
            <a:custGeom>
              <a:avLst/>
              <a:gdLst>
                <a:gd name="T0" fmla="*/ 445 w 473"/>
                <a:gd name="T1" fmla="*/ 150 h 223"/>
                <a:gd name="T2" fmla="*/ 452 w 473"/>
                <a:gd name="T3" fmla="*/ 133 h 223"/>
                <a:gd name="T4" fmla="*/ 443 w 473"/>
                <a:gd name="T5" fmla="*/ 100 h 223"/>
                <a:gd name="T6" fmla="*/ 452 w 473"/>
                <a:gd name="T7" fmla="*/ 100 h 223"/>
                <a:gd name="T8" fmla="*/ 459 w 473"/>
                <a:gd name="T9" fmla="*/ 102 h 223"/>
                <a:gd name="T10" fmla="*/ 469 w 473"/>
                <a:gd name="T11" fmla="*/ 97 h 223"/>
                <a:gd name="T12" fmla="*/ 464 w 473"/>
                <a:gd name="T13" fmla="*/ 64 h 223"/>
                <a:gd name="T14" fmla="*/ 466 w 473"/>
                <a:gd name="T15" fmla="*/ 57 h 223"/>
                <a:gd name="T16" fmla="*/ 464 w 473"/>
                <a:gd name="T17" fmla="*/ 36 h 223"/>
                <a:gd name="T18" fmla="*/ 426 w 473"/>
                <a:gd name="T19" fmla="*/ 22 h 223"/>
                <a:gd name="T20" fmla="*/ 414 w 473"/>
                <a:gd name="T21" fmla="*/ 5 h 223"/>
                <a:gd name="T22" fmla="*/ 386 w 473"/>
                <a:gd name="T23" fmla="*/ 5 h 223"/>
                <a:gd name="T24" fmla="*/ 348 w 473"/>
                <a:gd name="T25" fmla="*/ 0 h 223"/>
                <a:gd name="T26" fmla="*/ 334 w 473"/>
                <a:gd name="T27" fmla="*/ 26 h 223"/>
                <a:gd name="T28" fmla="*/ 298 w 473"/>
                <a:gd name="T29" fmla="*/ 29 h 223"/>
                <a:gd name="T30" fmla="*/ 275 w 473"/>
                <a:gd name="T31" fmla="*/ 31 h 223"/>
                <a:gd name="T32" fmla="*/ 251 w 473"/>
                <a:gd name="T33" fmla="*/ 50 h 223"/>
                <a:gd name="T34" fmla="*/ 220 w 473"/>
                <a:gd name="T35" fmla="*/ 83 h 223"/>
                <a:gd name="T36" fmla="*/ 230 w 473"/>
                <a:gd name="T37" fmla="*/ 100 h 223"/>
                <a:gd name="T38" fmla="*/ 237 w 473"/>
                <a:gd name="T39" fmla="*/ 114 h 223"/>
                <a:gd name="T40" fmla="*/ 232 w 473"/>
                <a:gd name="T41" fmla="*/ 133 h 223"/>
                <a:gd name="T42" fmla="*/ 230 w 473"/>
                <a:gd name="T43" fmla="*/ 138 h 223"/>
                <a:gd name="T44" fmla="*/ 223 w 473"/>
                <a:gd name="T45" fmla="*/ 123 h 223"/>
                <a:gd name="T46" fmla="*/ 199 w 473"/>
                <a:gd name="T47" fmla="*/ 119 h 223"/>
                <a:gd name="T48" fmla="*/ 156 w 473"/>
                <a:gd name="T49" fmla="*/ 114 h 223"/>
                <a:gd name="T50" fmla="*/ 126 w 473"/>
                <a:gd name="T51" fmla="*/ 116 h 223"/>
                <a:gd name="T52" fmla="*/ 99 w 473"/>
                <a:gd name="T53" fmla="*/ 123 h 223"/>
                <a:gd name="T54" fmla="*/ 76 w 473"/>
                <a:gd name="T55" fmla="*/ 128 h 223"/>
                <a:gd name="T56" fmla="*/ 52 w 473"/>
                <a:gd name="T57" fmla="*/ 131 h 223"/>
                <a:gd name="T58" fmla="*/ 38 w 473"/>
                <a:gd name="T59" fmla="*/ 126 h 223"/>
                <a:gd name="T60" fmla="*/ 10 w 473"/>
                <a:gd name="T61" fmla="*/ 123 h 223"/>
                <a:gd name="T62" fmla="*/ 10 w 473"/>
                <a:gd name="T63" fmla="*/ 133 h 223"/>
                <a:gd name="T64" fmla="*/ 21 w 473"/>
                <a:gd name="T65" fmla="*/ 157 h 223"/>
                <a:gd name="T66" fmla="*/ 69 w 473"/>
                <a:gd name="T67" fmla="*/ 166 h 223"/>
                <a:gd name="T68" fmla="*/ 78 w 473"/>
                <a:gd name="T69" fmla="*/ 183 h 223"/>
                <a:gd name="T70" fmla="*/ 109 w 473"/>
                <a:gd name="T71" fmla="*/ 173 h 223"/>
                <a:gd name="T72" fmla="*/ 135 w 473"/>
                <a:gd name="T73" fmla="*/ 171 h 223"/>
                <a:gd name="T74" fmla="*/ 175 w 473"/>
                <a:gd name="T75" fmla="*/ 176 h 223"/>
                <a:gd name="T76" fmla="*/ 194 w 473"/>
                <a:gd name="T77" fmla="*/ 199 h 223"/>
                <a:gd name="T78" fmla="*/ 204 w 473"/>
                <a:gd name="T79" fmla="*/ 206 h 223"/>
                <a:gd name="T80" fmla="*/ 244 w 473"/>
                <a:gd name="T81" fmla="*/ 204 h 223"/>
                <a:gd name="T82" fmla="*/ 260 w 473"/>
                <a:gd name="T83" fmla="*/ 211 h 223"/>
                <a:gd name="T84" fmla="*/ 284 w 473"/>
                <a:gd name="T85" fmla="*/ 206 h 223"/>
                <a:gd name="T86" fmla="*/ 303 w 473"/>
                <a:gd name="T87" fmla="*/ 216 h 223"/>
                <a:gd name="T88" fmla="*/ 334 w 473"/>
                <a:gd name="T89" fmla="*/ 209 h 223"/>
                <a:gd name="T90" fmla="*/ 350 w 473"/>
                <a:gd name="T91" fmla="*/ 197 h 223"/>
                <a:gd name="T92" fmla="*/ 374 w 473"/>
                <a:gd name="T93" fmla="*/ 195 h 223"/>
                <a:gd name="T94" fmla="*/ 398 w 473"/>
                <a:gd name="T95" fmla="*/ 190 h 223"/>
                <a:gd name="T96" fmla="*/ 431 w 473"/>
                <a:gd name="T97" fmla="*/ 16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223">
                  <a:moveTo>
                    <a:pt x="431" y="166"/>
                  </a:moveTo>
                  <a:lnTo>
                    <a:pt x="431" y="166"/>
                  </a:lnTo>
                  <a:lnTo>
                    <a:pt x="438" y="166"/>
                  </a:lnTo>
                  <a:lnTo>
                    <a:pt x="445" y="150"/>
                  </a:lnTo>
                  <a:lnTo>
                    <a:pt x="445" y="133"/>
                  </a:lnTo>
                  <a:lnTo>
                    <a:pt x="445" y="133"/>
                  </a:lnTo>
                  <a:lnTo>
                    <a:pt x="445" y="133"/>
                  </a:lnTo>
                  <a:lnTo>
                    <a:pt x="452" y="133"/>
                  </a:lnTo>
                  <a:lnTo>
                    <a:pt x="452" y="123"/>
                  </a:lnTo>
                  <a:lnTo>
                    <a:pt x="452" y="116"/>
                  </a:lnTo>
                  <a:lnTo>
                    <a:pt x="443" y="109"/>
                  </a:lnTo>
                  <a:lnTo>
                    <a:pt x="443" y="100"/>
                  </a:lnTo>
                  <a:lnTo>
                    <a:pt x="443" y="100"/>
                  </a:lnTo>
                  <a:lnTo>
                    <a:pt x="443" y="100"/>
                  </a:lnTo>
                  <a:lnTo>
                    <a:pt x="452" y="100"/>
                  </a:lnTo>
                  <a:lnTo>
                    <a:pt x="452" y="100"/>
                  </a:lnTo>
                  <a:lnTo>
                    <a:pt x="459" y="95"/>
                  </a:lnTo>
                  <a:lnTo>
                    <a:pt x="459" y="97"/>
                  </a:lnTo>
                  <a:lnTo>
                    <a:pt x="459" y="97"/>
                  </a:lnTo>
                  <a:lnTo>
                    <a:pt x="459" y="102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66" y="100"/>
                  </a:lnTo>
                  <a:lnTo>
                    <a:pt x="469" y="97"/>
                  </a:lnTo>
                  <a:lnTo>
                    <a:pt x="466" y="97"/>
                  </a:lnTo>
                  <a:lnTo>
                    <a:pt x="473" y="90"/>
                  </a:lnTo>
                  <a:lnTo>
                    <a:pt x="469" y="76"/>
                  </a:lnTo>
                  <a:lnTo>
                    <a:pt x="464" y="64"/>
                  </a:lnTo>
                  <a:lnTo>
                    <a:pt x="459" y="60"/>
                  </a:lnTo>
                  <a:lnTo>
                    <a:pt x="464" y="57"/>
                  </a:lnTo>
                  <a:lnTo>
                    <a:pt x="464" y="57"/>
                  </a:lnTo>
                  <a:lnTo>
                    <a:pt x="466" y="57"/>
                  </a:lnTo>
                  <a:lnTo>
                    <a:pt x="471" y="55"/>
                  </a:lnTo>
                  <a:lnTo>
                    <a:pt x="471" y="52"/>
                  </a:lnTo>
                  <a:lnTo>
                    <a:pt x="461" y="43"/>
                  </a:lnTo>
                  <a:lnTo>
                    <a:pt x="464" y="36"/>
                  </a:lnTo>
                  <a:lnTo>
                    <a:pt x="457" y="29"/>
                  </a:lnTo>
                  <a:lnTo>
                    <a:pt x="447" y="29"/>
                  </a:lnTo>
                  <a:lnTo>
                    <a:pt x="440" y="29"/>
                  </a:lnTo>
                  <a:lnTo>
                    <a:pt x="426" y="22"/>
                  </a:lnTo>
                  <a:lnTo>
                    <a:pt x="424" y="17"/>
                  </a:lnTo>
                  <a:lnTo>
                    <a:pt x="419" y="12"/>
                  </a:lnTo>
                  <a:lnTo>
                    <a:pt x="414" y="5"/>
                  </a:lnTo>
                  <a:lnTo>
                    <a:pt x="414" y="5"/>
                  </a:lnTo>
                  <a:lnTo>
                    <a:pt x="398" y="7"/>
                  </a:lnTo>
                  <a:lnTo>
                    <a:pt x="390" y="7"/>
                  </a:lnTo>
                  <a:lnTo>
                    <a:pt x="386" y="5"/>
                  </a:lnTo>
                  <a:lnTo>
                    <a:pt x="386" y="5"/>
                  </a:lnTo>
                  <a:lnTo>
                    <a:pt x="379" y="0"/>
                  </a:lnTo>
                  <a:lnTo>
                    <a:pt x="372" y="0"/>
                  </a:lnTo>
                  <a:lnTo>
                    <a:pt x="364" y="0"/>
                  </a:lnTo>
                  <a:lnTo>
                    <a:pt x="348" y="0"/>
                  </a:lnTo>
                  <a:lnTo>
                    <a:pt x="343" y="5"/>
                  </a:lnTo>
                  <a:lnTo>
                    <a:pt x="341" y="10"/>
                  </a:lnTo>
                  <a:lnTo>
                    <a:pt x="341" y="19"/>
                  </a:lnTo>
                  <a:lnTo>
                    <a:pt x="334" y="26"/>
                  </a:lnTo>
                  <a:lnTo>
                    <a:pt x="317" y="29"/>
                  </a:lnTo>
                  <a:lnTo>
                    <a:pt x="301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1" y="22"/>
                  </a:lnTo>
                  <a:lnTo>
                    <a:pt x="284" y="22"/>
                  </a:lnTo>
                  <a:lnTo>
                    <a:pt x="284" y="31"/>
                  </a:lnTo>
                  <a:lnTo>
                    <a:pt x="275" y="31"/>
                  </a:lnTo>
                  <a:lnTo>
                    <a:pt x="267" y="31"/>
                  </a:lnTo>
                  <a:lnTo>
                    <a:pt x="258" y="34"/>
                  </a:lnTo>
                  <a:lnTo>
                    <a:pt x="258" y="41"/>
                  </a:lnTo>
                  <a:lnTo>
                    <a:pt x="251" y="50"/>
                  </a:lnTo>
                  <a:lnTo>
                    <a:pt x="244" y="57"/>
                  </a:lnTo>
                  <a:lnTo>
                    <a:pt x="220" y="60"/>
                  </a:lnTo>
                  <a:lnTo>
                    <a:pt x="220" y="76"/>
                  </a:lnTo>
                  <a:lnTo>
                    <a:pt x="220" y="83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0" y="93"/>
                  </a:lnTo>
                  <a:lnTo>
                    <a:pt x="230" y="100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7" y="114"/>
                  </a:lnTo>
                  <a:lnTo>
                    <a:pt x="237" y="114"/>
                  </a:lnTo>
                  <a:lnTo>
                    <a:pt x="239" y="116"/>
                  </a:lnTo>
                  <a:lnTo>
                    <a:pt x="239" y="123"/>
                  </a:lnTo>
                  <a:lnTo>
                    <a:pt x="241" y="133"/>
                  </a:lnTo>
                  <a:lnTo>
                    <a:pt x="232" y="133"/>
                  </a:lnTo>
                  <a:lnTo>
                    <a:pt x="234" y="14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0" y="138"/>
                  </a:lnTo>
                  <a:lnTo>
                    <a:pt x="225" y="133"/>
                  </a:lnTo>
                  <a:lnTo>
                    <a:pt x="225" y="133"/>
                  </a:lnTo>
                  <a:lnTo>
                    <a:pt x="223" y="133"/>
                  </a:lnTo>
                  <a:lnTo>
                    <a:pt x="223" y="123"/>
                  </a:lnTo>
                  <a:lnTo>
                    <a:pt x="223" y="116"/>
                  </a:lnTo>
                  <a:lnTo>
                    <a:pt x="206" y="109"/>
                  </a:lnTo>
                  <a:lnTo>
                    <a:pt x="199" y="112"/>
                  </a:lnTo>
                  <a:lnTo>
                    <a:pt x="199" y="119"/>
                  </a:lnTo>
                  <a:lnTo>
                    <a:pt x="189" y="112"/>
                  </a:lnTo>
                  <a:lnTo>
                    <a:pt x="182" y="112"/>
                  </a:lnTo>
                  <a:lnTo>
                    <a:pt x="166" y="114"/>
                  </a:lnTo>
                  <a:lnTo>
                    <a:pt x="156" y="114"/>
                  </a:lnTo>
                  <a:lnTo>
                    <a:pt x="149" y="123"/>
                  </a:lnTo>
                  <a:lnTo>
                    <a:pt x="142" y="123"/>
                  </a:lnTo>
                  <a:lnTo>
                    <a:pt x="133" y="123"/>
                  </a:lnTo>
                  <a:lnTo>
                    <a:pt x="126" y="116"/>
                  </a:lnTo>
                  <a:lnTo>
                    <a:pt x="116" y="126"/>
                  </a:lnTo>
                  <a:lnTo>
                    <a:pt x="109" y="126"/>
                  </a:lnTo>
                  <a:lnTo>
                    <a:pt x="99" y="126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7" y="116"/>
                  </a:lnTo>
                  <a:lnTo>
                    <a:pt x="83" y="112"/>
                  </a:lnTo>
                  <a:lnTo>
                    <a:pt x="76" y="128"/>
                  </a:lnTo>
                  <a:lnTo>
                    <a:pt x="69" y="128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1"/>
                  </a:lnTo>
                  <a:lnTo>
                    <a:pt x="43" y="131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8" y="126"/>
                  </a:lnTo>
                  <a:lnTo>
                    <a:pt x="33" y="123"/>
                  </a:lnTo>
                  <a:lnTo>
                    <a:pt x="26" y="114"/>
                  </a:lnTo>
                  <a:lnTo>
                    <a:pt x="17" y="116"/>
                  </a:lnTo>
                  <a:lnTo>
                    <a:pt x="10" y="123"/>
                  </a:lnTo>
                  <a:lnTo>
                    <a:pt x="7" y="123"/>
                  </a:lnTo>
                  <a:lnTo>
                    <a:pt x="7" y="131"/>
                  </a:lnTo>
                  <a:lnTo>
                    <a:pt x="0" y="140"/>
                  </a:lnTo>
                  <a:lnTo>
                    <a:pt x="10" y="133"/>
                  </a:lnTo>
                  <a:lnTo>
                    <a:pt x="12" y="131"/>
                  </a:lnTo>
                  <a:lnTo>
                    <a:pt x="21" y="138"/>
                  </a:lnTo>
                  <a:lnTo>
                    <a:pt x="24" y="152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36" y="168"/>
                  </a:lnTo>
                  <a:lnTo>
                    <a:pt x="59" y="168"/>
                  </a:lnTo>
                  <a:lnTo>
                    <a:pt x="69" y="166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8" y="176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85" y="183"/>
                  </a:lnTo>
                  <a:lnTo>
                    <a:pt x="95" y="183"/>
                  </a:lnTo>
                  <a:lnTo>
                    <a:pt x="109" y="173"/>
                  </a:lnTo>
                  <a:lnTo>
                    <a:pt x="109" y="164"/>
                  </a:lnTo>
                  <a:lnTo>
                    <a:pt x="118" y="164"/>
                  </a:lnTo>
                  <a:lnTo>
                    <a:pt x="126" y="171"/>
                  </a:lnTo>
                  <a:lnTo>
                    <a:pt x="135" y="171"/>
                  </a:lnTo>
                  <a:lnTo>
                    <a:pt x="142" y="171"/>
                  </a:lnTo>
                  <a:lnTo>
                    <a:pt x="152" y="171"/>
                  </a:lnTo>
                  <a:lnTo>
                    <a:pt x="168" y="168"/>
                  </a:lnTo>
                  <a:lnTo>
                    <a:pt x="175" y="176"/>
                  </a:lnTo>
                  <a:lnTo>
                    <a:pt x="185" y="183"/>
                  </a:lnTo>
                  <a:lnTo>
                    <a:pt x="185" y="185"/>
                  </a:lnTo>
                  <a:lnTo>
                    <a:pt x="185" y="192"/>
                  </a:lnTo>
                  <a:lnTo>
                    <a:pt x="194" y="199"/>
                  </a:lnTo>
                  <a:lnTo>
                    <a:pt x="194" y="199"/>
                  </a:lnTo>
                  <a:lnTo>
                    <a:pt x="196" y="202"/>
                  </a:lnTo>
                  <a:lnTo>
                    <a:pt x="204" y="206"/>
                  </a:lnTo>
                  <a:lnTo>
                    <a:pt x="204" y="206"/>
                  </a:lnTo>
                  <a:lnTo>
                    <a:pt x="211" y="206"/>
                  </a:lnTo>
                  <a:lnTo>
                    <a:pt x="220" y="206"/>
                  </a:lnTo>
                  <a:lnTo>
                    <a:pt x="227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9" y="206"/>
                  </a:lnTo>
                  <a:lnTo>
                    <a:pt x="253" y="211"/>
                  </a:lnTo>
                  <a:lnTo>
                    <a:pt x="260" y="211"/>
                  </a:lnTo>
                  <a:lnTo>
                    <a:pt x="260" y="211"/>
                  </a:lnTo>
                  <a:lnTo>
                    <a:pt x="263" y="211"/>
                  </a:lnTo>
                  <a:lnTo>
                    <a:pt x="277" y="206"/>
                  </a:lnTo>
                  <a:lnTo>
                    <a:pt x="284" y="206"/>
                  </a:lnTo>
                  <a:lnTo>
                    <a:pt x="293" y="216"/>
                  </a:lnTo>
                  <a:lnTo>
                    <a:pt x="296" y="216"/>
                  </a:lnTo>
                  <a:lnTo>
                    <a:pt x="303" y="216"/>
                  </a:lnTo>
                  <a:lnTo>
                    <a:pt x="303" y="216"/>
                  </a:lnTo>
                  <a:lnTo>
                    <a:pt x="310" y="216"/>
                  </a:lnTo>
                  <a:lnTo>
                    <a:pt x="320" y="223"/>
                  </a:lnTo>
                  <a:lnTo>
                    <a:pt x="322" y="216"/>
                  </a:lnTo>
                  <a:lnTo>
                    <a:pt x="334" y="209"/>
                  </a:lnTo>
                  <a:lnTo>
                    <a:pt x="343" y="211"/>
                  </a:lnTo>
                  <a:lnTo>
                    <a:pt x="343" y="209"/>
                  </a:lnTo>
                  <a:lnTo>
                    <a:pt x="348" y="197"/>
                  </a:lnTo>
                  <a:lnTo>
                    <a:pt x="350" y="197"/>
                  </a:lnTo>
                  <a:lnTo>
                    <a:pt x="350" y="197"/>
                  </a:lnTo>
                  <a:lnTo>
                    <a:pt x="357" y="195"/>
                  </a:lnTo>
                  <a:lnTo>
                    <a:pt x="369" y="195"/>
                  </a:lnTo>
                  <a:lnTo>
                    <a:pt x="374" y="195"/>
                  </a:lnTo>
                  <a:lnTo>
                    <a:pt x="383" y="195"/>
                  </a:lnTo>
                  <a:lnTo>
                    <a:pt x="386" y="195"/>
                  </a:lnTo>
                  <a:lnTo>
                    <a:pt x="390" y="192"/>
                  </a:lnTo>
                  <a:lnTo>
                    <a:pt x="398" y="190"/>
                  </a:lnTo>
                  <a:lnTo>
                    <a:pt x="405" y="187"/>
                  </a:lnTo>
                  <a:lnTo>
                    <a:pt x="414" y="190"/>
                  </a:lnTo>
                  <a:lnTo>
                    <a:pt x="424" y="180"/>
                  </a:lnTo>
                  <a:lnTo>
                    <a:pt x="431" y="166"/>
                  </a:lnTo>
                  <a:lnTo>
                    <a:pt x="431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0" name="Freeform 360"/>
            <p:cNvSpPr>
              <a:spLocks/>
            </p:cNvSpPr>
            <p:nvPr/>
          </p:nvSpPr>
          <p:spPr bwMode="auto">
            <a:xfrm>
              <a:off x="9564688" y="11479213"/>
              <a:ext cx="0" cy="11113"/>
            </a:xfrm>
            <a:custGeom>
              <a:avLst/>
              <a:gdLst>
                <a:gd name="T0" fmla="*/ 7 h 7"/>
                <a:gd name="T1" fmla="*/ 0 h 7"/>
                <a:gd name="T2" fmla="*/ 7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1" name="Freeform 361"/>
            <p:cNvSpPr>
              <a:spLocks/>
            </p:cNvSpPr>
            <p:nvPr/>
          </p:nvSpPr>
          <p:spPr bwMode="auto">
            <a:xfrm>
              <a:off x="9272588" y="10396538"/>
              <a:ext cx="844550" cy="1082675"/>
            </a:xfrm>
            <a:custGeom>
              <a:avLst/>
              <a:gdLst>
                <a:gd name="T0" fmla="*/ 108 w 532"/>
                <a:gd name="T1" fmla="*/ 180 h 682"/>
                <a:gd name="T2" fmla="*/ 104 w 532"/>
                <a:gd name="T3" fmla="*/ 213 h 682"/>
                <a:gd name="T4" fmla="*/ 99 w 532"/>
                <a:gd name="T5" fmla="*/ 263 h 682"/>
                <a:gd name="T6" fmla="*/ 33 w 532"/>
                <a:gd name="T7" fmla="*/ 268 h 682"/>
                <a:gd name="T8" fmla="*/ 18 w 532"/>
                <a:gd name="T9" fmla="*/ 317 h 682"/>
                <a:gd name="T10" fmla="*/ 7 w 532"/>
                <a:gd name="T11" fmla="*/ 351 h 682"/>
                <a:gd name="T12" fmla="*/ 9 w 532"/>
                <a:gd name="T13" fmla="*/ 384 h 682"/>
                <a:gd name="T14" fmla="*/ 2 w 532"/>
                <a:gd name="T15" fmla="*/ 396 h 682"/>
                <a:gd name="T16" fmla="*/ 21 w 532"/>
                <a:gd name="T17" fmla="*/ 431 h 682"/>
                <a:gd name="T18" fmla="*/ 23 w 532"/>
                <a:gd name="T19" fmla="*/ 457 h 682"/>
                <a:gd name="T20" fmla="*/ 33 w 532"/>
                <a:gd name="T21" fmla="*/ 497 h 682"/>
                <a:gd name="T22" fmla="*/ 101 w 532"/>
                <a:gd name="T23" fmla="*/ 516 h 682"/>
                <a:gd name="T24" fmla="*/ 87 w 532"/>
                <a:gd name="T25" fmla="*/ 549 h 682"/>
                <a:gd name="T26" fmla="*/ 75 w 532"/>
                <a:gd name="T27" fmla="*/ 616 h 682"/>
                <a:gd name="T28" fmla="*/ 68 w 532"/>
                <a:gd name="T29" fmla="*/ 642 h 682"/>
                <a:gd name="T30" fmla="*/ 101 w 532"/>
                <a:gd name="T31" fmla="*/ 647 h 682"/>
                <a:gd name="T32" fmla="*/ 158 w 532"/>
                <a:gd name="T33" fmla="*/ 644 h 682"/>
                <a:gd name="T34" fmla="*/ 177 w 532"/>
                <a:gd name="T35" fmla="*/ 651 h 682"/>
                <a:gd name="T36" fmla="*/ 210 w 532"/>
                <a:gd name="T37" fmla="*/ 656 h 682"/>
                <a:gd name="T38" fmla="*/ 236 w 532"/>
                <a:gd name="T39" fmla="*/ 673 h 682"/>
                <a:gd name="T40" fmla="*/ 281 w 532"/>
                <a:gd name="T41" fmla="*/ 658 h 682"/>
                <a:gd name="T42" fmla="*/ 310 w 532"/>
                <a:gd name="T43" fmla="*/ 658 h 682"/>
                <a:gd name="T44" fmla="*/ 366 w 532"/>
                <a:gd name="T45" fmla="*/ 654 h 682"/>
                <a:gd name="T46" fmla="*/ 407 w 532"/>
                <a:gd name="T47" fmla="*/ 658 h 682"/>
                <a:gd name="T48" fmla="*/ 418 w 532"/>
                <a:gd name="T49" fmla="*/ 682 h 682"/>
                <a:gd name="T50" fmla="*/ 416 w 532"/>
                <a:gd name="T51" fmla="*/ 651 h 682"/>
                <a:gd name="T52" fmla="*/ 404 w 532"/>
                <a:gd name="T53" fmla="*/ 625 h 682"/>
                <a:gd name="T54" fmla="*/ 442 w 532"/>
                <a:gd name="T55" fmla="*/ 576 h 682"/>
                <a:gd name="T56" fmla="*/ 454 w 532"/>
                <a:gd name="T57" fmla="*/ 549 h 682"/>
                <a:gd name="T58" fmla="*/ 414 w 532"/>
                <a:gd name="T59" fmla="*/ 512 h 682"/>
                <a:gd name="T60" fmla="*/ 376 w 532"/>
                <a:gd name="T61" fmla="*/ 448 h 682"/>
                <a:gd name="T62" fmla="*/ 357 w 532"/>
                <a:gd name="T63" fmla="*/ 400 h 682"/>
                <a:gd name="T64" fmla="*/ 390 w 532"/>
                <a:gd name="T65" fmla="*/ 415 h 682"/>
                <a:gd name="T66" fmla="*/ 437 w 532"/>
                <a:gd name="T67" fmla="*/ 393 h 682"/>
                <a:gd name="T68" fmla="*/ 501 w 532"/>
                <a:gd name="T69" fmla="*/ 348 h 682"/>
                <a:gd name="T70" fmla="*/ 527 w 532"/>
                <a:gd name="T71" fmla="*/ 355 h 682"/>
                <a:gd name="T72" fmla="*/ 522 w 532"/>
                <a:gd name="T73" fmla="*/ 306 h 682"/>
                <a:gd name="T74" fmla="*/ 508 w 532"/>
                <a:gd name="T75" fmla="*/ 232 h 682"/>
                <a:gd name="T76" fmla="*/ 499 w 532"/>
                <a:gd name="T77" fmla="*/ 209 h 682"/>
                <a:gd name="T78" fmla="*/ 494 w 532"/>
                <a:gd name="T79" fmla="*/ 152 h 682"/>
                <a:gd name="T80" fmla="*/ 466 w 532"/>
                <a:gd name="T81" fmla="*/ 97 h 682"/>
                <a:gd name="T82" fmla="*/ 430 w 532"/>
                <a:gd name="T83" fmla="*/ 59 h 682"/>
                <a:gd name="T84" fmla="*/ 366 w 532"/>
                <a:gd name="T85" fmla="*/ 88 h 682"/>
                <a:gd name="T86" fmla="*/ 310 w 532"/>
                <a:gd name="T87" fmla="*/ 83 h 682"/>
                <a:gd name="T88" fmla="*/ 317 w 532"/>
                <a:gd name="T89" fmla="*/ 57 h 682"/>
                <a:gd name="T90" fmla="*/ 274 w 532"/>
                <a:gd name="T91" fmla="*/ 45 h 682"/>
                <a:gd name="T92" fmla="*/ 246 w 532"/>
                <a:gd name="T93" fmla="*/ 14 h 682"/>
                <a:gd name="T94" fmla="*/ 224 w 532"/>
                <a:gd name="T95" fmla="*/ 7 h 682"/>
                <a:gd name="T96" fmla="*/ 208 w 532"/>
                <a:gd name="T97" fmla="*/ 3 h 682"/>
                <a:gd name="T98" fmla="*/ 215 w 532"/>
                <a:gd name="T99" fmla="*/ 31 h 682"/>
                <a:gd name="T100" fmla="*/ 201 w 532"/>
                <a:gd name="T101" fmla="*/ 67 h 682"/>
                <a:gd name="T102" fmla="*/ 239 w 532"/>
                <a:gd name="T103" fmla="*/ 121 h 682"/>
                <a:gd name="T104" fmla="*/ 189 w 532"/>
                <a:gd name="T105" fmla="*/ 126 h 682"/>
                <a:gd name="T106" fmla="*/ 172 w 532"/>
                <a:gd name="T107" fmla="*/ 119 h 682"/>
                <a:gd name="T108" fmla="*/ 146 w 532"/>
                <a:gd name="T109" fmla="*/ 102 h 682"/>
                <a:gd name="T110" fmla="*/ 99 w 532"/>
                <a:gd name="T111" fmla="*/ 130 h 682"/>
                <a:gd name="T112" fmla="*/ 108 w 532"/>
                <a:gd name="T113" fmla="*/ 15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682">
                  <a:moveTo>
                    <a:pt x="108" y="156"/>
                  </a:moveTo>
                  <a:lnTo>
                    <a:pt x="108" y="164"/>
                  </a:lnTo>
                  <a:lnTo>
                    <a:pt x="108" y="171"/>
                  </a:lnTo>
                  <a:lnTo>
                    <a:pt x="111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01" y="180"/>
                  </a:lnTo>
                  <a:lnTo>
                    <a:pt x="101" y="190"/>
                  </a:lnTo>
                  <a:lnTo>
                    <a:pt x="104" y="204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97" y="223"/>
                  </a:lnTo>
                  <a:lnTo>
                    <a:pt x="106" y="230"/>
                  </a:lnTo>
                  <a:lnTo>
                    <a:pt x="106" y="237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89" y="263"/>
                  </a:lnTo>
                  <a:lnTo>
                    <a:pt x="82" y="265"/>
                  </a:lnTo>
                  <a:lnTo>
                    <a:pt x="75" y="265"/>
                  </a:lnTo>
                  <a:lnTo>
                    <a:pt x="66" y="265"/>
                  </a:lnTo>
                  <a:lnTo>
                    <a:pt x="56" y="258"/>
                  </a:lnTo>
                  <a:lnTo>
                    <a:pt x="33" y="268"/>
                  </a:lnTo>
                  <a:lnTo>
                    <a:pt x="18" y="277"/>
                  </a:lnTo>
                  <a:lnTo>
                    <a:pt x="18" y="284"/>
                  </a:lnTo>
                  <a:lnTo>
                    <a:pt x="18" y="291"/>
                  </a:lnTo>
                  <a:lnTo>
                    <a:pt x="21" y="308"/>
                  </a:lnTo>
                  <a:lnTo>
                    <a:pt x="21" y="317"/>
                  </a:lnTo>
                  <a:lnTo>
                    <a:pt x="18" y="317"/>
                  </a:lnTo>
                  <a:lnTo>
                    <a:pt x="18" y="320"/>
                  </a:lnTo>
                  <a:lnTo>
                    <a:pt x="4" y="327"/>
                  </a:lnTo>
                  <a:lnTo>
                    <a:pt x="4" y="334"/>
                  </a:lnTo>
                  <a:lnTo>
                    <a:pt x="7" y="344"/>
                  </a:lnTo>
                  <a:lnTo>
                    <a:pt x="7" y="351"/>
                  </a:lnTo>
                  <a:lnTo>
                    <a:pt x="7" y="351"/>
                  </a:lnTo>
                  <a:lnTo>
                    <a:pt x="7" y="353"/>
                  </a:lnTo>
                  <a:lnTo>
                    <a:pt x="0" y="367"/>
                  </a:lnTo>
                  <a:lnTo>
                    <a:pt x="7" y="367"/>
                  </a:lnTo>
                  <a:lnTo>
                    <a:pt x="9" y="374"/>
                  </a:lnTo>
                  <a:lnTo>
                    <a:pt x="9" y="384"/>
                  </a:lnTo>
                  <a:lnTo>
                    <a:pt x="9" y="384"/>
                  </a:lnTo>
                  <a:lnTo>
                    <a:pt x="9" y="384"/>
                  </a:lnTo>
                  <a:lnTo>
                    <a:pt x="0" y="386"/>
                  </a:lnTo>
                  <a:lnTo>
                    <a:pt x="2" y="393"/>
                  </a:lnTo>
                  <a:lnTo>
                    <a:pt x="2" y="393"/>
                  </a:lnTo>
                  <a:lnTo>
                    <a:pt x="2" y="393"/>
                  </a:lnTo>
                  <a:lnTo>
                    <a:pt x="2" y="396"/>
                  </a:lnTo>
                  <a:lnTo>
                    <a:pt x="2" y="400"/>
                  </a:lnTo>
                  <a:lnTo>
                    <a:pt x="2" y="410"/>
                  </a:lnTo>
                  <a:lnTo>
                    <a:pt x="2" y="417"/>
                  </a:lnTo>
                  <a:lnTo>
                    <a:pt x="2" y="417"/>
                  </a:lnTo>
                  <a:lnTo>
                    <a:pt x="11" y="424"/>
                  </a:lnTo>
                  <a:lnTo>
                    <a:pt x="21" y="431"/>
                  </a:lnTo>
                  <a:lnTo>
                    <a:pt x="21" y="433"/>
                  </a:lnTo>
                  <a:lnTo>
                    <a:pt x="21" y="441"/>
                  </a:lnTo>
                  <a:lnTo>
                    <a:pt x="21" y="443"/>
                  </a:lnTo>
                  <a:lnTo>
                    <a:pt x="21" y="448"/>
                  </a:lnTo>
                  <a:lnTo>
                    <a:pt x="23" y="457"/>
                  </a:lnTo>
                  <a:lnTo>
                    <a:pt x="23" y="457"/>
                  </a:lnTo>
                  <a:lnTo>
                    <a:pt x="23" y="467"/>
                  </a:lnTo>
                  <a:lnTo>
                    <a:pt x="16" y="467"/>
                  </a:lnTo>
                  <a:lnTo>
                    <a:pt x="16" y="469"/>
                  </a:lnTo>
                  <a:lnTo>
                    <a:pt x="23" y="481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42" y="504"/>
                  </a:lnTo>
                  <a:lnTo>
                    <a:pt x="59" y="512"/>
                  </a:lnTo>
                  <a:lnTo>
                    <a:pt x="75" y="509"/>
                  </a:lnTo>
                  <a:lnTo>
                    <a:pt x="85" y="516"/>
                  </a:lnTo>
                  <a:lnTo>
                    <a:pt x="94" y="516"/>
                  </a:lnTo>
                  <a:lnTo>
                    <a:pt x="101" y="516"/>
                  </a:lnTo>
                  <a:lnTo>
                    <a:pt x="101" y="516"/>
                  </a:lnTo>
                  <a:lnTo>
                    <a:pt x="101" y="516"/>
                  </a:lnTo>
                  <a:lnTo>
                    <a:pt x="108" y="523"/>
                  </a:lnTo>
                  <a:lnTo>
                    <a:pt x="111" y="523"/>
                  </a:lnTo>
                  <a:lnTo>
                    <a:pt x="94" y="542"/>
                  </a:lnTo>
                  <a:lnTo>
                    <a:pt x="87" y="549"/>
                  </a:lnTo>
                  <a:lnTo>
                    <a:pt x="80" y="568"/>
                  </a:lnTo>
                  <a:lnTo>
                    <a:pt x="80" y="576"/>
                  </a:lnTo>
                  <a:lnTo>
                    <a:pt x="73" y="585"/>
                  </a:lnTo>
                  <a:lnTo>
                    <a:pt x="73" y="592"/>
                  </a:lnTo>
                  <a:lnTo>
                    <a:pt x="73" y="609"/>
                  </a:lnTo>
                  <a:lnTo>
                    <a:pt x="75" y="616"/>
                  </a:lnTo>
                  <a:lnTo>
                    <a:pt x="66" y="625"/>
                  </a:lnTo>
                  <a:lnTo>
                    <a:pt x="66" y="625"/>
                  </a:lnTo>
                  <a:lnTo>
                    <a:pt x="68" y="635"/>
                  </a:lnTo>
                  <a:lnTo>
                    <a:pt x="68" y="642"/>
                  </a:lnTo>
                  <a:lnTo>
                    <a:pt x="68" y="644"/>
                  </a:lnTo>
                  <a:lnTo>
                    <a:pt x="68" y="642"/>
                  </a:lnTo>
                  <a:lnTo>
                    <a:pt x="68" y="642"/>
                  </a:lnTo>
                  <a:lnTo>
                    <a:pt x="75" y="649"/>
                  </a:lnTo>
                  <a:lnTo>
                    <a:pt x="78" y="649"/>
                  </a:lnTo>
                  <a:lnTo>
                    <a:pt x="75" y="642"/>
                  </a:lnTo>
                  <a:lnTo>
                    <a:pt x="94" y="649"/>
                  </a:lnTo>
                  <a:lnTo>
                    <a:pt x="101" y="647"/>
                  </a:lnTo>
                  <a:lnTo>
                    <a:pt x="111" y="647"/>
                  </a:lnTo>
                  <a:lnTo>
                    <a:pt x="118" y="647"/>
                  </a:lnTo>
                  <a:lnTo>
                    <a:pt x="125" y="647"/>
                  </a:lnTo>
                  <a:lnTo>
                    <a:pt x="134" y="647"/>
                  </a:lnTo>
                  <a:lnTo>
                    <a:pt x="142" y="644"/>
                  </a:lnTo>
                  <a:lnTo>
                    <a:pt x="158" y="644"/>
                  </a:lnTo>
                  <a:lnTo>
                    <a:pt x="160" y="644"/>
                  </a:lnTo>
                  <a:lnTo>
                    <a:pt x="160" y="651"/>
                  </a:lnTo>
                  <a:lnTo>
                    <a:pt x="160" y="654"/>
                  </a:lnTo>
                  <a:lnTo>
                    <a:pt x="168" y="651"/>
                  </a:lnTo>
                  <a:lnTo>
                    <a:pt x="175" y="651"/>
                  </a:lnTo>
                  <a:lnTo>
                    <a:pt x="177" y="651"/>
                  </a:lnTo>
                  <a:lnTo>
                    <a:pt x="177" y="658"/>
                  </a:lnTo>
                  <a:lnTo>
                    <a:pt x="184" y="661"/>
                  </a:lnTo>
                  <a:lnTo>
                    <a:pt x="191" y="665"/>
                  </a:lnTo>
                  <a:lnTo>
                    <a:pt x="194" y="665"/>
                  </a:lnTo>
                  <a:lnTo>
                    <a:pt x="201" y="658"/>
                  </a:lnTo>
                  <a:lnTo>
                    <a:pt x="210" y="656"/>
                  </a:lnTo>
                  <a:lnTo>
                    <a:pt x="217" y="665"/>
                  </a:lnTo>
                  <a:lnTo>
                    <a:pt x="222" y="668"/>
                  </a:lnTo>
                  <a:lnTo>
                    <a:pt x="224" y="670"/>
                  </a:lnTo>
                  <a:lnTo>
                    <a:pt x="227" y="673"/>
                  </a:lnTo>
                  <a:lnTo>
                    <a:pt x="236" y="673"/>
                  </a:lnTo>
                  <a:lnTo>
                    <a:pt x="236" y="673"/>
                  </a:lnTo>
                  <a:lnTo>
                    <a:pt x="239" y="675"/>
                  </a:lnTo>
                  <a:lnTo>
                    <a:pt x="243" y="680"/>
                  </a:lnTo>
                  <a:lnTo>
                    <a:pt x="253" y="670"/>
                  </a:lnTo>
                  <a:lnTo>
                    <a:pt x="260" y="670"/>
                  </a:lnTo>
                  <a:lnTo>
                    <a:pt x="267" y="654"/>
                  </a:lnTo>
                  <a:lnTo>
                    <a:pt x="281" y="658"/>
                  </a:lnTo>
                  <a:lnTo>
                    <a:pt x="283" y="661"/>
                  </a:lnTo>
                  <a:lnTo>
                    <a:pt x="283" y="665"/>
                  </a:lnTo>
                  <a:lnTo>
                    <a:pt x="283" y="668"/>
                  </a:lnTo>
                  <a:lnTo>
                    <a:pt x="293" y="668"/>
                  </a:lnTo>
                  <a:lnTo>
                    <a:pt x="300" y="668"/>
                  </a:lnTo>
                  <a:lnTo>
                    <a:pt x="310" y="658"/>
                  </a:lnTo>
                  <a:lnTo>
                    <a:pt x="317" y="665"/>
                  </a:lnTo>
                  <a:lnTo>
                    <a:pt x="326" y="665"/>
                  </a:lnTo>
                  <a:lnTo>
                    <a:pt x="333" y="665"/>
                  </a:lnTo>
                  <a:lnTo>
                    <a:pt x="340" y="656"/>
                  </a:lnTo>
                  <a:lnTo>
                    <a:pt x="350" y="656"/>
                  </a:lnTo>
                  <a:lnTo>
                    <a:pt x="366" y="654"/>
                  </a:lnTo>
                  <a:lnTo>
                    <a:pt x="373" y="654"/>
                  </a:lnTo>
                  <a:lnTo>
                    <a:pt x="383" y="661"/>
                  </a:lnTo>
                  <a:lnTo>
                    <a:pt x="383" y="654"/>
                  </a:lnTo>
                  <a:lnTo>
                    <a:pt x="390" y="651"/>
                  </a:lnTo>
                  <a:lnTo>
                    <a:pt x="407" y="658"/>
                  </a:lnTo>
                  <a:lnTo>
                    <a:pt x="407" y="658"/>
                  </a:lnTo>
                  <a:lnTo>
                    <a:pt x="407" y="668"/>
                  </a:lnTo>
                  <a:lnTo>
                    <a:pt x="409" y="675"/>
                  </a:lnTo>
                  <a:lnTo>
                    <a:pt x="409" y="675"/>
                  </a:lnTo>
                  <a:lnTo>
                    <a:pt x="414" y="680"/>
                  </a:lnTo>
                  <a:lnTo>
                    <a:pt x="416" y="682"/>
                  </a:lnTo>
                  <a:lnTo>
                    <a:pt x="418" y="682"/>
                  </a:lnTo>
                  <a:lnTo>
                    <a:pt x="416" y="675"/>
                  </a:lnTo>
                  <a:lnTo>
                    <a:pt x="425" y="675"/>
                  </a:lnTo>
                  <a:lnTo>
                    <a:pt x="423" y="665"/>
                  </a:lnTo>
                  <a:lnTo>
                    <a:pt x="423" y="658"/>
                  </a:lnTo>
                  <a:lnTo>
                    <a:pt x="421" y="656"/>
                  </a:lnTo>
                  <a:lnTo>
                    <a:pt x="416" y="651"/>
                  </a:lnTo>
                  <a:lnTo>
                    <a:pt x="416" y="651"/>
                  </a:lnTo>
                  <a:lnTo>
                    <a:pt x="414" y="642"/>
                  </a:lnTo>
                  <a:lnTo>
                    <a:pt x="414" y="635"/>
                  </a:lnTo>
                  <a:lnTo>
                    <a:pt x="411" y="632"/>
                  </a:lnTo>
                  <a:lnTo>
                    <a:pt x="404" y="625"/>
                  </a:lnTo>
                  <a:lnTo>
                    <a:pt x="404" y="625"/>
                  </a:lnTo>
                  <a:lnTo>
                    <a:pt x="404" y="618"/>
                  </a:lnTo>
                  <a:lnTo>
                    <a:pt x="404" y="602"/>
                  </a:lnTo>
                  <a:lnTo>
                    <a:pt x="428" y="599"/>
                  </a:lnTo>
                  <a:lnTo>
                    <a:pt x="435" y="592"/>
                  </a:lnTo>
                  <a:lnTo>
                    <a:pt x="442" y="583"/>
                  </a:lnTo>
                  <a:lnTo>
                    <a:pt x="442" y="576"/>
                  </a:lnTo>
                  <a:lnTo>
                    <a:pt x="451" y="573"/>
                  </a:lnTo>
                  <a:lnTo>
                    <a:pt x="459" y="573"/>
                  </a:lnTo>
                  <a:lnTo>
                    <a:pt x="468" y="573"/>
                  </a:lnTo>
                  <a:lnTo>
                    <a:pt x="468" y="564"/>
                  </a:lnTo>
                  <a:lnTo>
                    <a:pt x="461" y="559"/>
                  </a:lnTo>
                  <a:lnTo>
                    <a:pt x="454" y="549"/>
                  </a:lnTo>
                  <a:lnTo>
                    <a:pt x="447" y="542"/>
                  </a:lnTo>
                  <a:lnTo>
                    <a:pt x="440" y="535"/>
                  </a:lnTo>
                  <a:lnTo>
                    <a:pt x="440" y="533"/>
                  </a:lnTo>
                  <a:lnTo>
                    <a:pt x="433" y="535"/>
                  </a:lnTo>
                  <a:lnTo>
                    <a:pt x="423" y="526"/>
                  </a:lnTo>
                  <a:lnTo>
                    <a:pt x="414" y="512"/>
                  </a:lnTo>
                  <a:lnTo>
                    <a:pt x="404" y="495"/>
                  </a:lnTo>
                  <a:lnTo>
                    <a:pt x="395" y="488"/>
                  </a:lnTo>
                  <a:lnTo>
                    <a:pt x="395" y="478"/>
                  </a:lnTo>
                  <a:lnTo>
                    <a:pt x="392" y="464"/>
                  </a:lnTo>
                  <a:lnTo>
                    <a:pt x="385" y="455"/>
                  </a:lnTo>
                  <a:lnTo>
                    <a:pt x="376" y="448"/>
                  </a:lnTo>
                  <a:lnTo>
                    <a:pt x="376" y="431"/>
                  </a:lnTo>
                  <a:lnTo>
                    <a:pt x="366" y="433"/>
                  </a:lnTo>
                  <a:lnTo>
                    <a:pt x="357" y="417"/>
                  </a:lnTo>
                  <a:lnTo>
                    <a:pt x="357" y="400"/>
                  </a:lnTo>
                  <a:lnTo>
                    <a:pt x="357" y="400"/>
                  </a:lnTo>
                  <a:lnTo>
                    <a:pt x="357" y="400"/>
                  </a:lnTo>
                  <a:lnTo>
                    <a:pt x="366" y="407"/>
                  </a:lnTo>
                  <a:lnTo>
                    <a:pt x="366" y="417"/>
                  </a:lnTo>
                  <a:lnTo>
                    <a:pt x="380" y="407"/>
                  </a:lnTo>
                  <a:lnTo>
                    <a:pt x="380" y="407"/>
                  </a:lnTo>
                  <a:lnTo>
                    <a:pt x="383" y="407"/>
                  </a:lnTo>
                  <a:lnTo>
                    <a:pt x="390" y="415"/>
                  </a:lnTo>
                  <a:lnTo>
                    <a:pt x="407" y="412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30" y="403"/>
                  </a:lnTo>
                  <a:lnTo>
                    <a:pt x="437" y="393"/>
                  </a:lnTo>
                  <a:lnTo>
                    <a:pt x="447" y="393"/>
                  </a:lnTo>
                  <a:lnTo>
                    <a:pt x="470" y="377"/>
                  </a:lnTo>
                  <a:lnTo>
                    <a:pt x="477" y="367"/>
                  </a:lnTo>
                  <a:lnTo>
                    <a:pt x="485" y="358"/>
                  </a:lnTo>
                  <a:lnTo>
                    <a:pt x="501" y="348"/>
                  </a:lnTo>
                  <a:lnTo>
                    <a:pt x="501" y="348"/>
                  </a:lnTo>
                  <a:lnTo>
                    <a:pt x="501" y="348"/>
                  </a:lnTo>
                  <a:lnTo>
                    <a:pt x="511" y="355"/>
                  </a:lnTo>
                  <a:lnTo>
                    <a:pt x="511" y="365"/>
                  </a:lnTo>
                  <a:lnTo>
                    <a:pt x="518" y="365"/>
                  </a:lnTo>
                  <a:lnTo>
                    <a:pt x="527" y="355"/>
                  </a:lnTo>
                  <a:lnTo>
                    <a:pt x="527" y="355"/>
                  </a:lnTo>
                  <a:lnTo>
                    <a:pt x="525" y="355"/>
                  </a:lnTo>
                  <a:lnTo>
                    <a:pt x="525" y="348"/>
                  </a:lnTo>
                  <a:lnTo>
                    <a:pt x="525" y="322"/>
                  </a:lnTo>
                  <a:lnTo>
                    <a:pt x="532" y="313"/>
                  </a:lnTo>
                  <a:lnTo>
                    <a:pt x="522" y="315"/>
                  </a:lnTo>
                  <a:lnTo>
                    <a:pt x="522" y="306"/>
                  </a:lnTo>
                  <a:lnTo>
                    <a:pt x="522" y="299"/>
                  </a:lnTo>
                  <a:lnTo>
                    <a:pt x="520" y="272"/>
                  </a:lnTo>
                  <a:lnTo>
                    <a:pt x="520" y="265"/>
                  </a:lnTo>
                  <a:lnTo>
                    <a:pt x="511" y="249"/>
                  </a:lnTo>
                  <a:lnTo>
                    <a:pt x="508" y="242"/>
                  </a:lnTo>
                  <a:lnTo>
                    <a:pt x="508" y="232"/>
                  </a:lnTo>
                  <a:lnTo>
                    <a:pt x="518" y="225"/>
                  </a:lnTo>
                  <a:lnTo>
                    <a:pt x="508" y="225"/>
                  </a:lnTo>
                  <a:lnTo>
                    <a:pt x="508" y="225"/>
                  </a:lnTo>
                  <a:lnTo>
                    <a:pt x="508" y="225"/>
                  </a:lnTo>
                  <a:lnTo>
                    <a:pt x="499" y="218"/>
                  </a:lnTo>
                  <a:lnTo>
                    <a:pt x="499" y="209"/>
                  </a:lnTo>
                  <a:lnTo>
                    <a:pt x="489" y="201"/>
                  </a:lnTo>
                  <a:lnTo>
                    <a:pt x="480" y="185"/>
                  </a:lnTo>
                  <a:lnTo>
                    <a:pt x="489" y="178"/>
                  </a:lnTo>
                  <a:lnTo>
                    <a:pt x="496" y="168"/>
                  </a:lnTo>
                  <a:lnTo>
                    <a:pt x="496" y="161"/>
                  </a:lnTo>
                  <a:lnTo>
                    <a:pt x="494" y="152"/>
                  </a:lnTo>
                  <a:lnTo>
                    <a:pt x="494" y="145"/>
                  </a:lnTo>
                  <a:lnTo>
                    <a:pt x="494" y="135"/>
                  </a:lnTo>
                  <a:lnTo>
                    <a:pt x="494" y="130"/>
                  </a:lnTo>
                  <a:lnTo>
                    <a:pt x="492" y="111"/>
                  </a:lnTo>
                  <a:lnTo>
                    <a:pt x="468" y="114"/>
                  </a:lnTo>
                  <a:lnTo>
                    <a:pt x="466" y="97"/>
                  </a:lnTo>
                  <a:lnTo>
                    <a:pt x="466" y="81"/>
                  </a:lnTo>
                  <a:lnTo>
                    <a:pt x="449" y="81"/>
                  </a:lnTo>
                  <a:lnTo>
                    <a:pt x="440" y="83"/>
                  </a:lnTo>
                  <a:lnTo>
                    <a:pt x="440" y="74"/>
                  </a:lnTo>
                  <a:lnTo>
                    <a:pt x="433" y="67"/>
                  </a:lnTo>
                  <a:lnTo>
                    <a:pt x="430" y="59"/>
                  </a:lnTo>
                  <a:lnTo>
                    <a:pt x="423" y="59"/>
                  </a:lnTo>
                  <a:lnTo>
                    <a:pt x="416" y="69"/>
                  </a:lnTo>
                  <a:lnTo>
                    <a:pt x="407" y="69"/>
                  </a:lnTo>
                  <a:lnTo>
                    <a:pt x="399" y="69"/>
                  </a:lnTo>
                  <a:lnTo>
                    <a:pt x="383" y="78"/>
                  </a:lnTo>
                  <a:lnTo>
                    <a:pt x="366" y="88"/>
                  </a:lnTo>
                  <a:lnTo>
                    <a:pt x="359" y="78"/>
                  </a:lnTo>
                  <a:lnTo>
                    <a:pt x="359" y="88"/>
                  </a:lnTo>
                  <a:lnTo>
                    <a:pt x="350" y="88"/>
                  </a:lnTo>
                  <a:lnTo>
                    <a:pt x="333" y="90"/>
                  </a:lnTo>
                  <a:lnTo>
                    <a:pt x="326" y="90"/>
                  </a:lnTo>
                  <a:lnTo>
                    <a:pt x="310" y="83"/>
                  </a:lnTo>
                  <a:lnTo>
                    <a:pt x="317" y="8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4" y="67"/>
                  </a:lnTo>
                  <a:lnTo>
                    <a:pt x="324" y="57"/>
                  </a:lnTo>
                  <a:lnTo>
                    <a:pt x="317" y="57"/>
                  </a:lnTo>
                  <a:lnTo>
                    <a:pt x="307" y="57"/>
                  </a:lnTo>
                  <a:lnTo>
                    <a:pt x="300" y="67"/>
                  </a:lnTo>
                  <a:lnTo>
                    <a:pt x="291" y="52"/>
                  </a:lnTo>
                  <a:lnTo>
                    <a:pt x="283" y="52"/>
                  </a:lnTo>
                  <a:lnTo>
                    <a:pt x="274" y="52"/>
                  </a:lnTo>
                  <a:lnTo>
                    <a:pt x="274" y="45"/>
                  </a:lnTo>
                  <a:lnTo>
                    <a:pt x="265" y="45"/>
                  </a:lnTo>
                  <a:lnTo>
                    <a:pt x="257" y="45"/>
                  </a:lnTo>
                  <a:lnTo>
                    <a:pt x="255" y="38"/>
                  </a:lnTo>
                  <a:lnTo>
                    <a:pt x="265" y="29"/>
                  </a:lnTo>
                  <a:lnTo>
                    <a:pt x="255" y="22"/>
                  </a:lnTo>
                  <a:lnTo>
                    <a:pt x="246" y="14"/>
                  </a:lnTo>
                  <a:lnTo>
                    <a:pt x="243" y="12"/>
                  </a:lnTo>
                  <a:lnTo>
                    <a:pt x="241" y="14"/>
                  </a:lnTo>
                  <a:lnTo>
                    <a:pt x="243" y="12"/>
                  </a:lnTo>
                  <a:lnTo>
                    <a:pt x="239" y="7"/>
                  </a:lnTo>
                  <a:lnTo>
                    <a:pt x="224" y="7"/>
                  </a:lnTo>
                  <a:lnTo>
                    <a:pt x="224" y="7"/>
                  </a:lnTo>
                  <a:lnTo>
                    <a:pt x="222" y="7"/>
                  </a:lnTo>
                  <a:lnTo>
                    <a:pt x="215" y="0"/>
                  </a:lnTo>
                  <a:lnTo>
                    <a:pt x="208" y="3"/>
                  </a:lnTo>
                  <a:lnTo>
                    <a:pt x="208" y="10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5" y="17"/>
                  </a:lnTo>
                  <a:lnTo>
                    <a:pt x="205" y="24"/>
                  </a:lnTo>
                  <a:lnTo>
                    <a:pt x="215" y="31"/>
                  </a:lnTo>
                  <a:lnTo>
                    <a:pt x="215" y="40"/>
                  </a:lnTo>
                  <a:lnTo>
                    <a:pt x="198" y="50"/>
                  </a:lnTo>
                  <a:lnTo>
                    <a:pt x="191" y="50"/>
                  </a:lnTo>
                  <a:lnTo>
                    <a:pt x="191" y="59"/>
                  </a:lnTo>
                  <a:lnTo>
                    <a:pt x="201" y="57"/>
                  </a:lnTo>
                  <a:lnTo>
                    <a:pt x="201" y="67"/>
                  </a:lnTo>
                  <a:lnTo>
                    <a:pt x="201" y="74"/>
                  </a:lnTo>
                  <a:lnTo>
                    <a:pt x="217" y="81"/>
                  </a:lnTo>
                  <a:lnTo>
                    <a:pt x="210" y="90"/>
                  </a:lnTo>
                  <a:lnTo>
                    <a:pt x="220" y="97"/>
                  </a:lnTo>
                  <a:lnTo>
                    <a:pt x="236" y="104"/>
                  </a:lnTo>
                  <a:lnTo>
                    <a:pt x="239" y="121"/>
                  </a:lnTo>
                  <a:lnTo>
                    <a:pt x="229" y="104"/>
                  </a:lnTo>
                  <a:lnTo>
                    <a:pt x="220" y="97"/>
                  </a:lnTo>
                  <a:lnTo>
                    <a:pt x="203" y="100"/>
                  </a:lnTo>
                  <a:lnTo>
                    <a:pt x="186" y="100"/>
                  </a:lnTo>
                  <a:lnTo>
                    <a:pt x="186" y="109"/>
                  </a:lnTo>
                  <a:lnTo>
                    <a:pt x="189" y="126"/>
                  </a:lnTo>
                  <a:lnTo>
                    <a:pt x="189" y="133"/>
                  </a:lnTo>
                  <a:lnTo>
                    <a:pt x="182" y="142"/>
                  </a:lnTo>
                  <a:lnTo>
                    <a:pt x="182" y="149"/>
                  </a:lnTo>
                  <a:lnTo>
                    <a:pt x="172" y="135"/>
                  </a:lnTo>
                  <a:lnTo>
                    <a:pt x="172" y="126"/>
                  </a:lnTo>
                  <a:lnTo>
                    <a:pt x="172" y="119"/>
                  </a:lnTo>
                  <a:lnTo>
                    <a:pt x="163" y="119"/>
                  </a:lnTo>
                  <a:lnTo>
                    <a:pt x="163" y="126"/>
                  </a:lnTo>
                  <a:lnTo>
                    <a:pt x="156" y="128"/>
                  </a:lnTo>
                  <a:lnTo>
                    <a:pt x="156" y="119"/>
                  </a:lnTo>
                  <a:lnTo>
                    <a:pt x="163" y="109"/>
                  </a:lnTo>
                  <a:lnTo>
                    <a:pt x="146" y="102"/>
                  </a:lnTo>
                  <a:lnTo>
                    <a:pt x="130" y="104"/>
                  </a:lnTo>
                  <a:lnTo>
                    <a:pt x="113" y="104"/>
                  </a:lnTo>
                  <a:lnTo>
                    <a:pt x="104" y="107"/>
                  </a:lnTo>
                  <a:lnTo>
                    <a:pt x="106" y="114"/>
                  </a:lnTo>
                  <a:lnTo>
                    <a:pt x="97" y="123"/>
                  </a:lnTo>
                  <a:lnTo>
                    <a:pt x="99" y="130"/>
                  </a:lnTo>
                  <a:lnTo>
                    <a:pt x="106" y="130"/>
                  </a:lnTo>
                  <a:lnTo>
                    <a:pt x="106" y="140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08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2" name="Freeform 362"/>
            <p:cNvSpPr>
              <a:spLocks/>
            </p:cNvSpPr>
            <p:nvPr/>
          </p:nvSpPr>
          <p:spPr bwMode="auto">
            <a:xfrm>
              <a:off x="9553575" y="10115550"/>
              <a:ext cx="228600" cy="296863"/>
            </a:xfrm>
            <a:custGeom>
              <a:avLst/>
              <a:gdLst>
                <a:gd name="T0" fmla="*/ 38 w 144"/>
                <a:gd name="T1" fmla="*/ 177 h 187"/>
                <a:gd name="T2" fmla="*/ 47 w 144"/>
                <a:gd name="T3" fmla="*/ 184 h 187"/>
                <a:gd name="T4" fmla="*/ 62 w 144"/>
                <a:gd name="T5" fmla="*/ 184 h 187"/>
                <a:gd name="T6" fmla="*/ 66 w 144"/>
                <a:gd name="T7" fmla="*/ 187 h 187"/>
                <a:gd name="T8" fmla="*/ 80 w 144"/>
                <a:gd name="T9" fmla="*/ 182 h 187"/>
                <a:gd name="T10" fmla="*/ 62 w 144"/>
                <a:gd name="T11" fmla="*/ 168 h 187"/>
                <a:gd name="T12" fmla="*/ 78 w 144"/>
                <a:gd name="T13" fmla="*/ 158 h 187"/>
                <a:gd name="T14" fmla="*/ 69 w 144"/>
                <a:gd name="T15" fmla="*/ 144 h 187"/>
                <a:gd name="T16" fmla="*/ 76 w 144"/>
                <a:gd name="T17" fmla="*/ 135 h 187"/>
                <a:gd name="T18" fmla="*/ 83 w 144"/>
                <a:gd name="T19" fmla="*/ 125 h 187"/>
                <a:gd name="T20" fmla="*/ 99 w 144"/>
                <a:gd name="T21" fmla="*/ 116 h 187"/>
                <a:gd name="T22" fmla="*/ 114 w 144"/>
                <a:gd name="T23" fmla="*/ 99 h 187"/>
                <a:gd name="T24" fmla="*/ 114 w 144"/>
                <a:gd name="T25" fmla="*/ 73 h 187"/>
                <a:gd name="T26" fmla="*/ 128 w 144"/>
                <a:gd name="T27" fmla="*/ 64 h 187"/>
                <a:gd name="T28" fmla="*/ 137 w 144"/>
                <a:gd name="T29" fmla="*/ 73 h 187"/>
                <a:gd name="T30" fmla="*/ 144 w 144"/>
                <a:gd name="T31" fmla="*/ 54 h 187"/>
                <a:gd name="T32" fmla="*/ 135 w 144"/>
                <a:gd name="T33" fmla="*/ 40 h 187"/>
                <a:gd name="T34" fmla="*/ 118 w 144"/>
                <a:gd name="T35" fmla="*/ 40 h 187"/>
                <a:gd name="T36" fmla="*/ 111 w 144"/>
                <a:gd name="T37" fmla="*/ 33 h 187"/>
                <a:gd name="T38" fmla="*/ 118 w 144"/>
                <a:gd name="T39" fmla="*/ 16 h 187"/>
                <a:gd name="T40" fmla="*/ 116 w 144"/>
                <a:gd name="T41" fmla="*/ 7 h 187"/>
                <a:gd name="T42" fmla="*/ 109 w 144"/>
                <a:gd name="T43" fmla="*/ 0 h 187"/>
                <a:gd name="T44" fmla="*/ 102 w 144"/>
                <a:gd name="T45" fmla="*/ 9 h 187"/>
                <a:gd name="T46" fmla="*/ 76 w 144"/>
                <a:gd name="T47" fmla="*/ 11 h 187"/>
                <a:gd name="T48" fmla="*/ 78 w 144"/>
                <a:gd name="T49" fmla="*/ 28 h 187"/>
                <a:gd name="T50" fmla="*/ 69 w 144"/>
                <a:gd name="T51" fmla="*/ 28 h 187"/>
                <a:gd name="T52" fmla="*/ 59 w 144"/>
                <a:gd name="T53" fmla="*/ 28 h 187"/>
                <a:gd name="T54" fmla="*/ 52 w 144"/>
                <a:gd name="T55" fmla="*/ 21 h 187"/>
                <a:gd name="T56" fmla="*/ 45 w 144"/>
                <a:gd name="T57" fmla="*/ 38 h 187"/>
                <a:gd name="T58" fmla="*/ 26 w 144"/>
                <a:gd name="T59" fmla="*/ 30 h 187"/>
                <a:gd name="T60" fmla="*/ 19 w 144"/>
                <a:gd name="T61" fmla="*/ 23 h 187"/>
                <a:gd name="T62" fmla="*/ 12 w 144"/>
                <a:gd name="T63" fmla="*/ 30 h 187"/>
                <a:gd name="T64" fmla="*/ 5 w 144"/>
                <a:gd name="T65" fmla="*/ 49 h 187"/>
                <a:gd name="T66" fmla="*/ 5 w 144"/>
                <a:gd name="T67" fmla="*/ 73 h 187"/>
                <a:gd name="T68" fmla="*/ 7 w 144"/>
                <a:gd name="T69" fmla="*/ 90 h 187"/>
                <a:gd name="T70" fmla="*/ 7 w 144"/>
                <a:gd name="T71" fmla="*/ 106 h 187"/>
                <a:gd name="T72" fmla="*/ 9 w 144"/>
                <a:gd name="T73" fmla="*/ 123 h 187"/>
                <a:gd name="T74" fmla="*/ 19 w 144"/>
                <a:gd name="T75" fmla="*/ 130 h 187"/>
                <a:gd name="T76" fmla="*/ 28 w 144"/>
                <a:gd name="T77" fmla="*/ 146 h 187"/>
                <a:gd name="T78" fmla="*/ 28 w 144"/>
                <a:gd name="T79" fmla="*/ 170 h 187"/>
                <a:gd name="T80" fmla="*/ 31 w 144"/>
                <a:gd name="T81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87">
                  <a:moveTo>
                    <a:pt x="31" y="180"/>
                  </a:moveTo>
                  <a:lnTo>
                    <a:pt x="38" y="177"/>
                  </a:lnTo>
                  <a:lnTo>
                    <a:pt x="38" y="177"/>
                  </a:lnTo>
                  <a:lnTo>
                    <a:pt x="47" y="184"/>
                  </a:lnTo>
                  <a:lnTo>
                    <a:pt x="47" y="184"/>
                  </a:lnTo>
                  <a:lnTo>
                    <a:pt x="62" y="184"/>
                  </a:lnTo>
                  <a:lnTo>
                    <a:pt x="64" y="184"/>
                  </a:lnTo>
                  <a:lnTo>
                    <a:pt x="66" y="187"/>
                  </a:lnTo>
                  <a:lnTo>
                    <a:pt x="71" y="184"/>
                  </a:lnTo>
                  <a:lnTo>
                    <a:pt x="80" y="182"/>
                  </a:lnTo>
                  <a:lnTo>
                    <a:pt x="71" y="175"/>
                  </a:lnTo>
                  <a:lnTo>
                    <a:pt x="62" y="168"/>
                  </a:lnTo>
                  <a:lnTo>
                    <a:pt x="69" y="158"/>
                  </a:lnTo>
                  <a:lnTo>
                    <a:pt x="78" y="158"/>
                  </a:lnTo>
                  <a:lnTo>
                    <a:pt x="69" y="151"/>
                  </a:lnTo>
                  <a:lnTo>
                    <a:pt x="69" y="144"/>
                  </a:lnTo>
                  <a:lnTo>
                    <a:pt x="76" y="142"/>
                  </a:lnTo>
                  <a:lnTo>
                    <a:pt x="76" y="135"/>
                  </a:lnTo>
                  <a:lnTo>
                    <a:pt x="76" y="125"/>
                  </a:lnTo>
                  <a:lnTo>
                    <a:pt x="83" y="125"/>
                  </a:lnTo>
                  <a:lnTo>
                    <a:pt x="90" y="116"/>
                  </a:lnTo>
                  <a:lnTo>
                    <a:pt x="99" y="116"/>
                  </a:lnTo>
                  <a:lnTo>
                    <a:pt x="99" y="109"/>
                  </a:lnTo>
                  <a:lnTo>
                    <a:pt x="114" y="99"/>
                  </a:lnTo>
                  <a:lnTo>
                    <a:pt x="121" y="83"/>
                  </a:lnTo>
                  <a:lnTo>
                    <a:pt x="114" y="73"/>
                  </a:lnTo>
                  <a:lnTo>
                    <a:pt x="121" y="66"/>
                  </a:lnTo>
                  <a:lnTo>
                    <a:pt x="128" y="64"/>
                  </a:lnTo>
                  <a:lnTo>
                    <a:pt x="130" y="73"/>
                  </a:lnTo>
                  <a:lnTo>
                    <a:pt x="137" y="73"/>
                  </a:lnTo>
                  <a:lnTo>
                    <a:pt x="144" y="64"/>
                  </a:lnTo>
                  <a:lnTo>
                    <a:pt x="144" y="54"/>
                  </a:lnTo>
                  <a:lnTo>
                    <a:pt x="144" y="47"/>
                  </a:lnTo>
                  <a:lnTo>
                    <a:pt x="135" y="40"/>
                  </a:lnTo>
                  <a:lnTo>
                    <a:pt x="128" y="40"/>
                  </a:lnTo>
                  <a:lnTo>
                    <a:pt x="118" y="40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18" y="16"/>
                  </a:lnTo>
                  <a:lnTo>
                    <a:pt x="125" y="16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102" y="9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69" y="19"/>
                  </a:lnTo>
                  <a:lnTo>
                    <a:pt x="78" y="28"/>
                  </a:lnTo>
                  <a:lnTo>
                    <a:pt x="78" y="35"/>
                  </a:lnTo>
                  <a:lnTo>
                    <a:pt x="69" y="28"/>
                  </a:lnTo>
                  <a:lnTo>
                    <a:pt x="62" y="38"/>
                  </a:lnTo>
                  <a:lnTo>
                    <a:pt x="59" y="28"/>
                  </a:lnTo>
                  <a:lnTo>
                    <a:pt x="59" y="21"/>
                  </a:lnTo>
                  <a:lnTo>
                    <a:pt x="52" y="21"/>
                  </a:lnTo>
                  <a:lnTo>
                    <a:pt x="45" y="28"/>
                  </a:lnTo>
                  <a:lnTo>
                    <a:pt x="45" y="38"/>
                  </a:lnTo>
                  <a:lnTo>
                    <a:pt x="35" y="38"/>
                  </a:lnTo>
                  <a:lnTo>
                    <a:pt x="26" y="30"/>
                  </a:lnTo>
                  <a:lnTo>
                    <a:pt x="19" y="30"/>
                  </a:lnTo>
                  <a:lnTo>
                    <a:pt x="19" y="23"/>
                  </a:lnTo>
                  <a:lnTo>
                    <a:pt x="12" y="23"/>
                  </a:lnTo>
                  <a:lnTo>
                    <a:pt x="12" y="30"/>
                  </a:lnTo>
                  <a:lnTo>
                    <a:pt x="5" y="40"/>
                  </a:lnTo>
                  <a:lnTo>
                    <a:pt x="5" y="49"/>
                  </a:lnTo>
                  <a:lnTo>
                    <a:pt x="5" y="64"/>
                  </a:lnTo>
                  <a:lnTo>
                    <a:pt x="5" y="73"/>
                  </a:lnTo>
                  <a:lnTo>
                    <a:pt x="7" y="80"/>
                  </a:lnTo>
                  <a:lnTo>
                    <a:pt x="7" y="90"/>
                  </a:lnTo>
                  <a:lnTo>
                    <a:pt x="7" y="97"/>
                  </a:lnTo>
                  <a:lnTo>
                    <a:pt x="7" y="106"/>
                  </a:lnTo>
                  <a:lnTo>
                    <a:pt x="0" y="113"/>
                  </a:lnTo>
                  <a:lnTo>
                    <a:pt x="9" y="123"/>
                  </a:lnTo>
                  <a:lnTo>
                    <a:pt x="17" y="120"/>
                  </a:lnTo>
                  <a:lnTo>
                    <a:pt x="19" y="130"/>
                  </a:lnTo>
                  <a:lnTo>
                    <a:pt x="26" y="137"/>
                  </a:lnTo>
                  <a:lnTo>
                    <a:pt x="28" y="146"/>
                  </a:lnTo>
                  <a:lnTo>
                    <a:pt x="28" y="154"/>
                  </a:lnTo>
                  <a:lnTo>
                    <a:pt x="28" y="170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3" name="Freeform 363"/>
            <p:cNvSpPr>
              <a:spLocks/>
            </p:cNvSpPr>
            <p:nvPr/>
          </p:nvSpPr>
          <p:spPr bwMode="auto">
            <a:xfrm>
              <a:off x="9655175" y="10412413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2 w 2"/>
                <a:gd name="T5" fmla="*/ 2 h 4"/>
                <a:gd name="T6" fmla="*/ 2 w 2"/>
                <a:gd name="T7" fmla="*/ 0 h 4"/>
                <a:gd name="T8" fmla="*/ 2 w 2"/>
                <a:gd name="T9" fmla="*/ 2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4" name="Rectangle 364"/>
            <p:cNvSpPr>
              <a:spLocks noChangeArrowheads="1"/>
            </p:cNvSpPr>
            <p:nvPr/>
          </p:nvSpPr>
          <p:spPr bwMode="auto">
            <a:xfrm>
              <a:off x="9602788" y="10401300"/>
              <a:ext cx="158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5" name="Freeform 365"/>
            <p:cNvSpPr>
              <a:spLocks/>
            </p:cNvSpPr>
            <p:nvPr/>
          </p:nvSpPr>
          <p:spPr bwMode="auto">
            <a:xfrm>
              <a:off x="8975725" y="10841038"/>
              <a:ext cx="311150" cy="300038"/>
            </a:xfrm>
            <a:custGeom>
              <a:avLst/>
              <a:gdLst>
                <a:gd name="T0" fmla="*/ 11 w 196"/>
                <a:gd name="T1" fmla="*/ 52 h 189"/>
                <a:gd name="T2" fmla="*/ 11 w 196"/>
                <a:gd name="T3" fmla="*/ 59 h 189"/>
                <a:gd name="T4" fmla="*/ 28 w 196"/>
                <a:gd name="T5" fmla="*/ 59 h 189"/>
                <a:gd name="T6" fmla="*/ 28 w 196"/>
                <a:gd name="T7" fmla="*/ 66 h 189"/>
                <a:gd name="T8" fmla="*/ 28 w 196"/>
                <a:gd name="T9" fmla="*/ 75 h 189"/>
                <a:gd name="T10" fmla="*/ 45 w 196"/>
                <a:gd name="T11" fmla="*/ 73 h 189"/>
                <a:gd name="T12" fmla="*/ 47 w 196"/>
                <a:gd name="T13" fmla="*/ 82 h 189"/>
                <a:gd name="T14" fmla="*/ 56 w 196"/>
                <a:gd name="T15" fmla="*/ 97 h 189"/>
                <a:gd name="T16" fmla="*/ 71 w 196"/>
                <a:gd name="T17" fmla="*/ 97 h 189"/>
                <a:gd name="T18" fmla="*/ 80 w 196"/>
                <a:gd name="T19" fmla="*/ 97 h 189"/>
                <a:gd name="T20" fmla="*/ 82 w 196"/>
                <a:gd name="T21" fmla="*/ 120 h 189"/>
                <a:gd name="T22" fmla="*/ 73 w 196"/>
                <a:gd name="T23" fmla="*/ 130 h 189"/>
                <a:gd name="T24" fmla="*/ 92 w 196"/>
                <a:gd name="T25" fmla="*/ 137 h 189"/>
                <a:gd name="T26" fmla="*/ 99 w 196"/>
                <a:gd name="T27" fmla="*/ 127 h 189"/>
                <a:gd name="T28" fmla="*/ 108 w 196"/>
                <a:gd name="T29" fmla="*/ 137 h 189"/>
                <a:gd name="T30" fmla="*/ 116 w 196"/>
                <a:gd name="T31" fmla="*/ 144 h 189"/>
                <a:gd name="T32" fmla="*/ 118 w 196"/>
                <a:gd name="T33" fmla="*/ 151 h 189"/>
                <a:gd name="T34" fmla="*/ 125 w 196"/>
                <a:gd name="T35" fmla="*/ 158 h 189"/>
                <a:gd name="T36" fmla="*/ 127 w 196"/>
                <a:gd name="T37" fmla="*/ 168 h 189"/>
                <a:gd name="T38" fmla="*/ 144 w 196"/>
                <a:gd name="T39" fmla="*/ 175 h 189"/>
                <a:gd name="T40" fmla="*/ 153 w 196"/>
                <a:gd name="T41" fmla="*/ 189 h 189"/>
                <a:gd name="T42" fmla="*/ 168 w 196"/>
                <a:gd name="T43" fmla="*/ 180 h 189"/>
                <a:gd name="T44" fmla="*/ 170 w 196"/>
                <a:gd name="T45" fmla="*/ 180 h 189"/>
                <a:gd name="T46" fmla="*/ 168 w 196"/>
                <a:gd name="T47" fmla="*/ 156 h 189"/>
                <a:gd name="T48" fmla="*/ 165 w 196"/>
                <a:gd name="T49" fmla="*/ 139 h 189"/>
                <a:gd name="T50" fmla="*/ 179 w 196"/>
                <a:gd name="T51" fmla="*/ 123 h 189"/>
                <a:gd name="T52" fmla="*/ 182 w 196"/>
                <a:gd name="T53" fmla="*/ 123 h 189"/>
                <a:gd name="T54" fmla="*/ 189 w 196"/>
                <a:gd name="T55" fmla="*/ 116 h 189"/>
                <a:gd name="T56" fmla="*/ 189 w 196"/>
                <a:gd name="T57" fmla="*/ 113 h 189"/>
                <a:gd name="T58" fmla="*/ 187 w 196"/>
                <a:gd name="T59" fmla="*/ 106 h 189"/>
                <a:gd name="T60" fmla="*/ 196 w 196"/>
                <a:gd name="T61" fmla="*/ 104 h 189"/>
                <a:gd name="T62" fmla="*/ 194 w 196"/>
                <a:gd name="T63" fmla="*/ 87 h 189"/>
                <a:gd name="T64" fmla="*/ 187 w 196"/>
                <a:gd name="T65" fmla="*/ 87 h 189"/>
                <a:gd name="T66" fmla="*/ 194 w 196"/>
                <a:gd name="T67" fmla="*/ 71 h 189"/>
                <a:gd name="T68" fmla="*/ 191 w 196"/>
                <a:gd name="T69" fmla="*/ 56 h 189"/>
                <a:gd name="T70" fmla="*/ 191 w 196"/>
                <a:gd name="T71" fmla="*/ 47 h 189"/>
                <a:gd name="T72" fmla="*/ 172 w 196"/>
                <a:gd name="T73" fmla="*/ 26 h 189"/>
                <a:gd name="T74" fmla="*/ 156 w 196"/>
                <a:gd name="T75" fmla="*/ 9 h 189"/>
                <a:gd name="T76" fmla="*/ 139 w 196"/>
                <a:gd name="T77" fmla="*/ 19 h 189"/>
                <a:gd name="T78" fmla="*/ 139 w 196"/>
                <a:gd name="T79" fmla="*/ 19 h 189"/>
                <a:gd name="T80" fmla="*/ 130 w 196"/>
                <a:gd name="T81" fmla="*/ 11 h 189"/>
                <a:gd name="T82" fmla="*/ 106 w 196"/>
                <a:gd name="T83" fmla="*/ 4 h 189"/>
                <a:gd name="T84" fmla="*/ 90 w 196"/>
                <a:gd name="T85" fmla="*/ 14 h 189"/>
                <a:gd name="T86" fmla="*/ 75 w 196"/>
                <a:gd name="T87" fmla="*/ 23 h 189"/>
                <a:gd name="T88" fmla="*/ 59 w 196"/>
                <a:gd name="T89" fmla="*/ 23 h 189"/>
                <a:gd name="T90" fmla="*/ 49 w 196"/>
                <a:gd name="T91" fmla="*/ 9 h 189"/>
                <a:gd name="T92" fmla="*/ 40 w 196"/>
                <a:gd name="T93" fmla="*/ 0 h 189"/>
                <a:gd name="T94" fmla="*/ 23 w 196"/>
                <a:gd name="T95" fmla="*/ 9 h 189"/>
                <a:gd name="T96" fmla="*/ 16 w 196"/>
                <a:gd name="T97" fmla="*/ 11 h 189"/>
                <a:gd name="T98" fmla="*/ 2 w 196"/>
                <a:gd name="T99" fmla="*/ 28 h 189"/>
                <a:gd name="T100" fmla="*/ 2 w 196"/>
                <a:gd name="T101" fmla="*/ 42 h 189"/>
                <a:gd name="T102" fmla="*/ 11 w 196"/>
                <a:gd name="T103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189">
                  <a:moveTo>
                    <a:pt x="11" y="52"/>
                  </a:moveTo>
                  <a:lnTo>
                    <a:pt x="11" y="5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66"/>
                  </a:lnTo>
                  <a:lnTo>
                    <a:pt x="28" y="73"/>
                  </a:lnTo>
                  <a:lnTo>
                    <a:pt x="28" y="75"/>
                  </a:lnTo>
                  <a:lnTo>
                    <a:pt x="38" y="75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56" y="97"/>
                  </a:lnTo>
                  <a:lnTo>
                    <a:pt x="64" y="97"/>
                  </a:lnTo>
                  <a:lnTo>
                    <a:pt x="71" y="97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80" y="113"/>
                  </a:lnTo>
                  <a:lnTo>
                    <a:pt x="82" y="120"/>
                  </a:lnTo>
                  <a:lnTo>
                    <a:pt x="75" y="130"/>
                  </a:lnTo>
                  <a:lnTo>
                    <a:pt x="73" y="130"/>
                  </a:lnTo>
                  <a:lnTo>
                    <a:pt x="82" y="137"/>
                  </a:lnTo>
                  <a:lnTo>
                    <a:pt x="92" y="137"/>
                  </a:lnTo>
                  <a:lnTo>
                    <a:pt x="99" y="137"/>
                  </a:lnTo>
                  <a:lnTo>
                    <a:pt x="99" y="127"/>
                  </a:lnTo>
                  <a:lnTo>
                    <a:pt x="106" y="127"/>
                  </a:lnTo>
                  <a:lnTo>
                    <a:pt x="108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7" y="165"/>
                  </a:lnTo>
                  <a:lnTo>
                    <a:pt x="127" y="168"/>
                  </a:lnTo>
                  <a:lnTo>
                    <a:pt x="135" y="165"/>
                  </a:lnTo>
                  <a:lnTo>
                    <a:pt x="144" y="175"/>
                  </a:lnTo>
                  <a:lnTo>
                    <a:pt x="151" y="182"/>
                  </a:lnTo>
                  <a:lnTo>
                    <a:pt x="153" y="189"/>
                  </a:lnTo>
                  <a:lnTo>
                    <a:pt x="161" y="182"/>
                  </a:lnTo>
                  <a:lnTo>
                    <a:pt x="168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2" y="165"/>
                  </a:lnTo>
                  <a:lnTo>
                    <a:pt x="168" y="156"/>
                  </a:lnTo>
                  <a:lnTo>
                    <a:pt x="165" y="149"/>
                  </a:lnTo>
                  <a:lnTo>
                    <a:pt x="165" y="139"/>
                  </a:lnTo>
                  <a:lnTo>
                    <a:pt x="172" y="132"/>
                  </a:lnTo>
                  <a:lnTo>
                    <a:pt x="179" y="123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9" y="120"/>
                  </a:lnTo>
                  <a:lnTo>
                    <a:pt x="189" y="116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7" y="106"/>
                  </a:lnTo>
                  <a:lnTo>
                    <a:pt x="187" y="106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97"/>
                  </a:lnTo>
                  <a:lnTo>
                    <a:pt x="194" y="87"/>
                  </a:lnTo>
                  <a:lnTo>
                    <a:pt x="187" y="90"/>
                  </a:lnTo>
                  <a:lnTo>
                    <a:pt x="187" y="87"/>
                  </a:lnTo>
                  <a:lnTo>
                    <a:pt x="194" y="73"/>
                  </a:lnTo>
                  <a:lnTo>
                    <a:pt x="194" y="71"/>
                  </a:lnTo>
                  <a:lnTo>
                    <a:pt x="194" y="64"/>
                  </a:lnTo>
                  <a:lnTo>
                    <a:pt x="191" y="56"/>
                  </a:lnTo>
                  <a:lnTo>
                    <a:pt x="191" y="47"/>
                  </a:lnTo>
                  <a:lnTo>
                    <a:pt x="191" y="47"/>
                  </a:lnTo>
                  <a:lnTo>
                    <a:pt x="189" y="40"/>
                  </a:lnTo>
                  <a:lnTo>
                    <a:pt x="172" y="26"/>
                  </a:lnTo>
                  <a:lnTo>
                    <a:pt x="163" y="16"/>
                  </a:lnTo>
                  <a:lnTo>
                    <a:pt x="156" y="9"/>
                  </a:lnTo>
                  <a:lnTo>
                    <a:pt x="146" y="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2" y="19"/>
                  </a:lnTo>
                  <a:lnTo>
                    <a:pt x="130" y="11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99" y="4"/>
                  </a:lnTo>
                  <a:lnTo>
                    <a:pt x="90" y="14"/>
                  </a:lnTo>
                  <a:lnTo>
                    <a:pt x="92" y="21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9" y="23"/>
                  </a:lnTo>
                  <a:lnTo>
                    <a:pt x="59" y="16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3" y="9"/>
                  </a:lnTo>
                  <a:lnTo>
                    <a:pt x="16" y="2"/>
                  </a:lnTo>
                  <a:lnTo>
                    <a:pt x="16" y="11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6" name="Freeform 366"/>
            <p:cNvSpPr>
              <a:spLocks/>
            </p:cNvSpPr>
            <p:nvPr/>
          </p:nvSpPr>
          <p:spPr bwMode="auto">
            <a:xfrm>
              <a:off x="9237663" y="11036300"/>
              <a:ext cx="71438" cy="101600"/>
            </a:xfrm>
            <a:custGeom>
              <a:avLst/>
              <a:gdLst>
                <a:gd name="T0" fmla="*/ 45 w 45"/>
                <a:gd name="T1" fmla="*/ 64 h 64"/>
                <a:gd name="T2" fmla="*/ 45 w 45"/>
                <a:gd name="T3" fmla="*/ 54 h 64"/>
                <a:gd name="T4" fmla="*/ 45 w 45"/>
                <a:gd name="T5" fmla="*/ 54 h 64"/>
                <a:gd name="T6" fmla="*/ 43 w 45"/>
                <a:gd name="T7" fmla="*/ 47 h 64"/>
                <a:gd name="T8" fmla="*/ 43 w 45"/>
                <a:gd name="T9" fmla="*/ 40 h 64"/>
                <a:gd name="T10" fmla="*/ 43 w 45"/>
                <a:gd name="T11" fmla="*/ 38 h 64"/>
                <a:gd name="T12" fmla="*/ 43 w 45"/>
                <a:gd name="T13" fmla="*/ 30 h 64"/>
                <a:gd name="T14" fmla="*/ 43 w 45"/>
                <a:gd name="T15" fmla="*/ 30 h 64"/>
                <a:gd name="T16" fmla="*/ 33 w 45"/>
                <a:gd name="T17" fmla="*/ 23 h 64"/>
                <a:gd name="T18" fmla="*/ 24 w 45"/>
                <a:gd name="T19" fmla="*/ 14 h 64"/>
                <a:gd name="T20" fmla="*/ 24 w 45"/>
                <a:gd name="T21" fmla="*/ 14 h 64"/>
                <a:gd name="T22" fmla="*/ 24 w 45"/>
                <a:gd name="T23" fmla="*/ 14 h 64"/>
                <a:gd name="T24" fmla="*/ 24 w 45"/>
                <a:gd name="T25" fmla="*/ 7 h 64"/>
                <a:gd name="T26" fmla="*/ 17 w 45"/>
                <a:gd name="T27" fmla="*/ 0 h 64"/>
                <a:gd name="T28" fmla="*/ 14 w 45"/>
                <a:gd name="T29" fmla="*/ 0 h 64"/>
                <a:gd name="T30" fmla="*/ 7 w 45"/>
                <a:gd name="T31" fmla="*/ 9 h 64"/>
                <a:gd name="T32" fmla="*/ 0 w 45"/>
                <a:gd name="T33" fmla="*/ 16 h 64"/>
                <a:gd name="T34" fmla="*/ 0 w 45"/>
                <a:gd name="T35" fmla="*/ 26 h 64"/>
                <a:gd name="T36" fmla="*/ 3 w 45"/>
                <a:gd name="T37" fmla="*/ 33 h 64"/>
                <a:gd name="T38" fmla="*/ 7 w 45"/>
                <a:gd name="T39" fmla="*/ 42 h 64"/>
                <a:gd name="T40" fmla="*/ 5 w 45"/>
                <a:gd name="T41" fmla="*/ 57 h 64"/>
                <a:gd name="T42" fmla="*/ 5 w 45"/>
                <a:gd name="T43" fmla="*/ 57 h 64"/>
                <a:gd name="T44" fmla="*/ 14 w 45"/>
                <a:gd name="T45" fmla="*/ 59 h 64"/>
                <a:gd name="T46" fmla="*/ 29 w 45"/>
                <a:gd name="T47" fmla="*/ 61 h 64"/>
                <a:gd name="T48" fmla="*/ 36 w 45"/>
                <a:gd name="T49" fmla="*/ 64 h 64"/>
                <a:gd name="T50" fmla="*/ 38 w 45"/>
                <a:gd name="T51" fmla="*/ 64 h 64"/>
                <a:gd name="T52" fmla="*/ 45 w 45"/>
                <a:gd name="T5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64">
                  <a:moveTo>
                    <a:pt x="45" y="64"/>
                  </a:moveTo>
                  <a:lnTo>
                    <a:pt x="45" y="54"/>
                  </a:lnTo>
                  <a:lnTo>
                    <a:pt x="45" y="54"/>
                  </a:lnTo>
                  <a:lnTo>
                    <a:pt x="43" y="47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33" y="2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7" y="9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42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14" y="59"/>
                  </a:lnTo>
                  <a:lnTo>
                    <a:pt x="29" y="61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45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7" name="Freeform 367"/>
            <p:cNvSpPr>
              <a:spLocks/>
            </p:cNvSpPr>
            <p:nvPr/>
          </p:nvSpPr>
          <p:spPr bwMode="auto">
            <a:xfrm>
              <a:off x="9207500" y="10633075"/>
              <a:ext cx="0" cy="15875"/>
            </a:xfrm>
            <a:custGeom>
              <a:avLst/>
              <a:gdLst>
                <a:gd name="T0" fmla="*/ 10 h 10"/>
                <a:gd name="T1" fmla="*/ 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8" name="Line 368"/>
            <p:cNvSpPr>
              <a:spLocks noChangeShapeType="1"/>
            </p:cNvSpPr>
            <p:nvPr/>
          </p:nvSpPr>
          <p:spPr bwMode="auto">
            <a:xfrm flipV="1">
              <a:off x="9207500" y="10633075"/>
              <a:ext cx="0" cy="1587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9" name="Freeform 369"/>
            <p:cNvSpPr>
              <a:spLocks/>
            </p:cNvSpPr>
            <p:nvPr/>
          </p:nvSpPr>
          <p:spPr bwMode="auto">
            <a:xfrm>
              <a:off x="9113838" y="10580688"/>
              <a:ext cx="341313" cy="334963"/>
            </a:xfrm>
            <a:custGeom>
              <a:avLst/>
              <a:gdLst>
                <a:gd name="T0" fmla="*/ 45 w 215"/>
                <a:gd name="T1" fmla="*/ 183 h 211"/>
                <a:gd name="T2" fmla="*/ 52 w 215"/>
                <a:gd name="T3" fmla="*/ 183 h 211"/>
                <a:gd name="T4" fmla="*/ 59 w 215"/>
                <a:gd name="T5" fmla="*/ 173 h 211"/>
                <a:gd name="T6" fmla="*/ 76 w 215"/>
                <a:gd name="T7" fmla="*/ 180 h 211"/>
                <a:gd name="T8" fmla="*/ 102 w 215"/>
                <a:gd name="T9" fmla="*/ 204 h 211"/>
                <a:gd name="T10" fmla="*/ 104 w 215"/>
                <a:gd name="T11" fmla="*/ 211 h 211"/>
                <a:gd name="T12" fmla="*/ 118 w 215"/>
                <a:gd name="T13" fmla="*/ 204 h 211"/>
                <a:gd name="T14" fmla="*/ 118 w 215"/>
                <a:gd name="T15" fmla="*/ 194 h 211"/>
                <a:gd name="T16" fmla="*/ 116 w 215"/>
                <a:gd name="T17" fmla="*/ 171 h 211"/>
                <a:gd name="T18" fmla="*/ 118 w 215"/>
                <a:gd name="T19" fmla="*/ 161 h 211"/>
                <a:gd name="T20" fmla="*/ 156 w 215"/>
                <a:gd name="T21" fmla="*/ 142 h 211"/>
                <a:gd name="T22" fmla="*/ 175 w 215"/>
                <a:gd name="T23" fmla="*/ 149 h 211"/>
                <a:gd name="T24" fmla="*/ 189 w 215"/>
                <a:gd name="T25" fmla="*/ 147 h 211"/>
                <a:gd name="T26" fmla="*/ 199 w 215"/>
                <a:gd name="T27" fmla="*/ 147 h 211"/>
                <a:gd name="T28" fmla="*/ 204 w 215"/>
                <a:gd name="T29" fmla="*/ 114 h 211"/>
                <a:gd name="T30" fmla="*/ 197 w 215"/>
                <a:gd name="T31" fmla="*/ 107 h 211"/>
                <a:gd name="T32" fmla="*/ 204 w 215"/>
                <a:gd name="T33" fmla="*/ 97 h 211"/>
                <a:gd name="T34" fmla="*/ 201 w 215"/>
                <a:gd name="T35" fmla="*/ 74 h 211"/>
                <a:gd name="T36" fmla="*/ 201 w 215"/>
                <a:gd name="T37" fmla="*/ 64 h 211"/>
                <a:gd name="T38" fmla="*/ 208 w 215"/>
                <a:gd name="T39" fmla="*/ 64 h 211"/>
                <a:gd name="T40" fmla="*/ 208 w 215"/>
                <a:gd name="T41" fmla="*/ 48 h 211"/>
                <a:gd name="T42" fmla="*/ 208 w 215"/>
                <a:gd name="T43" fmla="*/ 40 h 211"/>
                <a:gd name="T44" fmla="*/ 215 w 215"/>
                <a:gd name="T45" fmla="*/ 31 h 211"/>
                <a:gd name="T46" fmla="*/ 199 w 215"/>
                <a:gd name="T47" fmla="*/ 33 h 211"/>
                <a:gd name="T48" fmla="*/ 187 w 215"/>
                <a:gd name="T49" fmla="*/ 0 h 211"/>
                <a:gd name="T50" fmla="*/ 171 w 215"/>
                <a:gd name="T51" fmla="*/ 3 h 211"/>
                <a:gd name="T52" fmla="*/ 149 w 215"/>
                <a:gd name="T53" fmla="*/ 19 h 211"/>
                <a:gd name="T54" fmla="*/ 147 w 215"/>
                <a:gd name="T55" fmla="*/ 3 h 211"/>
                <a:gd name="T56" fmla="*/ 130 w 215"/>
                <a:gd name="T57" fmla="*/ 14 h 211"/>
                <a:gd name="T58" fmla="*/ 107 w 215"/>
                <a:gd name="T59" fmla="*/ 24 h 211"/>
                <a:gd name="T60" fmla="*/ 100 w 215"/>
                <a:gd name="T61" fmla="*/ 40 h 211"/>
                <a:gd name="T62" fmla="*/ 102 w 215"/>
                <a:gd name="T63" fmla="*/ 57 h 211"/>
                <a:gd name="T64" fmla="*/ 102 w 215"/>
                <a:gd name="T65" fmla="*/ 81 h 211"/>
                <a:gd name="T66" fmla="*/ 81 w 215"/>
                <a:gd name="T67" fmla="*/ 100 h 211"/>
                <a:gd name="T68" fmla="*/ 71 w 215"/>
                <a:gd name="T69" fmla="*/ 83 h 211"/>
                <a:gd name="T70" fmla="*/ 69 w 215"/>
                <a:gd name="T71" fmla="*/ 74 h 211"/>
                <a:gd name="T72" fmla="*/ 85 w 215"/>
                <a:gd name="T73" fmla="*/ 57 h 211"/>
                <a:gd name="T74" fmla="*/ 76 w 215"/>
                <a:gd name="T75" fmla="*/ 40 h 211"/>
                <a:gd name="T76" fmla="*/ 52 w 215"/>
                <a:gd name="T77" fmla="*/ 59 h 211"/>
                <a:gd name="T78" fmla="*/ 45 w 215"/>
                <a:gd name="T79" fmla="*/ 85 h 211"/>
                <a:gd name="T80" fmla="*/ 38 w 215"/>
                <a:gd name="T81" fmla="*/ 93 h 211"/>
                <a:gd name="T82" fmla="*/ 31 w 215"/>
                <a:gd name="T83" fmla="*/ 109 h 211"/>
                <a:gd name="T84" fmla="*/ 17 w 215"/>
                <a:gd name="T85" fmla="*/ 128 h 211"/>
                <a:gd name="T86" fmla="*/ 24 w 215"/>
                <a:gd name="T87" fmla="*/ 135 h 211"/>
                <a:gd name="T88" fmla="*/ 7 w 215"/>
                <a:gd name="T89" fmla="*/ 128 h 211"/>
                <a:gd name="T90" fmla="*/ 0 w 215"/>
                <a:gd name="T91" fmla="*/ 138 h 211"/>
                <a:gd name="T92" fmla="*/ 0 w 215"/>
                <a:gd name="T93" fmla="*/ 161 h 211"/>
                <a:gd name="T94" fmla="*/ 19 w 215"/>
                <a:gd name="T95" fmla="*/ 168 h 211"/>
                <a:gd name="T96" fmla="*/ 43 w 215"/>
                <a:gd name="T97" fmla="*/ 17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" h="211">
                  <a:moveTo>
                    <a:pt x="43" y="175"/>
                  </a:moveTo>
                  <a:lnTo>
                    <a:pt x="45" y="183"/>
                  </a:lnTo>
                  <a:lnTo>
                    <a:pt x="52" y="183"/>
                  </a:lnTo>
                  <a:lnTo>
                    <a:pt x="52" y="183"/>
                  </a:lnTo>
                  <a:lnTo>
                    <a:pt x="59" y="173"/>
                  </a:lnTo>
                  <a:lnTo>
                    <a:pt x="59" y="173"/>
                  </a:lnTo>
                  <a:lnTo>
                    <a:pt x="69" y="173"/>
                  </a:lnTo>
                  <a:lnTo>
                    <a:pt x="76" y="180"/>
                  </a:lnTo>
                  <a:lnTo>
                    <a:pt x="85" y="190"/>
                  </a:lnTo>
                  <a:lnTo>
                    <a:pt x="102" y="204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194"/>
                  </a:lnTo>
                  <a:lnTo>
                    <a:pt x="118" y="178"/>
                  </a:lnTo>
                  <a:lnTo>
                    <a:pt x="116" y="171"/>
                  </a:lnTo>
                  <a:lnTo>
                    <a:pt x="116" y="161"/>
                  </a:lnTo>
                  <a:lnTo>
                    <a:pt x="118" y="161"/>
                  </a:lnTo>
                  <a:lnTo>
                    <a:pt x="133" y="152"/>
                  </a:lnTo>
                  <a:lnTo>
                    <a:pt x="156" y="142"/>
                  </a:lnTo>
                  <a:lnTo>
                    <a:pt x="166" y="149"/>
                  </a:lnTo>
                  <a:lnTo>
                    <a:pt x="175" y="149"/>
                  </a:lnTo>
                  <a:lnTo>
                    <a:pt x="182" y="149"/>
                  </a:lnTo>
                  <a:lnTo>
                    <a:pt x="189" y="147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204" y="123"/>
                  </a:lnTo>
                  <a:lnTo>
                    <a:pt x="204" y="114"/>
                  </a:lnTo>
                  <a:lnTo>
                    <a:pt x="197" y="107"/>
                  </a:lnTo>
                  <a:lnTo>
                    <a:pt x="197" y="10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1" y="90"/>
                  </a:lnTo>
                  <a:lnTo>
                    <a:pt x="201" y="7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8" y="57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06" y="24"/>
                  </a:lnTo>
                  <a:lnTo>
                    <a:pt x="199" y="33"/>
                  </a:lnTo>
                  <a:lnTo>
                    <a:pt x="189" y="33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1" y="3"/>
                  </a:lnTo>
                  <a:lnTo>
                    <a:pt x="163" y="12"/>
                  </a:lnTo>
                  <a:lnTo>
                    <a:pt x="149" y="19"/>
                  </a:lnTo>
                  <a:lnTo>
                    <a:pt x="147" y="12"/>
                  </a:lnTo>
                  <a:lnTo>
                    <a:pt x="147" y="3"/>
                  </a:lnTo>
                  <a:lnTo>
                    <a:pt x="140" y="12"/>
                  </a:lnTo>
                  <a:lnTo>
                    <a:pt x="130" y="14"/>
                  </a:lnTo>
                  <a:lnTo>
                    <a:pt x="123" y="14"/>
                  </a:lnTo>
                  <a:lnTo>
                    <a:pt x="107" y="24"/>
                  </a:lnTo>
                  <a:lnTo>
                    <a:pt x="100" y="31"/>
                  </a:lnTo>
                  <a:lnTo>
                    <a:pt x="100" y="40"/>
                  </a:lnTo>
                  <a:lnTo>
                    <a:pt x="100" y="48"/>
                  </a:lnTo>
                  <a:lnTo>
                    <a:pt x="102" y="57"/>
                  </a:lnTo>
                  <a:lnTo>
                    <a:pt x="102" y="64"/>
                  </a:lnTo>
                  <a:lnTo>
                    <a:pt x="102" y="81"/>
                  </a:lnTo>
                  <a:lnTo>
                    <a:pt x="88" y="97"/>
                  </a:lnTo>
                  <a:lnTo>
                    <a:pt x="81" y="100"/>
                  </a:lnTo>
                  <a:lnTo>
                    <a:pt x="71" y="100"/>
                  </a:lnTo>
                  <a:lnTo>
                    <a:pt x="71" y="83"/>
                  </a:lnTo>
                  <a:lnTo>
                    <a:pt x="78" y="74"/>
                  </a:lnTo>
                  <a:lnTo>
                    <a:pt x="69" y="74"/>
                  </a:lnTo>
                  <a:lnTo>
                    <a:pt x="78" y="67"/>
                  </a:lnTo>
                  <a:lnTo>
                    <a:pt x="85" y="57"/>
                  </a:lnTo>
                  <a:lnTo>
                    <a:pt x="85" y="50"/>
                  </a:lnTo>
                  <a:lnTo>
                    <a:pt x="76" y="40"/>
                  </a:lnTo>
                  <a:lnTo>
                    <a:pt x="59" y="43"/>
                  </a:lnTo>
                  <a:lnTo>
                    <a:pt x="52" y="59"/>
                  </a:lnTo>
                  <a:lnTo>
                    <a:pt x="52" y="76"/>
                  </a:lnTo>
                  <a:lnTo>
                    <a:pt x="45" y="85"/>
                  </a:lnTo>
                  <a:lnTo>
                    <a:pt x="48" y="93"/>
                  </a:lnTo>
                  <a:lnTo>
                    <a:pt x="38" y="93"/>
                  </a:lnTo>
                  <a:lnTo>
                    <a:pt x="38" y="102"/>
                  </a:lnTo>
                  <a:lnTo>
                    <a:pt x="31" y="109"/>
                  </a:lnTo>
                  <a:lnTo>
                    <a:pt x="14" y="111"/>
                  </a:lnTo>
                  <a:lnTo>
                    <a:pt x="17" y="128"/>
                  </a:lnTo>
                  <a:lnTo>
                    <a:pt x="24" y="128"/>
                  </a:lnTo>
                  <a:lnTo>
                    <a:pt x="24" y="135"/>
                  </a:lnTo>
                  <a:lnTo>
                    <a:pt x="10" y="145"/>
                  </a:lnTo>
                  <a:lnTo>
                    <a:pt x="7" y="128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10" y="161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4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0" name="Freeform 370"/>
            <p:cNvSpPr>
              <a:spLocks/>
            </p:cNvSpPr>
            <p:nvPr/>
          </p:nvSpPr>
          <p:spPr bwMode="auto">
            <a:xfrm>
              <a:off x="9594850" y="10002838"/>
              <a:ext cx="198438" cy="142875"/>
            </a:xfrm>
            <a:custGeom>
              <a:avLst/>
              <a:gdLst>
                <a:gd name="T0" fmla="*/ 47 w 125"/>
                <a:gd name="T1" fmla="*/ 54 h 90"/>
                <a:gd name="T2" fmla="*/ 40 w 125"/>
                <a:gd name="T3" fmla="*/ 54 h 90"/>
                <a:gd name="T4" fmla="*/ 17 w 125"/>
                <a:gd name="T5" fmla="*/ 56 h 90"/>
                <a:gd name="T6" fmla="*/ 7 w 125"/>
                <a:gd name="T7" fmla="*/ 56 h 90"/>
                <a:gd name="T8" fmla="*/ 0 w 125"/>
                <a:gd name="T9" fmla="*/ 66 h 90"/>
                <a:gd name="T10" fmla="*/ 0 w 125"/>
                <a:gd name="T11" fmla="*/ 73 h 90"/>
                <a:gd name="T12" fmla="*/ 9 w 125"/>
                <a:gd name="T13" fmla="*/ 90 h 90"/>
                <a:gd name="T14" fmla="*/ 9 w 125"/>
                <a:gd name="T15" fmla="*/ 80 h 90"/>
                <a:gd name="T16" fmla="*/ 9 w 125"/>
                <a:gd name="T17" fmla="*/ 73 h 90"/>
                <a:gd name="T18" fmla="*/ 17 w 125"/>
                <a:gd name="T19" fmla="*/ 64 h 90"/>
                <a:gd name="T20" fmla="*/ 24 w 125"/>
                <a:gd name="T21" fmla="*/ 64 h 90"/>
                <a:gd name="T22" fmla="*/ 33 w 125"/>
                <a:gd name="T23" fmla="*/ 64 h 90"/>
                <a:gd name="T24" fmla="*/ 40 w 125"/>
                <a:gd name="T25" fmla="*/ 61 h 90"/>
                <a:gd name="T26" fmla="*/ 50 w 125"/>
                <a:gd name="T27" fmla="*/ 61 h 90"/>
                <a:gd name="T28" fmla="*/ 57 w 125"/>
                <a:gd name="T29" fmla="*/ 61 h 90"/>
                <a:gd name="T30" fmla="*/ 64 w 125"/>
                <a:gd name="T31" fmla="*/ 52 h 90"/>
                <a:gd name="T32" fmla="*/ 73 w 125"/>
                <a:gd name="T33" fmla="*/ 52 h 90"/>
                <a:gd name="T34" fmla="*/ 90 w 125"/>
                <a:gd name="T35" fmla="*/ 49 h 90"/>
                <a:gd name="T36" fmla="*/ 97 w 125"/>
                <a:gd name="T37" fmla="*/ 59 h 90"/>
                <a:gd name="T38" fmla="*/ 107 w 125"/>
                <a:gd name="T39" fmla="*/ 66 h 90"/>
                <a:gd name="T40" fmla="*/ 107 w 125"/>
                <a:gd name="T41" fmla="*/ 56 h 90"/>
                <a:gd name="T42" fmla="*/ 114 w 125"/>
                <a:gd name="T43" fmla="*/ 49 h 90"/>
                <a:gd name="T44" fmla="*/ 121 w 125"/>
                <a:gd name="T45" fmla="*/ 40 h 90"/>
                <a:gd name="T46" fmla="*/ 121 w 125"/>
                <a:gd name="T47" fmla="*/ 23 h 90"/>
                <a:gd name="T48" fmla="*/ 111 w 125"/>
                <a:gd name="T49" fmla="*/ 23 h 90"/>
                <a:gd name="T50" fmla="*/ 111 w 125"/>
                <a:gd name="T51" fmla="*/ 16 h 90"/>
                <a:gd name="T52" fmla="*/ 118 w 125"/>
                <a:gd name="T53" fmla="*/ 7 h 90"/>
                <a:gd name="T54" fmla="*/ 125 w 125"/>
                <a:gd name="T55" fmla="*/ 0 h 90"/>
                <a:gd name="T56" fmla="*/ 118 w 125"/>
                <a:gd name="T57" fmla="*/ 0 h 90"/>
                <a:gd name="T58" fmla="*/ 111 w 125"/>
                <a:gd name="T59" fmla="*/ 7 h 90"/>
                <a:gd name="T60" fmla="*/ 102 w 125"/>
                <a:gd name="T61" fmla="*/ 9 h 90"/>
                <a:gd name="T62" fmla="*/ 95 w 125"/>
                <a:gd name="T63" fmla="*/ 9 h 90"/>
                <a:gd name="T64" fmla="*/ 88 w 125"/>
                <a:gd name="T65" fmla="*/ 19 h 90"/>
                <a:gd name="T66" fmla="*/ 78 w 125"/>
                <a:gd name="T67" fmla="*/ 19 h 90"/>
                <a:gd name="T68" fmla="*/ 71 w 125"/>
                <a:gd name="T69" fmla="*/ 28 h 90"/>
                <a:gd name="T70" fmla="*/ 64 w 125"/>
                <a:gd name="T71" fmla="*/ 35 h 90"/>
                <a:gd name="T72" fmla="*/ 64 w 125"/>
                <a:gd name="T73" fmla="*/ 45 h 90"/>
                <a:gd name="T74" fmla="*/ 57 w 125"/>
                <a:gd name="T75" fmla="*/ 52 h 90"/>
                <a:gd name="T76" fmla="*/ 47 w 125"/>
                <a:gd name="T7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90">
                  <a:moveTo>
                    <a:pt x="47" y="54"/>
                  </a:moveTo>
                  <a:lnTo>
                    <a:pt x="40" y="54"/>
                  </a:lnTo>
                  <a:lnTo>
                    <a:pt x="17" y="56"/>
                  </a:lnTo>
                  <a:lnTo>
                    <a:pt x="7" y="56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9" y="90"/>
                  </a:lnTo>
                  <a:lnTo>
                    <a:pt x="9" y="80"/>
                  </a:lnTo>
                  <a:lnTo>
                    <a:pt x="9" y="73"/>
                  </a:lnTo>
                  <a:lnTo>
                    <a:pt x="17" y="64"/>
                  </a:lnTo>
                  <a:lnTo>
                    <a:pt x="24" y="64"/>
                  </a:lnTo>
                  <a:lnTo>
                    <a:pt x="33" y="64"/>
                  </a:lnTo>
                  <a:lnTo>
                    <a:pt x="40" y="61"/>
                  </a:lnTo>
                  <a:lnTo>
                    <a:pt x="50" y="61"/>
                  </a:lnTo>
                  <a:lnTo>
                    <a:pt x="57" y="61"/>
                  </a:lnTo>
                  <a:lnTo>
                    <a:pt x="64" y="52"/>
                  </a:lnTo>
                  <a:lnTo>
                    <a:pt x="73" y="52"/>
                  </a:lnTo>
                  <a:lnTo>
                    <a:pt x="90" y="49"/>
                  </a:lnTo>
                  <a:lnTo>
                    <a:pt x="97" y="59"/>
                  </a:lnTo>
                  <a:lnTo>
                    <a:pt x="107" y="66"/>
                  </a:lnTo>
                  <a:lnTo>
                    <a:pt x="107" y="56"/>
                  </a:lnTo>
                  <a:lnTo>
                    <a:pt x="114" y="49"/>
                  </a:lnTo>
                  <a:lnTo>
                    <a:pt x="121" y="40"/>
                  </a:lnTo>
                  <a:lnTo>
                    <a:pt x="121" y="23"/>
                  </a:lnTo>
                  <a:lnTo>
                    <a:pt x="111" y="23"/>
                  </a:lnTo>
                  <a:lnTo>
                    <a:pt x="111" y="16"/>
                  </a:lnTo>
                  <a:lnTo>
                    <a:pt x="118" y="7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1" y="7"/>
                  </a:lnTo>
                  <a:lnTo>
                    <a:pt x="102" y="9"/>
                  </a:lnTo>
                  <a:lnTo>
                    <a:pt x="95" y="9"/>
                  </a:lnTo>
                  <a:lnTo>
                    <a:pt x="88" y="19"/>
                  </a:lnTo>
                  <a:lnTo>
                    <a:pt x="78" y="19"/>
                  </a:lnTo>
                  <a:lnTo>
                    <a:pt x="71" y="28"/>
                  </a:lnTo>
                  <a:lnTo>
                    <a:pt x="64" y="35"/>
                  </a:lnTo>
                  <a:lnTo>
                    <a:pt x="64" y="45"/>
                  </a:lnTo>
                  <a:lnTo>
                    <a:pt x="57" y="52"/>
                  </a:lnTo>
                  <a:lnTo>
                    <a:pt x="47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1" name="Freeform 371"/>
            <p:cNvSpPr>
              <a:spLocks/>
            </p:cNvSpPr>
            <p:nvPr/>
          </p:nvSpPr>
          <p:spPr bwMode="auto">
            <a:xfrm>
              <a:off x="9699625" y="10318750"/>
              <a:ext cx="71438" cy="63500"/>
            </a:xfrm>
            <a:custGeom>
              <a:avLst/>
              <a:gdLst>
                <a:gd name="T0" fmla="*/ 3 w 45"/>
                <a:gd name="T1" fmla="*/ 16 h 40"/>
                <a:gd name="T2" fmla="*/ 3 w 45"/>
                <a:gd name="T3" fmla="*/ 33 h 40"/>
                <a:gd name="T4" fmla="*/ 19 w 45"/>
                <a:gd name="T5" fmla="*/ 33 h 40"/>
                <a:gd name="T6" fmla="*/ 19 w 45"/>
                <a:gd name="T7" fmla="*/ 40 h 40"/>
                <a:gd name="T8" fmla="*/ 36 w 45"/>
                <a:gd name="T9" fmla="*/ 40 h 40"/>
                <a:gd name="T10" fmla="*/ 45 w 45"/>
                <a:gd name="T11" fmla="*/ 37 h 40"/>
                <a:gd name="T12" fmla="*/ 45 w 45"/>
                <a:gd name="T13" fmla="*/ 30 h 40"/>
                <a:gd name="T14" fmla="*/ 43 w 45"/>
                <a:gd name="T15" fmla="*/ 23 h 40"/>
                <a:gd name="T16" fmla="*/ 43 w 45"/>
                <a:gd name="T17" fmla="*/ 14 h 40"/>
                <a:gd name="T18" fmla="*/ 43 w 45"/>
                <a:gd name="T19" fmla="*/ 7 h 40"/>
                <a:gd name="T20" fmla="*/ 33 w 45"/>
                <a:gd name="T21" fmla="*/ 7 h 40"/>
                <a:gd name="T22" fmla="*/ 26 w 45"/>
                <a:gd name="T23" fmla="*/ 0 h 40"/>
                <a:gd name="T24" fmla="*/ 19 w 45"/>
                <a:gd name="T25" fmla="*/ 9 h 40"/>
                <a:gd name="T26" fmla="*/ 10 w 45"/>
                <a:gd name="T27" fmla="*/ 0 h 40"/>
                <a:gd name="T28" fmla="*/ 10 w 45"/>
                <a:gd name="T29" fmla="*/ 9 h 40"/>
                <a:gd name="T30" fmla="*/ 0 w 45"/>
                <a:gd name="T31" fmla="*/ 9 h 40"/>
                <a:gd name="T32" fmla="*/ 3 w 45"/>
                <a:gd name="T3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0">
                  <a:moveTo>
                    <a:pt x="3" y="16"/>
                  </a:moveTo>
                  <a:lnTo>
                    <a:pt x="3" y="33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36" y="40"/>
                  </a:lnTo>
                  <a:lnTo>
                    <a:pt x="45" y="37"/>
                  </a:lnTo>
                  <a:lnTo>
                    <a:pt x="45" y="30"/>
                  </a:lnTo>
                  <a:lnTo>
                    <a:pt x="43" y="23"/>
                  </a:lnTo>
                  <a:lnTo>
                    <a:pt x="43" y="14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0" y="9"/>
                  </a:ln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2" name="Freeform 372"/>
            <p:cNvSpPr>
              <a:spLocks/>
            </p:cNvSpPr>
            <p:nvPr/>
          </p:nvSpPr>
          <p:spPr bwMode="auto">
            <a:xfrm>
              <a:off x="9786938" y="10239375"/>
              <a:ext cx="127000" cy="161925"/>
            </a:xfrm>
            <a:custGeom>
              <a:avLst/>
              <a:gdLst>
                <a:gd name="T0" fmla="*/ 7 w 80"/>
                <a:gd name="T1" fmla="*/ 38 h 102"/>
                <a:gd name="T2" fmla="*/ 0 w 80"/>
                <a:gd name="T3" fmla="*/ 47 h 102"/>
                <a:gd name="T4" fmla="*/ 0 w 80"/>
                <a:gd name="T5" fmla="*/ 54 h 102"/>
                <a:gd name="T6" fmla="*/ 9 w 80"/>
                <a:gd name="T7" fmla="*/ 64 h 102"/>
                <a:gd name="T8" fmla="*/ 2 w 80"/>
                <a:gd name="T9" fmla="*/ 71 h 102"/>
                <a:gd name="T10" fmla="*/ 2 w 80"/>
                <a:gd name="T11" fmla="*/ 80 h 102"/>
                <a:gd name="T12" fmla="*/ 12 w 80"/>
                <a:gd name="T13" fmla="*/ 87 h 102"/>
                <a:gd name="T14" fmla="*/ 28 w 80"/>
                <a:gd name="T15" fmla="*/ 85 h 102"/>
                <a:gd name="T16" fmla="*/ 35 w 80"/>
                <a:gd name="T17" fmla="*/ 85 h 102"/>
                <a:gd name="T18" fmla="*/ 35 w 80"/>
                <a:gd name="T19" fmla="*/ 94 h 102"/>
                <a:gd name="T20" fmla="*/ 28 w 80"/>
                <a:gd name="T21" fmla="*/ 94 h 102"/>
                <a:gd name="T22" fmla="*/ 45 w 80"/>
                <a:gd name="T23" fmla="*/ 102 h 102"/>
                <a:gd name="T24" fmla="*/ 54 w 80"/>
                <a:gd name="T25" fmla="*/ 99 h 102"/>
                <a:gd name="T26" fmla="*/ 45 w 80"/>
                <a:gd name="T27" fmla="*/ 92 h 102"/>
                <a:gd name="T28" fmla="*/ 52 w 80"/>
                <a:gd name="T29" fmla="*/ 83 h 102"/>
                <a:gd name="T30" fmla="*/ 59 w 80"/>
                <a:gd name="T31" fmla="*/ 83 h 102"/>
                <a:gd name="T32" fmla="*/ 66 w 80"/>
                <a:gd name="T33" fmla="*/ 66 h 102"/>
                <a:gd name="T34" fmla="*/ 59 w 80"/>
                <a:gd name="T35" fmla="*/ 59 h 102"/>
                <a:gd name="T36" fmla="*/ 73 w 80"/>
                <a:gd name="T37" fmla="*/ 40 h 102"/>
                <a:gd name="T38" fmla="*/ 80 w 80"/>
                <a:gd name="T39" fmla="*/ 33 h 102"/>
                <a:gd name="T40" fmla="*/ 71 w 80"/>
                <a:gd name="T41" fmla="*/ 16 h 102"/>
                <a:gd name="T42" fmla="*/ 80 w 80"/>
                <a:gd name="T43" fmla="*/ 9 h 102"/>
                <a:gd name="T44" fmla="*/ 71 w 80"/>
                <a:gd name="T45" fmla="*/ 9 h 102"/>
                <a:gd name="T46" fmla="*/ 78 w 80"/>
                <a:gd name="T47" fmla="*/ 0 h 102"/>
                <a:gd name="T48" fmla="*/ 61 w 80"/>
                <a:gd name="T49" fmla="*/ 2 h 102"/>
                <a:gd name="T50" fmla="*/ 54 w 80"/>
                <a:gd name="T51" fmla="*/ 2 h 102"/>
                <a:gd name="T52" fmla="*/ 47 w 80"/>
                <a:gd name="T53" fmla="*/ 12 h 102"/>
                <a:gd name="T54" fmla="*/ 54 w 80"/>
                <a:gd name="T55" fmla="*/ 9 h 102"/>
                <a:gd name="T56" fmla="*/ 64 w 80"/>
                <a:gd name="T57" fmla="*/ 16 h 102"/>
                <a:gd name="T58" fmla="*/ 56 w 80"/>
                <a:gd name="T59" fmla="*/ 26 h 102"/>
                <a:gd name="T60" fmla="*/ 47 w 80"/>
                <a:gd name="T61" fmla="*/ 26 h 102"/>
                <a:gd name="T62" fmla="*/ 40 w 80"/>
                <a:gd name="T63" fmla="*/ 28 h 102"/>
                <a:gd name="T64" fmla="*/ 40 w 80"/>
                <a:gd name="T65" fmla="*/ 35 h 102"/>
                <a:gd name="T66" fmla="*/ 40 w 80"/>
                <a:gd name="T67" fmla="*/ 42 h 102"/>
                <a:gd name="T68" fmla="*/ 33 w 80"/>
                <a:gd name="T69" fmla="*/ 45 h 102"/>
                <a:gd name="T70" fmla="*/ 23 w 80"/>
                <a:gd name="T71" fmla="*/ 38 h 102"/>
                <a:gd name="T72" fmla="*/ 30 w 80"/>
                <a:gd name="T73" fmla="*/ 28 h 102"/>
                <a:gd name="T74" fmla="*/ 30 w 80"/>
                <a:gd name="T75" fmla="*/ 19 h 102"/>
                <a:gd name="T76" fmla="*/ 23 w 80"/>
                <a:gd name="T77" fmla="*/ 21 h 102"/>
                <a:gd name="T78" fmla="*/ 23 w 80"/>
                <a:gd name="T79" fmla="*/ 28 h 102"/>
                <a:gd name="T80" fmla="*/ 16 w 80"/>
                <a:gd name="T81" fmla="*/ 38 h 102"/>
                <a:gd name="T82" fmla="*/ 7 w 80"/>
                <a:gd name="T83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102">
                  <a:moveTo>
                    <a:pt x="7" y="38"/>
                  </a:moveTo>
                  <a:lnTo>
                    <a:pt x="0" y="47"/>
                  </a:lnTo>
                  <a:lnTo>
                    <a:pt x="0" y="54"/>
                  </a:lnTo>
                  <a:lnTo>
                    <a:pt x="9" y="64"/>
                  </a:lnTo>
                  <a:lnTo>
                    <a:pt x="2" y="71"/>
                  </a:lnTo>
                  <a:lnTo>
                    <a:pt x="2" y="80"/>
                  </a:lnTo>
                  <a:lnTo>
                    <a:pt x="12" y="87"/>
                  </a:lnTo>
                  <a:lnTo>
                    <a:pt x="28" y="85"/>
                  </a:lnTo>
                  <a:lnTo>
                    <a:pt x="35" y="85"/>
                  </a:lnTo>
                  <a:lnTo>
                    <a:pt x="35" y="94"/>
                  </a:lnTo>
                  <a:lnTo>
                    <a:pt x="28" y="94"/>
                  </a:lnTo>
                  <a:lnTo>
                    <a:pt x="45" y="102"/>
                  </a:lnTo>
                  <a:lnTo>
                    <a:pt x="54" y="99"/>
                  </a:lnTo>
                  <a:lnTo>
                    <a:pt x="45" y="92"/>
                  </a:lnTo>
                  <a:lnTo>
                    <a:pt x="52" y="83"/>
                  </a:lnTo>
                  <a:lnTo>
                    <a:pt x="59" y="83"/>
                  </a:lnTo>
                  <a:lnTo>
                    <a:pt x="66" y="66"/>
                  </a:lnTo>
                  <a:lnTo>
                    <a:pt x="59" y="59"/>
                  </a:lnTo>
                  <a:lnTo>
                    <a:pt x="73" y="40"/>
                  </a:lnTo>
                  <a:lnTo>
                    <a:pt x="80" y="33"/>
                  </a:lnTo>
                  <a:lnTo>
                    <a:pt x="71" y="16"/>
                  </a:lnTo>
                  <a:lnTo>
                    <a:pt x="80" y="9"/>
                  </a:lnTo>
                  <a:lnTo>
                    <a:pt x="71" y="9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54" y="2"/>
                  </a:lnTo>
                  <a:lnTo>
                    <a:pt x="47" y="12"/>
                  </a:lnTo>
                  <a:lnTo>
                    <a:pt x="54" y="9"/>
                  </a:lnTo>
                  <a:lnTo>
                    <a:pt x="64" y="16"/>
                  </a:lnTo>
                  <a:lnTo>
                    <a:pt x="56" y="26"/>
                  </a:lnTo>
                  <a:lnTo>
                    <a:pt x="47" y="26"/>
                  </a:lnTo>
                  <a:lnTo>
                    <a:pt x="40" y="28"/>
                  </a:lnTo>
                  <a:lnTo>
                    <a:pt x="40" y="35"/>
                  </a:lnTo>
                  <a:lnTo>
                    <a:pt x="40" y="42"/>
                  </a:lnTo>
                  <a:lnTo>
                    <a:pt x="33" y="45"/>
                  </a:lnTo>
                  <a:lnTo>
                    <a:pt x="23" y="38"/>
                  </a:lnTo>
                  <a:lnTo>
                    <a:pt x="30" y="28"/>
                  </a:lnTo>
                  <a:lnTo>
                    <a:pt x="30" y="19"/>
                  </a:lnTo>
                  <a:lnTo>
                    <a:pt x="23" y="21"/>
                  </a:lnTo>
                  <a:lnTo>
                    <a:pt x="23" y="28"/>
                  </a:lnTo>
                  <a:lnTo>
                    <a:pt x="16" y="38"/>
                  </a:lnTo>
                  <a:lnTo>
                    <a:pt x="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3" name="Freeform 373"/>
            <p:cNvSpPr>
              <a:spLocks/>
            </p:cNvSpPr>
            <p:nvPr/>
          </p:nvSpPr>
          <p:spPr bwMode="auto">
            <a:xfrm>
              <a:off x="9779000" y="10415588"/>
              <a:ext cx="55563" cy="38100"/>
            </a:xfrm>
            <a:custGeom>
              <a:avLst/>
              <a:gdLst>
                <a:gd name="T0" fmla="*/ 19 w 35"/>
                <a:gd name="T1" fmla="*/ 10 h 24"/>
                <a:gd name="T2" fmla="*/ 17 w 35"/>
                <a:gd name="T3" fmla="*/ 0 h 24"/>
                <a:gd name="T4" fmla="*/ 9 w 35"/>
                <a:gd name="T5" fmla="*/ 0 h 24"/>
                <a:gd name="T6" fmla="*/ 0 w 35"/>
                <a:gd name="T7" fmla="*/ 2 h 24"/>
                <a:gd name="T8" fmla="*/ 2 w 35"/>
                <a:gd name="T9" fmla="*/ 10 h 24"/>
                <a:gd name="T10" fmla="*/ 9 w 35"/>
                <a:gd name="T11" fmla="*/ 17 h 24"/>
                <a:gd name="T12" fmla="*/ 19 w 35"/>
                <a:gd name="T13" fmla="*/ 24 h 24"/>
                <a:gd name="T14" fmla="*/ 28 w 35"/>
                <a:gd name="T15" fmla="*/ 24 h 24"/>
                <a:gd name="T16" fmla="*/ 35 w 35"/>
                <a:gd name="T17" fmla="*/ 24 h 24"/>
                <a:gd name="T18" fmla="*/ 35 w 35"/>
                <a:gd name="T19" fmla="*/ 14 h 24"/>
                <a:gd name="T20" fmla="*/ 26 w 35"/>
                <a:gd name="T21" fmla="*/ 7 h 24"/>
                <a:gd name="T22" fmla="*/ 19 w 35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4">
                  <a:moveTo>
                    <a:pt x="19" y="10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9" y="17"/>
                  </a:lnTo>
                  <a:lnTo>
                    <a:pt x="19" y="24"/>
                  </a:lnTo>
                  <a:lnTo>
                    <a:pt x="28" y="24"/>
                  </a:lnTo>
                  <a:lnTo>
                    <a:pt x="35" y="24"/>
                  </a:lnTo>
                  <a:lnTo>
                    <a:pt x="35" y="14"/>
                  </a:lnTo>
                  <a:lnTo>
                    <a:pt x="26" y="7"/>
                  </a:lnTo>
                  <a:lnTo>
                    <a:pt x="1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4" name="Freeform 374"/>
            <p:cNvSpPr>
              <a:spLocks/>
            </p:cNvSpPr>
            <p:nvPr/>
          </p:nvSpPr>
          <p:spPr bwMode="auto">
            <a:xfrm>
              <a:off x="9847263" y="10412413"/>
              <a:ext cx="25400" cy="36513"/>
            </a:xfrm>
            <a:custGeom>
              <a:avLst/>
              <a:gdLst>
                <a:gd name="T0" fmla="*/ 16 w 16"/>
                <a:gd name="T1" fmla="*/ 7 h 23"/>
                <a:gd name="T2" fmla="*/ 9 w 16"/>
                <a:gd name="T3" fmla="*/ 9 h 23"/>
                <a:gd name="T4" fmla="*/ 0 w 16"/>
                <a:gd name="T5" fmla="*/ 0 h 23"/>
                <a:gd name="T6" fmla="*/ 0 w 16"/>
                <a:gd name="T7" fmla="*/ 9 h 23"/>
                <a:gd name="T8" fmla="*/ 0 w 16"/>
                <a:gd name="T9" fmla="*/ 16 h 23"/>
                <a:gd name="T10" fmla="*/ 9 w 16"/>
                <a:gd name="T11" fmla="*/ 23 h 23"/>
                <a:gd name="T12" fmla="*/ 9 w 16"/>
                <a:gd name="T13" fmla="*/ 16 h 23"/>
                <a:gd name="T14" fmla="*/ 16 w 16"/>
                <a:gd name="T15" fmla="*/ 16 h 23"/>
                <a:gd name="T16" fmla="*/ 16 w 16"/>
                <a:gd name="T1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6" y="7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9" y="23"/>
                  </a:lnTo>
                  <a:lnTo>
                    <a:pt x="9" y="16"/>
                  </a:lnTo>
                  <a:lnTo>
                    <a:pt x="16" y="16"/>
                  </a:lnTo>
                  <a:lnTo>
                    <a:pt x="1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5" name="Freeform 375"/>
            <p:cNvSpPr>
              <a:spLocks/>
            </p:cNvSpPr>
            <p:nvPr/>
          </p:nvSpPr>
          <p:spPr bwMode="auto">
            <a:xfrm>
              <a:off x="9839325" y="10945813"/>
              <a:ext cx="1017588" cy="461963"/>
            </a:xfrm>
            <a:custGeom>
              <a:avLst/>
              <a:gdLst>
                <a:gd name="T0" fmla="*/ 615 w 641"/>
                <a:gd name="T1" fmla="*/ 142 h 291"/>
                <a:gd name="T2" fmla="*/ 606 w 641"/>
                <a:gd name="T3" fmla="*/ 142 h 291"/>
                <a:gd name="T4" fmla="*/ 572 w 641"/>
                <a:gd name="T5" fmla="*/ 121 h 291"/>
                <a:gd name="T6" fmla="*/ 556 w 641"/>
                <a:gd name="T7" fmla="*/ 114 h 291"/>
                <a:gd name="T8" fmla="*/ 525 w 641"/>
                <a:gd name="T9" fmla="*/ 132 h 291"/>
                <a:gd name="T10" fmla="*/ 513 w 641"/>
                <a:gd name="T11" fmla="*/ 116 h 291"/>
                <a:gd name="T12" fmla="*/ 482 w 641"/>
                <a:gd name="T13" fmla="*/ 128 h 291"/>
                <a:gd name="T14" fmla="*/ 473 w 641"/>
                <a:gd name="T15" fmla="*/ 118 h 291"/>
                <a:gd name="T16" fmla="*/ 442 w 641"/>
                <a:gd name="T17" fmla="*/ 130 h 291"/>
                <a:gd name="T18" fmla="*/ 416 w 641"/>
                <a:gd name="T19" fmla="*/ 123 h 291"/>
                <a:gd name="T20" fmla="*/ 397 w 641"/>
                <a:gd name="T21" fmla="*/ 109 h 291"/>
                <a:gd name="T22" fmla="*/ 348 w 641"/>
                <a:gd name="T23" fmla="*/ 87 h 291"/>
                <a:gd name="T24" fmla="*/ 322 w 641"/>
                <a:gd name="T25" fmla="*/ 73 h 291"/>
                <a:gd name="T26" fmla="*/ 288 w 641"/>
                <a:gd name="T27" fmla="*/ 66 h 291"/>
                <a:gd name="T28" fmla="*/ 288 w 641"/>
                <a:gd name="T29" fmla="*/ 76 h 291"/>
                <a:gd name="T30" fmla="*/ 281 w 641"/>
                <a:gd name="T31" fmla="*/ 92 h 291"/>
                <a:gd name="T32" fmla="*/ 248 w 641"/>
                <a:gd name="T33" fmla="*/ 69 h 291"/>
                <a:gd name="T34" fmla="*/ 262 w 641"/>
                <a:gd name="T35" fmla="*/ 52 h 291"/>
                <a:gd name="T36" fmla="*/ 236 w 641"/>
                <a:gd name="T37" fmla="*/ 45 h 291"/>
                <a:gd name="T38" fmla="*/ 194 w 641"/>
                <a:gd name="T39" fmla="*/ 31 h 291"/>
                <a:gd name="T40" fmla="*/ 184 w 641"/>
                <a:gd name="T41" fmla="*/ 0 h 291"/>
                <a:gd name="T42" fmla="*/ 170 w 641"/>
                <a:gd name="T43" fmla="*/ 9 h 291"/>
                <a:gd name="T44" fmla="*/ 154 w 641"/>
                <a:gd name="T45" fmla="*/ 9 h 291"/>
                <a:gd name="T46" fmla="*/ 120 w 641"/>
                <a:gd name="T47" fmla="*/ 21 h 291"/>
                <a:gd name="T48" fmla="*/ 73 w 641"/>
                <a:gd name="T49" fmla="*/ 57 h 291"/>
                <a:gd name="T50" fmla="*/ 50 w 641"/>
                <a:gd name="T51" fmla="*/ 66 h 291"/>
                <a:gd name="T52" fmla="*/ 23 w 641"/>
                <a:gd name="T53" fmla="*/ 61 h 291"/>
                <a:gd name="T54" fmla="*/ 0 w 641"/>
                <a:gd name="T55" fmla="*/ 54 h 291"/>
                <a:gd name="T56" fmla="*/ 19 w 641"/>
                <a:gd name="T57" fmla="*/ 102 h 291"/>
                <a:gd name="T58" fmla="*/ 38 w 641"/>
                <a:gd name="T59" fmla="*/ 142 h 291"/>
                <a:gd name="T60" fmla="*/ 76 w 641"/>
                <a:gd name="T61" fmla="*/ 189 h 291"/>
                <a:gd name="T62" fmla="*/ 97 w 641"/>
                <a:gd name="T63" fmla="*/ 203 h 291"/>
                <a:gd name="T64" fmla="*/ 118 w 641"/>
                <a:gd name="T65" fmla="*/ 218 h 291"/>
                <a:gd name="T66" fmla="*/ 161 w 641"/>
                <a:gd name="T67" fmla="*/ 222 h 291"/>
                <a:gd name="T68" fmla="*/ 175 w 641"/>
                <a:gd name="T69" fmla="*/ 196 h 291"/>
                <a:gd name="T70" fmla="*/ 208 w 641"/>
                <a:gd name="T71" fmla="*/ 196 h 291"/>
                <a:gd name="T72" fmla="*/ 241 w 641"/>
                <a:gd name="T73" fmla="*/ 201 h 291"/>
                <a:gd name="T74" fmla="*/ 251 w 641"/>
                <a:gd name="T75" fmla="*/ 213 h 291"/>
                <a:gd name="T76" fmla="*/ 284 w 641"/>
                <a:gd name="T77" fmla="*/ 225 h 291"/>
                <a:gd name="T78" fmla="*/ 298 w 641"/>
                <a:gd name="T79" fmla="*/ 251 h 291"/>
                <a:gd name="T80" fmla="*/ 286 w 641"/>
                <a:gd name="T81" fmla="*/ 256 h 291"/>
                <a:gd name="T82" fmla="*/ 310 w 641"/>
                <a:gd name="T83" fmla="*/ 270 h 291"/>
                <a:gd name="T84" fmla="*/ 333 w 641"/>
                <a:gd name="T85" fmla="*/ 284 h 291"/>
                <a:gd name="T86" fmla="*/ 367 w 641"/>
                <a:gd name="T87" fmla="*/ 289 h 291"/>
                <a:gd name="T88" fmla="*/ 407 w 641"/>
                <a:gd name="T89" fmla="*/ 279 h 291"/>
                <a:gd name="T90" fmla="*/ 419 w 641"/>
                <a:gd name="T91" fmla="*/ 260 h 291"/>
                <a:gd name="T92" fmla="*/ 464 w 641"/>
                <a:gd name="T93" fmla="*/ 251 h 291"/>
                <a:gd name="T94" fmla="*/ 501 w 641"/>
                <a:gd name="T95" fmla="*/ 215 h 291"/>
                <a:gd name="T96" fmla="*/ 525 w 641"/>
                <a:gd name="T97" fmla="*/ 196 h 291"/>
                <a:gd name="T98" fmla="*/ 565 w 641"/>
                <a:gd name="T99" fmla="*/ 194 h 291"/>
                <a:gd name="T100" fmla="*/ 579 w 641"/>
                <a:gd name="T101" fmla="*/ 201 h 291"/>
                <a:gd name="T102" fmla="*/ 603 w 641"/>
                <a:gd name="T103" fmla="*/ 199 h 291"/>
                <a:gd name="T104" fmla="*/ 620 w 641"/>
                <a:gd name="T105" fmla="*/ 208 h 291"/>
                <a:gd name="T106" fmla="*/ 622 w 641"/>
                <a:gd name="T107" fmla="*/ 175 h 291"/>
                <a:gd name="T108" fmla="*/ 641 w 641"/>
                <a:gd name="T10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1" h="291">
                  <a:moveTo>
                    <a:pt x="632" y="142"/>
                  </a:moveTo>
                  <a:lnTo>
                    <a:pt x="629" y="142"/>
                  </a:lnTo>
                  <a:lnTo>
                    <a:pt x="622" y="142"/>
                  </a:lnTo>
                  <a:lnTo>
                    <a:pt x="615" y="142"/>
                  </a:lnTo>
                  <a:lnTo>
                    <a:pt x="610" y="142"/>
                  </a:lnTo>
                  <a:lnTo>
                    <a:pt x="608" y="142"/>
                  </a:lnTo>
                  <a:lnTo>
                    <a:pt x="608" y="142"/>
                  </a:lnTo>
                  <a:lnTo>
                    <a:pt x="606" y="142"/>
                  </a:lnTo>
                  <a:lnTo>
                    <a:pt x="598" y="135"/>
                  </a:lnTo>
                  <a:lnTo>
                    <a:pt x="589" y="128"/>
                  </a:lnTo>
                  <a:lnTo>
                    <a:pt x="579" y="121"/>
                  </a:lnTo>
                  <a:lnTo>
                    <a:pt x="572" y="121"/>
                  </a:lnTo>
                  <a:lnTo>
                    <a:pt x="572" y="121"/>
                  </a:lnTo>
                  <a:lnTo>
                    <a:pt x="572" y="121"/>
                  </a:lnTo>
                  <a:lnTo>
                    <a:pt x="563" y="104"/>
                  </a:lnTo>
                  <a:lnTo>
                    <a:pt x="556" y="114"/>
                  </a:lnTo>
                  <a:lnTo>
                    <a:pt x="551" y="118"/>
                  </a:lnTo>
                  <a:lnTo>
                    <a:pt x="549" y="123"/>
                  </a:lnTo>
                  <a:lnTo>
                    <a:pt x="525" y="132"/>
                  </a:lnTo>
                  <a:lnTo>
                    <a:pt x="525" y="132"/>
                  </a:lnTo>
                  <a:lnTo>
                    <a:pt x="523" y="132"/>
                  </a:lnTo>
                  <a:lnTo>
                    <a:pt x="523" y="123"/>
                  </a:lnTo>
                  <a:lnTo>
                    <a:pt x="520" y="106"/>
                  </a:lnTo>
                  <a:lnTo>
                    <a:pt x="513" y="116"/>
                  </a:lnTo>
                  <a:lnTo>
                    <a:pt x="506" y="116"/>
                  </a:lnTo>
                  <a:lnTo>
                    <a:pt x="497" y="109"/>
                  </a:lnTo>
                  <a:lnTo>
                    <a:pt x="482" y="118"/>
                  </a:lnTo>
                  <a:lnTo>
                    <a:pt x="482" y="128"/>
                  </a:lnTo>
                  <a:lnTo>
                    <a:pt x="475" y="135"/>
                  </a:lnTo>
                  <a:lnTo>
                    <a:pt x="475" y="135"/>
                  </a:lnTo>
                  <a:lnTo>
                    <a:pt x="473" y="135"/>
                  </a:lnTo>
                  <a:lnTo>
                    <a:pt x="473" y="118"/>
                  </a:lnTo>
                  <a:lnTo>
                    <a:pt x="466" y="111"/>
                  </a:lnTo>
                  <a:lnTo>
                    <a:pt x="456" y="121"/>
                  </a:lnTo>
                  <a:lnTo>
                    <a:pt x="449" y="121"/>
                  </a:lnTo>
                  <a:lnTo>
                    <a:pt x="442" y="130"/>
                  </a:lnTo>
                  <a:lnTo>
                    <a:pt x="442" y="130"/>
                  </a:lnTo>
                  <a:lnTo>
                    <a:pt x="440" y="130"/>
                  </a:lnTo>
                  <a:lnTo>
                    <a:pt x="433" y="121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16" y="123"/>
                  </a:lnTo>
                  <a:lnTo>
                    <a:pt x="407" y="116"/>
                  </a:lnTo>
                  <a:lnTo>
                    <a:pt x="397" y="109"/>
                  </a:lnTo>
                  <a:lnTo>
                    <a:pt x="390" y="99"/>
                  </a:lnTo>
                  <a:lnTo>
                    <a:pt x="374" y="102"/>
                  </a:lnTo>
                  <a:lnTo>
                    <a:pt x="355" y="95"/>
                  </a:lnTo>
                  <a:lnTo>
                    <a:pt x="348" y="87"/>
                  </a:lnTo>
                  <a:lnTo>
                    <a:pt x="329" y="64"/>
                  </a:lnTo>
                  <a:lnTo>
                    <a:pt x="322" y="73"/>
                  </a:lnTo>
                  <a:lnTo>
                    <a:pt x="322" y="71"/>
                  </a:lnTo>
                  <a:lnTo>
                    <a:pt x="322" y="73"/>
                  </a:lnTo>
                  <a:lnTo>
                    <a:pt x="312" y="66"/>
                  </a:lnTo>
                  <a:lnTo>
                    <a:pt x="296" y="66"/>
                  </a:lnTo>
                  <a:lnTo>
                    <a:pt x="291" y="66"/>
                  </a:lnTo>
                  <a:lnTo>
                    <a:pt x="288" y="66"/>
                  </a:lnTo>
                  <a:lnTo>
                    <a:pt x="298" y="73"/>
                  </a:lnTo>
                  <a:lnTo>
                    <a:pt x="296" y="73"/>
                  </a:lnTo>
                  <a:lnTo>
                    <a:pt x="296" y="73"/>
                  </a:lnTo>
                  <a:lnTo>
                    <a:pt x="288" y="76"/>
                  </a:lnTo>
                  <a:lnTo>
                    <a:pt x="281" y="83"/>
                  </a:lnTo>
                  <a:lnTo>
                    <a:pt x="284" y="90"/>
                  </a:lnTo>
                  <a:lnTo>
                    <a:pt x="281" y="90"/>
                  </a:lnTo>
                  <a:lnTo>
                    <a:pt x="281" y="92"/>
                  </a:lnTo>
                  <a:lnTo>
                    <a:pt x="272" y="76"/>
                  </a:lnTo>
                  <a:lnTo>
                    <a:pt x="262" y="69"/>
                  </a:lnTo>
                  <a:lnTo>
                    <a:pt x="262" y="69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55" y="61"/>
                  </a:lnTo>
                  <a:lnTo>
                    <a:pt x="262" y="52"/>
                  </a:lnTo>
                  <a:lnTo>
                    <a:pt x="253" y="45"/>
                  </a:lnTo>
                  <a:lnTo>
                    <a:pt x="239" y="45"/>
                  </a:lnTo>
                  <a:lnTo>
                    <a:pt x="239" y="45"/>
                  </a:lnTo>
                  <a:lnTo>
                    <a:pt x="236" y="45"/>
                  </a:lnTo>
                  <a:lnTo>
                    <a:pt x="220" y="38"/>
                  </a:lnTo>
                  <a:lnTo>
                    <a:pt x="213" y="38"/>
                  </a:lnTo>
                  <a:lnTo>
                    <a:pt x="203" y="31"/>
                  </a:lnTo>
                  <a:lnTo>
                    <a:pt x="194" y="31"/>
                  </a:lnTo>
                  <a:lnTo>
                    <a:pt x="194" y="24"/>
                  </a:lnTo>
                  <a:lnTo>
                    <a:pt x="194" y="16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3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44" y="2"/>
                  </a:lnTo>
                  <a:lnTo>
                    <a:pt x="144" y="2"/>
                  </a:lnTo>
                  <a:lnTo>
                    <a:pt x="128" y="12"/>
                  </a:lnTo>
                  <a:lnTo>
                    <a:pt x="120" y="21"/>
                  </a:lnTo>
                  <a:lnTo>
                    <a:pt x="113" y="31"/>
                  </a:lnTo>
                  <a:lnTo>
                    <a:pt x="90" y="47"/>
                  </a:lnTo>
                  <a:lnTo>
                    <a:pt x="83" y="4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33" y="69"/>
                  </a:lnTo>
                  <a:lnTo>
                    <a:pt x="26" y="61"/>
                  </a:lnTo>
                  <a:lnTo>
                    <a:pt x="23" y="61"/>
                  </a:lnTo>
                  <a:lnTo>
                    <a:pt x="9" y="71"/>
                  </a:lnTo>
                  <a:lnTo>
                    <a:pt x="9" y="6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71"/>
                  </a:lnTo>
                  <a:lnTo>
                    <a:pt x="9" y="87"/>
                  </a:lnTo>
                  <a:lnTo>
                    <a:pt x="19" y="85"/>
                  </a:lnTo>
                  <a:lnTo>
                    <a:pt x="19" y="102"/>
                  </a:lnTo>
                  <a:lnTo>
                    <a:pt x="28" y="109"/>
                  </a:lnTo>
                  <a:lnTo>
                    <a:pt x="38" y="118"/>
                  </a:lnTo>
                  <a:lnTo>
                    <a:pt x="38" y="132"/>
                  </a:lnTo>
                  <a:lnTo>
                    <a:pt x="38" y="142"/>
                  </a:lnTo>
                  <a:lnTo>
                    <a:pt x="47" y="149"/>
                  </a:lnTo>
                  <a:lnTo>
                    <a:pt x="57" y="166"/>
                  </a:lnTo>
                  <a:lnTo>
                    <a:pt x="66" y="180"/>
                  </a:lnTo>
                  <a:lnTo>
                    <a:pt x="76" y="189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90" y="196"/>
                  </a:lnTo>
                  <a:lnTo>
                    <a:pt x="97" y="203"/>
                  </a:lnTo>
                  <a:lnTo>
                    <a:pt x="104" y="213"/>
                  </a:lnTo>
                  <a:lnTo>
                    <a:pt x="111" y="218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25" y="225"/>
                  </a:lnTo>
                  <a:lnTo>
                    <a:pt x="128" y="225"/>
                  </a:lnTo>
                  <a:lnTo>
                    <a:pt x="144" y="225"/>
                  </a:lnTo>
                  <a:lnTo>
                    <a:pt x="161" y="222"/>
                  </a:lnTo>
                  <a:lnTo>
                    <a:pt x="168" y="215"/>
                  </a:lnTo>
                  <a:lnTo>
                    <a:pt x="168" y="206"/>
                  </a:lnTo>
                  <a:lnTo>
                    <a:pt x="170" y="201"/>
                  </a:lnTo>
                  <a:lnTo>
                    <a:pt x="175" y="196"/>
                  </a:lnTo>
                  <a:lnTo>
                    <a:pt x="191" y="196"/>
                  </a:lnTo>
                  <a:lnTo>
                    <a:pt x="199" y="196"/>
                  </a:lnTo>
                  <a:lnTo>
                    <a:pt x="206" y="196"/>
                  </a:lnTo>
                  <a:lnTo>
                    <a:pt x="208" y="196"/>
                  </a:lnTo>
                  <a:lnTo>
                    <a:pt x="213" y="201"/>
                  </a:lnTo>
                  <a:lnTo>
                    <a:pt x="217" y="203"/>
                  </a:lnTo>
                  <a:lnTo>
                    <a:pt x="225" y="203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6" y="208"/>
                  </a:lnTo>
                  <a:lnTo>
                    <a:pt x="251" y="213"/>
                  </a:lnTo>
                  <a:lnTo>
                    <a:pt x="253" y="218"/>
                  </a:lnTo>
                  <a:lnTo>
                    <a:pt x="267" y="225"/>
                  </a:lnTo>
                  <a:lnTo>
                    <a:pt x="274" y="225"/>
                  </a:lnTo>
                  <a:lnTo>
                    <a:pt x="284" y="225"/>
                  </a:lnTo>
                  <a:lnTo>
                    <a:pt x="291" y="232"/>
                  </a:lnTo>
                  <a:lnTo>
                    <a:pt x="288" y="239"/>
                  </a:lnTo>
                  <a:lnTo>
                    <a:pt x="298" y="248"/>
                  </a:lnTo>
                  <a:lnTo>
                    <a:pt x="298" y="251"/>
                  </a:lnTo>
                  <a:lnTo>
                    <a:pt x="298" y="251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86" y="256"/>
                  </a:lnTo>
                  <a:lnTo>
                    <a:pt x="291" y="260"/>
                  </a:lnTo>
                  <a:lnTo>
                    <a:pt x="288" y="258"/>
                  </a:lnTo>
                  <a:lnTo>
                    <a:pt x="307" y="270"/>
                  </a:lnTo>
                  <a:lnTo>
                    <a:pt x="310" y="270"/>
                  </a:lnTo>
                  <a:lnTo>
                    <a:pt x="312" y="270"/>
                  </a:lnTo>
                  <a:lnTo>
                    <a:pt x="319" y="277"/>
                  </a:lnTo>
                  <a:lnTo>
                    <a:pt x="326" y="277"/>
                  </a:lnTo>
                  <a:lnTo>
                    <a:pt x="333" y="284"/>
                  </a:lnTo>
                  <a:lnTo>
                    <a:pt x="343" y="291"/>
                  </a:lnTo>
                  <a:lnTo>
                    <a:pt x="343" y="291"/>
                  </a:lnTo>
                  <a:lnTo>
                    <a:pt x="359" y="291"/>
                  </a:lnTo>
                  <a:lnTo>
                    <a:pt x="367" y="289"/>
                  </a:lnTo>
                  <a:lnTo>
                    <a:pt x="376" y="289"/>
                  </a:lnTo>
                  <a:lnTo>
                    <a:pt x="378" y="289"/>
                  </a:lnTo>
                  <a:lnTo>
                    <a:pt x="400" y="279"/>
                  </a:lnTo>
                  <a:lnTo>
                    <a:pt x="407" y="279"/>
                  </a:lnTo>
                  <a:lnTo>
                    <a:pt x="402" y="272"/>
                  </a:lnTo>
                  <a:lnTo>
                    <a:pt x="407" y="270"/>
                  </a:lnTo>
                  <a:lnTo>
                    <a:pt x="407" y="263"/>
                  </a:lnTo>
                  <a:lnTo>
                    <a:pt x="419" y="260"/>
                  </a:lnTo>
                  <a:lnTo>
                    <a:pt x="430" y="260"/>
                  </a:lnTo>
                  <a:lnTo>
                    <a:pt x="440" y="260"/>
                  </a:lnTo>
                  <a:lnTo>
                    <a:pt x="447" y="260"/>
                  </a:lnTo>
                  <a:lnTo>
                    <a:pt x="464" y="251"/>
                  </a:lnTo>
                  <a:lnTo>
                    <a:pt x="471" y="241"/>
                  </a:lnTo>
                  <a:lnTo>
                    <a:pt x="487" y="232"/>
                  </a:lnTo>
                  <a:lnTo>
                    <a:pt x="494" y="222"/>
                  </a:lnTo>
                  <a:lnTo>
                    <a:pt x="501" y="215"/>
                  </a:lnTo>
                  <a:lnTo>
                    <a:pt x="501" y="206"/>
                  </a:lnTo>
                  <a:lnTo>
                    <a:pt x="508" y="199"/>
                  </a:lnTo>
                  <a:lnTo>
                    <a:pt x="518" y="196"/>
                  </a:lnTo>
                  <a:lnTo>
                    <a:pt x="525" y="196"/>
                  </a:lnTo>
                  <a:lnTo>
                    <a:pt x="542" y="196"/>
                  </a:lnTo>
                  <a:lnTo>
                    <a:pt x="551" y="194"/>
                  </a:lnTo>
                  <a:lnTo>
                    <a:pt x="558" y="194"/>
                  </a:lnTo>
                  <a:lnTo>
                    <a:pt x="565" y="194"/>
                  </a:lnTo>
                  <a:lnTo>
                    <a:pt x="568" y="201"/>
                  </a:lnTo>
                  <a:lnTo>
                    <a:pt x="575" y="201"/>
                  </a:lnTo>
                  <a:lnTo>
                    <a:pt x="575" y="201"/>
                  </a:lnTo>
                  <a:lnTo>
                    <a:pt x="579" y="201"/>
                  </a:lnTo>
                  <a:lnTo>
                    <a:pt x="587" y="208"/>
                  </a:lnTo>
                  <a:lnTo>
                    <a:pt x="601" y="199"/>
                  </a:lnTo>
                  <a:lnTo>
                    <a:pt x="603" y="201"/>
                  </a:lnTo>
                  <a:lnTo>
                    <a:pt x="603" y="199"/>
                  </a:lnTo>
                  <a:lnTo>
                    <a:pt x="606" y="199"/>
                  </a:lnTo>
                  <a:lnTo>
                    <a:pt x="610" y="203"/>
                  </a:lnTo>
                  <a:lnTo>
                    <a:pt x="617" y="206"/>
                  </a:lnTo>
                  <a:lnTo>
                    <a:pt x="620" y="208"/>
                  </a:lnTo>
                  <a:lnTo>
                    <a:pt x="620" y="199"/>
                  </a:lnTo>
                  <a:lnTo>
                    <a:pt x="617" y="192"/>
                  </a:lnTo>
                  <a:lnTo>
                    <a:pt x="620" y="182"/>
                  </a:lnTo>
                  <a:lnTo>
                    <a:pt x="622" y="175"/>
                  </a:lnTo>
                  <a:lnTo>
                    <a:pt x="629" y="175"/>
                  </a:lnTo>
                  <a:lnTo>
                    <a:pt x="627" y="166"/>
                  </a:lnTo>
                  <a:lnTo>
                    <a:pt x="632" y="158"/>
                  </a:lnTo>
                  <a:lnTo>
                    <a:pt x="641" y="151"/>
                  </a:lnTo>
                  <a:lnTo>
                    <a:pt x="639" y="147"/>
                  </a:lnTo>
                  <a:lnTo>
                    <a:pt x="634" y="154"/>
                  </a:lnTo>
                  <a:lnTo>
                    <a:pt x="63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6" name="Freeform 376"/>
            <p:cNvSpPr>
              <a:spLocks/>
            </p:cNvSpPr>
            <p:nvPr/>
          </p:nvSpPr>
          <p:spPr bwMode="auto">
            <a:xfrm>
              <a:off x="10237788" y="11253788"/>
              <a:ext cx="633413" cy="428625"/>
            </a:xfrm>
            <a:custGeom>
              <a:avLst/>
              <a:gdLst>
                <a:gd name="T0" fmla="*/ 352 w 399"/>
                <a:gd name="T1" fmla="*/ 7 h 270"/>
                <a:gd name="T2" fmla="*/ 333 w 399"/>
                <a:gd name="T3" fmla="*/ 14 h 270"/>
                <a:gd name="T4" fmla="*/ 317 w 399"/>
                <a:gd name="T5" fmla="*/ 7 h 270"/>
                <a:gd name="T6" fmla="*/ 300 w 399"/>
                <a:gd name="T7" fmla="*/ 0 h 270"/>
                <a:gd name="T8" fmla="*/ 267 w 399"/>
                <a:gd name="T9" fmla="*/ 2 h 270"/>
                <a:gd name="T10" fmla="*/ 250 w 399"/>
                <a:gd name="T11" fmla="*/ 21 h 270"/>
                <a:gd name="T12" fmla="*/ 220 w 399"/>
                <a:gd name="T13" fmla="*/ 47 h 270"/>
                <a:gd name="T14" fmla="*/ 189 w 399"/>
                <a:gd name="T15" fmla="*/ 66 h 270"/>
                <a:gd name="T16" fmla="*/ 156 w 399"/>
                <a:gd name="T17" fmla="*/ 69 h 270"/>
                <a:gd name="T18" fmla="*/ 156 w 399"/>
                <a:gd name="T19" fmla="*/ 85 h 270"/>
                <a:gd name="T20" fmla="*/ 125 w 399"/>
                <a:gd name="T21" fmla="*/ 95 h 270"/>
                <a:gd name="T22" fmla="*/ 92 w 399"/>
                <a:gd name="T23" fmla="*/ 97 h 270"/>
                <a:gd name="T24" fmla="*/ 82 w 399"/>
                <a:gd name="T25" fmla="*/ 90 h 270"/>
                <a:gd name="T26" fmla="*/ 66 w 399"/>
                <a:gd name="T27" fmla="*/ 83 h 270"/>
                <a:gd name="T28" fmla="*/ 37 w 399"/>
                <a:gd name="T29" fmla="*/ 64 h 270"/>
                <a:gd name="T30" fmla="*/ 49 w 399"/>
                <a:gd name="T31" fmla="*/ 92 h 270"/>
                <a:gd name="T32" fmla="*/ 42 w 399"/>
                <a:gd name="T33" fmla="*/ 102 h 270"/>
                <a:gd name="T34" fmla="*/ 45 w 399"/>
                <a:gd name="T35" fmla="*/ 107 h 270"/>
                <a:gd name="T36" fmla="*/ 35 w 399"/>
                <a:gd name="T37" fmla="*/ 99 h 270"/>
                <a:gd name="T38" fmla="*/ 26 w 399"/>
                <a:gd name="T39" fmla="*/ 102 h 270"/>
                <a:gd name="T40" fmla="*/ 19 w 399"/>
                <a:gd name="T41" fmla="*/ 111 h 270"/>
                <a:gd name="T42" fmla="*/ 28 w 399"/>
                <a:gd name="T43" fmla="*/ 135 h 270"/>
                <a:gd name="T44" fmla="*/ 21 w 399"/>
                <a:gd name="T45" fmla="*/ 135 h 270"/>
                <a:gd name="T46" fmla="*/ 14 w 399"/>
                <a:gd name="T47" fmla="*/ 168 h 270"/>
                <a:gd name="T48" fmla="*/ 0 w 399"/>
                <a:gd name="T49" fmla="*/ 182 h 270"/>
                <a:gd name="T50" fmla="*/ 23 w 399"/>
                <a:gd name="T51" fmla="*/ 192 h 270"/>
                <a:gd name="T52" fmla="*/ 42 w 399"/>
                <a:gd name="T53" fmla="*/ 215 h 270"/>
                <a:gd name="T54" fmla="*/ 61 w 399"/>
                <a:gd name="T55" fmla="*/ 239 h 270"/>
                <a:gd name="T56" fmla="*/ 87 w 399"/>
                <a:gd name="T57" fmla="*/ 253 h 270"/>
                <a:gd name="T58" fmla="*/ 104 w 399"/>
                <a:gd name="T59" fmla="*/ 268 h 270"/>
                <a:gd name="T60" fmla="*/ 127 w 399"/>
                <a:gd name="T61" fmla="*/ 268 h 270"/>
                <a:gd name="T62" fmla="*/ 158 w 399"/>
                <a:gd name="T63" fmla="*/ 258 h 270"/>
                <a:gd name="T64" fmla="*/ 187 w 399"/>
                <a:gd name="T65" fmla="*/ 241 h 270"/>
                <a:gd name="T66" fmla="*/ 224 w 399"/>
                <a:gd name="T67" fmla="*/ 223 h 270"/>
                <a:gd name="T68" fmla="*/ 248 w 399"/>
                <a:gd name="T69" fmla="*/ 225 h 270"/>
                <a:gd name="T70" fmla="*/ 248 w 399"/>
                <a:gd name="T71" fmla="*/ 218 h 270"/>
                <a:gd name="T72" fmla="*/ 267 w 399"/>
                <a:gd name="T73" fmla="*/ 218 h 270"/>
                <a:gd name="T74" fmla="*/ 295 w 399"/>
                <a:gd name="T75" fmla="*/ 206 h 270"/>
                <a:gd name="T76" fmla="*/ 319 w 399"/>
                <a:gd name="T77" fmla="*/ 180 h 270"/>
                <a:gd name="T78" fmla="*/ 333 w 399"/>
                <a:gd name="T79" fmla="*/ 163 h 270"/>
                <a:gd name="T80" fmla="*/ 347 w 399"/>
                <a:gd name="T81" fmla="*/ 121 h 270"/>
                <a:gd name="T82" fmla="*/ 362 w 399"/>
                <a:gd name="T83" fmla="*/ 85 h 270"/>
                <a:gd name="T84" fmla="*/ 385 w 399"/>
                <a:gd name="T85" fmla="*/ 69 h 270"/>
                <a:gd name="T86" fmla="*/ 399 w 399"/>
                <a:gd name="T87" fmla="*/ 43 h 270"/>
                <a:gd name="T88" fmla="*/ 385 w 399"/>
                <a:gd name="T89" fmla="*/ 21 h 270"/>
                <a:gd name="T90" fmla="*/ 371 w 399"/>
                <a:gd name="T91" fmla="*/ 21 h 270"/>
                <a:gd name="T92" fmla="*/ 366 w 399"/>
                <a:gd name="T93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270">
                  <a:moveTo>
                    <a:pt x="359" y="9"/>
                  </a:moveTo>
                  <a:lnTo>
                    <a:pt x="355" y="7"/>
                  </a:lnTo>
                  <a:lnTo>
                    <a:pt x="352" y="7"/>
                  </a:lnTo>
                  <a:lnTo>
                    <a:pt x="350" y="5"/>
                  </a:lnTo>
                  <a:lnTo>
                    <a:pt x="336" y="14"/>
                  </a:lnTo>
                  <a:lnTo>
                    <a:pt x="333" y="14"/>
                  </a:lnTo>
                  <a:lnTo>
                    <a:pt x="324" y="7"/>
                  </a:lnTo>
                  <a:lnTo>
                    <a:pt x="324" y="7"/>
                  </a:lnTo>
                  <a:lnTo>
                    <a:pt x="317" y="7"/>
                  </a:lnTo>
                  <a:lnTo>
                    <a:pt x="314" y="0"/>
                  </a:lnTo>
                  <a:lnTo>
                    <a:pt x="307" y="0"/>
                  </a:lnTo>
                  <a:lnTo>
                    <a:pt x="300" y="0"/>
                  </a:lnTo>
                  <a:lnTo>
                    <a:pt x="291" y="2"/>
                  </a:lnTo>
                  <a:lnTo>
                    <a:pt x="274" y="2"/>
                  </a:lnTo>
                  <a:lnTo>
                    <a:pt x="267" y="2"/>
                  </a:lnTo>
                  <a:lnTo>
                    <a:pt x="257" y="5"/>
                  </a:lnTo>
                  <a:lnTo>
                    <a:pt x="250" y="12"/>
                  </a:lnTo>
                  <a:lnTo>
                    <a:pt x="250" y="21"/>
                  </a:lnTo>
                  <a:lnTo>
                    <a:pt x="243" y="28"/>
                  </a:lnTo>
                  <a:lnTo>
                    <a:pt x="236" y="38"/>
                  </a:lnTo>
                  <a:lnTo>
                    <a:pt x="220" y="47"/>
                  </a:lnTo>
                  <a:lnTo>
                    <a:pt x="213" y="57"/>
                  </a:lnTo>
                  <a:lnTo>
                    <a:pt x="196" y="66"/>
                  </a:lnTo>
                  <a:lnTo>
                    <a:pt x="189" y="66"/>
                  </a:lnTo>
                  <a:lnTo>
                    <a:pt x="179" y="66"/>
                  </a:lnTo>
                  <a:lnTo>
                    <a:pt x="168" y="66"/>
                  </a:lnTo>
                  <a:lnTo>
                    <a:pt x="156" y="69"/>
                  </a:lnTo>
                  <a:lnTo>
                    <a:pt x="156" y="76"/>
                  </a:lnTo>
                  <a:lnTo>
                    <a:pt x="151" y="78"/>
                  </a:lnTo>
                  <a:lnTo>
                    <a:pt x="156" y="85"/>
                  </a:lnTo>
                  <a:lnTo>
                    <a:pt x="149" y="85"/>
                  </a:lnTo>
                  <a:lnTo>
                    <a:pt x="127" y="95"/>
                  </a:lnTo>
                  <a:lnTo>
                    <a:pt x="125" y="95"/>
                  </a:lnTo>
                  <a:lnTo>
                    <a:pt x="116" y="95"/>
                  </a:lnTo>
                  <a:lnTo>
                    <a:pt x="108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75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59" y="76"/>
                  </a:lnTo>
                  <a:lnTo>
                    <a:pt x="56" y="76"/>
                  </a:lnTo>
                  <a:lnTo>
                    <a:pt x="37" y="64"/>
                  </a:lnTo>
                  <a:lnTo>
                    <a:pt x="40" y="66"/>
                  </a:lnTo>
                  <a:lnTo>
                    <a:pt x="45" y="7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5" y="99"/>
                  </a:lnTo>
                  <a:lnTo>
                    <a:pt x="35" y="97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11"/>
                  </a:lnTo>
                  <a:lnTo>
                    <a:pt x="28" y="118"/>
                  </a:lnTo>
                  <a:lnTo>
                    <a:pt x="28" y="125"/>
                  </a:lnTo>
                  <a:lnTo>
                    <a:pt x="28" y="135"/>
                  </a:lnTo>
                  <a:lnTo>
                    <a:pt x="28" y="135"/>
                  </a:lnTo>
                  <a:lnTo>
                    <a:pt x="21" y="135"/>
                  </a:lnTo>
                  <a:lnTo>
                    <a:pt x="21" y="135"/>
                  </a:lnTo>
                  <a:lnTo>
                    <a:pt x="21" y="152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0" y="182"/>
                  </a:lnTo>
                  <a:lnTo>
                    <a:pt x="2" y="180"/>
                  </a:lnTo>
                  <a:lnTo>
                    <a:pt x="21" y="185"/>
                  </a:lnTo>
                  <a:lnTo>
                    <a:pt x="23" y="192"/>
                  </a:lnTo>
                  <a:lnTo>
                    <a:pt x="33" y="199"/>
                  </a:lnTo>
                  <a:lnTo>
                    <a:pt x="42" y="206"/>
                  </a:lnTo>
                  <a:lnTo>
                    <a:pt x="42" y="215"/>
                  </a:lnTo>
                  <a:lnTo>
                    <a:pt x="42" y="223"/>
                  </a:lnTo>
                  <a:lnTo>
                    <a:pt x="52" y="232"/>
                  </a:lnTo>
                  <a:lnTo>
                    <a:pt x="61" y="239"/>
                  </a:lnTo>
                  <a:lnTo>
                    <a:pt x="68" y="246"/>
                  </a:lnTo>
                  <a:lnTo>
                    <a:pt x="78" y="253"/>
                  </a:lnTo>
                  <a:lnTo>
                    <a:pt x="87" y="253"/>
                  </a:lnTo>
                  <a:lnTo>
                    <a:pt x="87" y="260"/>
                  </a:lnTo>
                  <a:lnTo>
                    <a:pt x="97" y="260"/>
                  </a:lnTo>
                  <a:lnTo>
                    <a:pt x="104" y="268"/>
                  </a:lnTo>
                  <a:lnTo>
                    <a:pt x="113" y="268"/>
                  </a:lnTo>
                  <a:lnTo>
                    <a:pt x="120" y="268"/>
                  </a:lnTo>
                  <a:lnTo>
                    <a:pt x="127" y="268"/>
                  </a:lnTo>
                  <a:lnTo>
                    <a:pt x="144" y="270"/>
                  </a:lnTo>
                  <a:lnTo>
                    <a:pt x="149" y="268"/>
                  </a:lnTo>
                  <a:lnTo>
                    <a:pt x="158" y="258"/>
                  </a:lnTo>
                  <a:lnTo>
                    <a:pt x="168" y="246"/>
                  </a:lnTo>
                  <a:lnTo>
                    <a:pt x="175" y="241"/>
                  </a:lnTo>
                  <a:lnTo>
                    <a:pt x="187" y="241"/>
                  </a:lnTo>
                  <a:lnTo>
                    <a:pt x="194" y="237"/>
                  </a:lnTo>
                  <a:lnTo>
                    <a:pt x="205" y="227"/>
                  </a:lnTo>
                  <a:lnTo>
                    <a:pt x="224" y="223"/>
                  </a:lnTo>
                  <a:lnTo>
                    <a:pt x="234" y="230"/>
                  </a:lnTo>
                  <a:lnTo>
                    <a:pt x="236" y="227"/>
                  </a:lnTo>
                  <a:lnTo>
                    <a:pt x="248" y="225"/>
                  </a:lnTo>
                  <a:lnTo>
                    <a:pt x="248" y="218"/>
                  </a:lnTo>
                  <a:lnTo>
                    <a:pt x="248" y="218"/>
                  </a:lnTo>
                  <a:lnTo>
                    <a:pt x="248" y="218"/>
                  </a:lnTo>
                  <a:lnTo>
                    <a:pt x="257" y="218"/>
                  </a:lnTo>
                  <a:lnTo>
                    <a:pt x="257" y="218"/>
                  </a:lnTo>
                  <a:lnTo>
                    <a:pt x="267" y="218"/>
                  </a:lnTo>
                  <a:lnTo>
                    <a:pt x="279" y="220"/>
                  </a:lnTo>
                  <a:lnTo>
                    <a:pt x="288" y="223"/>
                  </a:lnTo>
                  <a:lnTo>
                    <a:pt x="295" y="206"/>
                  </a:lnTo>
                  <a:lnTo>
                    <a:pt x="305" y="197"/>
                  </a:lnTo>
                  <a:lnTo>
                    <a:pt x="312" y="187"/>
                  </a:lnTo>
                  <a:lnTo>
                    <a:pt x="319" y="180"/>
                  </a:lnTo>
                  <a:lnTo>
                    <a:pt x="326" y="170"/>
                  </a:lnTo>
                  <a:lnTo>
                    <a:pt x="326" y="163"/>
                  </a:lnTo>
                  <a:lnTo>
                    <a:pt x="333" y="163"/>
                  </a:lnTo>
                  <a:lnTo>
                    <a:pt x="343" y="154"/>
                  </a:lnTo>
                  <a:lnTo>
                    <a:pt x="350" y="144"/>
                  </a:lnTo>
                  <a:lnTo>
                    <a:pt x="347" y="121"/>
                  </a:lnTo>
                  <a:lnTo>
                    <a:pt x="355" y="111"/>
                  </a:lnTo>
                  <a:lnTo>
                    <a:pt x="355" y="95"/>
                  </a:lnTo>
                  <a:lnTo>
                    <a:pt x="362" y="85"/>
                  </a:lnTo>
                  <a:lnTo>
                    <a:pt x="369" y="78"/>
                  </a:lnTo>
                  <a:lnTo>
                    <a:pt x="378" y="76"/>
                  </a:lnTo>
                  <a:lnTo>
                    <a:pt x="385" y="69"/>
                  </a:lnTo>
                  <a:lnTo>
                    <a:pt x="392" y="59"/>
                  </a:lnTo>
                  <a:lnTo>
                    <a:pt x="399" y="50"/>
                  </a:lnTo>
                  <a:lnTo>
                    <a:pt x="399" y="43"/>
                  </a:lnTo>
                  <a:lnTo>
                    <a:pt x="385" y="24"/>
                  </a:lnTo>
                  <a:lnTo>
                    <a:pt x="388" y="24"/>
                  </a:lnTo>
                  <a:lnTo>
                    <a:pt x="385" y="21"/>
                  </a:lnTo>
                  <a:lnTo>
                    <a:pt x="376" y="19"/>
                  </a:lnTo>
                  <a:lnTo>
                    <a:pt x="371" y="21"/>
                  </a:lnTo>
                  <a:lnTo>
                    <a:pt x="371" y="21"/>
                  </a:lnTo>
                  <a:lnTo>
                    <a:pt x="369" y="19"/>
                  </a:lnTo>
                  <a:lnTo>
                    <a:pt x="369" y="14"/>
                  </a:lnTo>
                  <a:lnTo>
                    <a:pt x="366" y="12"/>
                  </a:lnTo>
                  <a:lnTo>
                    <a:pt x="35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7" name="Freeform 377"/>
            <p:cNvSpPr>
              <a:spLocks/>
            </p:cNvSpPr>
            <p:nvPr/>
          </p:nvSpPr>
          <p:spPr bwMode="auto">
            <a:xfrm>
              <a:off x="10034588" y="10325100"/>
              <a:ext cx="946150" cy="865188"/>
            </a:xfrm>
            <a:custGeom>
              <a:avLst/>
              <a:gdLst>
                <a:gd name="T0" fmla="*/ 16 w 596"/>
                <a:gd name="T1" fmla="*/ 213 h 545"/>
                <a:gd name="T2" fmla="*/ 19 w 596"/>
                <a:gd name="T3" fmla="*/ 254 h 545"/>
                <a:gd name="T4" fmla="*/ 38 w 596"/>
                <a:gd name="T5" fmla="*/ 270 h 545"/>
                <a:gd name="T6" fmla="*/ 31 w 596"/>
                <a:gd name="T7" fmla="*/ 294 h 545"/>
                <a:gd name="T8" fmla="*/ 42 w 596"/>
                <a:gd name="T9" fmla="*/ 351 h 545"/>
                <a:gd name="T10" fmla="*/ 45 w 596"/>
                <a:gd name="T11" fmla="*/ 393 h 545"/>
                <a:gd name="T12" fmla="*/ 50 w 596"/>
                <a:gd name="T13" fmla="*/ 393 h 545"/>
                <a:gd name="T14" fmla="*/ 68 w 596"/>
                <a:gd name="T15" fmla="*/ 391 h 545"/>
                <a:gd name="T16" fmla="*/ 80 w 596"/>
                <a:gd name="T17" fmla="*/ 422 h 545"/>
                <a:gd name="T18" fmla="*/ 116 w 596"/>
                <a:gd name="T19" fmla="*/ 436 h 545"/>
                <a:gd name="T20" fmla="*/ 132 w 596"/>
                <a:gd name="T21" fmla="*/ 452 h 545"/>
                <a:gd name="T22" fmla="*/ 139 w 596"/>
                <a:gd name="T23" fmla="*/ 460 h 545"/>
                <a:gd name="T24" fmla="*/ 158 w 596"/>
                <a:gd name="T25" fmla="*/ 474 h 545"/>
                <a:gd name="T26" fmla="*/ 173 w 596"/>
                <a:gd name="T27" fmla="*/ 464 h 545"/>
                <a:gd name="T28" fmla="*/ 189 w 596"/>
                <a:gd name="T29" fmla="*/ 457 h 545"/>
                <a:gd name="T30" fmla="*/ 206 w 596"/>
                <a:gd name="T31" fmla="*/ 455 h 545"/>
                <a:gd name="T32" fmla="*/ 267 w 596"/>
                <a:gd name="T33" fmla="*/ 490 h 545"/>
                <a:gd name="T34" fmla="*/ 293 w 596"/>
                <a:gd name="T35" fmla="*/ 514 h 545"/>
                <a:gd name="T36" fmla="*/ 319 w 596"/>
                <a:gd name="T37" fmla="*/ 521 h 545"/>
                <a:gd name="T38" fmla="*/ 343 w 596"/>
                <a:gd name="T39" fmla="*/ 502 h 545"/>
                <a:gd name="T40" fmla="*/ 359 w 596"/>
                <a:gd name="T41" fmla="*/ 519 h 545"/>
                <a:gd name="T42" fmla="*/ 383 w 596"/>
                <a:gd name="T43" fmla="*/ 507 h 545"/>
                <a:gd name="T44" fmla="*/ 400 w 596"/>
                <a:gd name="T45" fmla="*/ 523 h 545"/>
                <a:gd name="T46" fmla="*/ 433 w 596"/>
                <a:gd name="T47" fmla="*/ 505 h 545"/>
                <a:gd name="T48" fmla="*/ 456 w 596"/>
                <a:gd name="T49" fmla="*/ 512 h 545"/>
                <a:gd name="T50" fmla="*/ 483 w 596"/>
                <a:gd name="T51" fmla="*/ 533 h 545"/>
                <a:gd name="T52" fmla="*/ 499 w 596"/>
                <a:gd name="T53" fmla="*/ 533 h 545"/>
                <a:gd name="T54" fmla="*/ 511 w 596"/>
                <a:gd name="T55" fmla="*/ 545 h 545"/>
                <a:gd name="T56" fmla="*/ 520 w 596"/>
                <a:gd name="T57" fmla="*/ 516 h 545"/>
                <a:gd name="T58" fmla="*/ 525 w 596"/>
                <a:gd name="T59" fmla="*/ 469 h 545"/>
                <a:gd name="T60" fmla="*/ 549 w 596"/>
                <a:gd name="T61" fmla="*/ 433 h 545"/>
                <a:gd name="T62" fmla="*/ 596 w 596"/>
                <a:gd name="T63" fmla="*/ 393 h 545"/>
                <a:gd name="T64" fmla="*/ 587 w 596"/>
                <a:gd name="T65" fmla="*/ 367 h 545"/>
                <a:gd name="T66" fmla="*/ 556 w 596"/>
                <a:gd name="T67" fmla="*/ 322 h 545"/>
                <a:gd name="T68" fmla="*/ 551 w 596"/>
                <a:gd name="T69" fmla="*/ 289 h 545"/>
                <a:gd name="T70" fmla="*/ 535 w 596"/>
                <a:gd name="T71" fmla="*/ 246 h 545"/>
                <a:gd name="T72" fmla="*/ 568 w 596"/>
                <a:gd name="T73" fmla="*/ 209 h 545"/>
                <a:gd name="T74" fmla="*/ 553 w 596"/>
                <a:gd name="T75" fmla="*/ 161 h 545"/>
                <a:gd name="T76" fmla="*/ 530 w 596"/>
                <a:gd name="T77" fmla="*/ 114 h 545"/>
                <a:gd name="T78" fmla="*/ 525 w 596"/>
                <a:gd name="T79" fmla="*/ 85 h 545"/>
                <a:gd name="T80" fmla="*/ 480 w 596"/>
                <a:gd name="T81" fmla="*/ 62 h 545"/>
                <a:gd name="T82" fmla="*/ 480 w 596"/>
                <a:gd name="T83" fmla="*/ 50 h 545"/>
                <a:gd name="T84" fmla="*/ 478 w 596"/>
                <a:gd name="T85" fmla="*/ 24 h 545"/>
                <a:gd name="T86" fmla="*/ 440 w 596"/>
                <a:gd name="T87" fmla="*/ 5 h 545"/>
                <a:gd name="T88" fmla="*/ 404 w 596"/>
                <a:gd name="T89" fmla="*/ 19 h 545"/>
                <a:gd name="T90" fmla="*/ 381 w 596"/>
                <a:gd name="T91" fmla="*/ 7 h 545"/>
                <a:gd name="T92" fmla="*/ 374 w 596"/>
                <a:gd name="T93" fmla="*/ 31 h 545"/>
                <a:gd name="T94" fmla="*/ 350 w 596"/>
                <a:gd name="T95" fmla="*/ 26 h 545"/>
                <a:gd name="T96" fmla="*/ 312 w 596"/>
                <a:gd name="T97" fmla="*/ 57 h 545"/>
                <a:gd name="T98" fmla="*/ 312 w 596"/>
                <a:gd name="T99" fmla="*/ 78 h 545"/>
                <a:gd name="T100" fmla="*/ 296 w 596"/>
                <a:gd name="T101" fmla="*/ 102 h 545"/>
                <a:gd name="T102" fmla="*/ 255 w 596"/>
                <a:gd name="T103" fmla="*/ 107 h 545"/>
                <a:gd name="T104" fmla="*/ 246 w 596"/>
                <a:gd name="T105" fmla="*/ 74 h 545"/>
                <a:gd name="T106" fmla="*/ 203 w 596"/>
                <a:gd name="T107" fmla="*/ 69 h 545"/>
                <a:gd name="T108" fmla="*/ 163 w 596"/>
                <a:gd name="T109" fmla="*/ 71 h 545"/>
                <a:gd name="T110" fmla="*/ 137 w 596"/>
                <a:gd name="T111" fmla="*/ 81 h 545"/>
                <a:gd name="T112" fmla="*/ 106 w 596"/>
                <a:gd name="T113" fmla="*/ 109 h 545"/>
                <a:gd name="T114" fmla="*/ 85 w 596"/>
                <a:gd name="T115" fmla="*/ 126 h 545"/>
                <a:gd name="T116" fmla="*/ 35 w 596"/>
                <a:gd name="T117" fmla="*/ 154 h 545"/>
                <a:gd name="T118" fmla="*/ 35 w 596"/>
                <a:gd name="T119" fmla="*/ 178 h 545"/>
                <a:gd name="T120" fmla="*/ 14 w 596"/>
                <a:gd name="T121" fmla="*/ 18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6" h="545">
                  <a:moveTo>
                    <a:pt x="14" y="190"/>
                  </a:moveTo>
                  <a:lnTo>
                    <a:pt x="14" y="197"/>
                  </a:lnTo>
                  <a:lnTo>
                    <a:pt x="16" y="206"/>
                  </a:lnTo>
                  <a:lnTo>
                    <a:pt x="16" y="213"/>
                  </a:lnTo>
                  <a:lnTo>
                    <a:pt x="9" y="223"/>
                  </a:lnTo>
                  <a:lnTo>
                    <a:pt x="0" y="230"/>
                  </a:lnTo>
                  <a:lnTo>
                    <a:pt x="9" y="246"/>
                  </a:lnTo>
                  <a:lnTo>
                    <a:pt x="19" y="254"/>
                  </a:lnTo>
                  <a:lnTo>
                    <a:pt x="19" y="263"/>
                  </a:lnTo>
                  <a:lnTo>
                    <a:pt x="28" y="270"/>
                  </a:lnTo>
                  <a:lnTo>
                    <a:pt x="28" y="270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28" y="277"/>
                  </a:lnTo>
                  <a:lnTo>
                    <a:pt x="28" y="287"/>
                  </a:lnTo>
                  <a:lnTo>
                    <a:pt x="31" y="294"/>
                  </a:lnTo>
                  <a:lnTo>
                    <a:pt x="40" y="310"/>
                  </a:lnTo>
                  <a:lnTo>
                    <a:pt x="40" y="317"/>
                  </a:lnTo>
                  <a:lnTo>
                    <a:pt x="42" y="344"/>
                  </a:lnTo>
                  <a:lnTo>
                    <a:pt x="42" y="351"/>
                  </a:lnTo>
                  <a:lnTo>
                    <a:pt x="42" y="360"/>
                  </a:lnTo>
                  <a:lnTo>
                    <a:pt x="52" y="358"/>
                  </a:lnTo>
                  <a:lnTo>
                    <a:pt x="45" y="367"/>
                  </a:lnTo>
                  <a:lnTo>
                    <a:pt x="45" y="393"/>
                  </a:lnTo>
                  <a:lnTo>
                    <a:pt x="45" y="400"/>
                  </a:lnTo>
                  <a:lnTo>
                    <a:pt x="47" y="400"/>
                  </a:lnTo>
                  <a:lnTo>
                    <a:pt x="47" y="398"/>
                  </a:lnTo>
                  <a:lnTo>
                    <a:pt x="50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68" y="391"/>
                  </a:lnTo>
                  <a:lnTo>
                    <a:pt x="71" y="407"/>
                  </a:lnTo>
                  <a:lnTo>
                    <a:pt x="71" y="415"/>
                  </a:lnTo>
                  <a:lnTo>
                    <a:pt x="71" y="422"/>
                  </a:lnTo>
                  <a:lnTo>
                    <a:pt x="80" y="422"/>
                  </a:lnTo>
                  <a:lnTo>
                    <a:pt x="90" y="429"/>
                  </a:lnTo>
                  <a:lnTo>
                    <a:pt x="97" y="429"/>
                  </a:lnTo>
                  <a:lnTo>
                    <a:pt x="113" y="436"/>
                  </a:lnTo>
                  <a:lnTo>
                    <a:pt x="116" y="436"/>
                  </a:lnTo>
                  <a:lnTo>
                    <a:pt x="130" y="436"/>
                  </a:lnTo>
                  <a:lnTo>
                    <a:pt x="130" y="436"/>
                  </a:lnTo>
                  <a:lnTo>
                    <a:pt x="139" y="443"/>
                  </a:lnTo>
                  <a:lnTo>
                    <a:pt x="132" y="452"/>
                  </a:lnTo>
                  <a:lnTo>
                    <a:pt x="123" y="460"/>
                  </a:lnTo>
                  <a:lnTo>
                    <a:pt x="125" y="460"/>
                  </a:lnTo>
                  <a:lnTo>
                    <a:pt x="139" y="460"/>
                  </a:lnTo>
                  <a:lnTo>
                    <a:pt x="139" y="460"/>
                  </a:lnTo>
                  <a:lnTo>
                    <a:pt x="149" y="467"/>
                  </a:lnTo>
                  <a:lnTo>
                    <a:pt x="158" y="483"/>
                  </a:lnTo>
                  <a:lnTo>
                    <a:pt x="158" y="481"/>
                  </a:lnTo>
                  <a:lnTo>
                    <a:pt x="158" y="474"/>
                  </a:lnTo>
                  <a:lnTo>
                    <a:pt x="165" y="467"/>
                  </a:lnTo>
                  <a:lnTo>
                    <a:pt x="165" y="467"/>
                  </a:lnTo>
                  <a:lnTo>
                    <a:pt x="173" y="464"/>
                  </a:lnTo>
                  <a:lnTo>
                    <a:pt x="173" y="464"/>
                  </a:lnTo>
                  <a:lnTo>
                    <a:pt x="165" y="457"/>
                  </a:lnTo>
                  <a:lnTo>
                    <a:pt x="168" y="457"/>
                  </a:lnTo>
                  <a:lnTo>
                    <a:pt x="173" y="457"/>
                  </a:lnTo>
                  <a:lnTo>
                    <a:pt x="189" y="457"/>
                  </a:lnTo>
                  <a:lnTo>
                    <a:pt x="199" y="464"/>
                  </a:lnTo>
                  <a:lnTo>
                    <a:pt x="199" y="462"/>
                  </a:lnTo>
                  <a:lnTo>
                    <a:pt x="206" y="455"/>
                  </a:lnTo>
                  <a:lnTo>
                    <a:pt x="206" y="455"/>
                  </a:lnTo>
                  <a:lnTo>
                    <a:pt x="225" y="478"/>
                  </a:lnTo>
                  <a:lnTo>
                    <a:pt x="232" y="486"/>
                  </a:lnTo>
                  <a:lnTo>
                    <a:pt x="251" y="493"/>
                  </a:lnTo>
                  <a:lnTo>
                    <a:pt x="267" y="490"/>
                  </a:lnTo>
                  <a:lnTo>
                    <a:pt x="274" y="500"/>
                  </a:lnTo>
                  <a:lnTo>
                    <a:pt x="284" y="507"/>
                  </a:lnTo>
                  <a:lnTo>
                    <a:pt x="293" y="514"/>
                  </a:lnTo>
                  <a:lnTo>
                    <a:pt x="293" y="514"/>
                  </a:lnTo>
                  <a:lnTo>
                    <a:pt x="310" y="512"/>
                  </a:lnTo>
                  <a:lnTo>
                    <a:pt x="310" y="512"/>
                  </a:lnTo>
                  <a:lnTo>
                    <a:pt x="317" y="521"/>
                  </a:lnTo>
                  <a:lnTo>
                    <a:pt x="319" y="521"/>
                  </a:lnTo>
                  <a:lnTo>
                    <a:pt x="326" y="512"/>
                  </a:lnTo>
                  <a:lnTo>
                    <a:pt x="333" y="512"/>
                  </a:lnTo>
                  <a:lnTo>
                    <a:pt x="341" y="502"/>
                  </a:lnTo>
                  <a:lnTo>
                    <a:pt x="343" y="502"/>
                  </a:lnTo>
                  <a:lnTo>
                    <a:pt x="350" y="509"/>
                  </a:lnTo>
                  <a:lnTo>
                    <a:pt x="350" y="526"/>
                  </a:lnTo>
                  <a:lnTo>
                    <a:pt x="352" y="526"/>
                  </a:lnTo>
                  <a:lnTo>
                    <a:pt x="359" y="519"/>
                  </a:lnTo>
                  <a:lnTo>
                    <a:pt x="357" y="509"/>
                  </a:lnTo>
                  <a:lnTo>
                    <a:pt x="374" y="500"/>
                  </a:lnTo>
                  <a:lnTo>
                    <a:pt x="374" y="500"/>
                  </a:lnTo>
                  <a:lnTo>
                    <a:pt x="383" y="507"/>
                  </a:lnTo>
                  <a:lnTo>
                    <a:pt x="390" y="507"/>
                  </a:lnTo>
                  <a:lnTo>
                    <a:pt x="397" y="497"/>
                  </a:lnTo>
                  <a:lnTo>
                    <a:pt x="400" y="514"/>
                  </a:lnTo>
                  <a:lnTo>
                    <a:pt x="400" y="523"/>
                  </a:lnTo>
                  <a:lnTo>
                    <a:pt x="402" y="523"/>
                  </a:lnTo>
                  <a:lnTo>
                    <a:pt x="423" y="514"/>
                  </a:lnTo>
                  <a:lnTo>
                    <a:pt x="428" y="509"/>
                  </a:lnTo>
                  <a:lnTo>
                    <a:pt x="433" y="505"/>
                  </a:lnTo>
                  <a:lnTo>
                    <a:pt x="440" y="495"/>
                  </a:lnTo>
                  <a:lnTo>
                    <a:pt x="449" y="512"/>
                  </a:lnTo>
                  <a:lnTo>
                    <a:pt x="449" y="512"/>
                  </a:lnTo>
                  <a:lnTo>
                    <a:pt x="456" y="512"/>
                  </a:lnTo>
                  <a:lnTo>
                    <a:pt x="456" y="512"/>
                  </a:lnTo>
                  <a:lnTo>
                    <a:pt x="466" y="519"/>
                  </a:lnTo>
                  <a:lnTo>
                    <a:pt x="475" y="526"/>
                  </a:lnTo>
                  <a:lnTo>
                    <a:pt x="483" y="533"/>
                  </a:lnTo>
                  <a:lnTo>
                    <a:pt x="485" y="533"/>
                  </a:lnTo>
                  <a:lnTo>
                    <a:pt x="487" y="533"/>
                  </a:lnTo>
                  <a:lnTo>
                    <a:pt x="492" y="533"/>
                  </a:lnTo>
                  <a:lnTo>
                    <a:pt x="499" y="533"/>
                  </a:lnTo>
                  <a:lnTo>
                    <a:pt x="506" y="533"/>
                  </a:lnTo>
                  <a:lnTo>
                    <a:pt x="509" y="533"/>
                  </a:lnTo>
                  <a:lnTo>
                    <a:pt x="509" y="533"/>
                  </a:lnTo>
                  <a:lnTo>
                    <a:pt x="511" y="545"/>
                  </a:lnTo>
                  <a:lnTo>
                    <a:pt x="516" y="538"/>
                  </a:lnTo>
                  <a:lnTo>
                    <a:pt x="520" y="531"/>
                  </a:lnTo>
                  <a:lnTo>
                    <a:pt x="518" y="521"/>
                  </a:lnTo>
                  <a:lnTo>
                    <a:pt x="520" y="516"/>
                  </a:lnTo>
                  <a:lnTo>
                    <a:pt x="520" y="507"/>
                  </a:lnTo>
                  <a:lnTo>
                    <a:pt x="518" y="500"/>
                  </a:lnTo>
                  <a:lnTo>
                    <a:pt x="520" y="481"/>
                  </a:lnTo>
                  <a:lnTo>
                    <a:pt x="525" y="469"/>
                  </a:lnTo>
                  <a:lnTo>
                    <a:pt x="530" y="460"/>
                  </a:lnTo>
                  <a:lnTo>
                    <a:pt x="539" y="457"/>
                  </a:lnTo>
                  <a:lnTo>
                    <a:pt x="546" y="443"/>
                  </a:lnTo>
                  <a:lnTo>
                    <a:pt x="549" y="433"/>
                  </a:lnTo>
                  <a:lnTo>
                    <a:pt x="565" y="417"/>
                  </a:lnTo>
                  <a:lnTo>
                    <a:pt x="582" y="419"/>
                  </a:lnTo>
                  <a:lnTo>
                    <a:pt x="591" y="412"/>
                  </a:lnTo>
                  <a:lnTo>
                    <a:pt x="596" y="393"/>
                  </a:lnTo>
                  <a:lnTo>
                    <a:pt x="589" y="381"/>
                  </a:lnTo>
                  <a:lnTo>
                    <a:pt x="582" y="379"/>
                  </a:lnTo>
                  <a:lnTo>
                    <a:pt x="582" y="370"/>
                  </a:lnTo>
                  <a:lnTo>
                    <a:pt x="587" y="367"/>
                  </a:lnTo>
                  <a:lnTo>
                    <a:pt x="572" y="348"/>
                  </a:lnTo>
                  <a:lnTo>
                    <a:pt x="565" y="336"/>
                  </a:lnTo>
                  <a:lnTo>
                    <a:pt x="553" y="329"/>
                  </a:lnTo>
                  <a:lnTo>
                    <a:pt x="556" y="322"/>
                  </a:lnTo>
                  <a:lnTo>
                    <a:pt x="551" y="315"/>
                  </a:lnTo>
                  <a:lnTo>
                    <a:pt x="556" y="291"/>
                  </a:lnTo>
                  <a:lnTo>
                    <a:pt x="553" y="291"/>
                  </a:lnTo>
                  <a:lnTo>
                    <a:pt x="551" y="289"/>
                  </a:lnTo>
                  <a:lnTo>
                    <a:pt x="551" y="284"/>
                  </a:lnTo>
                  <a:lnTo>
                    <a:pt x="556" y="258"/>
                  </a:lnTo>
                  <a:lnTo>
                    <a:pt x="542" y="256"/>
                  </a:lnTo>
                  <a:lnTo>
                    <a:pt x="535" y="246"/>
                  </a:lnTo>
                  <a:lnTo>
                    <a:pt x="563" y="223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8" y="209"/>
                  </a:lnTo>
                  <a:lnTo>
                    <a:pt x="565" y="183"/>
                  </a:lnTo>
                  <a:lnTo>
                    <a:pt x="563" y="175"/>
                  </a:lnTo>
                  <a:lnTo>
                    <a:pt x="558" y="166"/>
                  </a:lnTo>
                  <a:lnTo>
                    <a:pt x="553" y="161"/>
                  </a:lnTo>
                  <a:lnTo>
                    <a:pt x="544" y="149"/>
                  </a:lnTo>
                  <a:lnTo>
                    <a:pt x="539" y="142"/>
                  </a:lnTo>
                  <a:lnTo>
                    <a:pt x="537" y="119"/>
                  </a:lnTo>
                  <a:lnTo>
                    <a:pt x="530" y="114"/>
                  </a:lnTo>
                  <a:lnTo>
                    <a:pt x="527" y="102"/>
                  </a:lnTo>
                  <a:lnTo>
                    <a:pt x="527" y="88"/>
                  </a:lnTo>
                  <a:lnTo>
                    <a:pt x="527" y="88"/>
                  </a:lnTo>
                  <a:lnTo>
                    <a:pt x="525" y="85"/>
                  </a:lnTo>
                  <a:lnTo>
                    <a:pt x="509" y="71"/>
                  </a:lnTo>
                  <a:lnTo>
                    <a:pt x="494" y="69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80" y="59"/>
                  </a:lnTo>
                  <a:lnTo>
                    <a:pt x="485" y="50"/>
                  </a:lnTo>
                  <a:lnTo>
                    <a:pt x="478" y="52"/>
                  </a:lnTo>
                  <a:lnTo>
                    <a:pt x="480" y="50"/>
                  </a:lnTo>
                  <a:lnTo>
                    <a:pt x="483" y="38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78" y="24"/>
                  </a:lnTo>
                  <a:lnTo>
                    <a:pt x="475" y="17"/>
                  </a:lnTo>
                  <a:lnTo>
                    <a:pt x="468" y="5"/>
                  </a:lnTo>
                  <a:lnTo>
                    <a:pt x="452" y="0"/>
                  </a:lnTo>
                  <a:lnTo>
                    <a:pt x="440" y="5"/>
                  </a:lnTo>
                  <a:lnTo>
                    <a:pt x="433" y="14"/>
                  </a:lnTo>
                  <a:lnTo>
                    <a:pt x="430" y="17"/>
                  </a:lnTo>
                  <a:lnTo>
                    <a:pt x="414" y="19"/>
                  </a:lnTo>
                  <a:lnTo>
                    <a:pt x="404" y="19"/>
                  </a:lnTo>
                  <a:lnTo>
                    <a:pt x="402" y="19"/>
                  </a:lnTo>
                  <a:lnTo>
                    <a:pt x="400" y="14"/>
                  </a:lnTo>
                  <a:lnTo>
                    <a:pt x="393" y="5"/>
                  </a:lnTo>
                  <a:lnTo>
                    <a:pt x="381" y="7"/>
                  </a:lnTo>
                  <a:lnTo>
                    <a:pt x="371" y="7"/>
                  </a:lnTo>
                  <a:lnTo>
                    <a:pt x="374" y="17"/>
                  </a:lnTo>
                  <a:lnTo>
                    <a:pt x="381" y="14"/>
                  </a:lnTo>
                  <a:lnTo>
                    <a:pt x="374" y="31"/>
                  </a:lnTo>
                  <a:lnTo>
                    <a:pt x="367" y="40"/>
                  </a:lnTo>
                  <a:lnTo>
                    <a:pt x="350" y="43"/>
                  </a:lnTo>
                  <a:lnTo>
                    <a:pt x="350" y="33"/>
                  </a:lnTo>
                  <a:lnTo>
                    <a:pt x="350" y="26"/>
                  </a:lnTo>
                  <a:lnTo>
                    <a:pt x="348" y="17"/>
                  </a:lnTo>
                  <a:lnTo>
                    <a:pt x="324" y="36"/>
                  </a:lnTo>
                  <a:lnTo>
                    <a:pt x="326" y="43"/>
                  </a:lnTo>
                  <a:lnTo>
                    <a:pt x="312" y="57"/>
                  </a:lnTo>
                  <a:lnTo>
                    <a:pt x="326" y="59"/>
                  </a:lnTo>
                  <a:lnTo>
                    <a:pt x="326" y="69"/>
                  </a:lnTo>
                  <a:lnTo>
                    <a:pt x="319" y="78"/>
                  </a:lnTo>
                  <a:lnTo>
                    <a:pt x="312" y="78"/>
                  </a:lnTo>
                  <a:lnTo>
                    <a:pt x="312" y="85"/>
                  </a:lnTo>
                  <a:lnTo>
                    <a:pt x="312" y="93"/>
                  </a:lnTo>
                  <a:lnTo>
                    <a:pt x="312" y="102"/>
                  </a:lnTo>
                  <a:lnTo>
                    <a:pt x="296" y="102"/>
                  </a:lnTo>
                  <a:lnTo>
                    <a:pt x="288" y="104"/>
                  </a:lnTo>
                  <a:lnTo>
                    <a:pt x="288" y="95"/>
                  </a:lnTo>
                  <a:lnTo>
                    <a:pt x="279" y="95"/>
                  </a:lnTo>
                  <a:lnTo>
                    <a:pt x="255" y="107"/>
                  </a:lnTo>
                  <a:lnTo>
                    <a:pt x="246" y="97"/>
                  </a:lnTo>
                  <a:lnTo>
                    <a:pt x="246" y="90"/>
                  </a:lnTo>
                  <a:lnTo>
                    <a:pt x="246" y="83"/>
                  </a:lnTo>
                  <a:lnTo>
                    <a:pt x="246" y="74"/>
                  </a:lnTo>
                  <a:lnTo>
                    <a:pt x="236" y="67"/>
                  </a:lnTo>
                  <a:lnTo>
                    <a:pt x="236" y="57"/>
                  </a:lnTo>
                  <a:lnTo>
                    <a:pt x="210" y="59"/>
                  </a:lnTo>
                  <a:lnTo>
                    <a:pt x="203" y="69"/>
                  </a:lnTo>
                  <a:lnTo>
                    <a:pt x="196" y="69"/>
                  </a:lnTo>
                  <a:lnTo>
                    <a:pt x="180" y="62"/>
                  </a:lnTo>
                  <a:lnTo>
                    <a:pt x="170" y="71"/>
                  </a:lnTo>
                  <a:lnTo>
                    <a:pt x="163" y="71"/>
                  </a:lnTo>
                  <a:lnTo>
                    <a:pt x="163" y="78"/>
                  </a:lnTo>
                  <a:lnTo>
                    <a:pt x="154" y="81"/>
                  </a:lnTo>
                  <a:lnTo>
                    <a:pt x="147" y="90"/>
                  </a:lnTo>
                  <a:lnTo>
                    <a:pt x="137" y="81"/>
                  </a:lnTo>
                  <a:lnTo>
                    <a:pt x="130" y="90"/>
                  </a:lnTo>
                  <a:lnTo>
                    <a:pt x="123" y="100"/>
                  </a:lnTo>
                  <a:lnTo>
                    <a:pt x="116" y="107"/>
                  </a:lnTo>
                  <a:lnTo>
                    <a:pt x="106" y="109"/>
                  </a:lnTo>
                  <a:lnTo>
                    <a:pt x="99" y="116"/>
                  </a:lnTo>
                  <a:lnTo>
                    <a:pt x="92" y="119"/>
                  </a:lnTo>
                  <a:lnTo>
                    <a:pt x="92" y="126"/>
                  </a:lnTo>
                  <a:lnTo>
                    <a:pt x="85" y="126"/>
                  </a:lnTo>
                  <a:lnTo>
                    <a:pt x="68" y="128"/>
                  </a:lnTo>
                  <a:lnTo>
                    <a:pt x="59" y="128"/>
                  </a:lnTo>
                  <a:lnTo>
                    <a:pt x="42" y="138"/>
                  </a:lnTo>
                  <a:lnTo>
                    <a:pt x="35" y="154"/>
                  </a:lnTo>
                  <a:lnTo>
                    <a:pt x="28" y="164"/>
                  </a:lnTo>
                  <a:lnTo>
                    <a:pt x="38" y="171"/>
                  </a:lnTo>
                  <a:lnTo>
                    <a:pt x="38" y="180"/>
                  </a:lnTo>
                  <a:lnTo>
                    <a:pt x="35" y="178"/>
                  </a:lnTo>
                  <a:lnTo>
                    <a:pt x="24" y="180"/>
                  </a:lnTo>
                  <a:lnTo>
                    <a:pt x="14" y="168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4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8" name="Freeform 378"/>
            <p:cNvSpPr>
              <a:spLocks/>
            </p:cNvSpPr>
            <p:nvPr/>
          </p:nvSpPr>
          <p:spPr bwMode="auto">
            <a:xfrm>
              <a:off x="11041063" y="12565063"/>
              <a:ext cx="192088" cy="120650"/>
            </a:xfrm>
            <a:custGeom>
              <a:avLst/>
              <a:gdLst>
                <a:gd name="T0" fmla="*/ 102 w 121"/>
                <a:gd name="T1" fmla="*/ 59 h 76"/>
                <a:gd name="T2" fmla="*/ 113 w 121"/>
                <a:gd name="T3" fmla="*/ 76 h 76"/>
                <a:gd name="T4" fmla="*/ 121 w 121"/>
                <a:gd name="T5" fmla="*/ 76 h 76"/>
                <a:gd name="T6" fmla="*/ 118 w 121"/>
                <a:gd name="T7" fmla="*/ 59 h 76"/>
                <a:gd name="T8" fmla="*/ 111 w 121"/>
                <a:gd name="T9" fmla="*/ 50 h 76"/>
                <a:gd name="T10" fmla="*/ 102 w 121"/>
                <a:gd name="T11" fmla="*/ 43 h 76"/>
                <a:gd name="T12" fmla="*/ 102 w 121"/>
                <a:gd name="T13" fmla="*/ 36 h 76"/>
                <a:gd name="T14" fmla="*/ 92 w 121"/>
                <a:gd name="T15" fmla="*/ 26 h 76"/>
                <a:gd name="T16" fmla="*/ 85 w 121"/>
                <a:gd name="T17" fmla="*/ 29 h 76"/>
                <a:gd name="T18" fmla="*/ 76 w 121"/>
                <a:gd name="T19" fmla="*/ 22 h 76"/>
                <a:gd name="T20" fmla="*/ 59 w 121"/>
                <a:gd name="T21" fmla="*/ 14 h 76"/>
                <a:gd name="T22" fmla="*/ 43 w 121"/>
                <a:gd name="T23" fmla="*/ 14 h 76"/>
                <a:gd name="T24" fmla="*/ 33 w 121"/>
                <a:gd name="T25" fmla="*/ 7 h 76"/>
                <a:gd name="T26" fmla="*/ 24 w 121"/>
                <a:gd name="T27" fmla="*/ 0 h 76"/>
                <a:gd name="T28" fmla="*/ 16 w 121"/>
                <a:gd name="T29" fmla="*/ 0 h 76"/>
                <a:gd name="T30" fmla="*/ 0 w 121"/>
                <a:gd name="T31" fmla="*/ 10 h 76"/>
                <a:gd name="T32" fmla="*/ 9 w 121"/>
                <a:gd name="T33" fmla="*/ 17 h 76"/>
                <a:gd name="T34" fmla="*/ 16 w 121"/>
                <a:gd name="T35" fmla="*/ 17 h 76"/>
                <a:gd name="T36" fmla="*/ 35 w 121"/>
                <a:gd name="T37" fmla="*/ 14 h 76"/>
                <a:gd name="T38" fmla="*/ 43 w 121"/>
                <a:gd name="T39" fmla="*/ 24 h 76"/>
                <a:gd name="T40" fmla="*/ 59 w 121"/>
                <a:gd name="T41" fmla="*/ 29 h 76"/>
                <a:gd name="T42" fmla="*/ 69 w 121"/>
                <a:gd name="T43" fmla="*/ 38 h 76"/>
                <a:gd name="T44" fmla="*/ 85 w 121"/>
                <a:gd name="T45" fmla="*/ 45 h 76"/>
                <a:gd name="T46" fmla="*/ 95 w 121"/>
                <a:gd name="T47" fmla="*/ 52 h 76"/>
                <a:gd name="T48" fmla="*/ 102 w 121"/>
                <a:gd name="T4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76">
                  <a:moveTo>
                    <a:pt x="102" y="59"/>
                  </a:moveTo>
                  <a:lnTo>
                    <a:pt x="113" y="76"/>
                  </a:lnTo>
                  <a:lnTo>
                    <a:pt x="121" y="76"/>
                  </a:lnTo>
                  <a:lnTo>
                    <a:pt x="118" y="59"/>
                  </a:lnTo>
                  <a:lnTo>
                    <a:pt x="111" y="50"/>
                  </a:lnTo>
                  <a:lnTo>
                    <a:pt x="102" y="43"/>
                  </a:lnTo>
                  <a:lnTo>
                    <a:pt x="102" y="36"/>
                  </a:lnTo>
                  <a:lnTo>
                    <a:pt x="92" y="26"/>
                  </a:lnTo>
                  <a:lnTo>
                    <a:pt x="85" y="29"/>
                  </a:lnTo>
                  <a:lnTo>
                    <a:pt x="76" y="22"/>
                  </a:lnTo>
                  <a:lnTo>
                    <a:pt x="59" y="14"/>
                  </a:lnTo>
                  <a:lnTo>
                    <a:pt x="43" y="14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35" y="14"/>
                  </a:lnTo>
                  <a:lnTo>
                    <a:pt x="43" y="24"/>
                  </a:lnTo>
                  <a:lnTo>
                    <a:pt x="59" y="29"/>
                  </a:lnTo>
                  <a:lnTo>
                    <a:pt x="69" y="38"/>
                  </a:lnTo>
                  <a:lnTo>
                    <a:pt x="85" y="45"/>
                  </a:lnTo>
                  <a:lnTo>
                    <a:pt x="95" y="52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9" name="Freeform 379"/>
            <p:cNvSpPr>
              <a:spLocks/>
            </p:cNvSpPr>
            <p:nvPr/>
          </p:nvSpPr>
          <p:spPr bwMode="auto">
            <a:xfrm>
              <a:off x="10233025" y="8378825"/>
              <a:ext cx="63500" cy="79375"/>
            </a:xfrm>
            <a:custGeom>
              <a:avLst/>
              <a:gdLst>
                <a:gd name="T0" fmla="*/ 10 w 40"/>
                <a:gd name="T1" fmla="*/ 42 h 50"/>
                <a:gd name="T2" fmla="*/ 10 w 40"/>
                <a:gd name="T3" fmla="*/ 50 h 50"/>
                <a:gd name="T4" fmla="*/ 19 w 40"/>
                <a:gd name="T5" fmla="*/ 40 h 50"/>
                <a:gd name="T6" fmla="*/ 17 w 40"/>
                <a:gd name="T7" fmla="*/ 33 h 50"/>
                <a:gd name="T8" fmla="*/ 26 w 40"/>
                <a:gd name="T9" fmla="*/ 33 h 50"/>
                <a:gd name="T10" fmla="*/ 33 w 40"/>
                <a:gd name="T11" fmla="*/ 31 h 50"/>
                <a:gd name="T12" fmla="*/ 40 w 40"/>
                <a:gd name="T13" fmla="*/ 7 h 50"/>
                <a:gd name="T14" fmla="*/ 31 w 40"/>
                <a:gd name="T15" fmla="*/ 0 h 50"/>
                <a:gd name="T16" fmla="*/ 24 w 40"/>
                <a:gd name="T17" fmla="*/ 0 h 50"/>
                <a:gd name="T18" fmla="*/ 24 w 40"/>
                <a:gd name="T19" fmla="*/ 9 h 50"/>
                <a:gd name="T20" fmla="*/ 17 w 40"/>
                <a:gd name="T21" fmla="*/ 9 h 50"/>
                <a:gd name="T22" fmla="*/ 7 w 40"/>
                <a:gd name="T23" fmla="*/ 9 h 50"/>
                <a:gd name="T24" fmla="*/ 7 w 40"/>
                <a:gd name="T25" fmla="*/ 16 h 50"/>
                <a:gd name="T26" fmla="*/ 10 w 40"/>
                <a:gd name="T27" fmla="*/ 26 h 50"/>
                <a:gd name="T28" fmla="*/ 0 w 40"/>
                <a:gd name="T29" fmla="*/ 33 h 50"/>
                <a:gd name="T30" fmla="*/ 10 w 40"/>
                <a:gd name="T3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0">
                  <a:moveTo>
                    <a:pt x="10" y="42"/>
                  </a:moveTo>
                  <a:lnTo>
                    <a:pt x="10" y="50"/>
                  </a:lnTo>
                  <a:lnTo>
                    <a:pt x="19" y="40"/>
                  </a:lnTo>
                  <a:lnTo>
                    <a:pt x="17" y="33"/>
                  </a:lnTo>
                  <a:lnTo>
                    <a:pt x="26" y="33"/>
                  </a:lnTo>
                  <a:lnTo>
                    <a:pt x="33" y="31"/>
                  </a:lnTo>
                  <a:lnTo>
                    <a:pt x="40" y="7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4" y="9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0" y="26"/>
                  </a:lnTo>
                  <a:lnTo>
                    <a:pt x="0" y="33"/>
                  </a:lnTo>
                  <a:lnTo>
                    <a:pt x="1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0" name="Freeform 380"/>
            <p:cNvSpPr>
              <a:spLocks/>
            </p:cNvSpPr>
            <p:nvPr/>
          </p:nvSpPr>
          <p:spPr bwMode="auto">
            <a:xfrm>
              <a:off x="9388475" y="8081963"/>
              <a:ext cx="1554163" cy="1874838"/>
            </a:xfrm>
            <a:custGeom>
              <a:avLst/>
              <a:gdLst>
                <a:gd name="T0" fmla="*/ 357 w 979"/>
                <a:gd name="T1" fmla="*/ 999 h 1181"/>
                <a:gd name="T2" fmla="*/ 367 w 979"/>
                <a:gd name="T3" fmla="*/ 890 h 1181"/>
                <a:gd name="T4" fmla="*/ 352 w 979"/>
                <a:gd name="T5" fmla="*/ 810 h 1181"/>
                <a:gd name="T6" fmla="*/ 352 w 979"/>
                <a:gd name="T7" fmla="*/ 703 h 1181"/>
                <a:gd name="T8" fmla="*/ 400 w 979"/>
                <a:gd name="T9" fmla="*/ 675 h 1181"/>
                <a:gd name="T10" fmla="*/ 419 w 979"/>
                <a:gd name="T11" fmla="*/ 606 h 1181"/>
                <a:gd name="T12" fmla="*/ 454 w 979"/>
                <a:gd name="T13" fmla="*/ 506 h 1181"/>
                <a:gd name="T14" fmla="*/ 520 w 979"/>
                <a:gd name="T15" fmla="*/ 412 h 1181"/>
                <a:gd name="T16" fmla="*/ 549 w 979"/>
                <a:gd name="T17" fmla="*/ 327 h 1181"/>
                <a:gd name="T18" fmla="*/ 587 w 979"/>
                <a:gd name="T19" fmla="*/ 291 h 1181"/>
                <a:gd name="T20" fmla="*/ 627 w 979"/>
                <a:gd name="T21" fmla="*/ 256 h 1181"/>
                <a:gd name="T22" fmla="*/ 658 w 979"/>
                <a:gd name="T23" fmla="*/ 229 h 1181"/>
                <a:gd name="T24" fmla="*/ 672 w 979"/>
                <a:gd name="T25" fmla="*/ 196 h 1181"/>
                <a:gd name="T26" fmla="*/ 724 w 979"/>
                <a:gd name="T27" fmla="*/ 232 h 1181"/>
                <a:gd name="T28" fmla="*/ 797 w 979"/>
                <a:gd name="T29" fmla="*/ 237 h 1181"/>
                <a:gd name="T30" fmla="*/ 826 w 979"/>
                <a:gd name="T31" fmla="*/ 161 h 1181"/>
                <a:gd name="T32" fmla="*/ 871 w 979"/>
                <a:gd name="T33" fmla="*/ 99 h 1181"/>
                <a:gd name="T34" fmla="*/ 923 w 979"/>
                <a:gd name="T35" fmla="*/ 135 h 1181"/>
                <a:gd name="T36" fmla="*/ 923 w 979"/>
                <a:gd name="T37" fmla="*/ 194 h 1181"/>
                <a:gd name="T38" fmla="*/ 977 w 979"/>
                <a:gd name="T39" fmla="*/ 99 h 1181"/>
                <a:gd name="T40" fmla="*/ 965 w 979"/>
                <a:gd name="T41" fmla="*/ 52 h 1181"/>
                <a:gd name="T42" fmla="*/ 897 w 979"/>
                <a:gd name="T43" fmla="*/ 24 h 1181"/>
                <a:gd name="T44" fmla="*/ 873 w 979"/>
                <a:gd name="T45" fmla="*/ 0 h 1181"/>
                <a:gd name="T46" fmla="*/ 826 w 979"/>
                <a:gd name="T47" fmla="*/ 52 h 1181"/>
                <a:gd name="T48" fmla="*/ 802 w 979"/>
                <a:gd name="T49" fmla="*/ 54 h 1181"/>
                <a:gd name="T50" fmla="*/ 807 w 979"/>
                <a:gd name="T51" fmla="*/ 21 h 1181"/>
                <a:gd name="T52" fmla="*/ 759 w 979"/>
                <a:gd name="T53" fmla="*/ 50 h 1181"/>
                <a:gd name="T54" fmla="*/ 712 w 979"/>
                <a:gd name="T55" fmla="*/ 85 h 1181"/>
                <a:gd name="T56" fmla="*/ 672 w 979"/>
                <a:gd name="T57" fmla="*/ 104 h 1181"/>
                <a:gd name="T58" fmla="*/ 653 w 979"/>
                <a:gd name="T59" fmla="*/ 163 h 1181"/>
                <a:gd name="T60" fmla="*/ 622 w 979"/>
                <a:gd name="T61" fmla="*/ 206 h 1181"/>
                <a:gd name="T62" fmla="*/ 582 w 979"/>
                <a:gd name="T63" fmla="*/ 225 h 1181"/>
                <a:gd name="T64" fmla="*/ 563 w 979"/>
                <a:gd name="T65" fmla="*/ 277 h 1181"/>
                <a:gd name="T66" fmla="*/ 516 w 979"/>
                <a:gd name="T67" fmla="*/ 336 h 1181"/>
                <a:gd name="T68" fmla="*/ 490 w 979"/>
                <a:gd name="T69" fmla="*/ 315 h 1181"/>
                <a:gd name="T70" fmla="*/ 459 w 979"/>
                <a:gd name="T71" fmla="*/ 350 h 1181"/>
                <a:gd name="T72" fmla="*/ 478 w 979"/>
                <a:gd name="T73" fmla="*/ 374 h 1181"/>
                <a:gd name="T74" fmla="*/ 423 w 979"/>
                <a:gd name="T75" fmla="*/ 419 h 1181"/>
                <a:gd name="T76" fmla="*/ 412 w 979"/>
                <a:gd name="T77" fmla="*/ 469 h 1181"/>
                <a:gd name="T78" fmla="*/ 388 w 979"/>
                <a:gd name="T79" fmla="*/ 502 h 1181"/>
                <a:gd name="T80" fmla="*/ 357 w 979"/>
                <a:gd name="T81" fmla="*/ 544 h 1181"/>
                <a:gd name="T82" fmla="*/ 338 w 979"/>
                <a:gd name="T83" fmla="*/ 604 h 1181"/>
                <a:gd name="T84" fmla="*/ 315 w 979"/>
                <a:gd name="T85" fmla="*/ 613 h 1181"/>
                <a:gd name="T86" fmla="*/ 260 w 979"/>
                <a:gd name="T87" fmla="*/ 675 h 1181"/>
                <a:gd name="T88" fmla="*/ 213 w 979"/>
                <a:gd name="T89" fmla="*/ 712 h 1181"/>
                <a:gd name="T90" fmla="*/ 182 w 979"/>
                <a:gd name="T91" fmla="*/ 748 h 1181"/>
                <a:gd name="T92" fmla="*/ 144 w 979"/>
                <a:gd name="T93" fmla="*/ 774 h 1181"/>
                <a:gd name="T94" fmla="*/ 87 w 979"/>
                <a:gd name="T95" fmla="*/ 795 h 1181"/>
                <a:gd name="T96" fmla="*/ 40 w 979"/>
                <a:gd name="T97" fmla="*/ 807 h 1181"/>
                <a:gd name="T98" fmla="*/ 24 w 979"/>
                <a:gd name="T99" fmla="*/ 847 h 1181"/>
                <a:gd name="T100" fmla="*/ 45 w 979"/>
                <a:gd name="T101" fmla="*/ 897 h 1181"/>
                <a:gd name="T102" fmla="*/ 24 w 979"/>
                <a:gd name="T103" fmla="*/ 930 h 1181"/>
                <a:gd name="T104" fmla="*/ 33 w 979"/>
                <a:gd name="T105" fmla="*/ 980 h 1181"/>
                <a:gd name="T106" fmla="*/ 38 w 979"/>
                <a:gd name="T107" fmla="*/ 1020 h 1181"/>
                <a:gd name="T108" fmla="*/ 24 w 979"/>
                <a:gd name="T109" fmla="*/ 1046 h 1181"/>
                <a:gd name="T110" fmla="*/ 19 w 979"/>
                <a:gd name="T111" fmla="*/ 1096 h 1181"/>
                <a:gd name="T112" fmla="*/ 73 w 979"/>
                <a:gd name="T113" fmla="*/ 1165 h 1181"/>
                <a:gd name="T114" fmla="*/ 161 w 979"/>
                <a:gd name="T115" fmla="*/ 1143 h 1181"/>
                <a:gd name="T116" fmla="*/ 241 w 979"/>
                <a:gd name="T117" fmla="*/ 1113 h 1181"/>
                <a:gd name="T118" fmla="*/ 284 w 979"/>
                <a:gd name="T119" fmla="*/ 1018 h 1181"/>
                <a:gd name="T120" fmla="*/ 319 w 979"/>
                <a:gd name="T121" fmla="*/ 105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1181">
                  <a:moveTo>
                    <a:pt x="319" y="1051"/>
                  </a:moveTo>
                  <a:lnTo>
                    <a:pt x="326" y="1042"/>
                  </a:lnTo>
                  <a:lnTo>
                    <a:pt x="326" y="1032"/>
                  </a:lnTo>
                  <a:lnTo>
                    <a:pt x="334" y="1025"/>
                  </a:lnTo>
                  <a:lnTo>
                    <a:pt x="343" y="1023"/>
                  </a:lnTo>
                  <a:lnTo>
                    <a:pt x="343" y="1023"/>
                  </a:lnTo>
                  <a:lnTo>
                    <a:pt x="350" y="1023"/>
                  </a:lnTo>
                  <a:lnTo>
                    <a:pt x="357" y="999"/>
                  </a:lnTo>
                  <a:lnTo>
                    <a:pt x="355" y="973"/>
                  </a:lnTo>
                  <a:lnTo>
                    <a:pt x="355" y="966"/>
                  </a:lnTo>
                  <a:lnTo>
                    <a:pt x="352" y="956"/>
                  </a:lnTo>
                  <a:lnTo>
                    <a:pt x="345" y="942"/>
                  </a:lnTo>
                  <a:lnTo>
                    <a:pt x="345" y="933"/>
                  </a:lnTo>
                  <a:lnTo>
                    <a:pt x="367" y="914"/>
                  </a:lnTo>
                  <a:lnTo>
                    <a:pt x="367" y="907"/>
                  </a:lnTo>
                  <a:lnTo>
                    <a:pt x="367" y="890"/>
                  </a:lnTo>
                  <a:lnTo>
                    <a:pt x="364" y="883"/>
                  </a:lnTo>
                  <a:lnTo>
                    <a:pt x="357" y="876"/>
                  </a:lnTo>
                  <a:lnTo>
                    <a:pt x="348" y="866"/>
                  </a:lnTo>
                  <a:lnTo>
                    <a:pt x="348" y="859"/>
                  </a:lnTo>
                  <a:lnTo>
                    <a:pt x="345" y="850"/>
                  </a:lnTo>
                  <a:lnTo>
                    <a:pt x="352" y="833"/>
                  </a:lnTo>
                  <a:lnTo>
                    <a:pt x="352" y="826"/>
                  </a:lnTo>
                  <a:lnTo>
                    <a:pt x="352" y="810"/>
                  </a:lnTo>
                  <a:lnTo>
                    <a:pt x="343" y="802"/>
                  </a:lnTo>
                  <a:lnTo>
                    <a:pt x="343" y="793"/>
                  </a:lnTo>
                  <a:lnTo>
                    <a:pt x="341" y="776"/>
                  </a:lnTo>
                  <a:lnTo>
                    <a:pt x="348" y="769"/>
                  </a:lnTo>
                  <a:lnTo>
                    <a:pt x="348" y="753"/>
                  </a:lnTo>
                  <a:lnTo>
                    <a:pt x="345" y="736"/>
                  </a:lnTo>
                  <a:lnTo>
                    <a:pt x="345" y="720"/>
                  </a:lnTo>
                  <a:lnTo>
                    <a:pt x="352" y="703"/>
                  </a:lnTo>
                  <a:lnTo>
                    <a:pt x="360" y="694"/>
                  </a:lnTo>
                  <a:lnTo>
                    <a:pt x="376" y="684"/>
                  </a:lnTo>
                  <a:lnTo>
                    <a:pt x="376" y="684"/>
                  </a:lnTo>
                  <a:lnTo>
                    <a:pt x="376" y="684"/>
                  </a:lnTo>
                  <a:lnTo>
                    <a:pt x="378" y="691"/>
                  </a:lnTo>
                  <a:lnTo>
                    <a:pt x="383" y="691"/>
                  </a:lnTo>
                  <a:lnTo>
                    <a:pt x="393" y="684"/>
                  </a:lnTo>
                  <a:lnTo>
                    <a:pt x="400" y="675"/>
                  </a:lnTo>
                  <a:lnTo>
                    <a:pt x="407" y="675"/>
                  </a:lnTo>
                  <a:lnTo>
                    <a:pt x="423" y="672"/>
                  </a:lnTo>
                  <a:lnTo>
                    <a:pt x="433" y="663"/>
                  </a:lnTo>
                  <a:lnTo>
                    <a:pt x="423" y="649"/>
                  </a:lnTo>
                  <a:lnTo>
                    <a:pt x="421" y="639"/>
                  </a:lnTo>
                  <a:lnTo>
                    <a:pt x="421" y="632"/>
                  </a:lnTo>
                  <a:lnTo>
                    <a:pt x="412" y="615"/>
                  </a:lnTo>
                  <a:lnTo>
                    <a:pt x="419" y="606"/>
                  </a:lnTo>
                  <a:lnTo>
                    <a:pt x="435" y="599"/>
                  </a:lnTo>
                  <a:lnTo>
                    <a:pt x="435" y="589"/>
                  </a:lnTo>
                  <a:lnTo>
                    <a:pt x="442" y="563"/>
                  </a:lnTo>
                  <a:lnTo>
                    <a:pt x="440" y="556"/>
                  </a:lnTo>
                  <a:lnTo>
                    <a:pt x="440" y="549"/>
                  </a:lnTo>
                  <a:lnTo>
                    <a:pt x="440" y="533"/>
                  </a:lnTo>
                  <a:lnTo>
                    <a:pt x="447" y="523"/>
                  </a:lnTo>
                  <a:lnTo>
                    <a:pt x="454" y="506"/>
                  </a:lnTo>
                  <a:lnTo>
                    <a:pt x="452" y="490"/>
                  </a:lnTo>
                  <a:lnTo>
                    <a:pt x="468" y="480"/>
                  </a:lnTo>
                  <a:lnTo>
                    <a:pt x="485" y="471"/>
                  </a:lnTo>
                  <a:lnTo>
                    <a:pt x="492" y="464"/>
                  </a:lnTo>
                  <a:lnTo>
                    <a:pt x="492" y="454"/>
                  </a:lnTo>
                  <a:lnTo>
                    <a:pt x="490" y="438"/>
                  </a:lnTo>
                  <a:lnTo>
                    <a:pt x="506" y="428"/>
                  </a:lnTo>
                  <a:lnTo>
                    <a:pt x="520" y="412"/>
                  </a:lnTo>
                  <a:lnTo>
                    <a:pt x="520" y="402"/>
                  </a:lnTo>
                  <a:lnTo>
                    <a:pt x="528" y="395"/>
                  </a:lnTo>
                  <a:lnTo>
                    <a:pt x="518" y="379"/>
                  </a:lnTo>
                  <a:lnTo>
                    <a:pt x="511" y="372"/>
                  </a:lnTo>
                  <a:lnTo>
                    <a:pt x="518" y="362"/>
                  </a:lnTo>
                  <a:lnTo>
                    <a:pt x="525" y="353"/>
                  </a:lnTo>
                  <a:lnTo>
                    <a:pt x="549" y="336"/>
                  </a:lnTo>
                  <a:lnTo>
                    <a:pt x="549" y="327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65" y="310"/>
                  </a:lnTo>
                  <a:lnTo>
                    <a:pt x="582" y="317"/>
                  </a:lnTo>
                  <a:lnTo>
                    <a:pt x="589" y="315"/>
                  </a:lnTo>
                  <a:lnTo>
                    <a:pt x="589" y="308"/>
                  </a:lnTo>
                  <a:lnTo>
                    <a:pt x="587" y="291"/>
                  </a:lnTo>
                  <a:lnTo>
                    <a:pt x="603" y="282"/>
                  </a:lnTo>
                  <a:lnTo>
                    <a:pt x="603" y="282"/>
                  </a:lnTo>
                  <a:lnTo>
                    <a:pt x="603" y="282"/>
                  </a:lnTo>
                  <a:lnTo>
                    <a:pt x="613" y="289"/>
                  </a:lnTo>
                  <a:lnTo>
                    <a:pt x="620" y="289"/>
                  </a:lnTo>
                  <a:lnTo>
                    <a:pt x="620" y="282"/>
                  </a:lnTo>
                  <a:lnTo>
                    <a:pt x="625" y="256"/>
                  </a:lnTo>
                  <a:lnTo>
                    <a:pt x="627" y="256"/>
                  </a:lnTo>
                  <a:lnTo>
                    <a:pt x="627" y="256"/>
                  </a:lnTo>
                  <a:lnTo>
                    <a:pt x="643" y="263"/>
                  </a:lnTo>
                  <a:lnTo>
                    <a:pt x="641" y="256"/>
                  </a:lnTo>
                  <a:lnTo>
                    <a:pt x="641" y="239"/>
                  </a:lnTo>
                  <a:lnTo>
                    <a:pt x="641" y="229"/>
                  </a:lnTo>
                  <a:lnTo>
                    <a:pt x="641" y="229"/>
                  </a:lnTo>
                  <a:lnTo>
                    <a:pt x="641" y="229"/>
                  </a:lnTo>
                  <a:lnTo>
                    <a:pt x="658" y="229"/>
                  </a:lnTo>
                  <a:lnTo>
                    <a:pt x="655" y="213"/>
                  </a:lnTo>
                  <a:lnTo>
                    <a:pt x="662" y="196"/>
                  </a:lnTo>
                  <a:lnTo>
                    <a:pt x="665" y="196"/>
                  </a:lnTo>
                  <a:lnTo>
                    <a:pt x="665" y="196"/>
                  </a:lnTo>
                  <a:lnTo>
                    <a:pt x="667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81" y="203"/>
                  </a:lnTo>
                  <a:lnTo>
                    <a:pt x="698" y="211"/>
                  </a:lnTo>
                  <a:lnTo>
                    <a:pt x="698" y="218"/>
                  </a:lnTo>
                  <a:lnTo>
                    <a:pt x="707" y="234"/>
                  </a:lnTo>
                  <a:lnTo>
                    <a:pt x="712" y="234"/>
                  </a:lnTo>
                  <a:lnTo>
                    <a:pt x="714" y="234"/>
                  </a:lnTo>
                  <a:lnTo>
                    <a:pt x="722" y="232"/>
                  </a:lnTo>
                  <a:lnTo>
                    <a:pt x="724" y="232"/>
                  </a:lnTo>
                  <a:lnTo>
                    <a:pt x="733" y="241"/>
                  </a:lnTo>
                  <a:lnTo>
                    <a:pt x="757" y="239"/>
                  </a:lnTo>
                  <a:lnTo>
                    <a:pt x="764" y="229"/>
                  </a:lnTo>
                  <a:lnTo>
                    <a:pt x="764" y="229"/>
                  </a:lnTo>
                  <a:lnTo>
                    <a:pt x="764" y="229"/>
                  </a:lnTo>
                  <a:lnTo>
                    <a:pt x="774" y="229"/>
                  </a:lnTo>
                  <a:lnTo>
                    <a:pt x="783" y="244"/>
                  </a:lnTo>
                  <a:lnTo>
                    <a:pt x="797" y="237"/>
                  </a:lnTo>
                  <a:lnTo>
                    <a:pt x="807" y="234"/>
                  </a:lnTo>
                  <a:lnTo>
                    <a:pt x="804" y="227"/>
                  </a:lnTo>
                  <a:lnTo>
                    <a:pt x="811" y="211"/>
                  </a:lnTo>
                  <a:lnTo>
                    <a:pt x="821" y="201"/>
                  </a:lnTo>
                  <a:lnTo>
                    <a:pt x="819" y="192"/>
                  </a:lnTo>
                  <a:lnTo>
                    <a:pt x="819" y="185"/>
                  </a:lnTo>
                  <a:lnTo>
                    <a:pt x="819" y="177"/>
                  </a:lnTo>
                  <a:lnTo>
                    <a:pt x="826" y="161"/>
                  </a:lnTo>
                  <a:lnTo>
                    <a:pt x="823" y="128"/>
                  </a:lnTo>
                  <a:lnTo>
                    <a:pt x="830" y="118"/>
                  </a:lnTo>
                  <a:lnTo>
                    <a:pt x="830" y="118"/>
                  </a:lnTo>
                  <a:lnTo>
                    <a:pt x="830" y="118"/>
                  </a:lnTo>
                  <a:lnTo>
                    <a:pt x="837" y="118"/>
                  </a:lnTo>
                  <a:lnTo>
                    <a:pt x="847" y="118"/>
                  </a:lnTo>
                  <a:lnTo>
                    <a:pt x="863" y="106"/>
                  </a:lnTo>
                  <a:lnTo>
                    <a:pt x="871" y="99"/>
                  </a:lnTo>
                  <a:lnTo>
                    <a:pt x="875" y="99"/>
                  </a:lnTo>
                  <a:lnTo>
                    <a:pt x="880" y="99"/>
                  </a:lnTo>
                  <a:lnTo>
                    <a:pt x="873" y="116"/>
                  </a:lnTo>
                  <a:lnTo>
                    <a:pt x="897" y="121"/>
                  </a:lnTo>
                  <a:lnTo>
                    <a:pt x="904" y="121"/>
                  </a:lnTo>
                  <a:lnTo>
                    <a:pt x="906" y="121"/>
                  </a:lnTo>
                  <a:lnTo>
                    <a:pt x="913" y="128"/>
                  </a:lnTo>
                  <a:lnTo>
                    <a:pt x="923" y="135"/>
                  </a:lnTo>
                  <a:lnTo>
                    <a:pt x="923" y="144"/>
                  </a:lnTo>
                  <a:lnTo>
                    <a:pt x="916" y="154"/>
                  </a:lnTo>
                  <a:lnTo>
                    <a:pt x="918" y="170"/>
                  </a:lnTo>
                  <a:lnTo>
                    <a:pt x="918" y="177"/>
                  </a:lnTo>
                  <a:lnTo>
                    <a:pt x="918" y="185"/>
                  </a:lnTo>
                  <a:lnTo>
                    <a:pt x="918" y="194"/>
                  </a:lnTo>
                  <a:lnTo>
                    <a:pt x="920" y="194"/>
                  </a:lnTo>
                  <a:lnTo>
                    <a:pt x="923" y="194"/>
                  </a:lnTo>
                  <a:lnTo>
                    <a:pt x="927" y="194"/>
                  </a:lnTo>
                  <a:lnTo>
                    <a:pt x="930" y="163"/>
                  </a:lnTo>
                  <a:lnTo>
                    <a:pt x="939" y="144"/>
                  </a:lnTo>
                  <a:lnTo>
                    <a:pt x="956" y="132"/>
                  </a:lnTo>
                  <a:lnTo>
                    <a:pt x="975" y="128"/>
                  </a:lnTo>
                  <a:lnTo>
                    <a:pt x="975" y="123"/>
                  </a:lnTo>
                  <a:lnTo>
                    <a:pt x="979" y="97"/>
                  </a:lnTo>
                  <a:lnTo>
                    <a:pt x="977" y="99"/>
                  </a:lnTo>
                  <a:lnTo>
                    <a:pt x="960" y="99"/>
                  </a:lnTo>
                  <a:lnTo>
                    <a:pt x="953" y="102"/>
                  </a:lnTo>
                  <a:lnTo>
                    <a:pt x="960" y="92"/>
                  </a:lnTo>
                  <a:lnTo>
                    <a:pt x="958" y="76"/>
                  </a:lnTo>
                  <a:lnTo>
                    <a:pt x="951" y="69"/>
                  </a:lnTo>
                  <a:lnTo>
                    <a:pt x="958" y="69"/>
                  </a:lnTo>
                  <a:lnTo>
                    <a:pt x="968" y="59"/>
                  </a:lnTo>
                  <a:lnTo>
                    <a:pt x="965" y="52"/>
                  </a:lnTo>
                  <a:lnTo>
                    <a:pt x="965" y="42"/>
                  </a:lnTo>
                  <a:lnTo>
                    <a:pt x="958" y="42"/>
                  </a:lnTo>
                  <a:lnTo>
                    <a:pt x="956" y="35"/>
                  </a:lnTo>
                  <a:lnTo>
                    <a:pt x="939" y="35"/>
                  </a:lnTo>
                  <a:lnTo>
                    <a:pt x="925" y="45"/>
                  </a:lnTo>
                  <a:lnTo>
                    <a:pt x="923" y="28"/>
                  </a:lnTo>
                  <a:lnTo>
                    <a:pt x="906" y="31"/>
                  </a:lnTo>
                  <a:lnTo>
                    <a:pt x="897" y="24"/>
                  </a:lnTo>
                  <a:lnTo>
                    <a:pt x="882" y="40"/>
                  </a:lnTo>
                  <a:lnTo>
                    <a:pt x="882" y="50"/>
                  </a:lnTo>
                  <a:lnTo>
                    <a:pt x="875" y="57"/>
                  </a:lnTo>
                  <a:lnTo>
                    <a:pt x="866" y="42"/>
                  </a:lnTo>
                  <a:lnTo>
                    <a:pt x="866" y="33"/>
                  </a:lnTo>
                  <a:lnTo>
                    <a:pt x="873" y="24"/>
                  </a:lnTo>
                  <a:lnTo>
                    <a:pt x="873" y="16"/>
                  </a:lnTo>
                  <a:lnTo>
                    <a:pt x="873" y="0"/>
                  </a:lnTo>
                  <a:lnTo>
                    <a:pt x="863" y="0"/>
                  </a:lnTo>
                  <a:lnTo>
                    <a:pt x="847" y="19"/>
                  </a:lnTo>
                  <a:lnTo>
                    <a:pt x="849" y="26"/>
                  </a:lnTo>
                  <a:lnTo>
                    <a:pt x="833" y="35"/>
                  </a:lnTo>
                  <a:lnTo>
                    <a:pt x="835" y="61"/>
                  </a:lnTo>
                  <a:lnTo>
                    <a:pt x="835" y="69"/>
                  </a:lnTo>
                  <a:lnTo>
                    <a:pt x="826" y="61"/>
                  </a:lnTo>
                  <a:lnTo>
                    <a:pt x="826" y="52"/>
                  </a:lnTo>
                  <a:lnTo>
                    <a:pt x="816" y="45"/>
                  </a:lnTo>
                  <a:lnTo>
                    <a:pt x="816" y="38"/>
                  </a:lnTo>
                  <a:lnTo>
                    <a:pt x="816" y="28"/>
                  </a:lnTo>
                  <a:lnTo>
                    <a:pt x="816" y="21"/>
                  </a:lnTo>
                  <a:lnTo>
                    <a:pt x="807" y="21"/>
                  </a:lnTo>
                  <a:lnTo>
                    <a:pt x="807" y="28"/>
                  </a:lnTo>
                  <a:lnTo>
                    <a:pt x="809" y="38"/>
                  </a:lnTo>
                  <a:lnTo>
                    <a:pt x="802" y="54"/>
                  </a:lnTo>
                  <a:lnTo>
                    <a:pt x="795" y="71"/>
                  </a:lnTo>
                  <a:lnTo>
                    <a:pt x="788" y="87"/>
                  </a:lnTo>
                  <a:lnTo>
                    <a:pt x="785" y="80"/>
                  </a:lnTo>
                  <a:lnTo>
                    <a:pt x="785" y="73"/>
                  </a:lnTo>
                  <a:lnTo>
                    <a:pt x="785" y="57"/>
                  </a:lnTo>
                  <a:lnTo>
                    <a:pt x="800" y="47"/>
                  </a:lnTo>
                  <a:lnTo>
                    <a:pt x="800" y="38"/>
                  </a:lnTo>
                  <a:lnTo>
                    <a:pt x="807" y="21"/>
                  </a:lnTo>
                  <a:lnTo>
                    <a:pt x="814" y="12"/>
                  </a:lnTo>
                  <a:lnTo>
                    <a:pt x="807" y="5"/>
                  </a:lnTo>
                  <a:lnTo>
                    <a:pt x="783" y="24"/>
                  </a:lnTo>
                  <a:lnTo>
                    <a:pt x="774" y="16"/>
                  </a:lnTo>
                  <a:lnTo>
                    <a:pt x="766" y="24"/>
                  </a:lnTo>
                  <a:lnTo>
                    <a:pt x="766" y="33"/>
                  </a:lnTo>
                  <a:lnTo>
                    <a:pt x="783" y="40"/>
                  </a:lnTo>
                  <a:lnTo>
                    <a:pt x="759" y="50"/>
                  </a:lnTo>
                  <a:lnTo>
                    <a:pt x="750" y="42"/>
                  </a:lnTo>
                  <a:lnTo>
                    <a:pt x="743" y="50"/>
                  </a:lnTo>
                  <a:lnTo>
                    <a:pt x="745" y="66"/>
                  </a:lnTo>
                  <a:lnTo>
                    <a:pt x="736" y="69"/>
                  </a:lnTo>
                  <a:lnTo>
                    <a:pt x="745" y="76"/>
                  </a:lnTo>
                  <a:lnTo>
                    <a:pt x="729" y="92"/>
                  </a:lnTo>
                  <a:lnTo>
                    <a:pt x="719" y="78"/>
                  </a:lnTo>
                  <a:lnTo>
                    <a:pt x="712" y="85"/>
                  </a:lnTo>
                  <a:lnTo>
                    <a:pt x="714" y="95"/>
                  </a:lnTo>
                  <a:lnTo>
                    <a:pt x="714" y="102"/>
                  </a:lnTo>
                  <a:lnTo>
                    <a:pt x="707" y="111"/>
                  </a:lnTo>
                  <a:lnTo>
                    <a:pt x="698" y="104"/>
                  </a:lnTo>
                  <a:lnTo>
                    <a:pt x="688" y="104"/>
                  </a:lnTo>
                  <a:lnTo>
                    <a:pt x="691" y="111"/>
                  </a:lnTo>
                  <a:lnTo>
                    <a:pt x="681" y="104"/>
                  </a:lnTo>
                  <a:lnTo>
                    <a:pt x="672" y="104"/>
                  </a:lnTo>
                  <a:lnTo>
                    <a:pt x="665" y="113"/>
                  </a:lnTo>
                  <a:lnTo>
                    <a:pt x="667" y="121"/>
                  </a:lnTo>
                  <a:lnTo>
                    <a:pt x="658" y="123"/>
                  </a:lnTo>
                  <a:lnTo>
                    <a:pt x="651" y="132"/>
                  </a:lnTo>
                  <a:lnTo>
                    <a:pt x="651" y="147"/>
                  </a:lnTo>
                  <a:lnTo>
                    <a:pt x="660" y="154"/>
                  </a:lnTo>
                  <a:lnTo>
                    <a:pt x="662" y="170"/>
                  </a:lnTo>
                  <a:lnTo>
                    <a:pt x="653" y="163"/>
                  </a:lnTo>
                  <a:lnTo>
                    <a:pt x="643" y="156"/>
                  </a:lnTo>
                  <a:lnTo>
                    <a:pt x="636" y="156"/>
                  </a:lnTo>
                  <a:lnTo>
                    <a:pt x="629" y="173"/>
                  </a:lnTo>
                  <a:lnTo>
                    <a:pt x="620" y="158"/>
                  </a:lnTo>
                  <a:lnTo>
                    <a:pt x="613" y="166"/>
                  </a:lnTo>
                  <a:lnTo>
                    <a:pt x="613" y="182"/>
                  </a:lnTo>
                  <a:lnTo>
                    <a:pt x="622" y="199"/>
                  </a:lnTo>
                  <a:lnTo>
                    <a:pt x="622" y="206"/>
                  </a:lnTo>
                  <a:lnTo>
                    <a:pt x="615" y="199"/>
                  </a:lnTo>
                  <a:lnTo>
                    <a:pt x="606" y="185"/>
                  </a:lnTo>
                  <a:lnTo>
                    <a:pt x="606" y="199"/>
                  </a:lnTo>
                  <a:lnTo>
                    <a:pt x="598" y="215"/>
                  </a:lnTo>
                  <a:lnTo>
                    <a:pt x="589" y="208"/>
                  </a:lnTo>
                  <a:lnTo>
                    <a:pt x="589" y="194"/>
                  </a:lnTo>
                  <a:lnTo>
                    <a:pt x="582" y="201"/>
                  </a:lnTo>
                  <a:lnTo>
                    <a:pt x="582" y="225"/>
                  </a:lnTo>
                  <a:lnTo>
                    <a:pt x="575" y="227"/>
                  </a:lnTo>
                  <a:lnTo>
                    <a:pt x="565" y="227"/>
                  </a:lnTo>
                  <a:lnTo>
                    <a:pt x="558" y="234"/>
                  </a:lnTo>
                  <a:lnTo>
                    <a:pt x="568" y="244"/>
                  </a:lnTo>
                  <a:lnTo>
                    <a:pt x="561" y="253"/>
                  </a:lnTo>
                  <a:lnTo>
                    <a:pt x="551" y="260"/>
                  </a:lnTo>
                  <a:lnTo>
                    <a:pt x="554" y="270"/>
                  </a:lnTo>
                  <a:lnTo>
                    <a:pt x="563" y="277"/>
                  </a:lnTo>
                  <a:lnTo>
                    <a:pt x="554" y="286"/>
                  </a:lnTo>
                  <a:lnTo>
                    <a:pt x="530" y="286"/>
                  </a:lnTo>
                  <a:lnTo>
                    <a:pt x="528" y="279"/>
                  </a:lnTo>
                  <a:lnTo>
                    <a:pt x="520" y="289"/>
                  </a:lnTo>
                  <a:lnTo>
                    <a:pt x="520" y="296"/>
                  </a:lnTo>
                  <a:lnTo>
                    <a:pt x="523" y="312"/>
                  </a:lnTo>
                  <a:lnTo>
                    <a:pt x="523" y="319"/>
                  </a:lnTo>
                  <a:lnTo>
                    <a:pt x="516" y="336"/>
                  </a:lnTo>
                  <a:lnTo>
                    <a:pt x="516" y="319"/>
                  </a:lnTo>
                  <a:lnTo>
                    <a:pt x="513" y="305"/>
                  </a:lnTo>
                  <a:lnTo>
                    <a:pt x="513" y="296"/>
                  </a:lnTo>
                  <a:lnTo>
                    <a:pt x="506" y="305"/>
                  </a:lnTo>
                  <a:lnTo>
                    <a:pt x="497" y="305"/>
                  </a:lnTo>
                  <a:lnTo>
                    <a:pt x="490" y="308"/>
                  </a:lnTo>
                  <a:lnTo>
                    <a:pt x="483" y="315"/>
                  </a:lnTo>
                  <a:lnTo>
                    <a:pt x="490" y="315"/>
                  </a:lnTo>
                  <a:lnTo>
                    <a:pt x="499" y="322"/>
                  </a:lnTo>
                  <a:lnTo>
                    <a:pt x="499" y="331"/>
                  </a:lnTo>
                  <a:lnTo>
                    <a:pt x="490" y="322"/>
                  </a:lnTo>
                  <a:lnTo>
                    <a:pt x="483" y="331"/>
                  </a:lnTo>
                  <a:lnTo>
                    <a:pt x="473" y="324"/>
                  </a:lnTo>
                  <a:lnTo>
                    <a:pt x="466" y="324"/>
                  </a:lnTo>
                  <a:lnTo>
                    <a:pt x="466" y="341"/>
                  </a:lnTo>
                  <a:lnTo>
                    <a:pt x="459" y="350"/>
                  </a:lnTo>
                  <a:lnTo>
                    <a:pt x="483" y="338"/>
                  </a:lnTo>
                  <a:lnTo>
                    <a:pt x="492" y="348"/>
                  </a:lnTo>
                  <a:lnTo>
                    <a:pt x="492" y="355"/>
                  </a:lnTo>
                  <a:lnTo>
                    <a:pt x="475" y="357"/>
                  </a:lnTo>
                  <a:lnTo>
                    <a:pt x="468" y="357"/>
                  </a:lnTo>
                  <a:lnTo>
                    <a:pt x="461" y="367"/>
                  </a:lnTo>
                  <a:lnTo>
                    <a:pt x="461" y="374"/>
                  </a:lnTo>
                  <a:lnTo>
                    <a:pt x="478" y="374"/>
                  </a:lnTo>
                  <a:lnTo>
                    <a:pt x="478" y="388"/>
                  </a:lnTo>
                  <a:lnTo>
                    <a:pt x="471" y="390"/>
                  </a:lnTo>
                  <a:lnTo>
                    <a:pt x="464" y="390"/>
                  </a:lnTo>
                  <a:lnTo>
                    <a:pt x="454" y="400"/>
                  </a:lnTo>
                  <a:lnTo>
                    <a:pt x="447" y="407"/>
                  </a:lnTo>
                  <a:lnTo>
                    <a:pt x="431" y="400"/>
                  </a:lnTo>
                  <a:lnTo>
                    <a:pt x="423" y="409"/>
                  </a:lnTo>
                  <a:lnTo>
                    <a:pt x="423" y="419"/>
                  </a:lnTo>
                  <a:lnTo>
                    <a:pt x="423" y="426"/>
                  </a:lnTo>
                  <a:lnTo>
                    <a:pt x="416" y="426"/>
                  </a:lnTo>
                  <a:lnTo>
                    <a:pt x="409" y="435"/>
                  </a:lnTo>
                  <a:lnTo>
                    <a:pt x="416" y="443"/>
                  </a:lnTo>
                  <a:lnTo>
                    <a:pt x="409" y="452"/>
                  </a:lnTo>
                  <a:lnTo>
                    <a:pt x="393" y="452"/>
                  </a:lnTo>
                  <a:lnTo>
                    <a:pt x="402" y="462"/>
                  </a:lnTo>
                  <a:lnTo>
                    <a:pt x="412" y="469"/>
                  </a:lnTo>
                  <a:lnTo>
                    <a:pt x="419" y="459"/>
                  </a:lnTo>
                  <a:lnTo>
                    <a:pt x="419" y="476"/>
                  </a:lnTo>
                  <a:lnTo>
                    <a:pt x="402" y="476"/>
                  </a:lnTo>
                  <a:lnTo>
                    <a:pt x="395" y="478"/>
                  </a:lnTo>
                  <a:lnTo>
                    <a:pt x="395" y="485"/>
                  </a:lnTo>
                  <a:lnTo>
                    <a:pt x="404" y="492"/>
                  </a:lnTo>
                  <a:lnTo>
                    <a:pt x="397" y="502"/>
                  </a:lnTo>
                  <a:lnTo>
                    <a:pt x="388" y="502"/>
                  </a:lnTo>
                  <a:lnTo>
                    <a:pt x="381" y="511"/>
                  </a:lnTo>
                  <a:lnTo>
                    <a:pt x="374" y="521"/>
                  </a:lnTo>
                  <a:lnTo>
                    <a:pt x="381" y="528"/>
                  </a:lnTo>
                  <a:lnTo>
                    <a:pt x="383" y="535"/>
                  </a:lnTo>
                  <a:lnTo>
                    <a:pt x="374" y="544"/>
                  </a:lnTo>
                  <a:lnTo>
                    <a:pt x="367" y="537"/>
                  </a:lnTo>
                  <a:lnTo>
                    <a:pt x="367" y="530"/>
                  </a:lnTo>
                  <a:lnTo>
                    <a:pt x="357" y="544"/>
                  </a:lnTo>
                  <a:lnTo>
                    <a:pt x="360" y="554"/>
                  </a:lnTo>
                  <a:lnTo>
                    <a:pt x="367" y="554"/>
                  </a:lnTo>
                  <a:lnTo>
                    <a:pt x="369" y="570"/>
                  </a:lnTo>
                  <a:lnTo>
                    <a:pt x="360" y="578"/>
                  </a:lnTo>
                  <a:lnTo>
                    <a:pt x="352" y="580"/>
                  </a:lnTo>
                  <a:lnTo>
                    <a:pt x="352" y="594"/>
                  </a:lnTo>
                  <a:lnTo>
                    <a:pt x="345" y="604"/>
                  </a:lnTo>
                  <a:lnTo>
                    <a:pt x="338" y="604"/>
                  </a:lnTo>
                  <a:lnTo>
                    <a:pt x="338" y="613"/>
                  </a:lnTo>
                  <a:lnTo>
                    <a:pt x="345" y="611"/>
                  </a:lnTo>
                  <a:lnTo>
                    <a:pt x="348" y="620"/>
                  </a:lnTo>
                  <a:lnTo>
                    <a:pt x="348" y="630"/>
                  </a:lnTo>
                  <a:lnTo>
                    <a:pt x="341" y="637"/>
                  </a:lnTo>
                  <a:lnTo>
                    <a:pt x="324" y="630"/>
                  </a:lnTo>
                  <a:lnTo>
                    <a:pt x="322" y="622"/>
                  </a:lnTo>
                  <a:lnTo>
                    <a:pt x="315" y="613"/>
                  </a:lnTo>
                  <a:lnTo>
                    <a:pt x="305" y="622"/>
                  </a:lnTo>
                  <a:lnTo>
                    <a:pt x="298" y="632"/>
                  </a:lnTo>
                  <a:lnTo>
                    <a:pt x="289" y="632"/>
                  </a:lnTo>
                  <a:lnTo>
                    <a:pt x="281" y="634"/>
                  </a:lnTo>
                  <a:lnTo>
                    <a:pt x="284" y="649"/>
                  </a:lnTo>
                  <a:lnTo>
                    <a:pt x="274" y="658"/>
                  </a:lnTo>
                  <a:lnTo>
                    <a:pt x="270" y="675"/>
                  </a:lnTo>
                  <a:lnTo>
                    <a:pt x="260" y="675"/>
                  </a:lnTo>
                  <a:lnTo>
                    <a:pt x="253" y="677"/>
                  </a:lnTo>
                  <a:lnTo>
                    <a:pt x="253" y="684"/>
                  </a:lnTo>
                  <a:lnTo>
                    <a:pt x="253" y="701"/>
                  </a:lnTo>
                  <a:lnTo>
                    <a:pt x="246" y="694"/>
                  </a:lnTo>
                  <a:lnTo>
                    <a:pt x="237" y="701"/>
                  </a:lnTo>
                  <a:lnTo>
                    <a:pt x="229" y="710"/>
                  </a:lnTo>
                  <a:lnTo>
                    <a:pt x="220" y="703"/>
                  </a:lnTo>
                  <a:lnTo>
                    <a:pt x="213" y="712"/>
                  </a:lnTo>
                  <a:lnTo>
                    <a:pt x="206" y="720"/>
                  </a:lnTo>
                  <a:lnTo>
                    <a:pt x="199" y="722"/>
                  </a:lnTo>
                  <a:lnTo>
                    <a:pt x="199" y="739"/>
                  </a:lnTo>
                  <a:lnTo>
                    <a:pt x="189" y="729"/>
                  </a:lnTo>
                  <a:lnTo>
                    <a:pt x="182" y="731"/>
                  </a:lnTo>
                  <a:lnTo>
                    <a:pt x="192" y="739"/>
                  </a:lnTo>
                  <a:lnTo>
                    <a:pt x="192" y="746"/>
                  </a:lnTo>
                  <a:lnTo>
                    <a:pt x="182" y="748"/>
                  </a:lnTo>
                  <a:lnTo>
                    <a:pt x="175" y="739"/>
                  </a:lnTo>
                  <a:lnTo>
                    <a:pt x="168" y="748"/>
                  </a:lnTo>
                  <a:lnTo>
                    <a:pt x="158" y="748"/>
                  </a:lnTo>
                  <a:lnTo>
                    <a:pt x="149" y="750"/>
                  </a:lnTo>
                  <a:lnTo>
                    <a:pt x="142" y="750"/>
                  </a:lnTo>
                  <a:lnTo>
                    <a:pt x="142" y="757"/>
                  </a:lnTo>
                  <a:lnTo>
                    <a:pt x="151" y="774"/>
                  </a:lnTo>
                  <a:lnTo>
                    <a:pt x="144" y="774"/>
                  </a:lnTo>
                  <a:lnTo>
                    <a:pt x="135" y="774"/>
                  </a:lnTo>
                  <a:lnTo>
                    <a:pt x="118" y="767"/>
                  </a:lnTo>
                  <a:lnTo>
                    <a:pt x="111" y="769"/>
                  </a:lnTo>
                  <a:lnTo>
                    <a:pt x="104" y="776"/>
                  </a:lnTo>
                  <a:lnTo>
                    <a:pt x="111" y="786"/>
                  </a:lnTo>
                  <a:lnTo>
                    <a:pt x="113" y="793"/>
                  </a:lnTo>
                  <a:lnTo>
                    <a:pt x="104" y="793"/>
                  </a:lnTo>
                  <a:lnTo>
                    <a:pt x="87" y="795"/>
                  </a:lnTo>
                  <a:lnTo>
                    <a:pt x="80" y="812"/>
                  </a:lnTo>
                  <a:lnTo>
                    <a:pt x="78" y="795"/>
                  </a:lnTo>
                  <a:lnTo>
                    <a:pt x="71" y="795"/>
                  </a:lnTo>
                  <a:lnTo>
                    <a:pt x="64" y="805"/>
                  </a:lnTo>
                  <a:lnTo>
                    <a:pt x="54" y="798"/>
                  </a:lnTo>
                  <a:lnTo>
                    <a:pt x="47" y="798"/>
                  </a:lnTo>
                  <a:lnTo>
                    <a:pt x="38" y="798"/>
                  </a:lnTo>
                  <a:lnTo>
                    <a:pt x="40" y="807"/>
                  </a:lnTo>
                  <a:lnTo>
                    <a:pt x="40" y="814"/>
                  </a:lnTo>
                  <a:lnTo>
                    <a:pt x="47" y="821"/>
                  </a:lnTo>
                  <a:lnTo>
                    <a:pt x="57" y="821"/>
                  </a:lnTo>
                  <a:lnTo>
                    <a:pt x="57" y="831"/>
                  </a:lnTo>
                  <a:lnTo>
                    <a:pt x="50" y="831"/>
                  </a:lnTo>
                  <a:lnTo>
                    <a:pt x="42" y="840"/>
                  </a:lnTo>
                  <a:lnTo>
                    <a:pt x="24" y="840"/>
                  </a:lnTo>
                  <a:lnTo>
                    <a:pt x="24" y="847"/>
                  </a:lnTo>
                  <a:lnTo>
                    <a:pt x="35" y="857"/>
                  </a:lnTo>
                  <a:lnTo>
                    <a:pt x="35" y="864"/>
                  </a:lnTo>
                  <a:lnTo>
                    <a:pt x="19" y="857"/>
                  </a:lnTo>
                  <a:lnTo>
                    <a:pt x="19" y="866"/>
                  </a:lnTo>
                  <a:lnTo>
                    <a:pt x="19" y="873"/>
                  </a:lnTo>
                  <a:lnTo>
                    <a:pt x="28" y="890"/>
                  </a:lnTo>
                  <a:lnTo>
                    <a:pt x="45" y="888"/>
                  </a:lnTo>
                  <a:lnTo>
                    <a:pt x="45" y="897"/>
                  </a:lnTo>
                  <a:lnTo>
                    <a:pt x="38" y="897"/>
                  </a:lnTo>
                  <a:lnTo>
                    <a:pt x="19" y="890"/>
                  </a:lnTo>
                  <a:lnTo>
                    <a:pt x="21" y="899"/>
                  </a:lnTo>
                  <a:lnTo>
                    <a:pt x="21" y="907"/>
                  </a:lnTo>
                  <a:lnTo>
                    <a:pt x="31" y="921"/>
                  </a:lnTo>
                  <a:lnTo>
                    <a:pt x="40" y="930"/>
                  </a:lnTo>
                  <a:lnTo>
                    <a:pt x="31" y="937"/>
                  </a:lnTo>
                  <a:lnTo>
                    <a:pt x="24" y="930"/>
                  </a:lnTo>
                  <a:lnTo>
                    <a:pt x="14" y="940"/>
                  </a:lnTo>
                  <a:lnTo>
                    <a:pt x="16" y="947"/>
                  </a:lnTo>
                  <a:lnTo>
                    <a:pt x="33" y="954"/>
                  </a:lnTo>
                  <a:lnTo>
                    <a:pt x="24" y="956"/>
                  </a:lnTo>
                  <a:lnTo>
                    <a:pt x="16" y="956"/>
                  </a:lnTo>
                  <a:lnTo>
                    <a:pt x="16" y="963"/>
                  </a:lnTo>
                  <a:lnTo>
                    <a:pt x="26" y="973"/>
                  </a:lnTo>
                  <a:lnTo>
                    <a:pt x="33" y="980"/>
                  </a:lnTo>
                  <a:lnTo>
                    <a:pt x="52" y="978"/>
                  </a:lnTo>
                  <a:lnTo>
                    <a:pt x="66" y="968"/>
                  </a:lnTo>
                  <a:lnTo>
                    <a:pt x="52" y="987"/>
                  </a:lnTo>
                  <a:lnTo>
                    <a:pt x="45" y="994"/>
                  </a:lnTo>
                  <a:lnTo>
                    <a:pt x="35" y="1004"/>
                  </a:lnTo>
                  <a:lnTo>
                    <a:pt x="54" y="1020"/>
                  </a:lnTo>
                  <a:lnTo>
                    <a:pt x="45" y="1020"/>
                  </a:lnTo>
                  <a:lnTo>
                    <a:pt x="38" y="1020"/>
                  </a:lnTo>
                  <a:lnTo>
                    <a:pt x="31" y="1030"/>
                  </a:lnTo>
                  <a:lnTo>
                    <a:pt x="21" y="1023"/>
                  </a:lnTo>
                  <a:lnTo>
                    <a:pt x="14" y="1023"/>
                  </a:lnTo>
                  <a:lnTo>
                    <a:pt x="5" y="1039"/>
                  </a:lnTo>
                  <a:lnTo>
                    <a:pt x="7" y="1046"/>
                  </a:lnTo>
                  <a:lnTo>
                    <a:pt x="0" y="1063"/>
                  </a:lnTo>
                  <a:lnTo>
                    <a:pt x="7" y="1072"/>
                  </a:lnTo>
                  <a:lnTo>
                    <a:pt x="24" y="1046"/>
                  </a:lnTo>
                  <a:lnTo>
                    <a:pt x="38" y="1044"/>
                  </a:lnTo>
                  <a:lnTo>
                    <a:pt x="40" y="1053"/>
                  </a:lnTo>
                  <a:lnTo>
                    <a:pt x="40" y="1070"/>
                  </a:lnTo>
                  <a:lnTo>
                    <a:pt x="33" y="1070"/>
                  </a:lnTo>
                  <a:lnTo>
                    <a:pt x="33" y="1087"/>
                  </a:lnTo>
                  <a:lnTo>
                    <a:pt x="26" y="1094"/>
                  </a:lnTo>
                  <a:lnTo>
                    <a:pt x="26" y="1087"/>
                  </a:lnTo>
                  <a:lnTo>
                    <a:pt x="19" y="1096"/>
                  </a:lnTo>
                  <a:lnTo>
                    <a:pt x="19" y="1103"/>
                  </a:lnTo>
                  <a:lnTo>
                    <a:pt x="21" y="1120"/>
                  </a:lnTo>
                  <a:lnTo>
                    <a:pt x="21" y="1129"/>
                  </a:lnTo>
                  <a:lnTo>
                    <a:pt x="38" y="1143"/>
                  </a:lnTo>
                  <a:lnTo>
                    <a:pt x="64" y="1150"/>
                  </a:lnTo>
                  <a:lnTo>
                    <a:pt x="47" y="1167"/>
                  </a:lnTo>
                  <a:lnTo>
                    <a:pt x="66" y="1174"/>
                  </a:lnTo>
                  <a:lnTo>
                    <a:pt x="73" y="1165"/>
                  </a:lnTo>
                  <a:lnTo>
                    <a:pt x="73" y="1181"/>
                  </a:lnTo>
                  <a:lnTo>
                    <a:pt x="97" y="1179"/>
                  </a:lnTo>
                  <a:lnTo>
                    <a:pt x="113" y="1179"/>
                  </a:lnTo>
                  <a:lnTo>
                    <a:pt x="130" y="1169"/>
                  </a:lnTo>
                  <a:lnTo>
                    <a:pt x="130" y="1176"/>
                  </a:lnTo>
                  <a:lnTo>
                    <a:pt x="147" y="1169"/>
                  </a:lnTo>
                  <a:lnTo>
                    <a:pt x="154" y="1160"/>
                  </a:lnTo>
                  <a:lnTo>
                    <a:pt x="161" y="1143"/>
                  </a:lnTo>
                  <a:lnTo>
                    <a:pt x="170" y="1134"/>
                  </a:lnTo>
                  <a:lnTo>
                    <a:pt x="194" y="1124"/>
                  </a:lnTo>
                  <a:lnTo>
                    <a:pt x="194" y="1117"/>
                  </a:lnTo>
                  <a:lnTo>
                    <a:pt x="201" y="1108"/>
                  </a:lnTo>
                  <a:lnTo>
                    <a:pt x="218" y="1105"/>
                  </a:lnTo>
                  <a:lnTo>
                    <a:pt x="218" y="1115"/>
                  </a:lnTo>
                  <a:lnTo>
                    <a:pt x="227" y="1122"/>
                  </a:lnTo>
                  <a:lnTo>
                    <a:pt x="241" y="1113"/>
                  </a:lnTo>
                  <a:lnTo>
                    <a:pt x="241" y="1096"/>
                  </a:lnTo>
                  <a:lnTo>
                    <a:pt x="255" y="1079"/>
                  </a:lnTo>
                  <a:lnTo>
                    <a:pt x="255" y="1063"/>
                  </a:lnTo>
                  <a:lnTo>
                    <a:pt x="246" y="1056"/>
                  </a:lnTo>
                  <a:lnTo>
                    <a:pt x="260" y="1037"/>
                  </a:lnTo>
                  <a:lnTo>
                    <a:pt x="270" y="1030"/>
                  </a:lnTo>
                  <a:lnTo>
                    <a:pt x="277" y="1020"/>
                  </a:lnTo>
                  <a:lnTo>
                    <a:pt x="284" y="1018"/>
                  </a:lnTo>
                  <a:lnTo>
                    <a:pt x="286" y="1034"/>
                  </a:lnTo>
                  <a:lnTo>
                    <a:pt x="279" y="1044"/>
                  </a:lnTo>
                  <a:lnTo>
                    <a:pt x="270" y="1044"/>
                  </a:lnTo>
                  <a:lnTo>
                    <a:pt x="272" y="1060"/>
                  </a:lnTo>
                  <a:lnTo>
                    <a:pt x="279" y="1060"/>
                  </a:lnTo>
                  <a:lnTo>
                    <a:pt x="305" y="1075"/>
                  </a:lnTo>
                  <a:lnTo>
                    <a:pt x="319" y="1058"/>
                  </a:lnTo>
                  <a:lnTo>
                    <a:pt x="319" y="10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1" name="Freeform 381"/>
            <p:cNvSpPr>
              <a:spLocks/>
            </p:cNvSpPr>
            <p:nvPr/>
          </p:nvSpPr>
          <p:spPr bwMode="auto">
            <a:xfrm>
              <a:off x="9850438" y="9788525"/>
              <a:ext cx="38100" cy="52388"/>
            </a:xfrm>
            <a:custGeom>
              <a:avLst/>
              <a:gdLst>
                <a:gd name="T0" fmla="*/ 7 w 24"/>
                <a:gd name="T1" fmla="*/ 16 h 33"/>
                <a:gd name="T2" fmla="*/ 7 w 24"/>
                <a:gd name="T3" fmla="*/ 16 h 33"/>
                <a:gd name="T4" fmla="*/ 9 w 24"/>
                <a:gd name="T5" fmla="*/ 26 h 33"/>
                <a:gd name="T6" fmla="*/ 16 w 24"/>
                <a:gd name="T7" fmla="*/ 33 h 33"/>
                <a:gd name="T8" fmla="*/ 24 w 24"/>
                <a:gd name="T9" fmla="*/ 23 h 33"/>
                <a:gd name="T10" fmla="*/ 24 w 24"/>
                <a:gd name="T11" fmla="*/ 16 h 33"/>
                <a:gd name="T12" fmla="*/ 21 w 24"/>
                <a:gd name="T13" fmla="*/ 7 h 33"/>
                <a:gd name="T14" fmla="*/ 14 w 24"/>
                <a:gd name="T15" fmla="*/ 0 h 33"/>
                <a:gd name="T16" fmla="*/ 0 w 24"/>
                <a:gd name="T17" fmla="*/ 19 h 33"/>
                <a:gd name="T18" fmla="*/ 2 w 24"/>
                <a:gd name="T19" fmla="*/ 16 h 33"/>
                <a:gd name="T20" fmla="*/ 7 w 24"/>
                <a:gd name="T21" fmla="*/ 16 h 33"/>
                <a:gd name="T22" fmla="*/ 7 w 24"/>
                <a:gd name="T2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3">
                  <a:moveTo>
                    <a:pt x="7" y="16"/>
                  </a:moveTo>
                  <a:lnTo>
                    <a:pt x="7" y="16"/>
                  </a:lnTo>
                  <a:lnTo>
                    <a:pt x="9" y="26"/>
                  </a:lnTo>
                  <a:lnTo>
                    <a:pt x="16" y="33"/>
                  </a:lnTo>
                  <a:lnTo>
                    <a:pt x="24" y="23"/>
                  </a:lnTo>
                  <a:lnTo>
                    <a:pt x="24" y="16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2" name="Rectangle 382"/>
            <p:cNvSpPr>
              <a:spLocks noChangeArrowheads="1"/>
            </p:cNvSpPr>
            <p:nvPr/>
          </p:nvSpPr>
          <p:spPr bwMode="auto">
            <a:xfrm>
              <a:off x="9847263" y="9818688"/>
              <a:ext cx="3175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3" name="Freeform 383"/>
            <p:cNvSpPr>
              <a:spLocks/>
            </p:cNvSpPr>
            <p:nvPr/>
          </p:nvSpPr>
          <p:spPr bwMode="auto">
            <a:xfrm>
              <a:off x="9850438" y="8445500"/>
              <a:ext cx="830263" cy="1909763"/>
            </a:xfrm>
            <a:custGeom>
              <a:avLst/>
              <a:gdLst>
                <a:gd name="T0" fmla="*/ 480 w 523"/>
                <a:gd name="T1" fmla="*/ 90 h 1203"/>
                <a:gd name="T2" fmla="*/ 459 w 523"/>
                <a:gd name="T3" fmla="*/ 50 h 1203"/>
                <a:gd name="T4" fmla="*/ 402 w 523"/>
                <a:gd name="T5" fmla="*/ 31 h 1203"/>
                <a:gd name="T6" fmla="*/ 367 w 523"/>
                <a:gd name="T7" fmla="*/ 0 h 1203"/>
                <a:gd name="T8" fmla="*/ 352 w 523"/>
                <a:gd name="T9" fmla="*/ 34 h 1203"/>
                <a:gd name="T10" fmla="*/ 329 w 523"/>
                <a:gd name="T11" fmla="*/ 60 h 1203"/>
                <a:gd name="T12" fmla="*/ 296 w 523"/>
                <a:gd name="T13" fmla="*/ 62 h 1203"/>
                <a:gd name="T14" fmla="*/ 274 w 523"/>
                <a:gd name="T15" fmla="*/ 81 h 1203"/>
                <a:gd name="T16" fmla="*/ 234 w 523"/>
                <a:gd name="T17" fmla="*/ 124 h 1203"/>
                <a:gd name="T18" fmla="*/ 229 w 523"/>
                <a:gd name="T19" fmla="*/ 173 h 1203"/>
                <a:gd name="T20" fmla="*/ 201 w 523"/>
                <a:gd name="T21" fmla="*/ 235 h 1203"/>
                <a:gd name="T22" fmla="*/ 156 w 523"/>
                <a:gd name="T23" fmla="*/ 294 h 1203"/>
                <a:gd name="T24" fmla="*/ 144 w 523"/>
                <a:gd name="T25" fmla="*/ 360 h 1203"/>
                <a:gd name="T26" fmla="*/ 130 w 523"/>
                <a:gd name="T27" fmla="*/ 410 h 1203"/>
                <a:gd name="T28" fmla="*/ 109 w 523"/>
                <a:gd name="T29" fmla="*/ 446 h 1203"/>
                <a:gd name="T30" fmla="*/ 85 w 523"/>
                <a:gd name="T31" fmla="*/ 455 h 1203"/>
                <a:gd name="T32" fmla="*/ 54 w 523"/>
                <a:gd name="T33" fmla="*/ 507 h 1203"/>
                <a:gd name="T34" fmla="*/ 52 w 523"/>
                <a:gd name="T35" fmla="*/ 573 h 1203"/>
                <a:gd name="T36" fmla="*/ 57 w 523"/>
                <a:gd name="T37" fmla="*/ 630 h 1203"/>
                <a:gd name="T38" fmla="*/ 76 w 523"/>
                <a:gd name="T39" fmla="*/ 678 h 1203"/>
                <a:gd name="T40" fmla="*/ 64 w 523"/>
                <a:gd name="T41" fmla="*/ 737 h 1203"/>
                <a:gd name="T42" fmla="*/ 52 w 523"/>
                <a:gd name="T43" fmla="*/ 794 h 1203"/>
                <a:gd name="T44" fmla="*/ 28 w 523"/>
                <a:gd name="T45" fmla="*/ 822 h 1203"/>
                <a:gd name="T46" fmla="*/ 24 w 523"/>
                <a:gd name="T47" fmla="*/ 869 h 1203"/>
                <a:gd name="T48" fmla="*/ 7 w 523"/>
                <a:gd name="T49" fmla="*/ 862 h 1203"/>
                <a:gd name="T50" fmla="*/ 2 w 523"/>
                <a:gd name="T51" fmla="*/ 905 h 1203"/>
                <a:gd name="T52" fmla="*/ 12 w 523"/>
                <a:gd name="T53" fmla="*/ 936 h 1203"/>
                <a:gd name="T54" fmla="*/ 24 w 523"/>
                <a:gd name="T55" fmla="*/ 976 h 1203"/>
                <a:gd name="T56" fmla="*/ 35 w 523"/>
                <a:gd name="T57" fmla="*/ 1026 h 1203"/>
                <a:gd name="T58" fmla="*/ 47 w 523"/>
                <a:gd name="T59" fmla="*/ 1082 h 1203"/>
                <a:gd name="T60" fmla="*/ 57 w 523"/>
                <a:gd name="T61" fmla="*/ 1113 h 1203"/>
                <a:gd name="T62" fmla="*/ 61 w 523"/>
                <a:gd name="T63" fmla="*/ 1156 h 1203"/>
                <a:gd name="T64" fmla="*/ 73 w 523"/>
                <a:gd name="T65" fmla="*/ 1203 h 1203"/>
                <a:gd name="T66" fmla="*/ 130 w 523"/>
                <a:gd name="T67" fmla="*/ 1198 h 1203"/>
                <a:gd name="T68" fmla="*/ 142 w 523"/>
                <a:gd name="T69" fmla="*/ 1149 h 1203"/>
                <a:gd name="T70" fmla="*/ 166 w 523"/>
                <a:gd name="T71" fmla="*/ 1132 h 1203"/>
                <a:gd name="T72" fmla="*/ 225 w 523"/>
                <a:gd name="T73" fmla="*/ 1135 h 1203"/>
                <a:gd name="T74" fmla="*/ 244 w 523"/>
                <a:gd name="T75" fmla="*/ 1068 h 1203"/>
                <a:gd name="T76" fmla="*/ 258 w 523"/>
                <a:gd name="T77" fmla="*/ 1026 h 1203"/>
                <a:gd name="T78" fmla="*/ 263 w 523"/>
                <a:gd name="T79" fmla="*/ 985 h 1203"/>
                <a:gd name="T80" fmla="*/ 258 w 523"/>
                <a:gd name="T81" fmla="*/ 929 h 1203"/>
                <a:gd name="T82" fmla="*/ 281 w 523"/>
                <a:gd name="T83" fmla="*/ 910 h 1203"/>
                <a:gd name="T84" fmla="*/ 312 w 523"/>
                <a:gd name="T85" fmla="*/ 874 h 1203"/>
                <a:gd name="T86" fmla="*/ 334 w 523"/>
                <a:gd name="T87" fmla="*/ 841 h 1203"/>
                <a:gd name="T88" fmla="*/ 355 w 523"/>
                <a:gd name="T89" fmla="*/ 789 h 1203"/>
                <a:gd name="T90" fmla="*/ 329 w 523"/>
                <a:gd name="T91" fmla="*/ 758 h 1203"/>
                <a:gd name="T92" fmla="*/ 293 w 523"/>
                <a:gd name="T93" fmla="*/ 737 h 1203"/>
                <a:gd name="T94" fmla="*/ 267 w 523"/>
                <a:gd name="T95" fmla="*/ 689 h 1203"/>
                <a:gd name="T96" fmla="*/ 279 w 523"/>
                <a:gd name="T97" fmla="*/ 637 h 1203"/>
                <a:gd name="T98" fmla="*/ 293 w 523"/>
                <a:gd name="T99" fmla="*/ 597 h 1203"/>
                <a:gd name="T100" fmla="*/ 291 w 523"/>
                <a:gd name="T101" fmla="*/ 564 h 1203"/>
                <a:gd name="T102" fmla="*/ 338 w 523"/>
                <a:gd name="T103" fmla="*/ 536 h 1203"/>
                <a:gd name="T104" fmla="*/ 360 w 523"/>
                <a:gd name="T105" fmla="*/ 486 h 1203"/>
                <a:gd name="T106" fmla="*/ 390 w 523"/>
                <a:gd name="T107" fmla="*/ 467 h 1203"/>
                <a:gd name="T108" fmla="*/ 412 w 523"/>
                <a:gd name="T109" fmla="*/ 408 h 1203"/>
                <a:gd name="T110" fmla="*/ 426 w 523"/>
                <a:gd name="T111" fmla="*/ 365 h 1203"/>
                <a:gd name="T112" fmla="*/ 428 w 523"/>
                <a:gd name="T113" fmla="*/ 308 h 1203"/>
                <a:gd name="T114" fmla="*/ 449 w 523"/>
                <a:gd name="T115" fmla="*/ 256 h 1203"/>
                <a:gd name="T116" fmla="*/ 499 w 523"/>
                <a:gd name="T117" fmla="*/ 254 h 1203"/>
                <a:gd name="T118" fmla="*/ 513 w 523"/>
                <a:gd name="T119" fmla="*/ 228 h 1203"/>
                <a:gd name="T120" fmla="*/ 509 w 523"/>
                <a:gd name="T121" fmla="*/ 161 h 1203"/>
                <a:gd name="T122" fmla="*/ 490 w 523"/>
                <a:gd name="T123" fmla="*/ 124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3" h="1203">
                  <a:moveTo>
                    <a:pt x="473" y="117"/>
                  </a:moveTo>
                  <a:lnTo>
                    <a:pt x="473" y="117"/>
                  </a:lnTo>
                  <a:lnTo>
                    <a:pt x="480" y="107"/>
                  </a:lnTo>
                  <a:lnTo>
                    <a:pt x="480" y="100"/>
                  </a:lnTo>
                  <a:lnTo>
                    <a:pt x="480" y="90"/>
                  </a:lnTo>
                  <a:lnTo>
                    <a:pt x="478" y="83"/>
                  </a:lnTo>
                  <a:lnTo>
                    <a:pt x="478" y="74"/>
                  </a:lnTo>
                  <a:lnTo>
                    <a:pt x="468" y="67"/>
                  </a:lnTo>
                  <a:lnTo>
                    <a:pt x="468" y="50"/>
                  </a:lnTo>
                  <a:lnTo>
                    <a:pt x="459" y="50"/>
                  </a:lnTo>
                  <a:lnTo>
                    <a:pt x="442" y="43"/>
                  </a:lnTo>
                  <a:lnTo>
                    <a:pt x="426" y="36"/>
                  </a:lnTo>
                  <a:lnTo>
                    <a:pt x="419" y="36"/>
                  </a:lnTo>
                  <a:lnTo>
                    <a:pt x="409" y="29"/>
                  </a:lnTo>
                  <a:lnTo>
                    <a:pt x="402" y="31"/>
                  </a:lnTo>
                  <a:lnTo>
                    <a:pt x="402" y="31"/>
                  </a:lnTo>
                  <a:lnTo>
                    <a:pt x="400" y="31"/>
                  </a:lnTo>
                  <a:lnTo>
                    <a:pt x="400" y="15"/>
                  </a:lnTo>
                  <a:lnTo>
                    <a:pt x="383" y="8"/>
                  </a:lnTo>
                  <a:lnTo>
                    <a:pt x="367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10"/>
                  </a:lnTo>
                  <a:lnTo>
                    <a:pt x="350" y="27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36" y="27"/>
                  </a:lnTo>
                  <a:lnTo>
                    <a:pt x="334" y="27"/>
                  </a:lnTo>
                  <a:lnTo>
                    <a:pt x="329" y="53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22" y="60"/>
                  </a:lnTo>
                  <a:lnTo>
                    <a:pt x="312" y="53"/>
                  </a:lnTo>
                  <a:lnTo>
                    <a:pt x="312" y="53"/>
                  </a:lnTo>
                  <a:lnTo>
                    <a:pt x="296" y="62"/>
                  </a:lnTo>
                  <a:lnTo>
                    <a:pt x="298" y="79"/>
                  </a:lnTo>
                  <a:lnTo>
                    <a:pt x="298" y="86"/>
                  </a:lnTo>
                  <a:lnTo>
                    <a:pt x="298" y="86"/>
                  </a:lnTo>
                  <a:lnTo>
                    <a:pt x="289" y="88"/>
                  </a:lnTo>
                  <a:lnTo>
                    <a:pt x="274" y="81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58" y="98"/>
                  </a:lnTo>
                  <a:lnTo>
                    <a:pt x="258" y="107"/>
                  </a:lnTo>
                  <a:lnTo>
                    <a:pt x="234" y="124"/>
                  </a:lnTo>
                  <a:lnTo>
                    <a:pt x="227" y="133"/>
                  </a:lnTo>
                  <a:lnTo>
                    <a:pt x="220" y="143"/>
                  </a:lnTo>
                  <a:lnTo>
                    <a:pt x="227" y="150"/>
                  </a:lnTo>
                  <a:lnTo>
                    <a:pt x="237" y="166"/>
                  </a:lnTo>
                  <a:lnTo>
                    <a:pt x="229" y="173"/>
                  </a:lnTo>
                  <a:lnTo>
                    <a:pt x="229" y="183"/>
                  </a:lnTo>
                  <a:lnTo>
                    <a:pt x="215" y="199"/>
                  </a:lnTo>
                  <a:lnTo>
                    <a:pt x="199" y="209"/>
                  </a:lnTo>
                  <a:lnTo>
                    <a:pt x="201" y="225"/>
                  </a:lnTo>
                  <a:lnTo>
                    <a:pt x="201" y="235"/>
                  </a:lnTo>
                  <a:lnTo>
                    <a:pt x="194" y="242"/>
                  </a:lnTo>
                  <a:lnTo>
                    <a:pt x="177" y="251"/>
                  </a:lnTo>
                  <a:lnTo>
                    <a:pt x="161" y="261"/>
                  </a:lnTo>
                  <a:lnTo>
                    <a:pt x="163" y="277"/>
                  </a:lnTo>
                  <a:lnTo>
                    <a:pt x="156" y="294"/>
                  </a:lnTo>
                  <a:lnTo>
                    <a:pt x="149" y="304"/>
                  </a:lnTo>
                  <a:lnTo>
                    <a:pt x="149" y="320"/>
                  </a:lnTo>
                  <a:lnTo>
                    <a:pt x="149" y="327"/>
                  </a:lnTo>
                  <a:lnTo>
                    <a:pt x="151" y="334"/>
                  </a:lnTo>
                  <a:lnTo>
                    <a:pt x="144" y="360"/>
                  </a:lnTo>
                  <a:lnTo>
                    <a:pt x="144" y="370"/>
                  </a:lnTo>
                  <a:lnTo>
                    <a:pt x="128" y="377"/>
                  </a:lnTo>
                  <a:lnTo>
                    <a:pt x="121" y="386"/>
                  </a:lnTo>
                  <a:lnTo>
                    <a:pt x="130" y="403"/>
                  </a:lnTo>
                  <a:lnTo>
                    <a:pt x="130" y="410"/>
                  </a:lnTo>
                  <a:lnTo>
                    <a:pt x="132" y="420"/>
                  </a:lnTo>
                  <a:lnTo>
                    <a:pt x="142" y="434"/>
                  </a:lnTo>
                  <a:lnTo>
                    <a:pt x="132" y="443"/>
                  </a:lnTo>
                  <a:lnTo>
                    <a:pt x="116" y="446"/>
                  </a:lnTo>
                  <a:lnTo>
                    <a:pt x="109" y="446"/>
                  </a:lnTo>
                  <a:lnTo>
                    <a:pt x="102" y="455"/>
                  </a:lnTo>
                  <a:lnTo>
                    <a:pt x="92" y="462"/>
                  </a:lnTo>
                  <a:lnTo>
                    <a:pt x="92" y="462"/>
                  </a:lnTo>
                  <a:lnTo>
                    <a:pt x="85" y="462"/>
                  </a:lnTo>
                  <a:lnTo>
                    <a:pt x="85" y="455"/>
                  </a:lnTo>
                  <a:lnTo>
                    <a:pt x="85" y="455"/>
                  </a:lnTo>
                  <a:lnTo>
                    <a:pt x="69" y="465"/>
                  </a:lnTo>
                  <a:lnTo>
                    <a:pt x="61" y="474"/>
                  </a:lnTo>
                  <a:lnTo>
                    <a:pt x="54" y="491"/>
                  </a:lnTo>
                  <a:lnTo>
                    <a:pt x="54" y="507"/>
                  </a:lnTo>
                  <a:lnTo>
                    <a:pt x="57" y="524"/>
                  </a:lnTo>
                  <a:lnTo>
                    <a:pt x="57" y="540"/>
                  </a:lnTo>
                  <a:lnTo>
                    <a:pt x="50" y="547"/>
                  </a:lnTo>
                  <a:lnTo>
                    <a:pt x="52" y="564"/>
                  </a:lnTo>
                  <a:lnTo>
                    <a:pt x="52" y="573"/>
                  </a:lnTo>
                  <a:lnTo>
                    <a:pt x="61" y="581"/>
                  </a:lnTo>
                  <a:lnTo>
                    <a:pt x="61" y="597"/>
                  </a:lnTo>
                  <a:lnTo>
                    <a:pt x="61" y="604"/>
                  </a:lnTo>
                  <a:lnTo>
                    <a:pt x="54" y="621"/>
                  </a:lnTo>
                  <a:lnTo>
                    <a:pt x="57" y="630"/>
                  </a:lnTo>
                  <a:lnTo>
                    <a:pt x="57" y="637"/>
                  </a:lnTo>
                  <a:lnTo>
                    <a:pt x="66" y="647"/>
                  </a:lnTo>
                  <a:lnTo>
                    <a:pt x="73" y="654"/>
                  </a:lnTo>
                  <a:lnTo>
                    <a:pt x="76" y="661"/>
                  </a:lnTo>
                  <a:lnTo>
                    <a:pt x="76" y="678"/>
                  </a:lnTo>
                  <a:lnTo>
                    <a:pt x="76" y="685"/>
                  </a:lnTo>
                  <a:lnTo>
                    <a:pt x="54" y="704"/>
                  </a:lnTo>
                  <a:lnTo>
                    <a:pt x="54" y="713"/>
                  </a:lnTo>
                  <a:lnTo>
                    <a:pt x="61" y="727"/>
                  </a:lnTo>
                  <a:lnTo>
                    <a:pt x="64" y="737"/>
                  </a:lnTo>
                  <a:lnTo>
                    <a:pt x="64" y="744"/>
                  </a:lnTo>
                  <a:lnTo>
                    <a:pt x="66" y="770"/>
                  </a:lnTo>
                  <a:lnTo>
                    <a:pt x="59" y="794"/>
                  </a:lnTo>
                  <a:lnTo>
                    <a:pt x="59" y="794"/>
                  </a:lnTo>
                  <a:lnTo>
                    <a:pt x="52" y="794"/>
                  </a:lnTo>
                  <a:lnTo>
                    <a:pt x="52" y="794"/>
                  </a:lnTo>
                  <a:lnTo>
                    <a:pt x="43" y="796"/>
                  </a:lnTo>
                  <a:lnTo>
                    <a:pt x="35" y="803"/>
                  </a:lnTo>
                  <a:lnTo>
                    <a:pt x="35" y="813"/>
                  </a:lnTo>
                  <a:lnTo>
                    <a:pt x="28" y="822"/>
                  </a:lnTo>
                  <a:lnTo>
                    <a:pt x="28" y="829"/>
                  </a:lnTo>
                  <a:lnTo>
                    <a:pt x="14" y="846"/>
                  </a:lnTo>
                  <a:lnTo>
                    <a:pt x="21" y="853"/>
                  </a:lnTo>
                  <a:lnTo>
                    <a:pt x="24" y="862"/>
                  </a:lnTo>
                  <a:lnTo>
                    <a:pt x="24" y="869"/>
                  </a:lnTo>
                  <a:lnTo>
                    <a:pt x="16" y="879"/>
                  </a:lnTo>
                  <a:lnTo>
                    <a:pt x="16" y="879"/>
                  </a:lnTo>
                  <a:lnTo>
                    <a:pt x="7" y="872"/>
                  </a:lnTo>
                  <a:lnTo>
                    <a:pt x="7" y="862"/>
                  </a:lnTo>
                  <a:lnTo>
                    <a:pt x="7" y="862"/>
                  </a:lnTo>
                  <a:lnTo>
                    <a:pt x="2" y="862"/>
                  </a:lnTo>
                  <a:lnTo>
                    <a:pt x="0" y="865"/>
                  </a:lnTo>
                  <a:lnTo>
                    <a:pt x="0" y="881"/>
                  </a:lnTo>
                  <a:lnTo>
                    <a:pt x="0" y="888"/>
                  </a:lnTo>
                  <a:lnTo>
                    <a:pt x="2" y="905"/>
                  </a:lnTo>
                  <a:lnTo>
                    <a:pt x="2" y="912"/>
                  </a:lnTo>
                  <a:lnTo>
                    <a:pt x="2" y="921"/>
                  </a:lnTo>
                  <a:lnTo>
                    <a:pt x="5" y="929"/>
                  </a:lnTo>
                  <a:lnTo>
                    <a:pt x="5" y="938"/>
                  </a:lnTo>
                  <a:lnTo>
                    <a:pt x="12" y="936"/>
                  </a:lnTo>
                  <a:lnTo>
                    <a:pt x="14" y="952"/>
                  </a:lnTo>
                  <a:lnTo>
                    <a:pt x="21" y="945"/>
                  </a:lnTo>
                  <a:lnTo>
                    <a:pt x="31" y="952"/>
                  </a:lnTo>
                  <a:lnTo>
                    <a:pt x="21" y="969"/>
                  </a:lnTo>
                  <a:lnTo>
                    <a:pt x="24" y="976"/>
                  </a:lnTo>
                  <a:lnTo>
                    <a:pt x="24" y="985"/>
                  </a:lnTo>
                  <a:lnTo>
                    <a:pt x="24" y="992"/>
                  </a:lnTo>
                  <a:lnTo>
                    <a:pt x="26" y="1009"/>
                  </a:lnTo>
                  <a:lnTo>
                    <a:pt x="26" y="1019"/>
                  </a:lnTo>
                  <a:lnTo>
                    <a:pt x="35" y="1026"/>
                  </a:lnTo>
                  <a:lnTo>
                    <a:pt x="26" y="1035"/>
                  </a:lnTo>
                  <a:lnTo>
                    <a:pt x="28" y="1049"/>
                  </a:lnTo>
                  <a:lnTo>
                    <a:pt x="38" y="1059"/>
                  </a:lnTo>
                  <a:lnTo>
                    <a:pt x="45" y="1056"/>
                  </a:lnTo>
                  <a:lnTo>
                    <a:pt x="47" y="1082"/>
                  </a:lnTo>
                  <a:lnTo>
                    <a:pt x="64" y="1090"/>
                  </a:lnTo>
                  <a:lnTo>
                    <a:pt x="64" y="1097"/>
                  </a:lnTo>
                  <a:lnTo>
                    <a:pt x="66" y="1106"/>
                  </a:lnTo>
                  <a:lnTo>
                    <a:pt x="57" y="1106"/>
                  </a:lnTo>
                  <a:lnTo>
                    <a:pt x="57" y="1113"/>
                  </a:lnTo>
                  <a:lnTo>
                    <a:pt x="50" y="1123"/>
                  </a:lnTo>
                  <a:lnTo>
                    <a:pt x="50" y="1130"/>
                  </a:lnTo>
                  <a:lnTo>
                    <a:pt x="50" y="1139"/>
                  </a:lnTo>
                  <a:lnTo>
                    <a:pt x="59" y="1146"/>
                  </a:lnTo>
                  <a:lnTo>
                    <a:pt x="61" y="1156"/>
                  </a:lnTo>
                  <a:lnTo>
                    <a:pt x="69" y="1163"/>
                  </a:lnTo>
                  <a:lnTo>
                    <a:pt x="71" y="1170"/>
                  </a:lnTo>
                  <a:lnTo>
                    <a:pt x="71" y="1187"/>
                  </a:lnTo>
                  <a:lnTo>
                    <a:pt x="64" y="1196"/>
                  </a:lnTo>
                  <a:lnTo>
                    <a:pt x="73" y="1203"/>
                  </a:lnTo>
                  <a:lnTo>
                    <a:pt x="80" y="1194"/>
                  </a:lnTo>
                  <a:lnTo>
                    <a:pt x="90" y="1201"/>
                  </a:lnTo>
                  <a:lnTo>
                    <a:pt x="113" y="1191"/>
                  </a:lnTo>
                  <a:lnTo>
                    <a:pt x="121" y="1198"/>
                  </a:lnTo>
                  <a:lnTo>
                    <a:pt x="130" y="1198"/>
                  </a:lnTo>
                  <a:lnTo>
                    <a:pt x="137" y="1198"/>
                  </a:lnTo>
                  <a:lnTo>
                    <a:pt x="137" y="1191"/>
                  </a:lnTo>
                  <a:lnTo>
                    <a:pt x="137" y="1175"/>
                  </a:lnTo>
                  <a:lnTo>
                    <a:pt x="135" y="1158"/>
                  </a:lnTo>
                  <a:lnTo>
                    <a:pt x="142" y="1149"/>
                  </a:lnTo>
                  <a:lnTo>
                    <a:pt x="151" y="1149"/>
                  </a:lnTo>
                  <a:lnTo>
                    <a:pt x="158" y="1149"/>
                  </a:lnTo>
                  <a:lnTo>
                    <a:pt x="166" y="1139"/>
                  </a:lnTo>
                  <a:lnTo>
                    <a:pt x="158" y="1139"/>
                  </a:lnTo>
                  <a:lnTo>
                    <a:pt x="166" y="1132"/>
                  </a:lnTo>
                  <a:lnTo>
                    <a:pt x="182" y="1123"/>
                  </a:lnTo>
                  <a:lnTo>
                    <a:pt x="199" y="1130"/>
                  </a:lnTo>
                  <a:lnTo>
                    <a:pt x="199" y="1137"/>
                  </a:lnTo>
                  <a:lnTo>
                    <a:pt x="208" y="1137"/>
                  </a:lnTo>
                  <a:lnTo>
                    <a:pt x="225" y="1135"/>
                  </a:lnTo>
                  <a:lnTo>
                    <a:pt x="232" y="1135"/>
                  </a:lnTo>
                  <a:lnTo>
                    <a:pt x="232" y="1118"/>
                  </a:lnTo>
                  <a:lnTo>
                    <a:pt x="229" y="1111"/>
                  </a:lnTo>
                  <a:lnTo>
                    <a:pt x="244" y="1085"/>
                  </a:lnTo>
                  <a:lnTo>
                    <a:pt x="244" y="1068"/>
                  </a:lnTo>
                  <a:lnTo>
                    <a:pt x="251" y="1059"/>
                  </a:lnTo>
                  <a:lnTo>
                    <a:pt x="260" y="1049"/>
                  </a:lnTo>
                  <a:lnTo>
                    <a:pt x="258" y="1042"/>
                  </a:lnTo>
                  <a:lnTo>
                    <a:pt x="251" y="1042"/>
                  </a:lnTo>
                  <a:lnTo>
                    <a:pt x="258" y="1026"/>
                  </a:lnTo>
                  <a:lnTo>
                    <a:pt x="265" y="1019"/>
                  </a:lnTo>
                  <a:lnTo>
                    <a:pt x="255" y="1009"/>
                  </a:lnTo>
                  <a:lnTo>
                    <a:pt x="255" y="1002"/>
                  </a:lnTo>
                  <a:lnTo>
                    <a:pt x="255" y="992"/>
                  </a:lnTo>
                  <a:lnTo>
                    <a:pt x="263" y="985"/>
                  </a:lnTo>
                  <a:lnTo>
                    <a:pt x="263" y="976"/>
                  </a:lnTo>
                  <a:lnTo>
                    <a:pt x="270" y="959"/>
                  </a:lnTo>
                  <a:lnTo>
                    <a:pt x="270" y="952"/>
                  </a:lnTo>
                  <a:lnTo>
                    <a:pt x="267" y="943"/>
                  </a:lnTo>
                  <a:lnTo>
                    <a:pt x="258" y="929"/>
                  </a:lnTo>
                  <a:lnTo>
                    <a:pt x="274" y="919"/>
                  </a:lnTo>
                  <a:lnTo>
                    <a:pt x="248" y="912"/>
                  </a:lnTo>
                  <a:lnTo>
                    <a:pt x="258" y="903"/>
                  </a:lnTo>
                  <a:lnTo>
                    <a:pt x="274" y="910"/>
                  </a:lnTo>
                  <a:lnTo>
                    <a:pt x="281" y="910"/>
                  </a:lnTo>
                  <a:lnTo>
                    <a:pt x="298" y="893"/>
                  </a:lnTo>
                  <a:lnTo>
                    <a:pt x="296" y="884"/>
                  </a:lnTo>
                  <a:lnTo>
                    <a:pt x="296" y="876"/>
                  </a:lnTo>
                  <a:lnTo>
                    <a:pt x="305" y="874"/>
                  </a:lnTo>
                  <a:lnTo>
                    <a:pt x="312" y="874"/>
                  </a:lnTo>
                  <a:lnTo>
                    <a:pt x="322" y="881"/>
                  </a:lnTo>
                  <a:lnTo>
                    <a:pt x="329" y="865"/>
                  </a:lnTo>
                  <a:lnTo>
                    <a:pt x="336" y="858"/>
                  </a:lnTo>
                  <a:lnTo>
                    <a:pt x="352" y="848"/>
                  </a:lnTo>
                  <a:lnTo>
                    <a:pt x="334" y="841"/>
                  </a:lnTo>
                  <a:lnTo>
                    <a:pt x="334" y="831"/>
                  </a:lnTo>
                  <a:lnTo>
                    <a:pt x="343" y="822"/>
                  </a:lnTo>
                  <a:lnTo>
                    <a:pt x="350" y="822"/>
                  </a:lnTo>
                  <a:lnTo>
                    <a:pt x="364" y="796"/>
                  </a:lnTo>
                  <a:lnTo>
                    <a:pt x="355" y="789"/>
                  </a:lnTo>
                  <a:lnTo>
                    <a:pt x="355" y="772"/>
                  </a:lnTo>
                  <a:lnTo>
                    <a:pt x="338" y="782"/>
                  </a:lnTo>
                  <a:lnTo>
                    <a:pt x="338" y="775"/>
                  </a:lnTo>
                  <a:lnTo>
                    <a:pt x="338" y="765"/>
                  </a:lnTo>
                  <a:lnTo>
                    <a:pt x="329" y="758"/>
                  </a:lnTo>
                  <a:lnTo>
                    <a:pt x="322" y="751"/>
                  </a:lnTo>
                  <a:lnTo>
                    <a:pt x="319" y="742"/>
                  </a:lnTo>
                  <a:lnTo>
                    <a:pt x="319" y="734"/>
                  </a:lnTo>
                  <a:lnTo>
                    <a:pt x="303" y="744"/>
                  </a:lnTo>
                  <a:lnTo>
                    <a:pt x="293" y="737"/>
                  </a:lnTo>
                  <a:lnTo>
                    <a:pt x="286" y="727"/>
                  </a:lnTo>
                  <a:lnTo>
                    <a:pt x="284" y="711"/>
                  </a:lnTo>
                  <a:lnTo>
                    <a:pt x="277" y="704"/>
                  </a:lnTo>
                  <a:lnTo>
                    <a:pt x="274" y="697"/>
                  </a:lnTo>
                  <a:lnTo>
                    <a:pt x="267" y="689"/>
                  </a:lnTo>
                  <a:lnTo>
                    <a:pt x="274" y="687"/>
                  </a:lnTo>
                  <a:lnTo>
                    <a:pt x="281" y="680"/>
                  </a:lnTo>
                  <a:lnTo>
                    <a:pt x="281" y="663"/>
                  </a:lnTo>
                  <a:lnTo>
                    <a:pt x="281" y="654"/>
                  </a:lnTo>
                  <a:lnTo>
                    <a:pt x="279" y="637"/>
                  </a:lnTo>
                  <a:lnTo>
                    <a:pt x="289" y="637"/>
                  </a:lnTo>
                  <a:lnTo>
                    <a:pt x="279" y="630"/>
                  </a:lnTo>
                  <a:lnTo>
                    <a:pt x="286" y="621"/>
                  </a:lnTo>
                  <a:lnTo>
                    <a:pt x="286" y="604"/>
                  </a:lnTo>
                  <a:lnTo>
                    <a:pt x="293" y="597"/>
                  </a:lnTo>
                  <a:lnTo>
                    <a:pt x="291" y="581"/>
                  </a:lnTo>
                  <a:lnTo>
                    <a:pt x="267" y="581"/>
                  </a:lnTo>
                  <a:lnTo>
                    <a:pt x="265" y="566"/>
                  </a:lnTo>
                  <a:lnTo>
                    <a:pt x="274" y="557"/>
                  </a:lnTo>
                  <a:lnTo>
                    <a:pt x="291" y="564"/>
                  </a:lnTo>
                  <a:lnTo>
                    <a:pt x="298" y="554"/>
                  </a:lnTo>
                  <a:lnTo>
                    <a:pt x="307" y="554"/>
                  </a:lnTo>
                  <a:lnTo>
                    <a:pt x="315" y="545"/>
                  </a:lnTo>
                  <a:lnTo>
                    <a:pt x="322" y="545"/>
                  </a:lnTo>
                  <a:lnTo>
                    <a:pt x="338" y="536"/>
                  </a:lnTo>
                  <a:lnTo>
                    <a:pt x="329" y="528"/>
                  </a:lnTo>
                  <a:lnTo>
                    <a:pt x="345" y="510"/>
                  </a:lnTo>
                  <a:lnTo>
                    <a:pt x="336" y="502"/>
                  </a:lnTo>
                  <a:lnTo>
                    <a:pt x="352" y="502"/>
                  </a:lnTo>
                  <a:lnTo>
                    <a:pt x="360" y="486"/>
                  </a:lnTo>
                  <a:lnTo>
                    <a:pt x="367" y="493"/>
                  </a:lnTo>
                  <a:lnTo>
                    <a:pt x="383" y="483"/>
                  </a:lnTo>
                  <a:lnTo>
                    <a:pt x="376" y="476"/>
                  </a:lnTo>
                  <a:lnTo>
                    <a:pt x="383" y="467"/>
                  </a:lnTo>
                  <a:lnTo>
                    <a:pt x="390" y="467"/>
                  </a:lnTo>
                  <a:lnTo>
                    <a:pt x="407" y="457"/>
                  </a:lnTo>
                  <a:lnTo>
                    <a:pt x="404" y="441"/>
                  </a:lnTo>
                  <a:lnTo>
                    <a:pt x="404" y="431"/>
                  </a:lnTo>
                  <a:lnTo>
                    <a:pt x="404" y="424"/>
                  </a:lnTo>
                  <a:lnTo>
                    <a:pt x="412" y="408"/>
                  </a:lnTo>
                  <a:lnTo>
                    <a:pt x="419" y="408"/>
                  </a:lnTo>
                  <a:lnTo>
                    <a:pt x="426" y="389"/>
                  </a:lnTo>
                  <a:lnTo>
                    <a:pt x="435" y="382"/>
                  </a:lnTo>
                  <a:lnTo>
                    <a:pt x="426" y="375"/>
                  </a:lnTo>
                  <a:lnTo>
                    <a:pt x="426" y="365"/>
                  </a:lnTo>
                  <a:lnTo>
                    <a:pt x="423" y="349"/>
                  </a:lnTo>
                  <a:lnTo>
                    <a:pt x="423" y="332"/>
                  </a:lnTo>
                  <a:lnTo>
                    <a:pt x="431" y="325"/>
                  </a:lnTo>
                  <a:lnTo>
                    <a:pt x="431" y="315"/>
                  </a:lnTo>
                  <a:lnTo>
                    <a:pt x="428" y="308"/>
                  </a:lnTo>
                  <a:lnTo>
                    <a:pt x="438" y="299"/>
                  </a:lnTo>
                  <a:lnTo>
                    <a:pt x="454" y="296"/>
                  </a:lnTo>
                  <a:lnTo>
                    <a:pt x="452" y="280"/>
                  </a:lnTo>
                  <a:lnTo>
                    <a:pt x="452" y="266"/>
                  </a:lnTo>
                  <a:lnTo>
                    <a:pt x="449" y="256"/>
                  </a:lnTo>
                  <a:lnTo>
                    <a:pt x="459" y="256"/>
                  </a:lnTo>
                  <a:lnTo>
                    <a:pt x="466" y="263"/>
                  </a:lnTo>
                  <a:lnTo>
                    <a:pt x="483" y="247"/>
                  </a:lnTo>
                  <a:lnTo>
                    <a:pt x="492" y="254"/>
                  </a:lnTo>
                  <a:lnTo>
                    <a:pt x="499" y="254"/>
                  </a:lnTo>
                  <a:lnTo>
                    <a:pt x="509" y="254"/>
                  </a:lnTo>
                  <a:lnTo>
                    <a:pt x="516" y="261"/>
                  </a:lnTo>
                  <a:lnTo>
                    <a:pt x="523" y="251"/>
                  </a:lnTo>
                  <a:lnTo>
                    <a:pt x="523" y="235"/>
                  </a:lnTo>
                  <a:lnTo>
                    <a:pt x="513" y="228"/>
                  </a:lnTo>
                  <a:lnTo>
                    <a:pt x="504" y="211"/>
                  </a:lnTo>
                  <a:lnTo>
                    <a:pt x="504" y="204"/>
                  </a:lnTo>
                  <a:lnTo>
                    <a:pt x="501" y="188"/>
                  </a:lnTo>
                  <a:lnTo>
                    <a:pt x="501" y="171"/>
                  </a:lnTo>
                  <a:lnTo>
                    <a:pt x="509" y="161"/>
                  </a:lnTo>
                  <a:lnTo>
                    <a:pt x="499" y="154"/>
                  </a:lnTo>
                  <a:lnTo>
                    <a:pt x="499" y="147"/>
                  </a:lnTo>
                  <a:lnTo>
                    <a:pt x="492" y="138"/>
                  </a:lnTo>
                  <a:lnTo>
                    <a:pt x="490" y="131"/>
                  </a:lnTo>
                  <a:lnTo>
                    <a:pt x="490" y="124"/>
                  </a:lnTo>
                  <a:lnTo>
                    <a:pt x="490" y="114"/>
                  </a:lnTo>
                  <a:lnTo>
                    <a:pt x="473" y="117"/>
                  </a:lnTo>
                  <a:lnTo>
                    <a:pt x="473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4" name="Freeform 384"/>
            <p:cNvSpPr>
              <a:spLocks/>
            </p:cNvSpPr>
            <p:nvPr/>
          </p:nvSpPr>
          <p:spPr bwMode="auto">
            <a:xfrm>
              <a:off x="10428288" y="8239125"/>
              <a:ext cx="827088" cy="1425575"/>
            </a:xfrm>
            <a:custGeom>
              <a:avLst/>
              <a:gdLst>
                <a:gd name="T0" fmla="*/ 455 w 521"/>
                <a:gd name="T1" fmla="*/ 706 h 898"/>
                <a:gd name="T2" fmla="*/ 469 w 521"/>
                <a:gd name="T3" fmla="*/ 689 h 898"/>
                <a:gd name="T4" fmla="*/ 483 w 521"/>
                <a:gd name="T5" fmla="*/ 640 h 898"/>
                <a:gd name="T6" fmla="*/ 521 w 521"/>
                <a:gd name="T7" fmla="*/ 578 h 898"/>
                <a:gd name="T8" fmla="*/ 443 w 521"/>
                <a:gd name="T9" fmla="*/ 533 h 898"/>
                <a:gd name="T10" fmla="*/ 417 w 521"/>
                <a:gd name="T11" fmla="*/ 512 h 898"/>
                <a:gd name="T12" fmla="*/ 440 w 521"/>
                <a:gd name="T13" fmla="*/ 486 h 898"/>
                <a:gd name="T14" fmla="*/ 412 w 521"/>
                <a:gd name="T15" fmla="*/ 455 h 898"/>
                <a:gd name="T16" fmla="*/ 402 w 521"/>
                <a:gd name="T17" fmla="*/ 431 h 898"/>
                <a:gd name="T18" fmla="*/ 384 w 521"/>
                <a:gd name="T19" fmla="*/ 407 h 898"/>
                <a:gd name="T20" fmla="*/ 374 w 521"/>
                <a:gd name="T21" fmla="*/ 381 h 898"/>
                <a:gd name="T22" fmla="*/ 379 w 521"/>
                <a:gd name="T23" fmla="*/ 341 h 898"/>
                <a:gd name="T24" fmla="*/ 353 w 521"/>
                <a:gd name="T25" fmla="*/ 294 h 898"/>
                <a:gd name="T26" fmla="*/ 315 w 521"/>
                <a:gd name="T27" fmla="*/ 239 h 898"/>
                <a:gd name="T28" fmla="*/ 320 w 521"/>
                <a:gd name="T29" fmla="*/ 183 h 898"/>
                <a:gd name="T30" fmla="*/ 284 w 521"/>
                <a:gd name="T31" fmla="*/ 152 h 898"/>
                <a:gd name="T32" fmla="*/ 265 w 521"/>
                <a:gd name="T33" fmla="*/ 112 h 898"/>
                <a:gd name="T34" fmla="*/ 263 w 521"/>
                <a:gd name="T35" fmla="*/ 95 h 898"/>
                <a:gd name="T36" fmla="*/ 261 w 521"/>
                <a:gd name="T37" fmla="*/ 55 h 898"/>
                <a:gd name="T38" fmla="*/ 249 w 521"/>
                <a:gd name="T39" fmla="*/ 22 h 898"/>
                <a:gd name="T40" fmla="*/ 220 w 521"/>
                <a:gd name="T41" fmla="*/ 0 h 898"/>
                <a:gd name="T42" fmla="*/ 175 w 521"/>
                <a:gd name="T43" fmla="*/ 19 h 898"/>
                <a:gd name="T44" fmla="*/ 164 w 521"/>
                <a:gd name="T45" fmla="*/ 86 h 898"/>
                <a:gd name="T46" fmla="*/ 152 w 521"/>
                <a:gd name="T47" fmla="*/ 135 h 898"/>
                <a:gd name="T48" fmla="*/ 109 w 521"/>
                <a:gd name="T49" fmla="*/ 130 h 898"/>
                <a:gd name="T50" fmla="*/ 69 w 521"/>
                <a:gd name="T51" fmla="*/ 133 h 898"/>
                <a:gd name="T52" fmla="*/ 43 w 521"/>
                <a:gd name="T53" fmla="*/ 119 h 898"/>
                <a:gd name="T54" fmla="*/ 12 w 521"/>
                <a:gd name="T55" fmla="*/ 97 h 898"/>
                <a:gd name="T56" fmla="*/ 3 w 521"/>
                <a:gd name="T57" fmla="*/ 130 h 898"/>
                <a:gd name="T58" fmla="*/ 45 w 521"/>
                <a:gd name="T59" fmla="*/ 159 h 898"/>
                <a:gd name="T60" fmla="*/ 97 w 521"/>
                <a:gd name="T61" fmla="*/ 180 h 898"/>
                <a:gd name="T62" fmla="*/ 116 w 521"/>
                <a:gd name="T63" fmla="*/ 220 h 898"/>
                <a:gd name="T64" fmla="*/ 126 w 521"/>
                <a:gd name="T65" fmla="*/ 244 h 898"/>
                <a:gd name="T66" fmla="*/ 135 w 521"/>
                <a:gd name="T67" fmla="*/ 277 h 898"/>
                <a:gd name="T68" fmla="*/ 140 w 521"/>
                <a:gd name="T69" fmla="*/ 334 h 898"/>
                <a:gd name="T70" fmla="*/ 168 w 521"/>
                <a:gd name="T71" fmla="*/ 381 h 898"/>
                <a:gd name="T72" fmla="*/ 204 w 521"/>
                <a:gd name="T73" fmla="*/ 412 h 898"/>
                <a:gd name="T74" fmla="*/ 216 w 521"/>
                <a:gd name="T75" fmla="*/ 460 h 898"/>
                <a:gd name="T76" fmla="*/ 175 w 521"/>
                <a:gd name="T77" fmla="*/ 495 h 898"/>
                <a:gd name="T78" fmla="*/ 147 w 521"/>
                <a:gd name="T79" fmla="*/ 554 h 898"/>
                <a:gd name="T80" fmla="*/ 116 w 521"/>
                <a:gd name="T81" fmla="*/ 599 h 898"/>
                <a:gd name="T82" fmla="*/ 88 w 521"/>
                <a:gd name="T83" fmla="*/ 632 h 898"/>
                <a:gd name="T84" fmla="*/ 83 w 521"/>
                <a:gd name="T85" fmla="*/ 699 h 898"/>
                <a:gd name="T86" fmla="*/ 95 w 521"/>
                <a:gd name="T87" fmla="*/ 748 h 898"/>
                <a:gd name="T88" fmla="*/ 83 w 521"/>
                <a:gd name="T89" fmla="*/ 822 h 898"/>
                <a:gd name="T90" fmla="*/ 161 w 521"/>
                <a:gd name="T91" fmla="*/ 850 h 898"/>
                <a:gd name="T92" fmla="*/ 213 w 521"/>
                <a:gd name="T93" fmla="*/ 895 h 898"/>
                <a:gd name="T94" fmla="*/ 253 w 521"/>
                <a:gd name="T95" fmla="*/ 876 h 898"/>
                <a:gd name="T96" fmla="*/ 317 w 521"/>
                <a:gd name="T97" fmla="*/ 848 h 898"/>
                <a:gd name="T98" fmla="*/ 339 w 521"/>
                <a:gd name="T99" fmla="*/ 829 h 898"/>
                <a:gd name="T100" fmla="*/ 395 w 521"/>
                <a:gd name="T101" fmla="*/ 808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1" h="898">
                  <a:moveTo>
                    <a:pt x="426" y="758"/>
                  </a:moveTo>
                  <a:lnTo>
                    <a:pt x="433" y="741"/>
                  </a:lnTo>
                  <a:lnTo>
                    <a:pt x="440" y="732"/>
                  </a:lnTo>
                  <a:lnTo>
                    <a:pt x="447" y="722"/>
                  </a:lnTo>
                  <a:lnTo>
                    <a:pt x="455" y="706"/>
                  </a:lnTo>
                  <a:lnTo>
                    <a:pt x="459" y="689"/>
                  </a:lnTo>
                  <a:lnTo>
                    <a:pt x="462" y="680"/>
                  </a:lnTo>
                  <a:lnTo>
                    <a:pt x="462" y="687"/>
                  </a:lnTo>
                  <a:lnTo>
                    <a:pt x="462" y="689"/>
                  </a:lnTo>
                  <a:lnTo>
                    <a:pt x="469" y="689"/>
                  </a:lnTo>
                  <a:lnTo>
                    <a:pt x="478" y="680"/>
                  </a:lnTo>
                  <a:lnTo>
                    <a:pt x="469" y="673"/>
                  </a:lnTo>
                  <a:lnTo>
                    <a:pt x="476" y="663"/>
                  </a:lnTo>
                  <a:lnTo>
                    <a:pt x="476" y="647"/>
                  </a:lnTo>
                  <a:lnTo>
                    <a:pt x="483" y="640"/>
                  </a:lnTo>
                  <a:lnTo>
                    <a:pt x="490" y="630"/>
                  </a:lnTo>
                  <a:lnTo>
                    <a:pt x="490" y="621"/>
                  </a:lnTo>
                  <a:lnTo>
                    <a:pt x="497" y="604"/>
                  </a:lnTo>
                  <a:lnTo>
                    <a:pt x="514" y="595"/>
                  </a:lnTo>
                  <a:lnTo>
                    <a:pt x="521" y="578"/>
                  </a:lnTo>
                  <a:lnTo>
                    <a:pt x="511" y="561"/>
                  </a:lnTo>
                  <a:lnTo>
                    <a:pt x="502" y="554"/>
                  </a:lnTo>
                  <a:lnTo>
                    <a:pt x="476" y="547"/>
                  </a:lnTo>
                  <a:lnTo>
                    <a:pt x="452" y="540"/>
                  </a:lnTo>
                  <a:lnTo>
                    <a:pt x="443" y="533"/>
                  </a:lnTo>
                  <a:lnTo>
                    <a:pt x="433" y="526"/>
                  </a:lnTo>
                  <a:lnTo>
                    <a:pt x="426" y="528"/>
                  </a:lnTo>
                  <a:lnTo>
                    <a:pt x="417" y="512"/>
                  </a:lnTo>
                  <a:lnTo>
                    <a:pt x="417" y="512"/>
                  </a:lnTo>
                  <a:lnTo>
                    <a:pt x="417" y="512"/>
                  </a:lnTo>
                  <a:lnTo>
                    <a:pt x="424" y="512"/>
                  </a:lnTo>
                  <a:lnTo>
                    <a:pt x="433" y="509"/>
                  </a:lnTo>
                  <a:lnTo>
                    <a:pt x="440" y="500"/>
                  </a:lnTo>
                  <a:lnTo>
                    <a:pt x="440" y="493"/>
                  </a:lnTo>
                  <a:lnTo>
                    <a:pt x="440" y="486"/>
                  </a:lnTo>
                  <a:lnTo>
                    <a:pt x="431" y="479"/>
                  </a:lnTo>
                  <a:lnTo>
                    <a:pt x="429" y="469"/>
                  </a:lnTo>
                  <a:lnTo>
                    <a:pt x="414" y="471"/>
                  </a:lnTo>
                  <a:lnTo>
                    <a:pt x="412" y="462"/>
                  </a:lnTo>
                  <a:lnTo>
                    <a:pt x="412" y="455"/>
                  </a:lnTo>
                  <a:lnTo>
                    <a:pt x="400" y="448"/>
                  </a:lnTo>
                  <a:lnTo>
                    <a:pt x="398" y="448"/>
                  </a:lnTo>
                  <a:lnTo>
                    <a:pt x="395" y="448"/>
                  </a:lnTo>
                  <a:lnTo>
                    <a:pt x="412" y="438"/>
                  </a:lnTo>
                  <a:lnTo>
                    <a:pt x="402" y="431"/>
                  </a:lnTo>
                  <a:lnTo>
                    <a:pt x="402" y="422"/>
                  </a:lnTo>
                  <a:lnTo>
                    <a:pt x="393" y="431"/>
                  </a:lnTo>
                  <a:lnTo>
                    <a:pt x="386" y="424"/>
                  </a:lnTo>
                  <a:lnTo>
                    <a:pt x="384" y="415"/>
                  </a:lnTo>
                  <a:lnTo>
                    <a:pt x="384" y="407"/>
                  </a:lnTo>
                  <a:lnTo>
                    <a:pt x="384" y="398"/>
                  </a:lnTo>
                  <a:lnTo>
                    <a:pt x="376" y="393"/>
                  </a:lnTo>
                  <a:lnTo>
                    <a:pt x="374" y="391"/>
                  </a:lnTo>
                  <a:lnTo>
                    <a:pt x="374" y="384"/>
                  </a:lnTo>
                  <a:lnTo>
                    <a:pt x="374" y="381"/>
                  </a:lnTo>
                  <a:lnTo>
                    <a:pt x="381" y="374"/>
                  </a:lnTo>
                  <a:lnTo>
                    <a:pt x="372" y="358"/>
                  </a:lnTo>
                  <a:lnTo>
                    <a:pt x="379" y="348"/>
                  </a:lnTo>
                  <a:lnTo>
                    <a:pt x="379" y="346"/>
                  </a:lnTo>
                  <a:lnTo>
                    <a:pt x="379" y="341"/>
                  </a:lnTo>
                  <a:lnTo>
                    <a:pt x="379" y="341"/>
                  </a:lnTo>
                  <a:lnTo>
                    <a:pt x="379" y="334"/>
                  </a:lnTo>
                  <a:lnTo>
                    <a:pt x="369" y="318"/>
                  </a:lnTo>
                  <a:lnTo>
                    <a:pt x="360" y="301"/>
                  </a:lnTo>
                  <a:lnTo>
                    <a:pt x="353" y="294"/>
                  </a:lnTo>
                  <a:lnTo>
                    <a:pt x="334" y="287"/>
                  </a:lnTo>
                  <a:lnTo>
                    <a:pt x="334" y="280"/>
                  </a:lnTo>
                  <a:lnTo>
                    <a:pt x="324" y="273"/>
                  </a:lnTo>
                  <a:lnTo>
                    <a:pt x="315" y="256"/>
                  </a:lnTo>
                  <a:lnTo>
                    <a:pt x="315" y="239"/>
                  </a:lnTo>
                  <a:lnTo>
                    <a:pt x="315" y="232"/>
                  </a:lnTo>
                  <a:lnTo>
                    <a:pt x="313" y="216"/>
                  </a:lnTo>
                  <a:lnTo>
                    <a:pt x="320" y="206"/>
                  </a:lnTo>
                  <a:lnTo>
                    <a:pt x="320" y="199"/>
                  </a:lnTo>
                  <a:lnTo>
                    <a:pt x="320" y="183"/>
                  </a:lnTo>
                  <a:lnTo>
                    <a:pt x="301" y="166"/>
                  </a:lnTo>
                  <a:lnTo>
                    <a:pt x="287" y="159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84" y="152"/>
                  </a:lnTo>
                  <a:lnTo>
                    <a:pt x="275" y="142"/>
                  </a:lnTo>
                  <a:lnTo>
                    <a:pt x="265" y="135"/>
                  </a:lnTo>
                  <a:lnTo>
                    <a:pt x="258" y="128"/>
                  </a:lnTo>
                  <a:lnTo>
                    <a:pt x="256" y="121"/>
                  </a:lnTo>
                  <a:lnTo>
                    <a:pt x="265" y="112"/>
                  </a:lnTo>
                  <a:lnTo>
                    <a:pt x="263" y="102"/>
                  </a:lnTo>
                  <a:lnTo>
                    <a:pt x="272" y="95"/>
                  </a:lnTo>
                  <a:lnTo>
                    <a:pt x="268" y="95"/>
                  </a:lnTo>
                  <a:lnTo>
                    <a:pt x="265" y="95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3" y="86"/>
                  </a:lnTo>
                  <a:lnTo>
                    <a:pt x="263" y="78"/>
                  </a:lnTo>
                  <a:lnTo>
                    <a:pt x="261" y="71"/>
                  </a:lnTo>
                  <a:lnTo>
                    <a:pt x="261" y="55"/>
                  </a:lnTo>
                  <a:lnTo>
                    <a:pt x="268" y="45"/>
                  </a:lnTo>
                  <a:lnTo>
                    <a:pt x="268" y="36"/>
                  </a:lnTo>
                  <a:lnTo>
                    <a:pt x="258" y="29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16" y="17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08" y="7"/>
                  </a:lnTo>
                  <a:lnTo>
                    <a:pt x="192" y="19"/>
                  </a:lnTo>
                  <a:lnTo>
                    <a:pt x="182" y="19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68" y="29"/>
                  </a:lnTo>
                  <a:lnTo>
                    <a:pt x="171" y="62"/>
                  </a:lnTo>
                  <a:lnTo>
                    <a:pt x="164" y="78"/>
                  </a:lnTo>
                  <a:lnTo>
                    <a:pt x="164" y="86"/>
                  </a:lnTo>
                  <a:lnTo>
                    <a:pt x="164" y="93"/>
                  </a:lnTo>
                  <a:lnTo>
                    <a:pt x="166" y="102"/>
                  </a:lnTo>
                  <a:lnTo>
                    <a:pt x="156" y="112"/>
                  </a:lnTo>
                  <a:lnTo>
                    <a:pt x="149" y="128"/>
                  </a:lnTo>
                  <a:lnTo>
                    <a:pt x="152" y="135"/>
                  </a:lnTo>
                  <a:lnTo>
                    <a:pt x="142" y="138"/>
                  </a:lnTo>
                  <a:lnTo>
                    <a:pt x="128" y="145"/>
                  </a:lnTo>
                  <a:lnTo>
                    <a:pt x="128" y="145"/>
                  </a:lnTo>
                  <a:lnTo>
                    <a:pt x="11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2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69" y="133"/>
                  </a:lnTo>
                  <a:lnTo>
                    <a:pt x="67" y="133"/>
                  </a:lnTo>
                  <a:lnTo>
                    <a:pt x="59" y="135"/>
                  </a:lnTo>
                  <a:lnTo>
                    <a:pt x="57" y="135"/>
                  </a:lnTo>
                  <a:lnTo>
                    <a:pt x="52" y="135"/>
                  </a:lnTo>
                  <a:lnTo>
                    <a:pt x="43" y="119"/>
                  </a:lnTo>
                  <a:lnTo>
                    <a:pt x="43" y="112"/>
                  </a:lnTo>
                  <a:lnTo>
                    <a:pt x="24" y="104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7" y="97"/>
                  </a:lnTo>
                  <a:lnTo>
                    <a:pt x="0" y="114"/>
                  </a:lnTo>
                  <a:lnTo>
                    <a:pt x="3" y="130"/>
                  </a:lnTo>
                  <a:lnTo>
                    <a:pt x="3" y="130"/>
                  </a:lnTo>
                  <a:lnTo>
                    <a:pt x="19" y="138"/>
                  </a:lnTo>
                  <a:lnTo>
                    <a:pt x="36" y="145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55" y="166"/>
                  </a:lnTo>
                  <a:lnTo>
                    <a:pt x="62" y="166"/>
                  </a:lnTo>
                  <a:lnTo>
                    <a:pt x="78" y="173"/>
                  </a:lnTo>
                  <a:lnTo>
                    <a:pt x="97" y="180"/>
                  </a:lnTo>
                  <a:lnTo>
                    <a:pt x="104" y="180"/>
                  </a:lnTo>
                  <a:lnTo>
                    <a:pt x="107" y="197"/>
                  </a:lnTo>
                  <a:lnTo>
                    <a:pt x="114" y="204"/>
                  </a:lnTo>
                  <a:lnTo>
                    <a:pt x="116" y="213"/>
                  </a:lnTo>
                  <a:lnTo>
                    <a:pt x="116" y="220"/>
                  </a:lnTo>
                  <a:lnTo>
                    <a:pt x="116" y="230"/>
                  </a:lnTo>
                  <a:lnTo>
                    <a:pt x="116" y="237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6" y="244"/>
                  </a:lnTo>
                  <a:lnTo>
                    <a:pt x="126" y="244"/>
                  </a:lnTo>
                  <a:lnTo>
                    <a:pt x="126" y="254"/>
                  </a:lnTo>
                  <a:lnTo>
                    <a:pt x="126" y="261"/>
                  </a:lnTo>
                  <a:lnTo>
                    <a:pt x="128" y="268"/>
                  </a:lnTo>
                  <a:lnTo>
                    <a:pt x="135" y="277"/>
                  </a:lnTo>
                  <a:lnTo>
                    <a:pt x="137" y="284"/>
                  </a:lnTo>
                  <a:lnTo>
                    <a:pt x="145" y="291"/>
                  </a:lnTo>
                  <a:lnTo>
                    <a:pt x="137" y="301"/>
                  </a:lnTo>
                  <a:lnTo>
                    <a:pt x="140" y="318"/>
                  </a:lnTo>
                  <a:lnTo>
                    <a:pt x="140" y="334"/>
                  </a:lnTo>
                  <a:lnTo>
                    <a:pt x="140" y="341"/>
                  </a:lnTo>
                  <a:lnTo>
                    <a:pt x="149" y="358"/>
                  </a:lnTo>
                  <a:lnTo>
                    <a:pt x="159" y="365"/>
                  </a:lnTo>
                  <a:lnTo>
                    <a:pt x="159" y="381"/>
                  </a:lnTo>
                  <a:lnTo>
                    <a:pt x="168" y="381"/>
                  </a:lnTo>
                  <a:lnTo>
                    <a:pt x="178" y="389"/>
                  </a:lnTo>
                  <a:lnTo>
                    <a:pt x="194" y="386"/>
                  </a:lnTo>
                  <a:lnTo>
                    <a:pt x="194" y="396"/>
                  </a:lnTo>
                  <a:lnTo>
                    <a:pt x="201" y="403"/>
                  </a:lnTo>
                  <a:lnTo>
                    <a:pt x="204" y="412"/>
                  </a:lnTo>
                  <a:lnTo>
                    <a:pt x="204" y="419"/>
                  </a:lnTo>
                  <a:lnTo>
                    <a:pt x="204" y="436"/>
                  </a:lnTo>
                  <a:lnTo>
                    <a:pt x="206" y="443"/>
                  </a:lnTo>
                  <a:lnTo>
                    <a:pt x="213" y="452"/>
                  </a:lnTo>
                  <a:lnTo>
                    <a:pt x="216" y="460"/>
                  </a:lnTo>
                  <a:lnTo>
                    <a:pt x="206" y="460"/>
                  </a:lnTo>
                  <a:lnTo>
                    <a:pt x="199" y="462"/>
                  </a:lnTo>
                  <a:lnTo>
                    <a:pt x="190" y="462"/>
                  </a:lnTo>
                  <a:lnTo>
                    <a:pt x="192" y="469"/>
                  </a:lnTo>
                  <a:lnTo>
                    <a:pt x="175" y="495"/>
                  </a:lnTo>
                  <a:lnTo>
                    <a:pt x="178" y="505"/>
                  </a:lnTo>
                  <a:lnTo>
                    <a:pt x="171" y="521"/>
                  </a:lnTo>
                  <a:lnTo>
                    <a:pt x="161" y="531"/>
                  </a:lnTo>
                  <a:lnTo>
                    <a:pt x="147" y="547"/>
                  </a:lnTo>
                  <a:lnTo>
                    <a:pt x="147" y="554"/>
                  </a:lnTo>
                  <a:lnTo>
                    <a:pt x="147" y="564"/>
                  </a:lnTo>
                  <a:lnTo>
                    <a:pt x="133" y="573"/>
                  </a:lnTo>
                  <a:lnTo>
                    <a:pt x="123" y="580"/>
                  </a:lnTo>
                  <a:lnTo>
                    <a:pt x="116" y="590"/>
                  </a:lnTo>
                  <a:lnTo>
                    <a:pt x="116" y="599"/>
                  </a:lnTo>
                  <a:lnTo>
                    <a:pt x="119" y="616"/>
                  </a:lnTo>
                  <a:lnTo>
                    <a:pt x="102" y="623"/>
                  </a:lnTo>
                  <a:lnTo>
                    <a:pt x="95" y="616"/>
                  </a:lnTo>
                  <a:lnTo>
                    <a:pt x="85" y="616"/>
                  </a:lnTo>
                  <a:lnTo>
                    <a:pt x="88" y="632"/>
                  </a:lnTo>
                  <a:lnTo>
                    <a:pt x="71" y="651"/>
                  </a:lnTo>
                  <a:lnTo>
                    <a:pt x="74" y="668"/>
                  </a:lnTo>
                  <a:lnTo>
                    <a:pt x="74" y="675"/>
                  </a:lnTo>
                  <a:lnTo>
                    <a:pt x="83" y="682"/>
                  </a:lnTo>
                  <a:lnTo>
                    <a:pt x="83" y="699"/>
                  </a:lnTo>
                  <a:lnTo>
                    <a:pt x="76" y="708"/>
                  </a:lnTo>
                  <a:lnTo>
                    <a:pt x="76" y="715"/>
                  </a:lnTo>
                  <a:lnTo>
                    <a:pt x="93" y="722"/>
                  </a:lnTo>
                  <a:lnTo>
                    <a:pt x="95" y="732"/>
                  </a:lnTo>
                  <a:lnTo>
                    <a:pt x="95" y="748"/>
                  </a:lnTo>
                  <a:lnTo>
                    <a:pt x="97" y="772"/>
                  </a:lnTo>
                  <a:lnTo>
                    <a:pt x="97" y="789"/>
                  </a:lnTo>
                  <a:lnTo>
                    <a:pt x="83" y="798"/>
                  </a:lnTo>
                  <a:lnTo>
                    <a:pt x="83" y="815"/>
                  </a:lnTo>
                  <a:lnTo>
                    <a:pt x="83" y="822"/>
                  </a:lnTo>
                  <a:lnTo>
                    <a:pt x="102" y="845"/>
                  </a:lnTo>
                  <a:lnTo>
                    <a:pt x="126" y="843"/>
                  </a:lnTo>
                  <a:lnTo>
                    <a:pt x="135" y="853"/>
                  </a:lnTo>
                  <a:lnTo>
                    <a:pt x="152" y="850"/>
                  </a:lnTo>
                  <a:lnTo>
                    <a:pt x="161" y="850"/>
                  </a:lnTo>
                  <a:lnTo>
                    <a:pt x="171" y="867"/>
                  </a:lnTo>
                  <a:lnTo>
                    <a:pt x="171" y="881"/>
                  </a:lnTo>
                  <a:lnTo>
                    <a:pt x="180" y="890"/>
                  </a:lnTo>
                  <a:lnTo>
                    <a:pt x="187" y="898"/>
                  </a:lnTo>
                  <a:lnTo>
                    <a:pt x="213" y="895"/>
                  </a:lnTo>
                  <a:lnTo>
                    <a:pt x="220" y="895"/>
                  </a:lnTo>
                  <a:lnTo>
                    <a:pt x="227" y="876"/>
                  </a:lnTo>
                  <a:lnTo>
                    <a:pt x="235" y="869"/>
                  </a:lnTo>
                  <a:lnTo>
                    <a:pt x="244" y="886"/>
                  </a:lnTo>
                  <a:lnTo>
                    <a:pt x="253" y="876"/>
                  </a:lnTo>
                  <a:lnTo>
                    <a:pt x="261" y="867"/>
                  </a:lnTo>
                  <a:lnTo>
                    <a:pt x="277" y="857"/>
                  </a:lnTo>
                  <a:lnTo>
                    <a:pt x="301" y="848"/>
                  </a:lnTo>
                  <a:lnTo>
                    <a:pt x="308" y="848"/>
                  </a:lnTo>
                  <a:lnTo>
                    <a:pt x="317" y="848"/>
                  </a:lnTo>
                  <a:lnTo>
                    <a:pt x="315" y="838"/>
                  </a:lnTo>
                  <a:lnTo>
                    <a:pt x="315" y="829"/>
                  </a:lnTo>
                  <a:lnTo>
                    <a:pt x="322" y="822"/>
                  </a:lnTo>
                  <a:lnTo>
                    <a:pt x="332" y="838"/>
                  </a:lnTo>
                  <a:lnTo>
                    <a:pt x="339" y="829"/>
                  </a:lnTo>
                  <a:lnTo>
                    <a:pt x="355" y="819"/>
                  </a:lnTo>
                  <a:lnTo>
                    <a:pt x="362" y="803"/>
                  </a:lnTo>
                  <a:lnTo>
                    <a:pt x="372" y="810"/>
                  </a:lnTo>
                  <a:lnTo>
                    <a:pt x="388" y="808"/>
                  </a:lnTo>
                  <a:lnTo>
                    <a:pt x="395" y="808"/>
                  </a:lnTo>
                  <a:lnTo>
                    <a:pt x="402" y="800"/>
                  </a:lnTo>
                  <a:lnTo>
                    <a:pt x="412" y="779"/>
                  </a:lnTo>
                  <a:lnTo>
                    <a:pt x="417" y="765"/>
                  </a:lnTo>
                  <a:lnTo>
                    <a:pt x="426" y="7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5" name="Freeform 385"/>
            <p:cNvSpPr>
              <a:spLocks/>
            </p:cNvSpPr>
            <p:nvPr/>
          </p:nvSpPr>
          <p:spPr bwMode="auto">
            <a:xfrm>
              <a:off x="10890250" y="11798300"/>
              <a:ext cx="668338" cy="444500"/>
            </a:xfrm>
            <a:custGeom>
              <a:avLst/>
              <a:gdLst>
                <a:gd name="T0" fmla="*/ 365 w 421"/>
                <a:gd name="T1" fmla="*/ 10 h 280"/>
                <a:gd name="T2" fmla="*/ 332 w 421"/>
                <a:gd name="T3" fmla="*/ 7 h 280"/>
                <a:gd name="T4" fmla="*/ 296 w 421"/>
                <a:gd name="T5" fmla="*/ 0 h 280"/>
                <a:gd name="T6" fmla="*/ 246 w 421"/>
                <a:gd name="T7" fmla="*/ 38 h 280"/>
                <a:gd name="T8" fmla="*/ 204 w 421"/>
                <a:gd name="T9" fmla="*/ 74 h 280"/>
                <a:gd name="T10" fmla="*/ 164 w 421"/>
                <a:gd name="T11" fmla="*/ 69 h 280"/>
                <a:gd name="T12" fmla="*/ 123 w 421"/>
                <a:gd name="T13" fmla="*/ 74 h 280"/>
                <a:gd name="T14" fmla="*/ 81 w 421"/>
                <a:gd name="T15" fmla="*/ 69 h 280"/>
                <a:gd name="T16" fmla="*/ 38 w 421"/>
                <a:gd name="T17" fmla="*/ 67 h 280"/>
                <a:gd name="T18" fmla="*/ 36 w 421"/>
                <a:gd name="T19" fmla="*/ 52 h 280"/>
                <a:gd name="T20" fmla="*/ 29 w 421"/>
                <a:gd name="T21" fmla="*/ 38 h 280"/>
                <a:gd name="T22" fmla="*/ 7 w 421"/>
                <a:gd name="T23" fmla="*/ 59 h 280"/>
                <a:gd name="T24" fmla="*/ 0 w 421"/>
                <a:gd name="T25" fmla="*/ 62 h 280"/>
                <a:gd name="T26" fmla="*/ 19 w 421"/>
                <a:gd name="T27" fmla="*/ 100 h 280"/>
                <a:gd name="T28" fmla="*/ 36 w 421"/>
                <a:gd name="T29" fmla="*/ 107 h 280"/>
                <a:gd name="T30" fmla="*/ 38 w 421"/>
                <a:gd name="T31" fmla="*/ 131 h 280"/>
                <a:gd name="T32" fmla="*/ 24 w 421"/>
                <a:gd name="T33" fmla="*/ 164 h 280"/>
                <a:gd name="T34" fmla="*/ 14 w 421"/>
                <a:gd name="T35" fmla="*/ 166 h 280"/>
                <a:gd name="T36" fmla="*/ 17 w 421"/>
                <a:gd name="T37" fmla="*/ 206 h 280"/>
                <a:gd name="T38" fmla="*/ 52 w 421"/>
                <a:gd name="T39" fmla="*/ 228 h 280"/>
                <a:gd name="T40" fmla="*/ 69 w 421"/>
                <a:gd name="T41" fmla="*/ 251 h 280"/>
                <a:gd name="T42" fmla="*/ 78 w 421"/>
                <a:gd name="T43" fmla="*/ 275 h 280"/>
                <a:gd name="T44" fmla="*/ 111 w 421"/>
                <a:gd name="T45" fmla="*/ 273 h 280"/>
                <a:gd name="T46" fmla="*/ 138 w 421"/>
                <a:gd name="T47" fmla="*/ 280 h 280"/>
                <a:gd name="T48" fmla="*/ 149 w 421"/>
                <a:gd name="T49" fmla="*/ 256 h 280"/>
                <a:gd name="T50" fmla="*/ 178 w 421"/>
                <a:gd name="T51" fmla="*/ 254 h 280"/>
                <a:gd name="T52" fmla="*/ 192 w 421"/>
                <a:gd name="T53" fmla="*/ 258 h 280"/>
                <a:gd name="T54" fmla="*/ 206 w 421"/>
                <a:gd name="T55" fmla="*/ 263 h 280"/>
                <a:gd name="T56" fmla="*/ 218 w 421"/>
                <a:gd name="T57" fmla="*/ 256 h 280"/>
                <a:gd name="T58" fmla="*/ 249 w 421"/>
                <a:gd name="T59" fmla="*/ 254 h 280"/>
                <a:gd name="T60" fmla="*/ 258 w 421"/>
                <a:gd name="T61" fmla="*/ 247 h 280"/>
                <a:gd name="T62" fmla="*/ 291 w 421"/>
                <a:gd name="T63" fmla="*/ 242 h 280"/>
                <a:gd name="T64" fmla="*/ 282 w 421"/>
                <a:gd name="T65" fmla="*/ 218 h 280"/>
                <a:gd name="T66" fmla="*/ 301 w 421"/>
                <a:gd name="T67" fmla="*/ 211 h 280"/>
                <a:gd name="T68" fmla="*/ 313 w 421"/>
                <a:gd name="T69" fmla="*/ 202 h 280"/>
                <a:gd name="T70" fmla="*/ 324 w 421"/>
                <a:gd name="T71" fmla="*/ 192 h 280"/>
                <a:gd name="T72" fmla="*/ 336 w 421"/>
                <a:gd name="T73" fmla="*/ 183 h 280"/>
                <a:gd name="T74" fmla="*/ 360 w 421"/>
                <a:gd name="T75" fmla="*/ 183 h 280"/>
                <a:gd name="T76" fmla="*/ 386 w 421"/>
                <a:gd name="T77" fmla="*/ 190 h 280"/>
                <a:gd name="T78" fmla="*/ 405 w 421"/>
                <a:gd name="T79" fmla="*/ 164 h 280"/>
                <a:gd name="T80" fmla="*/ 388 w 421"/>
                <a:gd name="T81" fmla="*/ 147 h 280"/>
                <a:gd name="T82" fmla="*/ 362 w 421"/>
                <a:gd name="T83" fmla="*/ 142 h 280"/>
                <a:gd name="T84" fmla="*/ 379 w 421"/>
                <a:gd name="T85" fmla="*/ 123 h 280"/>
                <a:gd name="T86" fmla="*/ 376 w 421"/>
                <a:gd name="T87" fmla="*/ 100 h 280"/>
                <a:gd name="T88" fmla="*/ 381 w 421"/>
                <a:gd name="T89" fmla="*/ 67 h 280"/>
                <a:gd name="T90" fmla="*/ 414 w 421"/>
                <a:gd name="T91" fmla="*/ 48 h 280"/>
                <a:gd name="T92" fmla="*/ 414 w 421"/>
                <a:gd name="T93" fmla="*/ 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1" h="280">
                  <a:moveTo>
                    <a:pt x="381" y="10"/>
                  </a:moveTo>
                  <a:lnTo>
                    <a:pt x="372" y="10"/>
                  </a:lnTo>
                  <a:lnTo>
                    <a:pt x="365" y="10"/>
                  </a:lnTo>
                  <a:lnTo>
                    <a:pt x="358" y="10"/>
                  </a:lnTo>
                  <a:lnTo>
                    <a:pt x="339" y="12"/>
                  </a:lnTo>
                  <a:lnTo>
                    <a:pt x="332" y="7"/>
                  </a:lnTo>
                  <a:lnTo>
                    <a:pt x="315" y="10"/>
                  </a:lnTo>
                  <a:lnTo>
                    <a:pt x="308" y="10"/>
                  </a:lnTo>
                  <a:lnTo>
                    <a:pt x="296" y="0"/>
                  </a:lnTo>
                  <a:lnTo>
                    <a:pt x="265" y="12"/>
                  </a:lnTo>
                  <a:lnTo>
                    <a:pt x="258" y="17"/>
                  </a:lnTo>
                  <a:lnTo>
                    <a:pt x="246" y="38"/>
                  </a:lnTo>
                  <a:lnTo>
                    <a:pt x="227" y="57"/>
                  </a:lnTo>
                  <a:lnTo>
                    <a:pt x="211" y="64"/>
                  </a:lnTo>
                  <a:lnTo>
                    <a:pt x="204" y="74"/>
                  </a:lnTo>
                  <a:lnTo>
                    <a:pt x="187" y="76"/>
                  </a:lnTo>
                  <a:lnTo>
                    <a:pt x="173" y="69"/>
                  </a:lnTo>
                  <a:lnTo>
                    <a:pt x="164" y="69"/>
                  </a:lnTo>
                  <a:lnTo>
                    <a:pt x="147" y="71"/>
                  </a:lnTo>
                  <a:lnTo>
                    <a:pt x="138" y="71"/>
                  </a:lnTo>
                  <a:lnTo>
                    <a:pt x="123" y="74"/>
                  </a:lnTo>
                  <a:lnTo>
                    <a:pt x="104" y="74"/>
                  </a:lnTo>
                  <a:lnTo>
                    <a:pt x="93" y="69"/>
                  </a:lnTo>
                  <a:lnTo>
                    <a:pt x="81" y="69"/>
                  </a:lnTo>
                  <a:lnTo>
                    <a:pt x="64" y="71"/>
                  </a:lnTo>
                  <a:lnTo>
                    <a:pt x="50" y="71"/>
                  </a:lnTo>
                  <a:lnTo>
                    <a:pt x="38" y="67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6" y="52"/>
                  </a:lnTo>
                  <a:lnTo>
                    <a:pt x="31" y="43"/>
                  </a:lnTo>
                  <a:lnTo>
                    <a:pt x="29" y="41"/>
                  </a:lnTo>
                  <a:lnTo>
                    <a:pt x="29" y="38"/>
                  </a:lnTo>
                  <a:lnTo>
                    <a:pt x="26" y="36"/>
                  </a:lnTo>
                  <a:lnTo>
                    <a:pt x="14" y="50"/>
                  </a:lnTo>
                  <a:lnTo>
                    <a:pt x="7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7" y="76"/>
                  </a:lnTo>
                  <a:lnTo>
                    <a:pt x="10" y="93"/>
                  </a:lnTo>
                  <a:lnTo>
                    <a:pt x="19" y="100"/>
                  </a:lnTo>
                  <a:lnTo>
                    <a:pt x="19" y="107"/>
                  </a:lnTo>
                  <a:lnTo>
                    <a:pt x="29" y="107"/>
                  </a:lnTo>
                  <a:lnTo>
                    <a:pt x="36" y="107"/>
                  </a:lnTo>
                  <a:lnTo>
                    <a:pt x="45" y="114"/>
                  </a:lnTo>
                  <a:lnTo>
                    <a:pt x="36" y="123"/>
                  </a:lnTo>
                  <a:lnTo>
                    <a:pt x="38" y="131"/>
                  </a:lnTo>
                  <a:lnTo>
                    <a:pt x="22" y="140"/>
                  </a:lnTo>
                  <a:lnTo>
                    <a:pt x="22" y="149"/>
                  </a:lnTo>
                  <a:lnTo>
                    <a:pt x="24" y="164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4" y="166"/>
                  </a:lnTo>
                  <a:lnTo>
                    <a:pt x="17" y="183"/>
                  </a:lnTo>
                  <a:lnTo>
                    <a:pt x="17" y="190"/>
                  </a:lnTo>
                  <a:lnTo>
                    <a:pt x="17" y="206"/>
                  </a:lnTo>
                  <a:lnTo>
                    <a:pt x="36" y="213"/>
                  </a:lnTo>
                  <a:lnTo>
                    <a:pt x="43" y="220"/>
                  </a:lnTo>
                  <a:lnTo>
                    <a:pt x="52" y="228"/>
                  </a:lnTo>
                  <a:lnTo>
                    <a:pt x="62" y="235"/>
                  </a:lnTo>
                  <a:lnTo>
                    <a:pt x="69" y="244"/>
                  </a:lnTo>
                  <a:lnTo>
                    <a:pt x="69" y="251"/>
                  </a:lnTo>
                  <a:lnTo>
                    <a:pt x="71" y="261"/>
                  </a:lnTo>
                  <a:lnTo>
                    <a:pt x="62" y="268"/>
                  </a:lnTo>
                  <a:lnTo>
                    <a:pt x="78" y="275"/>
                  </a:lnTo>
                  <a:lnTo>
                    <a:pt x="78" y="275"/>
                  </a:lnTo>
                  <a:lnTo>
                    <a:pt x="95" y="273"/>
                  </a:lnTo>
                  <a:lnTo>
                    <a:pt x="111" y="273"/>
                  </a:lnTo>
                  <a:lnTo>
                    <a:pt x="128" y="270"/>
                  </a:lnTo>
                  <a:lnTo>
                    <a:pt x="138" y="280"/>
                  </a:lnTo>
                  <a:lnTo>
                    <a:pt x="138" y="280"/>
                  </a:lnTo>
                  <a:lnTo>
                    <a:pt x="147" y="270"/>
                  </a:lnTo>
                  <a:lnTo>
                    <a:pt x="145" y="261"/>
                  </a:lnTo>
                  <a:lnTo>
                    <a:pt x="149" y="256"/>
                  </a:lnTo>
                  <a:lnTo>
                    <a:pt x="168" y="251"/>
                  </a:lnTo>
                  <a:lnTo>
                    <a:pt x="173" y="254"/>
                  </a:lnTo>
                  <a:lnTo>
                    <a:pt x="178" y="254"/>
                  </a:lnTo>
                  <a:lnTo>
                    <a:pt x="182" y="249"/>
                  </a:lnTo>
                  <a:lnTo>
                    <a:pt x="185" y="249"/>
                  </a:lnTo>
                  <a:lnTo>
                    <a:pt x="192" y="258"/>
                  </a:lnTo>
                  <a:lnTo>
                    <a:pt x="201" y="258"/>
                  </a:lnTo>
                  <a:lnTo>
                    <a:pt x="201" y="265"/>
                  </a:lnTo>
                  <a:lnTo>
                    <a:pt x="206" y="263"/>
                  </a:lnTo>
                  <a:lnTo>
                    <a:pt x="216" y="258"/>
                  </a:lnTo>
                  <a:lnTo>
                    <a:pt x="216" y="258"/>
                  </a:lnTo>
                  <a:lnTo>
                    <a:pt x="218" y="256"/>
                  </a:lnTo>
                  <a:lnTo>
                    <a:pt x="227" y="256"/>
                  </a:lnTo>
                  <a:lnTo>
                    <a:pt x="235" y="256"/>
                  </a:lnTo>
                  <a:lnTo>
                    <a:pt x="249" y="254"/>
                  </a:lnTo>
                  <a:lnTo>
                    <a:pt x="256" y="249"/>
                  </a:lnTo>
                  <a:lnTo>
                    <a:pt x="256" y="249"/>
                  </a:lnTo>
                  <a:lnTo>
                    <a:pt x="258" y="247"/>
                  </a:lnTo>
                  <a:lnTo>
                    <a:pt x="275" y="244"/>
                  </a:lnTo>
                  <a:lnTo>
                    <a:pt x="289" y="244"/>
                  </a:lnTo>
                  <a:lnTo>
                    <a:pt x="291" y="242"/>
                  </a:lnTo>
                  <a:lnTo>
                    <a:pt x="291" y="235"/>
                  </a:lnTo>
                  <a:lnTo>
                    <a:pt x="284" y="228"/>
                  </a:lnTo>
                  <a:lnTo>
                    <a:pt x="282" y="218"/>
                  </a:lnTo>
                  <a:lnTo>
                    <a:pt x="298" y="211"/>
                  </a:lnTo>
                  <a:lnTo>
                    <a:pt x="301" y="213"/>
                  </a:lnTo>
                  <a:lnTo>
                    <a:pt x="301" y="211"/>
                  </a:lnTo>
                  <a:lnTo>
                    <a:pt x="305" y="211"/>
                  </a:lnTo>
                  <a:lnTo>
                    <a:pt x="305" y="211"/>
                  </a:lnTo>
                  <a:lnTo>
                    <a:pt x="313" y="202"/>
                  </a:lnTo>
                  <a:lnTo>
                    <a:pt x="313" y="194"/>
                  </a:lnTo>
                  <a:lnTo>
                    <a:pt x="320" y="194"/>
                  </a:lnTo>
                  <a:lnTo>
                    <a:pt x="324" y="192"/>
                  </a:lnTo>
                  <a:lnTo>
                    <a:pt x="332" y="185"/>
                  </a:lnTo>
                  <a:lnTo>
                    <a:pt x="334" y="185"/>
                  </a:lnTo>
                  <a:lnTo>
                    <a:pt x="336" y="183"/>
                  </a:lnTo>
                  <a:lnTo>
                    <a:pt x="343" y="183"/>
                  </a:lnTo>
                  <a:lnTo>
                    <a:pt x="353" y="183"/>
                  </a:lnTo>
                  <a:lnTo>
                    <a:pt x="360" y="183"/>
                  </a:lnTo>
                  <a:lnTo>
                    <a:pt x="360" y="190"/>
                  </a:lnTo>
                  <a:lnTo>
                    <a:pt x="369" y="190"/>
                  </a:lnTo>
                  <a:lnTo>
                    <a:pt x="386" y="190"/>
                  </a:lnTo>
                  <a:lnTo>
                    <a:pt x="407" y="187"/>
                  </a:lnTo>
                  <a:lnTo>
                    <a:pt x="407" y="180"/>
                  </a:lnTo>
                  <a:lnTo>
                    <a:pt x="405" y="164"/>
                  </a:lnTo>
                  <a:lnTo>
                    <a:pt x="398" y="164"/>
                  </a:lnTo>
                  <a:lnTo>
                    <a:pt x="388" y="157"/>
                  </a:lnTo>
                  <a:lnTo>
                    <a:pt x="388" y="147"/>
                  </a:lnTo>
                  <a:lnTo>
                    <a:pt x="372" y="149"/>
                  </a:lnTo>
                  <a:lnTo>
                    <a:pt x="365" y="159"/>
                  </a:lnTo>
                  <a:lnTo>
                    <a:pt x="362" y="142"/>
                  </a:lnTo>
                  <a:lnTo>
                    <a:pt x="362" y="133"/>
                  </a:lnTo>
                  <a:lnTo>
                    <a:pt x="369" y="126"/>
                  </a:lnTo>
                  <a:lnTo>
                    <a:pt x="379" y="123"/>
                  </a:lnTo>
                  <a:lnTo>
                    <a:pt x="376" y="116"/>
                  </a:lnTo>
                  <a:lnTo>
                    <a:pt x="386" y="107"/>
                  </a:lnTo>
                  <a:lnTo>
                    <a:pt x="376" y="100"/>
                  </a:lnTo>
                  <a:lnTo>
                    <a:pt x="374" y="83"/>
                  </a:lnTo>
                  <a:lnTo>
                    <a:pt x="384" y="83"/>
                  </a:lnTo>
                  <a:lnTo>
                    <a:pt x="381" y="67"/>
                  </a:lnTo>
                  <a:lnTo>
                    <a:pt x="381" y="50"/>
                  </a:lnTo>
                  <a:lnTo>
                    <a:pt x="398" y="50"/>
                  </a:lnTo>
                  <a:lnTo>
                    <a:pt x="414" y="48"/>
                  </a:lnTo>
                  <a:lnTo>
                    <a:pt x="421" y="38"/>
                  </a:lnTo>
                  <a:lnTo>
                    <a:pt x="414" y="24"/>
                  </a:lnTo>
                  <a:lnTo>
                    <a:pt x="414" y="26"/>
                  </a:lnTo>
                  <a:lnTo>
                    <a:pt x="38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6" name="Rectangle 386"/>
            <p:cNvSpPr>
              <a:spLocks noChangeArrowheads="1"/>
            </p:cNvSpPr>
            <p:nvPr/>
          </p:nvSpPr>
          <p:spPr bwMode="auto">
            <a:xfrm>
              <a:off x="11014075" y="122348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7" name="Freeform 387"/>
            <p:cNvSpPr>
              <a:spLocks/>
            </p:cNvSpPr>
            <p:nvPr/>
          </p:nvSpPr>
          <p:spPr bwMode="auto">
            <a:xfrm>
              <a:off x="10688638" y="11212513"/>
              <a:ext cx="938213" cy="706438"/>
            </a:xfrm>
            <a:custGeom>
              <a:avLst/>
              <a:gdLst>
                <a:gd name="T0" fmla="*/ 544 w 591"/>
                <a:gd name="T1" fmla="*/ 225 h 445"/>
                <a:gd name="T2" fmla="*/ 529 w 591"/>
                <a:gd name="T3" fmla="*/ 237 h 445"/>
                <a:gd name="T4" fmla="*/ 499 w 591"/>
                <a:gd name="T5" fmla="*/ 234 h 445"/>
                <a:gd name="T6" fmla="*/ 487 w 591"/>
                <a:gd name="T7" fmla="*/ 189 h 445"/>
                <a:gd name="T8" fmla="*/ 475 w 591"/>
                <a:gd name="T9" fmla="*/ 166 h 445"/>
                <a:gd name="T10" fmla="*/ 482 w 591"/>
                <a:gd name="T11" fmla="*/ 142 h 445"/>
                <a:gd name="T12" fmla="*/ 473 w 591"/>
                <a:gd name="T13" fmla="*/ 109 h 445"/>
                <a:gd name="T14" fmla="*/ 437 w 591"/>
                <a:gd name="T15" fmla="*/ 85 h 445"/>
                <a:gd name="T16" fmla="*/ 399 w 591"/>
                <a:gd name="T17" fmla="*/ 59 h 445"/>
                <a:gd name="T18" fmla="*/ 366 w 591"/>
                <a:gd name="T19" fmla="*/ 9 h 445"/>
                <a:gd name="T20" fmla="*/ 347 w 591"/>
                <a:gd name="T21" fmla="*/ 5 h 445"/>
                <a:gd name="T22" fmla="*/ 333 w 591"/>
                <a:gd name="T23" fmla="*/ 0 h 445"/>
                <a:gd name="T24" fmla="*/ 305 w 591"/>
                <a:gd name="T25" fmla="*/ 26 h 445"/>
                <a:gd name="T26" fmla="*/ 272 w 591"/>
                <a:gd name="T27" fmla="*/ 28 h 445"/>
                <a:gd name="T28" fmla="*/ 222 w 591"/>
                <a:gd name="T29" fmla="*/ 40 h 445"/>
                <a:gd name="T30" fmla="*/ 191 w 591"/>
                <a:gd name="T31" fmla="*/ 57 h 445"/>
                <a:gd name="T32" fmla="*/ 153 w 591"/>
                <a:gd name="T33" fmla="*/ 45 h 445"/>
                <a:gd name="T34" fmla="*/ 104 w 591"/>
                <a:gd name="T35" fmla="*/ 50 h 445"/>
                <a:gd name="T36" fmla="*/ 115 w 591"/>
                <a:gd name="T37" fmla="*/ 76 h 445"/>
                <a:gd name="T38" fmla="*/ 94 w 591"/>
                <a:gd name="T39" fmla="*/ 102 h 445"/>
                <a:gd name="T40" fmla="*/ 71 w 591"/>
                <a:gd name="T41" fmla="*/ 121 h 445"/>
                <a:gd name="T42" fmla="*/ 66 w 591"/>
                <a:gd name="T43" fmla="*/ 170 h 445"/>
                <a:gd name="T44" fmla="*/ 42 w 591"/>
                <a:gd name="T45" fmla="*/ 189 h 445"/>
                <a:gd name="T46" fmla="*/ 28 w 591"/>
                <a:gd name="T47" fmla="*/ 213 h 445"/>
                <a:gd name="T48" fmla="*/ 4 w 591"/>
                <a:gd name="T49" fmla="*/ 249 h 445"/>
                <a:gd name="T50" fmla="*/ 7 w 591"/>
                <a:gd name="T51" fmla="*/ 265 h 445"/>
                <a:gd name="T52" fmla="*/ 16 w 591"/>
                <a:gd name="T53" fmla="*/ 289 h 445"/>
                <a:gd name="T54" fmla="*/ 28 w 591"/>
                <a:gd name="T55" fmla="*/ 320 h 445"/>
                <a:gd name="T56" fmla="*/ 42 w 591"/>
                <a:gd name="T57" fmla="*/ 320 h 445"/>
                <a:gd name="T58" fmla="*/ 61 w 591"/>
                <a:gd name="T59" fmla="*/ 334 h 445"/>
                <a:gd name="T60" fmla="*/ 56 w 591"/>
                <a:gd name="T61" fmla="*/ 360 h 445"/>
                <a:gd name="T62" fmla="*/ 75 w 591"/>
                <a:gd name="T63" fmla="*/ 367 h 445"/>
                <a:gd name="T64" fmla="*/ 89 w 591"/>
                <a:gd name="T65" fmla="*/ 365 h 445"/>
                <a:gd name="T66" fmla="*/ 120 w 591"/>
                <a:gd name="T67" fmla="*/ 372 h 445"/>
                <a:gd name="T68" fmla="*/ 137 w 591"/>
                <a:gd name="T69" fmla="*/ 362 h 445"/>
                <a:gd name="T70" fmla="*/ 139 w 591"/>
                <a:gd name="T71" fmla="*/ 386 h 445"/>
                <a:gd name="T72" fmla="*/ 153 w 591"/>
                <a:gd name="T73" fmla="*/ 405 h 445"/>
                <a:gd name="T74" fmla="*/ 158 w 591"/>
                <a:gd name="T75" fmla="*/ 412 h 445"/>
                <a:gd name="T76" fmla="*/ 165 w 591"/>
                <a:gd name="T77" fmla="*/ 428 h 445"/>
                <a:gd name="T78" fmla="*/ 191 w 591"/>
                <a:gd name="T79" fmla="*/ 440 h 445"/>
                <a:gd name="T80" fmla="*/ 231 w 591"/>
                <a:gd name="T81" fmla="*/ 443 h 445"/>
                <a:gd name="T82" fmla="*/ 274 w 591"/>
                <a:gd name="T83" fmla="*/ 440 h 445"/>
                <a:gd name="T84" fmla="*/ 314 w 591"/>
                <a:gd name="T85" fmla="*/ 445 h 445"/>
                <a:gd name="T86" fmla="*/ 354 w 591"/>
                <a:gd name="T87" fmla="*/ 426 h 445"/>
                <a:gd name="T88" fmla="*/ 392 w 591"/>
                <a:gd name="T89" fmla="*/ 381 h 445"/>
                <a:gd name="T90" fmla="*/ 442 w 591"/>
                <a:gd name="T91" fmla="*/ 379 h 445"/>
                <a:gd name="T92" fmla="*/ 485 w 591"/>
                <a:gd name="T93" fmla="*/ 379 h 445"/>
                <a:gd name="T94" fmla="*/ 508 w 591"/>
                <a:gd name="T95" fmla="*/ 379 h 445"/>
                <a:gd name="T96" fmla="*/ 541 w 591"/>
                <a:gd name="T97" fmla="*/ 391 h 445"/>
                <a:gd name="T98" fmla="*/ 539 w 591"/>
                <a:gd name="T99" fmla="*/ 357 h 445"/>
                <a:gd name="T100" fmla="*/ 546 w 591"/>
                <a:gd name="T101" fmla="*/ 324 h 445"/>
                <a:gd name="T102" fmla="*/ 537 w 591"/>
                <a:gd name="T103" fmla="*/ 317 h 445"/>
                <a:gd name="T104" fmla="*/ 541 w 591"/>
                <a:gd name="T105" fmla="*/ 284 h 445"/>
                <a:gd name="T106" fmla="*/ 560 w 591"/>
                <a:gd name="T107" fmla="*/ 301 h 445"/>
                <a:gd name="T108" fmla="*/ 574 w 591"/>
                <a:gd name="T109" fmla="*/ 282 h 445"/>
                <a:gd name="T110" fmla="*/ 589 w 591"/>
                <a:gd name="T111" fmla="*/ 232 h 445"/>
                <a:gd name="T112" fmla="*/ 570 w 591"/>
                <a:gd name="T113" fmla="*/ 23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1" h="445">
                  <a:moveTo>
                    <a:pt x="560" y="225"/>
                  </a:moveTo>
                  <a:lnTo>
                    <a:pt x="544" y="225"/>
                  </a:lnTo>
                  <a:lnTo>
                    <a:pt x="544" y="225"/>
                  </a:lnTo>
                  <a:lnTo>
                    <a:pt x="541" y="225"/>
                  </a:lnTo>
                  <a:lnTo>
                    <a:pt x="534" y="232"/>
                  </a:lnTo>
                  <a:lnTo>
                    <a:pt x="529" y="237"/>
                  </a:lnTo>
                  <a:lnTo>
                    <a:pt x="525" y="234"/>
                  </a:lnTo>
                  <a:lnTo>
                    <a:pt x="515" y="230"/>
                  </a:lnTo>
                  <a:lnTo>
                    <a:pt x="499" y="234"/>
                  </a:lnTo>
                  <a:lnTo>
                    <a:pt x="489" y="223"/>
                  </a:lnTo>
                  <a:lnTo>
                    <a:pt x="487" y="206"/>
                  </a:lnTo>
                  <a:lnTo>
                    <a:pt x="487" y="189"/>
                  </a:lnTo>
                  <a:lnTo>
                    <a:pt x="485" y="182"/>
                  </a:lnTo>
                  <a:lnTo>
                    <a:pt x="477" y="173"/>
                  </a:lnTo>
                  <a:lnTo>
                    <a:pt x="475" y="166"/>
                  </a:lnTo>
                  <a:lnTo>
                    <a:pt x="475" y="159"/>
                  </a:lnTo>
                  <a:lnTo>
                    <a:pt x="485" y="159"/>
                  </a:lnTo>
                  <a:lnTo>
                    <a:pt x="482" y="142"/>
                  </a:lnTo>
                  <a:lnTo>
                    <a:pt x="482" y="133"/>
                  </a:lnTo>
                  <a:lnTo>
                    <a:pt x="473" y="116"/>
                  </a:lnTo>
                  <a:lnTo>
                    <a:pt x="473" y="109"/>
                  </a:lnTo>
                  <a:lnTo>
                    <a:pt x="456" y="102"/>
                  </a:lnTo>
                  <a:lnTo>
                    <a:pt x="447" y="95"/>
                  </a:lnTo>
                  <a:lnTo>
                    <a:pt x="437" y="85"/>
                  </a:lnTo>
                  <a:lnTo>
                    <a:pt x="437" y="69"/>
                  </a:lnTo>
                  <a:lnTo>
                    <a:pt x="421" y="64"/>
                  </a:lnTo>
                  <a:lnTo>
                    <a:pt x="399" y="59"/>
                  </a:lnTo>
                  <a:lnTo>
                    <a:pt x="402" y="31"/>
                  </a:lnTo>
                  <a:lnTo>
                    <a:pt x="376" y="17"/>
                  </a:lnTo>
                  <a:lnTo>
                    <a:pt x="366" y="9"/>
                  </a:lnTo>
                  <a:lnTo>
                    <a:pt x="359" y="7"/>
                  </a:lnTo>
                  <a:lnTo>
                    <a:pt x="359" y="7"/>
                  </a:lnTo>
                  <a:lnTo>
                    <a:pt x="347" y="5"/>
                  </a:lnTo>
                  <a:lnTo>
                    <a:pt x="343" y="5"/>
                  </a:lnTo>
                  <a:lnTo>
                    <a:pt x="340" y="2"/>
                  </a:lnTo>
                  <a:lnTo>
                    <a:pt x="333" y="0"/>
                  </a:lnTo>
                  <a:lnTo>
                    <a:pt x="309" y="9"/>
                  </a:lnTo>
                  <a:lnTo>
                    <a:pt x="307" y="19"/>
                  </a:lnTo>
                  <a:lnTo>
                    <a:pt x="305" y="26"/>
                  </a:lnTo>
                  <a:lnTo>
                    <a:pt x="291" y="28"/>
                  </a:lnTo>
                  <a:lnTo>
                    <a:pt x="276" y="28"/>
                  </a:lnTo>
                  <a:lnTo>
                    <a:pt x="272" y="28"/>
                  </a:lnTo>
                  <a:lnTo>
                    <a:pt x="255" y="45"/>
                  </a:lnTo>
                  <a:lnTo>
                    <a:pt x="246" y="50"/>
                  </a:lnTo>
                  <a:lnTo>
                    <a:pt x="222" y="40"/>
                  </a:lnTo>
                  <a:lnTo>
                    <a:pt x="212" y="43"/>
                  </a:lnTo>
                  <a:lnTo>
                    <a:pt x="198" y="45"/>
                  </a:lnTo>
                  <a:lnTo>
                    <a:pt x="191" y="57"/>
                  </a:lnTo>
                  <a:lnTo>
                    <a:pt x="175" y="54"/>
                  </a:lnTo>
                  <a:lnTo>
                    <a:pt x="165" y="50"/>
                  </a:lnTo>
                  <a:lnTo>
                    <a:pt x="153" y="45"/>
                  </a:lnTo>
                  <a:lnTo>
                    <a:pt x="139" y="43"/>
                  </a:lnTo>
                  <a:lnTo>
                    <a:pt x="115" y="45"/>
                  </a:lnTo>
                  <a:lnTo>
                    <a:pt x="104" y="50"/>
                  </a:lnTo>
                  <a:lnTo>
                    <a:pt x="101" y="50"/>
                  </a:lnTo>
                  <a:lnTo>
                    <a:pt x="115" y="69"/>
                  </a:lnTo>
                  <a:lnTo>
                    <a:pt x="115" y="76"/>
                  </a:lnTo>
                  <a:lnTo>
                    <a:pt x="108" y="85"/>
                  </a:lnTo>
                  <a:lnTo>
                    <a:pt x="101" y="95"/>
                  </a:lnTo>
                  <a:lnTo>
                    <a:pt x="94" y="102"/>
                  </a:lnTo>
                  <a:lnTo>
                    <a:pt x="85" y="104"/>
                  </a:lnTo>
                  <a:lnTo>
                    <a:pt x="78" y="111"/>
                  </a:lnTo>
                  <a:lnTo>
                    <a:pt x="71" y="121"/>
                  </a:lnTo>
                  <a:lnTo>
                    <a:pt x="71" y="137"/>
                  </a:lnTo>
                  <a:lnTo>
                    <a:pt x="63" y="147"/>
                  </a:lnTo>
                  <a:lnTo>
                    <a:pt x="66" y="170"/>
                  </a:lnTo>
                  <a:lnTo>
                    <a:pt x="59" y="180"/>
                  </a:lnTo>
                  <a:lnTo>
                    <a:pt x="49" y="189"/>
                  </a:lnTo>
                  <a:lnTo>
                    <a:pt x="42" y="189"/>
                  </a:lnTo>
                  <a:lnTo>
                    <a:pt x="42" y="196"/>
                  </a:lnTo>
                  <a:lnTo>
                    <a:pt x="35" y="206"/>
                  </a:lnTo>
                  <a:lnTo>
                    <a:pt x="28" y="213"/>
                  </a:lnTo>
                  <a:lnTo>
                    <a:pt x="21" y="223"/>
                  </a:lnTo>
                  <a:lnTo>
                    <a:pt x="11" y="232"/>
                  </a:lnTo>
                  <a:lnTo>
                    <a:pt x="4" y="249"/>
                  </a:lnTo>
                  <a:lnTo>
                    <a:pt x="7" y="249"/>
                  </a:lnTo>
                  <a:lnTo>
                    <a:pt x="0" y="265"/>
                  </a:lnTo>
                  <a:lnTo>
                    <a:pt x="7" y="265"/>
                  </a:lnTo>
                  <a:lnTo>
                    <a:pt x="16" y="263"/>
                  </a:lnTo>
                  <a:lnTo>
                    <a:pt x="16" y="272"/>
                  </a:lnTo>
                  <a:lnTo>
                    <a:pt x="16" y="289"/>
                  </a:lnTo>
                  <a:lnTo>
                    <a:pt x="18" y="296"/>
                  </a:lnTo>
                  <a:lnTo>
                    <a:pt x="26" y="303"/>
                  </a:lnTo>
                  <a:lnTo>
                    <a:pt x="28" y="320"/>
                  </a:lnTo>
                  <a:lnTo>
                    <a:pt x="35" y="320"/>
                  </a:lnTo>
                  <a:lnTo>
                    <a:pt x="42" y="320"/>
                  </a:lnTo>
                  <a:lnTo>
                    <a:pt x="42" y="320"/>
                  </a:lnTo>
                  <a:lnTo>
                    <a:pt x="44" y="320"/>
                  </a:lnTo>
                  <a:lnTo>
                    <a:pt x="54" y="327"/>
                  </a:lnTo>
                  <a:lnTo>
                    <a:pt x="61" y="334"/>
                  </a:lnTo>
                  <a:lnTo>
                    <a:pt x="61" y="343"/>
                  </a:lnTo>
                  <a:lnTo>
                    <a:pt x="56" y="350"/>
                  </a:lnTo>
                  <a:lnTo>
                    <a:pt x="56" y="360"/>
                  </a:lnTo>
                  <a:lnTo>
                    <a:pt x="56" y="367"/>
                  </a:lnTo>
                  <a:lnTo>
                    <a:pt x="63" y="367"/>
                  </a:lnTo>
                  <a:lnTo>
                    <a:pt x="75" y="367"/>
                  </a:lnTo>
                  <a:lnTo>
                    <a:pt x="78" y="367"/>
                  </a:lnTo>
                  <a:lnTo>
                    <a:pt x="82" y="365"/>
                  </a:lnTo>
                  <a:lnTo>
                    <a:pt x="89" y="365"/>
                  </a:lnTo>
                  <a:lnTo>
                    <a:pt x="97" y="374"/>
                  </a:lnTo>
                  <a:lnTo>
                    <a:pt x="113" y="379"/>
                  </a:lnTo>
                  <a:lnTo>
                    <a:pt x="120" y="372"/>
                  </a:lnTo>
                  <a:lnTo>
                    <a:pt x="137" y="362"/>
                  </a:lnTo>
                  <a:lnTo>
                    <a:pt x="137" y="362"/>
                  </a:lnTo>
                  <a:lnTo>
                    <a:pt x="137" y="362"/>
                  </a:lnTo>
                  <a:lnTo>
                    <a:pt x="146" y="369"/>
                  </a:lnTo>
                  <a:lnTo>
                    <a:pt x="139" y="379"/>
                  </a:lnTo>
                  <a:lnTo>
                    <a:pt x="139" y="386"/>
                  </a:lnTo>
                  <a:lnTo>
                    <a:pt x="149" y="386"/>
                  </a:lnTo>
                  <a:lnTo>
                    <a:pt x="158" y="402"/>
                  </a:lnTo>
                  <a:lnTo>
                    <a:pt x="153" y="405"/>
                  </a:lnTo>
                  <a:lnTo>
                    <a:pt x="156" y="407"/>
                  </a:lnTo>
                  <a:lnTo>
                    <a:pt x="156" y="410"/>
                  </a:lnTo>
                  <a:lnTo>
                    <a:pt x="158" y="412"/>
                  </a:lnTo>
                  <a:lnTo>
                    <a:pt x="163" y="421"/>
                  </a:lnTo>
                  <a:lnTo>
                    <a:pt x="163" y="424"/>
                  </a:lnTo>
                  <a:lnTo>
                    <a:pt x="165" y="428"/>
                  </a:lnTo>
                  <a:lnTo>
                    <a:pt x="165" y="436"/>
                  </a:lnTo>
                  <a:lnTo>
                    <a:pt x="177" y="440"/>
                  </a:lnTo>
                  <a:lnTo>
                    <a:pt x="191" y="440"/>
                  </a:lnTo>
                  <a:lnTo>
                    <a:pt x="208" y="438"/>
                  </a:lnTo>
                  <a:lnTo>
                    <a:pt x="220" y="438"/>
                  </a:lnTo>
                  <a:lnTo>
                    <a:pt x="231" y="443"/>
                  </a:lnTo>
                  <a:lnTo>
                    <a:pt x="250" y="443"/>
                  </a:lnTo>
                  <a:lnTo>
                    <a:pt x="265" y="440"/>
                  </a:lnTo>
                  <a:lnTo>
                    <a:pt x="274" y="440"/>
                  </a:lnTo>
                  <a:lnTo>
                    <a:pt x="291" y="438"/>
                  </a:lnTo>
                  <a:lnTo>
                    <a:pt x="300" y="438"/>
                  </a:lnTo>
                  <a:lnTo>
                    <a:pt x="314" y="445"/>
                  </a:lnTo>
                  <a:lnTo>
                    <a:pt x="331" y="443"/>
                  </a:lnTo>
                  <a:lnTo>
                    <a:pt x="338" y="433"/>
                  </a:lnTo>
                  <a:lnTo>
                    <a:pt x="354" y="426"/>
                  </a:lnTo>
                  <a:lnTo>
                    <a:pt x="373" y="407"/>
                  </a:lnTo>
                  <a:lnTo>
                    <a:pt x="385" y="386"/>
                  </a:lnTo>
                  <a:lnTo>
                    <a:pt x="392" y="381"/>
                  </a:lnTo>
                  <a:lnTo>
                    <a:pt x="423" y="369"/>
                  </a:lnTo>
                  <a:lnTo>
                    <a:pt x="435" y="379"/>
                  </a:lnTo>
                  <a:lnTo>
                    <a:pt x="442" y="379"/>
                  </a:lnTo>
                  <a:lnTo>
                    <a:pt x="459" y="376"/>
                  </a:lnTo>
                  <a:lnTo>
                    <a:pt x="466" y="381"/>
                  </a:lnTo>
                  <a:lnTo>
                    <a:pt x="485" y="379"/>
                  </a:lnTo>
                  <a:lnTo>
                    <a:pt x="492" y="379"/>
                  </a:lnTo>
                  <a:lnTo>
                    <a:pt x="499" y="379"/>
                  </a:lnTo>
                  <a:lnTo>
                    <a:pt x="508" y="379"/>
                  </a:lnTo>
                  <a:lnTo>
                    <a:pt x="541" y="395"/>
                  </a:lnTo>
                  <a:lnTo>
                    <a:pt x="541" y="393"/>
                  </a:lnTo>
                  <a:lnTo>
                    <a:pt x="541" y="391"/>
                  </a:lnTo>
                  <a:lnTo>
                    <a:pt x="541" y="383"/>
                  </a:lnTo>
                  <a:lnTo>
                    <a:pt x="548" y="367"/>
                  </a:lnTo>
                  <a:lnTo>
                    <a:pt x="539" y="357"/>
                  </a:lnTo>
                  <a:lnTo>
                    <a:pt x="539" y="343"/>
                  </a:lnTo>
                  <a:lnTo>
                    <a:pt x="539" y="334"/>
                  </a:lnTo>
                  <a:lnTo>
                    <a:pt x="546" y="324"/>
                  </a:lnTo>
                  <a:lnTo>
                    <a:pt x="553" y="317"/>
                  </a:lnTo>
                  <a:lnTo>
                    <a:pt x="544" y="317"/>
                  </a:lnTo>
                  <a:lnTo>
                    <a:pt x="537" y="317"/>
                  </a:lnTo>
                  <a:lnTo>
                    <a:pt x="537" y="310"/>
                  </a:lnTo>
                  <a:lnTo>
                    <a:pt x="544" y="294"/>
                  </a:lnTo>
                  <a:lnTo>
                    <a:pt x="541" y="284"/>
                  </a:lnTo>
                  <a:lnTo>
                    <a:pt x="551" y="275"/>
                  </a:lnTo>
                  <a:lnTo>
                    <a:pt x="560" y="284"/>
                  </a:lnTo>
                  <a:lnTo>
                    <a:pt x="560" y="301"/>
                  </a:lnTo>
                  <a:lnTo>
                    <a:pt x="567" y="298"/>
                  </a:lnTo>
                  <a:lnTo>
                    <a:pt x="577" y="291"/>
                  </a:lnTo>
                  <a:lnTo>
                    <a:pt x="574" y="282"/>
                  </a:lnTo>
                  <a:lnTo>
                    <a:pt x="584" y="282"/>
                  </a:lnTo>
                  <a:lnTo>
                    <a:pt x="591" y="265"/>
                  </a:lnTo>
                  <a:lnTo>
                    <a:pt x="589" y="232"/>
                  </a:lnTo>
                  <a:lnTo>
                    <a:pt x="584" y="244"/>
                  </a:lnTo>
                  <a:lnTo>
                    <a:pt x="572" y="230"/>
                  </a:lnTo>
                  <a:lnTo>
                    <a:pt x="570" y="230"/>
                  </a:lnTo>
                  <a:lnTo>
                    <a:pt x="565" y="227"/>
                  </a:lnTo>
                  <a:lnTo>
                    <a:pt x="560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8" name="Freeform 388"/>
            <p:cNvSpPr>
              <a:spLocks/>
            </p:cNvSpPr>
            <p:nvPr/>
          </p:nvSpPr>
          <p:spPr bwMode="auto">
            <a:xfrm>
              <a:off x="11360150" y="12088813"/>
              <a:ext cx="304800" cy="261938"/>
            </a:xfrm>
            <a:custGeom>
              <a:avLst/>
              <a:gdLst>
                <a:gd name="T0" fmla="*/ 64 w 192"/>
                <a:gd name="T1" fmla="*/ 7 h 165"/>
                <a:gd name="T2" fmla="*/ 57 w 192"/>
                <a:gd name="T3" fmla="*/ 0 h 165"/>
                <a:gd name="T4" fmla="*/ 40 w 192"/>
                <a:gd name="T5" fmla="*/ 0 h 165"/>
                <a:gd name="T6" fmla="*/ 31 w 192"/>
                <a:gd name="T7" fmla="*/ 9 h 165"/>
                <a:gd name="T8" fmla="*/ 24 w 192"/>
                <a:gd name="T9" fmla="*/ 11 h 165"/>
                <a:gd name="T10" fmla="*/ 17 w 192"/>
                <a:gd name="T11" fmla="*/ 19 h 165"/>
                <a:gd name="T12" fmla="*/ 9 w 192"/>
                <a:gd name="T13" fmla="*/ 28 h 165"/>
                <a:gd name="T14" fmla="*/ 14 w 192"/>
                <a:gd name="T15" fmla="*/ 35 h 165"/>
                <a:gd name="T16" fmla="*/ 26 w 192"/>
                <a:gd name="T17" fmla="*/ 42 h 165"/>
                <a:gd name="T18" fmla="*/ 28 w 192"/>
                <a:gd name="T19" fmla="*/ 59 h 165"/>
                <a:gd name="T20" fmla="*/ 28 w 192"/>
                <a:gd name="T21" fmla="*/ 59 h 165"/>
                <a:gd name="T22" fmla="*/ 21 w 192"/>
                <a:gd name="T23" fmla="*/ 66 h 165"/>
                <a:gd name="T24" fmla="*/ 21 w 192"/>
                <a:gd name="T25" fmla="*/ 75 h 165"/>
                <a:gd name="T26" fmla="*/ 19 w 192"/>
                <a:gd name="T27" fmla="*/ 75 h 165"/>
                <a:gd name="T28" fmla="*/ 17 w 192"/>
                <a:gd name="T29" fmla="*/ 82 h 165"/>
                <a:gd name="T30" fmla="*/ 14 w 192"/>
                <a:gd name="T31" fmla="*/ 101 h 165"/>
                <a:gd name="T32" fmla="*/ 9 w 192"/>
                <a:gd name="T33" fmla="*/ 104 h 165"/>
                <a:gd name="T34" fmla="*/ 7 w 192"/>
                <a:gd name="T35" fmla="*/ 118 h 165"/>
                <a:gd name="T36" fmla="*/ 0 w 192"/>
                <a:gd name="T37" fmla="*/ 125 h 165"/>
                <a:gd name="T38" fmla="*/ 7 w 192"/>
                <a:gd name="T39" fmla="*/ 135 h 165"/>
                <a:gd name="T40" fmla="*/ 33 w 192"/>
                <a:gd name="T41" fmla="*/ 132 h 165"/>
                <a:gd name="T42" fmla="*/ 40 w 192"/>
                <a:gd name="T43" fmla="*/ 132 h 165"/>
                <a:gd name="T44" fmla="*/ 33 w 192"/>
                <a:gd name="T45" fmla="*/ 142 h 165"/>
                <a:gd name="T46" fmla="*/ 26 w 192"/>
                <a:gd name="T47" fmla="*/ 165 h 165"/>
                <a:gd name="T48" fmla="*/ 59 w 192"/>
                <a:gd name="T49" fmla="*/ 146 h 165"/>
                <a:gd name="T50" fmla="*/ 83 w 192"/>
                <a:gd name="T51" fmla="*/ 130 h 165"/>
                <a:gd name="T52" fmla="*/ 88 w 192"/>
                <a:gd name="T53" fmla="*/ 113 h 165"/>
                <a:gd name="T54" fmla="*/ 111 w 192"/>
                <a:gd name="T55" fmla="*/ 94 h 165"/>
                <a:gd name="T56" fmla="*/ 135 w 192"/>
                <a:gd name="T57" fmla="*/ 75 h 165"/>
                <a:gd name="T58" fmla="*/ 161 w 192"/>
                <a:gd name="T59" fmla="*/ 75 h 165"/>
                <a:gd name="T60" fmla="*/ 185 w 192"/>
                <a:gd name="T61" fmla="*/ 73 h 165"/>
                <a:gd name="T62" fmla="*/ 192 w 192"/>
                <a:gd name="T63" fmla="*/ 47 h 165"/>
                <a:gd name="T64" fmla="*/ 166 w 192"/>
                <a:gd name="T65" fmla="*/ 40 h 165"/>
                <a:gd name="T66" fmla="*/ 140 w 192"/>
                <a:gd name="T67" fmla="*/ 26 h 165"/>
                <a:gd name="T68" fmla="*/ 123 w 192"/>
                <a:gd name="T69" fmla="*/ 19 h 165"/>
                <a:gd name="T70" fmla="*/ 114 w 192"/>
                <a:gd name="T71" fmla="*/ 4 h 165"/>
                <a:gd name="T72" fmla="*/ 90 w 192"/>
                <a:gd name="T73" fmla="*/ 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65">
                  <a:moveTo>
                    <a:pt x="73" y="7"/>
                  </a:moveTo>
                  <a:lnTo>
                    <a:pt x="64" y="7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17" y="11"/>
                  </a:lnTo>
                  <a:lnTo>
                    <a:pt x="17" y="1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4" y="35"/>
                  </a:lnTo>
                  <a:lnTo>
                    <a:pt x="19" y="42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6" y="73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19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14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9" y="104"/>
                  </a:lnTo>
                  <a:lnTo>
                    <a:pt x="7" y="108"/>
                  </a:lnTo>
                  <a:lnTo>
                    <a:pt x="7" y="11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7" y="135"/>
                  </a:lnTo>
                  <a:lnTo>
                    <a:pt x="24" y="132"/>
                  </a:lnTo>
                  <a:lnTo>
                    <a:pt x="33" y="132"/>
                  </a:lnTo>
                  <a:lnTo>
                    <a:pt x="40" y="123"/>
                  </a:lnTo>
                  <a:lnTo>
                    <a:pt x="40" y="132"/>
                  </a:lnTo>
                  <a:lnTo>
                    <a:pt x="40" y="139"/>
                  </a:lnTo>
                  <a:lnTo>
                    <a:pt x="33" y="142"/>
                  </a:lnTo>
                  <a:lnTo>
                    <a:pt x="19" y="158"/>
                  </a:lnTo>
                  <a:lnTo>
                    <a:pt x="26" y="165"/>
                  </a:lnTo>
                  <a:lnTo>
                    <a:pt x="36" y="158"/>
                  </a:lnTo>
                  <a:lnTo>
                    <a:pt x="59" y="146"/>
                  </a:lnTo>
                  <a:lnTo>
                    <a:pt x="66" y="139"/>
                  </a:lnTo>
                  <a:lnTo>
                    <a:pt x="83" y="130"/>
                  </a:lnTo>
                  <a:lnTo>
                    <a:pt x="80" y="120"/>
                  </a:lnTo>
                  <a:lnTo>
                    <a:pt x="88" y="113"/>
                  </a:lnTo>
                  <a:lnTo>
                    <a:pt x="104" y="101"/>
                  </a:lnTo>
                  <a:lnTo>
                    <a:pt x="111" y="94"/>
                  </a:lnTo>
                  <a:lnTo>
                    <a:pt x="121" y="85"/>
                  </a:lnTo>
                  <a:lnTo>
                    <a:pt x="135" y="75"/>
                  </a:lnTo>
                  <a:lnTo>
                    <a:pt x="144" y="75"/>
                  </a:lnTo>
                  <a:lnTo>
                    <a:pt x="161" y="75"/>
                  </a:lnTo>
                  <a:lnTo>
                    <a:pt x="177" y="73"/>
                  </a:lnTo>
                  <a:lnTo>
                    <a:pt x="185" y="73"/>
                  </a:lnTo>
                  <a:lnTo>
                    <a:pt x="192" y="64"/>
                  </a:lnTo>
                  <a:lnTo>
                    <a:pt x="192" y="47"/>
                  </a:lnTo>
                  <a:lnTo>
                    <a:pt x="182" y="47"/>
                  </a:lnTo>
                  <a:lnTo>
                    <a:pt x="166" y="40"/>
                  </a:lnTo>
                  <a:lnTo>
                    <a:pt x="159" y="42"/>
                  </a:lnTo>
                  <a:lnTo>
                    <a:pt x="140" y="26"/>
                  </a:lnTo>
                  <a:lnTo>
                    <a:pt x="123" y="28"/>
                  </a:lnTo>
                  <a:lnTo>
                    <a:pt x="123" y="19"/>
                  </a:lnTo>
                  <a:lnTo>
                    <a:pt x="123" y="11"/>
                  </a:lnTo>
                  <a:lnTo>
                    <a:pt x="114" y="4"/>
                  </a:lnTo>
                  <a:lnTo>
                    <a:pt x="111" y="4"/>
                  </a:lnTo>
                  <a:lnTo>
                    <a:pt x="90" y="7"/>
                  </a:lnTo>
                  <a:lnTo>
                    <a:pt x="7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9" name="Line 389"/>
            <p:cNvSpPr>
              <a:spLocks noChangeShapeType="1"/>
            </p:cNvSpPr>
            <p:nvPr/>
          </p:nvSpPr>
          <p:spPr bwMode="auto">
            <a:xfrm>
              <a:off x="11014075" y="122348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0" name="Line 390"/>
            <p:cNvSpPr>
              <a:spLocks noChangeShapeType="1"/>
            </p:cNvSpPr>
            <p:nvPr/>
          </p:nvSpPr>
          <p:spPr bwMode="auto">
            <a:xfrm>
              <a:off x="11014075" y="122348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1" name="Freeform 391"/>
            <p:cNvSpPr>
              <a:spLocks/>
            </p:cNvSpPr>
            <p:nvPr/>
          </p:nvSpPr>
          <p:spPr bwMode="auto">
            <a:xfrm>
              <a:off x="10710863" y="12133263"/>
              <a:ext cx="693738" cy="793750"/>
            </a:xfrm>
            <a:custGeom>
              <a:avLst/>
              <a:gdLst>
                <a:gd name="T0" fmla="*/ 423 w 437"/>
                <a:gd name="T1" fmla="*/ 71 h 500"/>
                <a:gd name="T2" fmla="*/ 435 w 437"/>
                <a:gd name="T3" fmla="*/ 45 h 500"/>
                <a:gd name="T4" fmla="*/ 437 w 437"/>
                <a:gd name="T5" fmla="*/ 21 h 500"/>
                <a:gd name="T6" fmla="*/ 414 w 437"/>
                <a:gd name="T7" fmla="*/ 2 h 500"/>
                <a:gd name="T8" fmla="*/ 404 w 437"/>
                <a:gd name="T9" fmla="*/ 31 h 500"/>
                <a:gd name="T10" fmla="*/ 369 w 437"/>
                <a:gd name="T11" fmla="*/ 38 h 500"/>
                <a:gd name="T12" fmla="*/ 331 w 437"/>
                <a:gd name="T13" fmla="*/ 45 h 500"/>
                <a:gd name="T14" fmla="*/ 305 w 437"/>
                <a:gd name="T15" fmla="*/ 47 h 500"/>
                <a:gd name="T16" fmla="*/ 286 w 437"/>
                <a:gd name="T17" fmla="*/ 43 h 500"/>
                <a:gd name="T18" fmla="*/ 251 w 437"/>
                <a:gd name="T19" fmla="*/ 69 h 500"/>
                <a:gd name="T20" fmla="*/ 208 w 437"/>
                <a:gd name="T21" fmla="*/ 62 h 500"/>
                <a:gd name="T22" fmla="*/ 170 w 437"/>
                <a:gd name="T23" fmla="*/ 83 h 500"/>
                <a:gd name="T24" fmla="*/ 144 w 437"/>
                <a:gd name="T25" fmla="*/ 92 h 500"/>
                <a:gd name="T26" fmla="*/ 90 w 437"/>
                <a:gd name="T27" fmla="*/ 114 h 500"/>
                <a:gd name="T28" fmla="*/ 57 w 437"/>
                <a:gd name="T29" fmla="*/ 116 h 500"/>
                <a:gd name="T30" fmla="*/ 59 w 437"/>
                <a:gd name="T31" fmla="*/ 140 h 500"/>
                <a:gd name="T32" fmla="*/ 38 w 437"/>
                <a:gd name="T33" fmla="*/ 189 h 500"/>
                <a:gd name="T34" fmla="*/ 21 w 437"/>
                <a:gd name="T35" fmla="*/ 208 h 500"/>
                <a:gd name="T36" fmla="*/ 9 w 437"/>
                <a:gd name="T37" fmla="*/ 232 h 500"/>
                <a:gd name="T38" fmla="*/ 16 w 437"/>
                <a:gd name="T39" fmla="*/ 256 h 500"/>
                <a:gd name="T40" fmla="*/ 52 w 437"/>
                <a:gd name="T41" fmla="*/ 279 h 500"/>
                <a:gd name="T42" fmla="*/ 78 w 437"/>
                <a:gd name="T43" fmla="*/ 294 h 500"/>
                <a:gd name="T44" fmla="*/ 54 w 437"/>
                <a:gd name="T45" fmla="*/ 320 h 500"/>
                <a:gd name="T46" fmla="*/ 97 w 437"/>
                <a:gd name="T47" fmla="*/ 324 h 500"/>
                <a:gd name="T48" fmla="*/ 137 w 437"/>
                <a:gd name="T49" fmla="*/ 322 h 500"/>
                <a:gd name="T50" fmla="*/ 187 w 437"/>
                <a:gd name="T51" fmla="*/ 327 h 500"/>
                <a:gd name="T52" fmla="*/ 206 w 437"/>
                <a:gd name="T53" fmla="*/ 360 h 500"/>
                <a:gd name="T54" fmla="*/ 163 w 437"/>
                <a:gd name="T55" fmla="*/ 353 h 500"/>
                <a:gd name="T56" fmla="*/ 130 w 437"/>
                <a:gd name="T57" fmla="*/ 348 h 500"/>
                <a:gd name="T58" fmla="*/ 90 w 437"/>
                <a:gd name="T59" fmla="*/ 357 h 500"/>
                <a:gd name="T60" fmla="*/ 109 w 437"/>
                <a:gd name="T61" fmla="*/ 398 h 500"/>
                <a:gd name="T62" fmla="*/ 120 w 437"/>
                <a:gd name="T63" fmla="*/ 447 h 500"/>
                <a:gd name="T64" fmla="*/ 149 w 437"/>
                <a:gd name="T65" fmla="*/ 478 h 500"/>
                <a:gd name="T66" fmla="*/ 163 w 437"/>
                <a:gd name="T67" fmla="*/ 452 h 500"/>
                <a:gd name="T68" fmla="*/ 182 w 437"/>
                <a:gd name="T69" fmla="*/ 483 h 500"/>
                <a:gd name="T70" fmla="*/ 196 w 437"/>
                <a:gd name="T71" fmla="*/ 466 h 500"/>
                <a:gd name="T72" fmla="*/ 222 w 437"/>
                <a:gd name="T73" fmla="*/ 488 h 500"/>
                <a:gd name="T74" fmla="*/ 227 w 437"/>
                <a:gd name="T75" fmla="*/ 455 h 500"/>
                <a:gd name="T76" fmla="*/ 198 w 437"/>
                <a:gd name="T77" fmla="*/ 400 h 500"/>
                <a:gd name="T78" fmla="*/ 234 w 437"/>
                <a:gd name="T79" fmla="*/ 421 h 500"/>
                <a:gd name="T80" fmla="*/ 241 w 437"/>
                <a:gd name="T81" fmla="*/ 398 h 500"/>
                <a:gd name="T82" fmla="*/ 262 w 437"/>
                <a:gd name="T83" fmla="*/ 355 h 500"/>
                <a:gd name="T84" fmla="*/ 286 w 437"/>
                <a:gd name="T85" fmla="*/ 343 h 500"/>
                <a:gd name="T86" fmla="*/ 243 w 437"/>
                <a:gd name="T87" fmla="*/ 308 h 500"/>
                <a:gd name="T88" fmla="*/ 191 w 437"/>
                <a:gd name="T89" fmla="*/ 277 h 500"/>
                <a:gd name="T90" fmla="*/ 187 w 437"/>
                <a:gd name="T91" fmla="*/ 237 h 500"/>
                <a:gd name="T92" fmla="*/ 222 w 437"/>
                <a:gd name="T93" fmla="*/ 258 h 500"/>
                <a:gd name="T94" fmla="*/ 194 w 437"/>
                <a:gd name="T95" fmla="*/ 204 h 500"/>
                <a:gd name="T96" fmla="*/ 165 w 437"/>
                <a:gd name="T97" fmla="*/ 156 h 500"/>
                <a:gd name="T98" fmla="*/ 189 w 437"/>
                <a:gd name="T99" fmla="*/ 147 h 500"/>
                <a:gd name="T100" fmla="*/ 251 w 437"/>
                <a:gd name="T101" fmla="*/ 199 h 500"/>
                <a:gd name="T102" fmla="*/ 224 w 437"/>
                <a:gd name="T103" fmla="*/ 161 h 500"/>
                <a:gd name="T104" fmla="*/ 274 w 437"/>
                <a:gd name="T105" fmla="*/ 182 h 500"/>
                <a:gd name="T106" fmla="*/ 265 w 437"/>
                <a:gd name="T107" fmla="*/ 156 h 500"/>
                <a:gd name="T108" fmla="*/ 298 w 437"/>
                <a:gd name="T109" fmla="*/ 154 h 500"/>
                <a:gd name="T110" fmla="*/ 246 w 437"/>
                <a:gd name="T111" fmla="*/ 118 h 500"/>
                <a:gd name="T112" fmla="*/ 286 w 437"/>
                <a:gd name="T113" fmla="*/ 99 h 500"/>
                <a:gd name="T114" fmla="*/ 336 w 437"/>
                <a:gd name="T115" fmla="*/ 95 h 500"/>
                <a:gd name="T116" fmla="*/ 392 w 437"/>
                <a:gd name="T117" fmla="*/ 9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7" h="500">
                  <a:moveTo>
                    <a:pt x="416" y="90"/>
                  </a:moveTo>
                  <a:lnTo>
                    <a:pt x="416" y="80"/>
                  </a:lnTo>
                  <a:lnTo>
                    <a:pt x="418" y="76"/>
                  </a:lnTo>
                  <a:lnTo>
                    <a:pt x="423" y="73"/>
                  </a:lnTo>
                  <a:lnTo>
                    <a:pt x="423" y="71"/>
                  </a:lnTo>
                  <a:lnTo>
                    <a:pt x="426" y="54"/>
                  </a:lnTo>
                  <a:lnTo>
                    <a:pt x="423" y="50"/>
                  </a:lnTo>
                  <a:lnTo>
                    <a:pt x="428" y="47"/>
                  </a:lnTo>
                  <a:lnTo>
                    <a:pt x="430" y="47"/>
                  </a:lnTo>
                  <a:lnTo>
                    <a:pt x="435" y="45"/>
                  </a:lnTo>
                  <a:lnTo>
                    <a:pt x="430" y="38"/>
                  </a:lnTo>
                  <a:lnTo>
                    <a:pt x="430" y="38"/>
                  </a:lnTo>
                  <a:lnTo>
                    <a:pt x="437" y="31"/>
                  </a:lnTo>
                  <a:lnTo>
                    <a:pt x="437" y="31"/>
                  </a:lnTo>
                  <a:lnTo>
                    <a:pt x="437" y="21"/>
                  </a:lnTo>
                  <a:lnTo>
                    <a:pt x="435" y="14"/>
                  </a:lnTo>
                  <a:lnTo>
                    <a:pt x="428" y="14"/>
                  </a:lnTo>
                  <a:lnTo>
                    <a:pt x="423" y="7"/>
                  </a:lnTo>
                  <a:lnTo>
                    <a:pt x="418" y="5"/>
                  </a:lnTo>
                  <a:lnTo>
                    <a:pt x="414" y="2"/>
                  </a:lnTo>
                  <a:lnTo>
                    <a:pt x="411" y="0"/>
                  </a:lnTo>
                  <a:lnTo>
                    <a:pt x="395" y="7"/>
                  </a:lnTo>
                  <a:lnTo>
                    <a:pt x="397" y="17"/>
                  </a:lnTo>
                  <a:lnTo>
                    <a:pt x="404" y="24"/>
                  </a:lnTo>
                  <a:lnTo>
                    <a:pt x="404" y="31"/>
                  </a:lnTo>
                  <a:lnTo>
                    <a:pt x="404" y="33"/>
                  </a:lnTo>
                  <a:lnTo>
                    <a:pt x="402" y="33"/>
                  </a:lnTo>
                  <a:lnTo>
                    <a:pt x="388" y="33"/>
                  </a:lnTo>
                  <a:lnTo>
                    <a:pt x="371" y="36"/>
                  </a:lnTo>
                  <a:lnTo>
                    <a:pt x="369" y="38"/>
                  </a:lnTo>
                  <a:lnTo>
                    <a:pt x="364" y="43"/>
                  </a:lnTo>
                  <a:lnTo>
                    <a:pt x="362" y="43"/>
                  </a:lnTo>
                  <a:lnTo>
                    <a:pt x="348" y="45"/>
                  </a:lnTo>
                  <a:lnTo>
                    <a:pt x="340" y="45"/>
                  </a:lnTo>
                  <a:lnTo>
                    <a:pt x="331" y="45"/>
                  </a:lnTo>
                  <a:lnTo>
                    <a:pt x="329" y="47"/>
                  </a:lnTo>
                  <a:lnTo>
                    <a:pt x="319" y="52"/>
                  </a:lnTo>
                  <a:lnTo>
                    <a:pt x="314" y="54"/>
                  </a:lnTo>
                  <a:lnTo>
                    <a:pt x="314" y="47"/>
                  </a:lnTo>
                  <a:lnTo>
                    <a:pt x="305" y="47"/>
                  </a:lnTo>
                  <a:lnTo>
                    <a:pt x="298" y="38"/>
                  </a:lnTo>
                  <a:lnTo>
                    <a:pt x="295" y="38"/>
                  </a:lnTo>
                  <a:lnTo>
                    <a:pt x="291" y="43"/>
                  </a:lnTo>
                  <a:lnTo>
                    <a:pt x="291" y="45"/>
                  </a:lnTo>
                  <a:lnTo>
                    <a:pt x="286" y="43"/>
                  </a:lnTo>
                  <a:lnTo>
                    <a:pt x="281" y="40"/>
                  </a:lnTo>
                  <a:lnTo>
                    <a:pt x="262" y="45"/>
                  </a:lnTo>
                  <a:lnTo>
                    <a:pt x="258" y="50"/>
                  </a:lnTo>
                  <a:lnTo>
                    <a:pt x="260" y="59"/>
                  </a:lnTo>
                  <a:lnTo>
                    <a:pt x="251" y="69"/>
                  </a:lnTo>
                  <a:lnTo>
                    <a:pt x="251" y="69"/>
                  </a:lnTo>
                  <a:lnTo>
                    <a:pt x="251" y="69"/>
                  </a:lnTo>
                  <a:lnTo>
                    <a:pt x="241" y="59"/>
                  </a:lnTo>
                  <a:lnTo>
                    <a:pt x="224" y="62"/>
                  </a:lnTo>
                  <a:lnTo>
                    <a:pt x="208" y="62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77" y="73"/>
                  </a:lnTo>
                  <a:lnTo>
                    <a:pt x="170" y="83"/>
                  </a:lnTo>
                  <a:lnTo>
                    <a:pt x="163" y="92"/>
                  </a:lnTo>
                  <a:lnTo>
                    <a:pt x="154" y="92"/>
                  </a:lnTo>
                  <a:lnTo>
                    <a:pt x="146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37" y="85"/>
                  </a:lnTo>
                  <a:lnTo>
                    <a:pt x="130" y="95"/>
                  </a:lnTo>
                  <a:lnTo>
                    <a:pt x="123" y="102"/>
                  </a:lnTo>
                  <a:lnTo>
                    <a:pt x="106" y="104"/>
                  </a:lnTo>
                  <a:lnTo>
                    <a:pt x="90" y="114"/>
                  </a:lnTo>
                  <a:lnTo>
                    <a:pt x="83" y="114"/>
                  </a:lnTo>
                  <a:lnTo>
                    <a:pt x="66" y="116"/>
                  </a:lnTo>
                  <a:lnTo>
                    <a:pt x="64" y="114"/>
                  </a:lnTo>
                  <a:lnTo>
                    <a:pt x="57" y="107"/>
                  </a:lnTo>
                  <a:lnTo>
                    <a:pt x="57" y="116"/>
                  </a:lnTo>
                  <a:lnTo>
                    <a:pt x="49" y="116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9" y="130"/>
                  </a:lnTo>
                  <a:lnTo>
                    <a:pt x="59" y="140"/>
                  </a:lnTo>
                  <a:lnTo>
                    <a:pt x="59" y="147"/>
                  </a:lnTo>
                  <a:lnTo>
                    <a:pt x="61" y="156"/>
                  </a:lnTo>
                  <a:lnTo>
                    <a:pt x="52" y="163"/>
                  </a:lnTo>
                  <a:lnTo>
                    <a:pt x="45" y="182"/>
                  </a:lnTo>
                  <a:lnTo>
                    <a:pt x="38" y="189"/>
                  </a:lnTo>
                  <a:lnTo>
                    <a:pt x="30" y="189"/>
                  </a:lnTo>
                  <a:lnTo>
                    <a:pt x="38" y="199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21" y="208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7" y="225"/>
                  </a:lnTo>
                  <a:lnTo>
                    <a:pt x="9" y="232"/>
                  </a:lnTo>
                  <a:lnTo>
                    <a:pt x="7" y="232"/>
                  </a:lnTo>
                  <a:lnTo>
                    <a:pt x="7" y="232"/>
                  </a:lnTo>
                  <a:lnTo>
                    <a:pt x="0" y="234"/>
                  </a:lnTo>
                  <a:lnTo>
                    <a:pt x="7" y="249"/>
                  </a:lnTo>
                  <a:lnTo>
                    <a:pt x="16" y="256"/>
                  </a:lnTo>
                  <a:lnTo>
                    <a:pt x="33" y="256"/>
                  </a:lnTo>
                  <a:lnTo>
                    <a:pt x="33" y="263"/>
                  </a:lnTo>
                  <a:lnTo>
                    <a:pt x="35" y="279"/>
                  </a:lnTo>
                  <a:lnTo>
                    <a:pt x="45" y="289"/>
                  </a:lnTo>
                  <a:lnTo>
                    <a:pt x="52" y="279"/>
                  </a:lnTo>
                  <a:lnTo>
                    <a:pt x="59" y="279"/>
                  </a:lnTo>
                  <a:lnTo>
                    <a:pt x="68" y="277"/>
                  </a:lnTo>
                  <a:lnTo>
                    <a:pt x="75" y="277"/>
                  </a:lnTo>
                  <a:lnTo>
                    <a:pt x="78" y="286"/>
                  </a:lnTo>
                  <a:lnTo>
                    <a:pt x="78" y="294"/>
                  </a:lnTo>
                  <a:lnTo>
                    <a:pt x="61" y="294"/>
                  </a:lnTo>
                  <a:lnTo>
                    <a:pt x="52" y="296"/>
                  </a:lnTo>
                  <a:lnTo>
                    <a:pt x="45" y="303"/>
                  </a:lnTo>
                  <a:lnTo>
                    <a:pt x="54" y="313"/>
                  </a:lnTo>
                  <a:lnTo>
                    <a:pt x="54" y="320"/>
                  </a:lnTo>
                  <a:lnTo>
                    <a:pt x="54" y="329"/>
                  </a:lnTo>
                  <a:lnTo>
                    <a:pt x="64" y="327"/>
                  </a:lnTo>
                  <a:lnTo>
                    <a:pt x="80" y="334"/>
                  </a:lnTo>
                  <a:lnTo>
                    <a:pt x="87" y="327"/>
                  </a:lnTo>
                  <a:lnTo>
                    <a:pt x="97" y="324"/>
                  </a:lnTo>
                  <a:lnTo>
                    <a:pt x="104" y="324"/>
                  </a:lnTo>
                  <a:lnTo>
                    <a:pt x="104" y="331"/>
                  </a:lnTo>
                  <a:lnTo>
                    <a:pt x="120" y="324"/>
                  </a:lnTo>
                  <a:lnTo>
                    <a:pt x="127" y="324"/>
                  </a:lnTo>
                  <a:lnTo>
                    <a:pt x="137" y="322"/>
                  </a:lnTo>
                  <a:lnTo>
                    <a:pt x="154" y="322"/>
                  </a:lnTo>
                  <a:lnTo>
                    <a:pt x="161" y="329"/>
                  </a:lnTo>
                  <a:lnTo>
                    <a:pt x="170" y="336"/>
                  </a:lnTo>
                  <a:lnTo>
                    <a:pt x="170" y="329"/>
                  </a:lnTo>
                  <a:lnTo>
                    <a:pt x="187" y="327"/>
                  </a:lnTo>
                  <a:lnTo>
                    <a:pt x="194" y="334"/>
                  </a:lnTo>
                  <a:lnTo>
                    <a:pt x="203" y="343"/>
                  </a:lnTo>
                  <a:lnTo>
                    <a:pt x="220" y="348"/>
                  </a:lnTo>
                  <a:lnTo>
                    <a:pt x="213" y="357"/>
                  </a:lnTo>
                  <a:lnTo>
                    <a:pt x="206" y="360"/>
                  </a:lnTo>
                  <a:lnTo>
                    <a:pt x="196" y="367"/>
                  </a:lnTo>
                  <a:lnTo>
                    <a:pt x="189" y="360"/>
                  </a:lnTo>
                  <a:lnTo>
                    <a:pt x="187" y="350"/>
                  </a:lnTo>
                  <a:lnTo>
                    <a:pt x="180" y="343"/>
                  </a:lnTo>
                  <a:lnTo>
                    <a:pt x="163" y="353"/>
                  </a:lnTo>
                  <a:lnTo>
                    <a:pt x="163" y="346"/>
                  </a:lnTo>
                  <a:lnTo>
                    <a:pt x="156" y="346"/>
                  </a:lnTo>
                  <a:lnTo>
                    <a:pt x="146" y="346"/>
                  </a:lnTo>
                  <a:lnTo>
                    <a:pt x="139" y="346"/>
                  </a:lnTo>
                  <a:lnTo>
                    <a:pt x="130" y="348"/>
                  </a:lnTo>
                  <a:lnTo>
                    <a:pt x="123" y="355"/>
                  </a:lnTo>
                  <a:lnTo>
                    <a:pt x="113" y="357"/>
                  </a:lnTo>
                  <a:lnTo>
                    <a:pt x="106" y="357"/>
                  </a:lnTo>
                  <a:lnTo>
                    <a:pt x="97" y="357"/>
                  </a:lnTo>
                  <a:lnTo>
                    <a:pt x="90" y="357"/>
                  </a:lnTo>
                  <a:lnTo>
                    <a:pt x="83" y="367"/>
                  </a:lnTo>
                  <a:lnTo>
                    <a:pt x="83" y="374"/>
                  </a:lnTo>
                  <a:lnTo>
                    <a:pt x="92" y="391"/>
                  </a:lnTo>
                  <a:lnTo>
                    <a:pt x="99" y="391"/>
                  </a:lnTo>
                  <a:lnTo>
                    <a:pt x="109" y="398"/>
                  </a:lnTo>
                  <a:lnTo>
                    <a:pt x="118" y="407"/>
                  </a:lnTo>
                  <a:lnTo>
                    <a:pt x="118" y="414"/>
                  </a:lnTo>
                  <a:lnTo>
                    <a:pt x="118" y="431"/>
                  </a:lnTo>
                  <a:lnTo>
                    <a:pt x="111" y="440"/>
                  </a:lnTo>
                  <a:lnTo>
                    <a:pt x="120" y="447"/>
                  </a:lnTo>
                  <a:lnTo>
                    <a:pt x="120" y="455"/>
                  </a:lnTo>
                  <a:lnTo>
                    <a:pt x="120" y="464"/>
                  </a:lnTo>
                  <a:lnTo>
                    <a:pt x="130" y="478"/>
                  </a:lnTo>
                  <a:lnTo>
                    <a:pt x="139" y="478"/>
                  </a:lnTo>
                  <a:lnTo>
                    <a:pt x="149" y="478"/>
                  </a:lnTo>
                  <a:lnTo>
                    <a:pt x="154" y="469"/>
                  </a:lnTo>
                  <a:lnTo>
                    <a:pt x="146" y="462"/>
                  </a:lnTo>
                  <a:lnTo>
                    <a:pt x="146" y="452"/>
                  </a:lnTo>
                  <a:lnTo>
                    <a:pt x="154" y="445"/>
                  </a:lnTo>
                  <a:lnTo>
                    <a:pt x="163" y="452"/>
                  </a:lnTo>
                  <a:lnTo>
                    <a:pt x="163" y="459"/>
                  </a:lnTo>
                  <a:lnTo>
                    <a:pt x="163" y="469"/>
                  </a:lnTo>
                  <a:lnTo>
                    <a:pt x="163" y="476"/>
                  </a:lnTo>
                  <a:lnTo>
                    <a:pt x="172" y="483"/>
                  </a:lnTo>
                  <a:lnTo>
                    <a:pt x="182" y="483"/>
                  </a:lnTo>
                  <a:lnTo>
                    <a:pt x="189" y="500"/>
                  </a:lnTo>
                  <a:lnTo>
                    <a:pt x="198" y="500"/>
                  </a:lnTo>
                  <a:lnTo>
                    <a:pt x="196" y="483"/>
                  </a:lnTo>
                  <a:lnTo>
                    <a:pt x="196" y="473"/>
                  </a:lnTo>
                  <a:lnTo>
                    <a:pt x="196" y="466"/>
                  </a:lnTo>
                  <a:lnTo>
                    <a:pt x="203" y="457"/>
                  </a:lnTo>
                  <a:lnTo>
                    <a:pt x="203" y="473"/>
                  </a:lnTo>
                  <a:lnTo>
                    <a:pt x="213" y="473"/>
                  </a:lnTo>
                  <a:lnTo>
                    <a:pt x="213" y="490"/>
                  </a:lnTo>
                  <a:lnTo>
                    <a:pt x="222" y="488"/>
                  </a:lnTo>
                  <a:lnTo>
                    <a:pt x="255" y="485"/>
                  </a:lnTo>
                  <a:lnTo>
                    <a:pt x="255" y="478"/>
                  </a:lnTo>
                  <a:lnTo>
                    <a:pt x="239" y="471"/>
                  </a:lnTo>
                  <a:lnTo>
                    <a:pt x="236" y="464"/>
                  </a:lnTo>
                  <a:lnTo>
                    <a:pt x="227" y="455"/>
                  </a:lnTo>
                  <a:lnTo>
                    <a:pt x="227" y="438"/>
                  </a:lnTo>
                  <a:lnTo>
                    <a:pt x="220" y="440"/>
                  </a:lnTo>
                  <a:lnTo>
                    <a:pt x="208" y="424"/>
                  </a:lnTo>
                  <a:lnTo>
                    <a:pt x="201" y="417"/>
                  </a:lnTo>
                  <a:lnTo>
                    <a:pt x="198" y="400"/>
                  </a:lnTo>
                  <a:lnTo>
                    <a:pt x="208" y="400"/>
                  </a:lnTo>
                  <a:lnTo>
                    <a:pt x="217" y="407"/>
                  </a:lnTo>
                  <a:lnTo>
                    <a:pt x="217" y="414"/>
                  </a:lnTo>
                  <a:lnTo>
                    <a:pt x="224" y="424"/>
                  </a:lnTo>
                  <a:lnTo>
                    <a:pt x="234" y="421"/>
                  </a:lnTo>
                  <a:lnTo>
                    <a:pt x="251" y="412"/>
                  </a:lnTo>
                  <a:lnTo>
                    <a:pt x="265" y="402"/>
                  </a:lnTo>
                  <a:lnTo>
                    <a:pt x="265" y="386"/>
                  </a:lnTo>
                  <a:lnTo>
                    <a:pt x="248" y="398"/>
                  </a:lnTo>
                  <a:lnTo>
                    <a:pt x="241" y="398"/>
                  </a:lnTo>
                  <a:lnTo>
                    <a:pt x="232" y="388"/>
                  </a:lnTo>
                  <a:lnTo>
                    <a:pt x="232" y="381"/>
                  </a:lnTo>
                  <a:lnTo>
                    <a:pt x="239" y="372"/>
                  </a:lnTo>
                  <a:lnTo>
                    <a:pt x="255" y="355"/>
                  </a:lnTo>
                  <a:lnTo>
                    <a:pt x="262" y="355"/>
                  </a:lnTo>
                  <a:lnTo>
                    <a:pt x="272" y="369"/>
                  </a:lnTo>
                  <a:lnTo>
                    <a:pt x="288" y="376"/>
                  </a:lnTo>
                  <a:lnTo>
                    <a:pt x="288" y="369"/>
                  </a:lnTo>
                  <a:lnTo>
                    <a:pt x="288" y="360"/>
                  </a:lnTo>
                  <a:lnTo>
                    <a:pt x="286" y="343"/>
                  </a:lnTo>
                  <a:lnTo>
                    <a:pt x="286" y="327"/>
                  </a:lnTo>
                  <a:lnTo>
                    <a:pt x="277" y="329"/>
                  </a:lnTo>
                  <a:lnTo>
                    <a:pt x="260" y="322"/>
                  </a:lnTo>
                  <a:lnTo>
                    <a:pt x="251" y="305"/>
                  </a:lnTo>
                  <a:lnTo>
                    <a:pt x="243" y="308"/>
                  </a:lnTo>
                  <a:lnTo>
                    <a:pt x="227" y="301"/>
                  </a:lnTo>
                  <a:lnTo>
                    <a:pt x="208" y="294"/>
                  </a:lnTo>
                  <a:lnTo>
                    <a:pt x="191" y="294"/>
                  </a:lnTo>
                  <a:lnTo>
                    <a:pt x="184" y="286"/>
                  </a:lnTo>
                  <a:lnTo>
                    <a:pt x="191" y="277"/>
                  </a:lnTo>
                  <a:lnTo>
                    <a:pt x="198" y="270"/>
                  </a:lnTo>
                  <a:lnTo>
                    <a:pt x="198" y="260"/>
                  </a:lnTo>
                  <a:lnTo>
                    <a:pt x="189" y="260"/>
                  </a:lnTo>
                  <a:lnTo>
                    <a:pt x="180" y="246"/>
                  </a:lnTo>
                  <a:lnTo>
                    <a:pt x="187" y="237"/>
                  </a:lnTo>
                  <a:lnTo>
                    <a:pt x="196" y="237"/>
                  </a:lnTo>
                  <a:lnTo>
                    <a:pt x="213" y="234"/>
                  </a:lnTo>
                  <a:lnTo>
                    <a:pt x="222" y="241"/>
                  </a:lnTo>
                  <a:lnTo>
                    <a:pt x="222" y="251"/>
                  </a:lnTo>
                  <a:lnTo>
                    <a:pt x="222" y="258"/>
                  </a:lnTo>
                  <a:lnTo>
                    <a:pt x="232" y="258"/>
                  </a:lnTo>
                  <a:lnTo>
                    <a:pt x="239" y="241"/>
                  </a:lnTo>
                  <a:lnTo>
                    <a:pt x="229" y="241"/>
                  </a:lnTo>
                  <a:lnTo>
                    <a:pt x="203" y="218"/>
                  </a:lnTo>
                  <a:lnTo>
                    <a:pt x="194" y="204"/>
                  </a:lnTo>
                  <a:lnTo>
                    <a:pt x="177" y="197"/>
                  </a:lnTo>
                  <a:lnTo>
                    <a:pt x="168" y="189"/>
                  </a:lnTo>
                  <a:lnTo>
                    <a:pt x="168" y="173"/>
                  </a:lnTo>
                  <a:lnTo>
                    <a:pt x="165" y="163"/>
                  </a:lnTo>
                  <a:lnTo>
                    <a:pt x="165" y="156"/>
                  </a:lnTo>
                  <a:lnTo>
                    <a:pt x="158" y="149"/>
                  </a:lnTo>
                  <a:lnTo>
                    <a:pt x="165" y="140"/>
                  </a:lnTo>
                  <a:lnTo>
                    <a:pt x="180" y="130"/>
                  </a:lnTo>
                  <a:lnTo>
                    <a:pt x="189" y="130"/>
                  </a:lnTo>
                  <a:lnTo>
                    <a:pt x="189" y="147"/>
                  </a:lnTo>
                  <a:lnTo>
                    <a:pt x="198" y="154"/>
                  </a:lnTo>
                  <a:lnTo>
                    <a:pt x="208" y="170"/>
                  </a:lnTo>
                  <a:lnTo>
                    <a:pt x="217" y="185"/>
                  </a:lnTo>
                  <a:lnTo>
                    <a:pt x="234" y="192"/>
                  </a:lnTo>
                  <a:lnTo>
                    <a:pt x="251" y="199"/>
                  </a:lnTo>
                  <a:lnTo>
                    <a:pt x="251" y="192"/>
                  </a:lnTo>
                  <a:lnTo>
                    <a:pt x="234" y="185"/>
                  </a:lnTo>
                  <a:lnTo>
                    <a:pt x="224" y="175"/>
                  </a:lnTo>
                  <a:lnTo>
                    <a:pt x="224" y="168"/>
                  </a:lnTo>
                  <a:lnTo>
                    <a:pt x="224" y="161"/>
                  </a:lnTo>
                  <a:lnTo>
                    <a:pt x="234" y="168"/>
                  </a:lnTo>
                  <a:lnTo>
                    <a:pt x="241" y="175"/>
                  </a:lnTo>
                  <a:lnTo>
                    <a:pt x="251" y="182"/>
                  </a:lnTo>
                  <a:lnTo>
                    <a:pt x="277" y="189"/>
                  </a:lnTo>
                  <a:lnTo>
                    <a:pt x="274" y="182"/>
                  </a:lnTo>
                  <a:lnTo>
                    <a:pt x="267" y="182"/>
                  </a:lnTo>
                  <a:lnTo>
                    <a:pt x="258" y="166"/>
                  </a:lnTo>
                  <a:lnTo>
                    <a:pt x="248" y="159"/>
                  </a:lnTo>
                  <a:lnTo>
                    <a:pt x="258" y="159"/>
                  </a:lnTo>
                  <a:lnTo>
                    <a:pt x="265" y="156"/>
                  </a:lnTo>
                  <a:lnTo>
                    <a:pt x="265" y="173"/>
                  </a:lnTo>
                  <a:lnTo>
                    <a:pt x="281" y="173"/>
                  </a:lnTo>
                  <a:lnTo>
                    <a:pt x="298" y="163"/>
                  </a:lnTo>
                  <a:lnTo>
                    <a:pt x="305" y="154"/>
                  </a:lnTo>
                  <a:lnTo>
                    <a:pt x="298" y="154"/>
                  </a:lnTo>
                  <a:lnTo>
                    <a:pt x="281" y="149"/>
                  </a:lnTo>
                  <a:lnTo>
                    <a:pt x="262" y="142"/>
                  </a:lnTo>
                  <a:lnTo>
                    <a:pt x="255" y="133"/>
                  </a:lnTo>
                  <a:lnTo>
                    <a:pt x="246" y="125"/>
                  </a:lnTo>
                  <a:lnTo>
                    <a:pt x="246" y="118"/>
                  </a:lnTo>
                  <a:lnTo>
                    <a:pt x="253" y="116"/>
                  </a:lnTo>
                  <a:lnTo>
                    <a:pt x="279" y="116"/>
                  </a:lnTo>
                  <a:lnTo>
                    <a:pt x="286" y="114"/>
                  </a:lnTo>
                  <a:lnTo>
                    <a:pt x="286" y="107"/>
                  </a:lnTo>
                  <a:lnTo>
                    <a:pt x="286" y="99"/>
                  </a:lnTo>
                  <a:lnTo>
                    <a:pt x="293" y="90"/>
                  </a:lnTo>
                  <a:lnTo>
                    <a:pt x="303" y="97"/>
                  </a:lnTo>
                  <a:lnTo>
                    <a:pt x="310" y="104"/>
                  </a:lnTo>
                  <a:lnTo>
                    <a:pt x="326" y="104"/>
                  </a:lnTo>
                  <a:lnTo>
                    <a:pt x="336" y="95"/>
                  </a:lnTo>
                  <a:lnTo>
                    <a:pt x="326" y="88"/>
                  </a:lnTo>
                  <a:lnTo>
                    <a:pt x="333" y="88"/>
                  </a:lnTo>
                  <a:lnTo>
                    <a:pt x="350" y="85"/>
                  </a:lnTo>
                  <a:lnTo>
                    <a:pt x="366" y="92"/>
                  </a:lnTo>
                  <a:lnTo>
                    <a:pt x="392" y="90"/>
                  </a:lnTo>
                  <a:lnTo>
                    <a:pt x="400" y="99"/>
                  </a:lnTo>
                  <a:lnTo>
                    <a:pt x="409" y="97"/>
                  </a:lnTo>
                  <a:lnTo>
                    <a:pt x="409" y="97"/>
                  </a:lnTo>
                  <a:lnTo>
                    <a:pt x="416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2" name="Freeform 392"/>
            <p:cNvSpPr>
              <a:spLocks/>
            </p:cNvSpPr>
            <p:nvPr/>
          </p:nvSpPr>
          <p:spPr bwMode="auto">
            <a:xfrm>
              <a:off x="10620375" y="12114213"/>
              <a:ext cx="187325" cy="390525"/>
            </a:xfrm>
            <a:custGeom>
              <a:avLst/>
              <a:gdLst>
                <a:gd name="T0" fmla="*/ 64 w 118"/>
                <a:gd name="T1" fmla="*/ 227 h 246"/>
                <a:gd name="T2" fmla="*/ 78 w 118"/>
                <a:gd name="T3" fmla="*/ 220 h 246"/>
                <a:gd name="T4" fmla="*/ 80 w 118"/>
                <a:gd name="T5" fmla="*/ 220 h 246"/>
                <a:gd name="T6" fmla="*/ 87 w 118"/>
                <a:gd name="T7" fmla="*/ 201 h 246"/>
                <a:gd name="T8" fmla="*/ 102 w 118"/>
                <a:gd name="T9" fmla="*/ 194 h 246"/>
                <a:gd name="T10" fmla="*/ 118 w 118"/>
                <a:gd name="T11" fmla="*/ 168 h 246"/>
                <a:gd name="T12" fmla="*/ 116 w 118"/>
                <a:gd name="T13" fmla="*/ 152 h 246"/>
                <a:gd name="T14" fmla="*/ 99 w 118"/>
                <a:gd name="T15" fmla="*/ 135 h 246"/>
                <a:gd name="T16" fmla="*/ 97 w 118"/>
                <a:gd name="T17" fmla="*/ 137 h 246"/>
                <a:gd name="T18" fmla="*/ 87 w 118"/>
                <a:gd name="T19" fmla="*/ 114 h 246"/>
                <a:gd name="T20" fmla="*/ 78 w 118"/>
                <a:gd name="T21" fmla="*/ 97 h 246"/>
                <a:gd name="T22" fmla="*/ 69 w 118"/>
                <a:gd name="T23" fmla="*/ 81 h 246"/>
                <a:gd name="T24" fmla="*/ 69 w 118"/>
                <a:gd name="T25" fmla="*/ 57 h 246"/>
                <a:gd name="T26" fmla="*/ 69 w 118"/>
                <a:gd name="T27" fmla="*/ 55 h 246"/>
                <a:gd name="T28" fmla="*/ 76 w 118"/>
                <a:gd name="T29" fmla="*/ 48 h 246"/>
                <a:gd name="T30" fmla="*/ 66 w 118"/>
                <a:gd name="T31" fmla="*/ 24 h 246"/>
                <a:gd name="T32" fmla="*/ 47 w 118"/>
                <a:gd name="T33" fmla="*/ 17 h 246"/>
                <a:gd name="T34" fmla="*/ 31 w 118"/>
                <a:gd name="T35" fmla="*/ 0 h 246"/>
                <a:gd name="T36" fmla="*/ 7 w 118"/>
                <a:gd name="T37" fmla="*/ 12 h 246"/>
                <a:gd name="T38" fmla="*/ 0 w 118"/>
                <a:gd name="T39" fmla="*/ 29 h 246"/>
                <a:gd name="T40" fmla="*/ 2 w 118"/>
                <a:gd name="T41" fmla="*/ 43 h 246"/>
                <a:gd name="T42" fmla="*/ 12 w 118"/>
                <a:gd name="T43" fmla="*/ 69 h 246"/>
                <a:gd name="T44" fmla="*/ 12 w 118"/>
                <a:gd name="T45" fmla="*/ 85 h 246"/>
                <a:gd name="T46" fmla="*/ 5 w 118"/>
                <a:gd name="T47" fmla="*/ 92 h 246"/>
                <a:gd name="T48" fmla="*/ 7 w 118"/>
                <a:gd name="T49" fmla="*/ 109 h 246"/>
                <a:gd name="T50" fmla="*/ 7 w 118"/>
                <a:gd name="T51" fmla="*/ 126 h 246"/>
                <a:gd name="T52" fmla="*/ 0 w 118"/>
                <a:gd name="T53" fmla="*/ 152 h 246"/>
                <a:gd name="T54" fmla="*/ 2 w 118"/>
                <a:gd name="T55" fmla="*/ 168 h 246"/>
                <a:gd name="T56" fmla="*/ 2 w 118"/>
                <a:gd name="T57" fmla="*/ 185 h 246"/>
                <a:gd name="T58" fmla="*/ 12 w 118"/>
                <a:gd name="T59" fmla="*/ 192 h 246"/>
                <a:gd name="T60" fmla="*/ 5 w 118"/>
                <a:gd name="T61" fmla="*/ 201 h 246"/>
                <a:gd name="T62" fmla="*/ 21 w 118"/>
                <a:gd name="T63" fmla="*/ 216 h 246"/>
                <a:gd name="T64" fmla="*/ 47 w 118"/>
                <a:gd name="T65" fmla="*/ 223 h 246"/>
                <a:gd name="T66" fmla="*/ 57 w 118"/>
                <a:gd name="T67" fmla="*/ 246 h 246"/>
                <a:gd name="T68" fmla="*/ 66 w 118"/>
                <a:gd name="T69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46">
                  <a:moveTo>
                    <a:pt x="64" y="237"/>
                  </a:moveTo>
                  <a:lnTo>
                    <a:pt x="64" y="227"/>
                  </a:lnTo>
                  <a:lnTo>
                    <a:pt x="71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95" y="211"/>
                  </a:lnTo>
                  <a:lnTo>
                    <a:pt x="87" y="201"/>
                  </a:lnTo>
                  <a:lnTo>
                    <a:pt x="95" y="201"/>
                  </a:lnTo>
                  <a:lnTo>
                    <a:pt x="102" y="194"/>
                  </a:lnTo>
                  <a:lnTo>
                    <a:pt x="109" y="175"/>
                  </a:lnTo>
                  <a:lnTo>
                    <a:pt x="118" y="168"/>
                  </a:lnTo>
                  <a:lnTo>
                    <a:pt x="116" y="159"/>
                  </a:lnTo>
                  <a:lnTo>
                    <a:pt x="116" y="152"/>
                  </a:lnTo>
                  <a:lnTo>
                    <a:pt x="106" y="142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7"/>
                  </a:lnTo>
                  <a:lnTo>
                    <a:pt x="90" y="130"/>
                  </a:lnTo>
                  <a:lnTo>
                    <a:pt x="87" y="114"/>
                  </a:lnTo>
                  <a:lnTo>
                    <a:pt x="80" y="114"/>
                  </a:lnTo>
                  <a:lnTo>
                    <a:pt x="78" y="97"/>
                  </a:lnTo>
                  <a:lnTo>
                    <a:pt x="78" y="90"/>
                  </a:lnTo>
                  <a:lnTo>
                    <a:pt x="69" y="81"/>
                  </a:lnTo>
                  <a:lnTo>
                    <a:pt x="69" y="64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3" y="40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47" y="17"/>
                  </a:lnTo>
                  <a:lnTo>
                    <a:pt x="40" y="10"/>
                  </a:lnTo>
                  <a:lnTo>
                    <a:pt x="31" y="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2" y="59"/>
                  </a:lnTo>
                  <a:lnTo>
                    <a:pt x="12" y="69"/>
                  </a:lnTo>
                  <a:lnTo>
                    <a:pt x="12" y="76"/>
                  </a:lnTo>
                  <a:lnTo>
                    <a:pt x="12" y="85"/>
                  </a:lnTo>
                  <a:lnTo>
                    <a:pt x="5" y="85"/>
                  </a:lnTo>
                  <a:lnTo>
                    <a:pt x="5" y="92"/>
                  </a:lnTo>
                  <a:lnTo>
                    <a:pt x="5" y="102"/>
                  </a:lnTo>
                  <a:lnTo>
                    <a:pt x="7" y="109"/>
                  </a:lnTo>
                  <a:lnTo>
                    <a:pt x="7" y="119"/>
                  </a:lnTo>
                  <a:lnTo>
                    <a:pt x="7" y="126"/>
                  </a:lnTo>
                  <a:lnTo>
                    <a:pt x="9" y="142"/>
                  </a:lnTo>
                  <a:lnTo>
                    <a:pt x="0" y="152"/>
                  </a:lnTo>
                  <a:lnTo>
                    <a:pt x="2" y="159"/>
                  </a:lnTo>
                  <a:lnTo>
                    <a:pt x="2" y="168"/>
                  </a:lnTo>
                  <a:lnTo>
                    <a:pt x="12" y="175"/>
                  </a:lnTo>
                  <a:lnTo>
                    <a:pt x="2" y="185"/>
                  </a:lnTo>
                  <a:lnTo>
                    <a:pt x="5" y="192"/>
                  </a:lnTo>
                  <a:lnTo>
                    <a:pt x="12" y="192"/>
                  </a:lnTo>
                  <a:lnTo>
                    <a:pt x="12" y="199"/>
                  </a:lnTo>
                  <a:lnTo>
                    <a:pt x="5" y="201"/>
                  </a:lnTo>
                  <a:lnTo>
                    <a:pt x="5" y="216"/>
                  </a:lnTo>
                  <a:lnTo>
                    <a:pt x="21" y="216"/>
                  </a:lnTo>
                  <a:lnTo>
                    <a:pt x="31" y="223"/>
                  </a:lnTo>
                  <a:lnTo>
                    <a:pt x="47" y="223"/>
                  </a:lnTo>
                  <a:lnTo>
                    <a:pt x="47" y="230"/>
                  </a:lnTo>
                  <a:lnTo>
                    <a:pt x="57" y="246"/>
                  </a:lnTo>
                  <a:lnTo>
                    <a:pt x="64" y="244"/>
                  </a:lnTo>
                  <a:lnTo>
                    <a:pt x="66" y="244"/>
                  </a:lnTo>
                  <a:lnTo>
                    <a:pt x="64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3" name="Freeform 393"/>
            <p:cNvSpPr>
              <a:spLocks/>
            </p:cNvSpPr>
            <p:nvPr/>
          </p:nvSpPr>
          <p:spPr bwMode="auto">
            <a:xfrm>
              <a:off x="9963150" y="11539538"/>
              <a:ext cx="1055688" cy="792163"/>
            </a:xfrm>
            <a:custGeom>
              <a:avLst/>
              <a:gdLst>
                <a:gd name="T0" fmla="*/ 461 w 665"/>
                <a:gd name="T1" fmla="*/ 379 h 499"/>
                <a:gd name="T2" fmla="*/ 490 w 665"/>
                <a:gd name="T3" fmla="*/ 410 h 499"/>
                <a:gd name="T4" fmla="*/ 483 w 665"/>
                <a:gd name="T5" fmla="*/ 426 h 499"/>
                <a:gd name="T6" fmla="*/ 494 w 665"/>
                <a:gd name="T7" fmla="*/ 476 h 499"/>
                <a:gd name="T8" fmla="*/ 513 w 665"/>
                <a:gd name="T9" fmla="*/ 497 h 499"/>
                <a:gd name="T10" fmla="*/ 528 w 665"/>
                <a:gd name="T11" fmla="*/ 481 h 499"/>
                <a:gd name="T12" fmla="*/ 561 w 665"/>
                <a:gd name="T13" fmla="*/ 488 h 499"/>
                <a:gd name="T14" fmla="*/ 608 w 665"/>
                <a:gd name="T15" fmla="*/ 459 h 499"/>
                <a:gd name="T16" fmla="*/ 625 w 665"/>
                <a:gd name="T17" fmla="*/ 466 h 499"/>
                <a:gd name="T18" fmla="*/ 665 w 665"/>
                <a:gd name="T19" fmla="*/ 438 h 499"/>
                <a:gd name="T20" fmla="*/ 655 w 665"/>
                <a:gd name="T21" fmla="*/ 424 h 499"/>
                <a:gd name="T22" fmla="*/ 636 w 665"/>
                <a:gd name="T23" fmla="*/ 391 h 499"/>
                <a:gd name="T24" fmla="*/ 601 w 665"/>
                <a:gd name="T25" fmla="*/ 353 h 499"/>
                <a:gd name="T26" fmla="*/ 601 w 665"/>
                <a:gd name="T27" fmla="*/ 329 h 499"/>
                <a:gd name="T28" fmla="*/ 622 w 665"/>
                <a:gd name="T29" fmla="*/ 294 h 499"/>
                <a:gd name="T30" fmla="*/ 613 w 665"/>
                <a:gd name="T31" fmla="*/ 270 h 499"/>
                <a:gd name="T32" fmla="*/ 591 w 665"/>
                <a:gd name="T33" fmla="*/ 239 h 499"/>
                <a:gd name="T34" fmla="*/ 591 w 665"/>
                <a:gd name="T35" fmla="*/ 222 h 499"/>
                <a:gd name="T36" fmla="*/ 606 w 665"/>
                <a:gd name="T37" fmla="*/ 180 h 499"/>
                <a:gd name="T38" fmla="*/ 594 w 665"/>
                <a:gd name="T39" fmla="*/ 156 h 499"/>
                <a:gd name="T40" fmla="*/ 570 w 665"/>
                <a:gd name="T41" fmla="*/ 173 h 499"/>
                <a:gd name="T42" fmla="*/ 537 w 665"/>
                <a:gd name="T43" fmla="*/ 159 h 499"/>
                <a:gd name="T44" fmla="*/ 513 w 665"/>
                <a:gd name="T45" fmla="*/ 154 h 499"/>
                <a:gd name="T46" fmla="*/ 511 w 665"/>
                <a:gd name="T47" fmla="*/ 121 h 499"/>
                <a:gd name="T48" fmla="*/ 485 w 665"/>
                <a:gd name="T49" fmla="*/ 114 h 499"/>
                <a:gd name="T50" fmla="*/ 473 w 665"/>
                <a:gd name="T51" fmla="*/ 83 h 499"/>
                <a:gd name="T52" fmla="*/ 457 w 665"/>
                <a:gd name="T53" fmla="*/ 59 h 499"/>
                <a:gd name="T54" fmla="*/ 440 w 665"/>
                <a:gd name="T55" fmla="*/ 38 h 499"/>
                <a:gd name="T56" fmla="*/ 421 w 665"/>
                <a:gd name="T57" fmla="*/ 45 h 499"/>
                <a:gd name="T58" fmla="*/ 378 w 665"/>
                <a:gd name="T59" fmla="*/ 47 h 499"/>
                <a:gd name="T60" fmla="*/ 341 w 665"/>
                <a:gd name="T61" fmla="*/ 66 h 499"/>
                <a:gd name="T62" fmla="*/ 300 w 665"/>
                <a:gd name="T63" fmla="*/ 88 h 499"/>
                <a:gd name="T64" fmla="*/ 270 w 665"/>
                <a:gd name="T65" fmla="*/ 80 h 499"/>
                <a:gd name="T66" fmla="*/ 241 w 665"/>
                <a:gd name="T67" fmla="*/ 66 h 499"/>
                <a:gd name="T68" fmla="*/ 215 w 665"/>
                <a:gd name="T69" fmla="*/ 35 h 499"/>
                <a:gd name="T70" fmla="*/ 194 w 665"/>
                <a:gd name="T71" fmla="*/ 5 h 499"/>
                <a:gd name="T72" fmla="*/ 154 w 665"/>
                <a:gd name="T73" fmla="*/ 9 h 499"/>
                <a:gd name="T74" fmla="*/ 135 w 665"/>
                <a:gd name="T75" fmla="*/ 17 h 499"/>
                <a:gd name="T76" fmla="*/ 106 w 665"/>
                <a:gd name="T77" fmla="*/ 17 h 499"/>
                <a:gd name="T78" fmla="*/ 92 w 665"/>
                <a:gd name="T79" fmla="*/ 33 h 499"/>
                <a:gd name="T80" fmla="*/ 59 w 665"/>
                <a:gd name="T81" fmla="*/ 38 h 499"/>
                <a:gd name="T82" fmla="*/ 42 w 665"/>
                <a:gd name="T83" fmla="*/ 38 h 499"/>
                <a:gd name="T84" fmla="*/ 9 w 665"/>
                <a:gd name="T85" fmla="*/ 35 h 499"/>
                <a:gd name="T86" fmla="*/ 14 w 665"/>
                <a:gd name="T87" fmla="*/ 57 h 499"/>
                <a:gd name="T88" fmla="*/ 12 w 665"/>
                <a:gd name="T89" fmla="*/ 83 h 499"/>
                <a:gd name="T90" fmla="*/ 31 w 665"/>
                <a:gd name="T91" fmla="*/ 90 h 499"/>
                <a:gd name="T92" fmla="*/ 24 w 665"/>
                <a:gd name="T93" fmla="*/ 123 h 499"/>
                <a:gd name="T94" fmla="*/ 19 w 665"/>
                <a:gd name="T95" fmla="*/ 147 h 499"/>
                <a:gd name="T96" fmla="*/ 38 w 665"/>
                <a:gd name="T97" fmla="*/ 187 h 499"/>
                <a:gd name="T98" fmla="*/ 59 w 665"/>
                <a:gd name="T99" fmla="*/ 137 h 499"/>
                <a:gd name="T100" fmla="*/ 92 w 665"/>
                <a:gd name="T101" fmla="*/ 159 h 499"/>
                <a:gd name="T102" fmla="*/ 97 w 665"/>
                <a:gd name="T103" fmla="*/ 215 h 499"/>
                <a:gd name="T104" fmla="*/ 130 w 665"/>
                <a:gd name="T105" fmla="*/ 230 h 499"/>
                <a:gd name="T106" fmla="*/ 132 w 665"/>
                <a:gd name="T107" fmla="*/ 256 h 499"/>
                <a:gd name="T108" fmla="*/ 168 w 665"/>
                <a:gd name="T109" fmla="*/ 294 h 499"/>
                <a:gd name="T110" fmla="*/ 227 w 665"/>
                <a:gd name="T111" fmla="*/ 305 h 499"/>
                <a:gd name="T112" fmla="*/ 279 w 665"/>
                <a:gd name="T113" fmla="*/ 350 h 499"/>
                <a:gd name="T114" fmla="*/ 322 w 665"/>
                <a:gd name="T115" fmla="*/ 372 h 499"/>
                <a:gd name="T116" fmla="*/ 364 w 665"/>
                <a:gd name="T117" fmla="*/ 386 h 499"/>
                <a:gd name="T118" fmla="*/ 383 w 665"/>
                <a:gd name="T119" fmla="*/ 417 h 499"/>
                <a:gd name="T120" fmla="*/ 416 w 665"/>
                <a:gd name="T121" fmla="*/ 424 h 499"/>
                <a:gd name="T122" fmla="*/ 414 w 665"/>
                <a:gd name="T123" fmla="*/ 38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5" h="499">
                  <a:moveTo>
                    <a:pt x="428" y="374"/>
                  </a:moveTo>
                  <a:lnTo>
                    <a:pt x="445" y="362"/>
                  </a:lnTo>
                  <a:lnTo>
                    <a:pt x="454" y="372"/>
                  </a:lnTo>
                  <a:lnTo>
                    <a:pt x="461" y="379"/>
                  </a:lnTo>
                  <a:lnTo>
                    <a:pt x="478" y="376"/>
                  </a:lnTo>
                  <a:lnTo>
                    <a:pt x="480" y="386"/>
                  </a:lnTo>
                  <a:lnTo>
                    <a:pt x="487" y="402"/>
                  </a:lnTo>
                  <a:lnTo>
                    <a:pt x="490" y="410"/>
                  </a:lnTo>
                  <a:lnTo>
                    <a:pt x="490" y="410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3" y="426"/>
                  </a:lnTo>
                  <a:lnTo>
                    <a:pt x="483" y="443"/>
                  </a:lnTo>
                  <a:lnTo>
                    <a:pt x="492" y="452"/>
                  </a:lnTo>
                  <a:lnTo>
                    <a:pt x="492" y="459"/>
                  </a:lnTo>
                  <a:lnTo>
                    <a:pt x="494" y="476"/>
                  </a:lnTo>
                  <a:lnTo>
                    <a:pt x="501" y="476"/>
                  </a:lnTo>
                  <a:lnTo>
                    <a:pt x="504" y="492"/>
                  </a:lnTo>
                  <a:lnTo>
                    <a:pt x="511" y="499"/>
                  </a:lnTo>
                  <a:lnTo>
                    <a:pt x="513" y="497"/>
                  </a:lnTo>
                  <a:lnTo>
                    <a:pt x="520" y="490"/>
                  </a:lnTo>
                  <a:lnTo>
                    <a:pt x="528" y="490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35" y="488"/>
                  </a:lnTo>
                  <a:lnTo>
                    <a:pt x="537" y="490"/>
                  </a:lnTo>
                  <a:lnTo>
                    <a:pt x="554" y="488"/>
                  </a:lnTo>
                  <a:lnTo>
                    <a:pt x="561" y="488"/>
                  </a:lnTo>
                  <a:lnTo>
                    <a:pt x="577" y="478"/>
                  </a:lnTo>
                  <a:lnTo>
                    <a:pt x="594" y="476"/>
                  </a:lnTo>
                  <a:lnTo>
                    <a:pt x="601" y="46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15" y="466"/>
                  </a:lnTo>
                  <a:lnTo>
                    <a:pt x="617" y="466"/>
                  </a:lnTo>
                  <a:lnTo>
                    <a:pt x="625" y="466"/>
                  </a:lnTo>
                  <a:lnTo>
                    <a:pt x="634" y="466"/>
                  </a:lnTo>
                  <a:lnTo>
                    <a:pt x="641" y="457"/>
                  </a:lnTo>
                  <a:lnTo>
                    <a:pt x="648" y="447"/>
                  </a:lnTo>
                  <a:lnTo>
                    <a:pt x="665" y="438"/>
                  </a:lnTo>
                  <a:lnTo>
                    <a:pt x="662" y="438"/>
                  </a:lnTo>
                  <a:lnTo>
                    <a:pt x="662" y="438"/>
                  </a:lnTo>
                  <a:lnTo>
                    <a:pt x="646" y="431"/>
                  </a:lnTo>
                  <a:lnTo>
                    <a:pt x="655" y="424"/>
                  </a:lnTo>
                  <a:lnTo>
                    <a:pt x="653" y="414"/>
                  </a:lnTo>
                  <a:lnTo>
                    <a:pt x="653" y="407"/>
                  </a:lnTo>
                  <a:lnTo>
                    <a:pt x="646" y="398"/>
                  </a:lnTo>
                  <a:lnTo>
                    <a:pt x="636" y="391"/>
                  </a:lnTo>
                  <a:lnTo>
                    <a:pt x="627" y="383"/>
                  </a:lnTo>
                  <a:lnTo>
                    <a:pt x="620" y="376"/>
                  </a:lnTo>
                  <a:lnTo>
                    <a:pt x="601" y="369"/>
                  </a:lnTo>
                  <a:lnTo>
                    <a:pt x="601" y="353"/>
                  </a:lnTo>
                  <a:lnTo>
                    <a:pt x="601" y="346"/>
                  </a:lnTo>
                  <a:lnTo>
                    <a:pt x="598" y="329"/>
                  </a:lnTo>
                  <a:lnTo>
                    <a:pt x="598" y="329"/>
                  </a:lnTo>
                  <a:lnTo>
                    <a:pt x="601" y="329"/>
                  </a:lnTo>
                  <a:lnTo>
                    <a:pt x="608" y="327"/>
                  </a:lnTo>
                  <a:lnTo>
                    <a:pt x="606" y="312"/>
                  </a:lnTo>
                  <a:lnTo>
                    <a:pt x="606" y="303"/>
                  </a:lnTo>
                  <a:lnTo>
                    <a:pt x="622" y="294"/>
                  </a:lnTo>
                  <a:lnTo>
                    <a:pt x="620" y="286"/>
                  </a:lnTo>
                  <a:lnTo>
                    <a:pt x="629" y="277"/>
                  </a:lnTo>
                  <a:lnTo>
                    <a:pt x="620" y="270"/>
                  </a:lnTo>
                  <a:lnTo>
                    <a:pt x="613" y="270"/>
                  </a:lnTo>
                  <a:lnTo>
                    <a:pt x="603" y="270"/>
                  </a:lnTo>
                  <a:lnTo>
                    <a:pt x="603" y="263"/>
                  </a:lnTo>
                  <a:lnTo>
                    <a:pt x="594" y="256"/>
                  </a:lnTo>
                  <a:lnTo>
                    <a:pt x="591" y="239"/>
                  </a:lnTo>
                  <a:lnTo>
                    <a:pt x="584" y="225"/>
                  </a:lnTo>
                  <a:lnTo>
                    <a:pt x="582" y="222"/>
                  </a:lnTo>
                  <a:lnTo>
                    <a:pt x="587" y="222"/>
                  </a:lnTo>
                  <a:lnTo>
                    <a:pt x="591" y="222"/>
                  </a:lnTo>
                  <a:lnTo>
                    <a:pt x="598" y="213"/>
                  </a:lnTo>
                  <a:lnTo>
                    <a:pt x="610" y="199"/>
                  </a:lnTo>
                  <a:lnTo>
                    <a:pt x="615" y="196"/>
                  </a:lnTo>
                  <a:lnTo>
                    <a:pt x="606" y="180"/>
                  </a:lnTo>
                  <a:lnTo>
                    <a:pt x="596" y="180"/>
                  </a:lnTo>
                  <a:lnTo>
                    <a:pt x="596" y="173"/>
                  </a:lnTo>
                  <a:lnTo>
                    <a:pt x="603" y="163"/>
                  </a:lnTo>
                  <a:lnTo>
                    <a:pt x="594" y="156"/>
                  </a:lnTo>
                  <a:lnTo>
                    <a:pt x="594" y="156"/>
                  </a:lnTo>
                  <a:lnTo>
                    <a:pt x="580" y="166"/>
                  </a:lnTo>
                  <a:lnTo>
                    <a:pt x="572" y="175"/>
                  </a:lnTo>
                  <a:lnTo>
                    <a:pt x="570" y="173"/>
                  </a:lnTo>
                  <a:lnTo>
                    <a:pt x="554" y="168"/>
                  </a:lnTo>
                  <a:lnTo>
                    <a:pt x="546" y="159"/>
                  </a:lnTo>
                  <a:lnTo>
                    <a:pt x="539" y="159"/>
                  </a:lnTo>
                  <a:lnTo>
                    <a:pt x="537" y="159"/>
                  </a:lnTo>
                  <a:lnTo>
                    <a:pt x="532" y="161"/>
                  </a:lnTo>
                  <a:lnTo>
                    <a:pt x="520" y="161"/>
                  </a:lnTo>
                  <a:lnTo>
                    <a:pt x="513" y="161"/>
                  </a:lnTo>
                  <a:lnTo>
                    <a:pt x="513" y="154"/>
                  </a:lnTo>
                  <a:lnTo>
                    <a:pt x="513" y="144"/>
                  </a:lnTo>
                  <a:lnTo>
                    <a:pt x="518" y="137"/>
                  </a:lnTo>
                  <a:lnTo>
                    <a:pt x="518" y="128"/>
                  </a:lnTo>
                  <a:lnTo>
                    <a:pt x="511" y="121"/>
                  </a:lnTo>
                  <a:lnTo>
                    <a:pt x="501" y="114"/>
                  </a:lnTo>
                  <a:lnTo>
                    <a:pt x="499" y="114"/>
                  </a:lnTo>
                  <a:lnTo>
                    <a:pt x="494" y="114"/>
                  </a:lnTo>
                  <a:lnTo>
                    <a:pt x="485" y="114"/>
                  </a:lnTo>
                  <a:lnTo>
                    <a:pt x="485" y="114"/>
                  </a:lnTo>
                  <a:lnTo>
                    <a:pt x="483" y="97"/>
                  </a:lnTo>
                  <a:lnTo>
                    <a:pt x="475" y="90"/>
                  </a:lnTo>
                  <a:lnTo>
                    <a:pt x="473" y="83"/>
                  </a:lnTo>
                  <a:lnTo>
                    <a:pt x="473" y="66"/>
                  </a:lnTo>
                  <a:lnTo>
                    <a:pt x="473" y="57"/>
                  </a:lnTo>
                  <a:lnTo>
                    <a:pt x="464" y="59"/>
                  </a:lnTo>
                  <a:lnTo>
                    <a:pt x="457" y="59"/>
                  </a:lnTo>
                  <a:lnTo>
                    <a:pt x="464" y="43"/>
                  </a:lnTo>
                  <a:lnTo>
                    <a:pt x="461" y="43"/>
                  </a:lnTo>
                  <a:lnTo>
                    <a:pt x="452" y="40"/>
                  </a:lnTo>
                  <a:lnTo>
                    <a:pt x="440" y="38"/>
                  </a:lnTo>
                  <a:lnTo>
                    <a:pt x="430" y="38"/>
                  </a:lnTo>
                  <a:lnTo>
                    <a:pt x="421" y="38"/>
                  </a:lnTo>
                  <a:lnTo>
                    <a:pt x="421" y="38"/>
                  </a:lnTo>
                  <a:lnTo>
                    <a:pt x="421" y="45"/>
                  </a:lnTo>
                  <a:lnTo>
                    <a:pt x="409" y="47"/>
                  </a:lnTo>
                  <a:lnTo>
                    <a:pt x="407" y="50"/>
                  </a:lnTo>
                  <a:lnTo>
                    <a:pt x="397" y="43"/>
                  </a:lnTo>
                  <a:lnTo>
                    <a:pt x="378" y="47"/>
                  </a:lnTo>
                  <a:lnTo>
                    <a:pt x="367" y="57"/>
                  </a:lnTo>
                  <a:lnTo>
                    <a:pt x="360" y="61"/>
                  </a:lnTo>
                  <a:lnTo>
                    <a:pt x="348" y="61"/>
                  </a:lnTo>
                  <a:lnTo>
                    <a:pt x="341" y="66"/>
                  </a:lnTo>
                  <a:lnTo>
                    <a:pt x="331" y="78"/>
                  </a:lnTo>
                  <a:lnTo>
                    <a:pt x="322" y="88"/>
                  </a:lnTo>
                  <a:lnTo>
                    <a:pt x="317" y="90"/>
                  </a:lnTo>
                  <a:lnTo>
                    <a:pt x="300" y="88"/>
                  </a:lnTo>
                  <a:lnTo>
                    <a:pt x="293" y="88"/>
                  </a:lnTo>
                  <a:lnTo>
                    <a:pt x="286" y="88"/>
                  </a:lnTo>
                  <a:lnTo>
                    <a:pt x="277" y="88"/>
                  </a:lnTo>
                  <a:lnTo>
                    <a:pt x="270" y="80"/>
                  </a:lnTo>
                  <a:lnTo>
                    <a:pt x="260" y="80"/>
                  </a:lnTo>
                  <a:lnTo>
                    <a:pt x="260" y="73"/>
                  </a:lnTo>
                  <a:lnTo>
                    <a:pt x="251" y="73"/>
                  </a:lnTo>
                  <a:lnTo>
                    <a:pt x="241" y="66"/>
                  </a:lnTo>
                  <a:lnTo>
                    <a:pt x="234" y="59"/>
                  </a:lnTo>
                  <a:lnTo>
                    <a:pt x="225" y="52"/>
                  </a:lnTo>
                  <a:lnTo>
                    <a:pt x="215" y="43"/>
                  </a:lnTo>
                  <a:lnTo>
                    <a:pt x="215" y="35"/>
                  </a:lnTo>
                  <a:lnTo>
                    <a:pt x="215" y="26"/>
                  </a:lnTo>
                  <a:lnTo>
                    <a:pt x="206" y="19"/>
                  </a:lnTo>
                  <a:lnTo>
                    <a:pt x="196" y="12"/>
                  </a:lnTo>
                  <a:lnTo>
                    <a:pt x="194" y="5"/>
                  </a:lnTo>
                  <a:lnTo>
                    <a:pt x="175" y="0"/>
                  </a:lnTo>
                  <a:lnTo>
                    <a:pt x="173" y="2"/>
                  </a:lnTo>
                  <a:lnTo>
                    <a:pt x="163" y="12"/>
                  </a:lnTo>
                  <a:lnTo>
                    <a:pt x="154" y="9"/>
                  </a:lnTo>
                  <a:lnTo>
                    <a:pt x="147" y="12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5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18" y="17"/>
                  </a:lnTo>
                  <a:lnTo>
                    <a:pt x="106" y="17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83" y="31"/>
                  </a:lnTo>
                  <a:lnTo>
                    <a:pt x="71" y="38"/>
                  </a:lnTo>
                  <a:lnTo>
                    <a:pt x="69" y="45"/>
                  </a:lnTo>
                  <a:lnTo>
                    <a:pt x="59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33" y="28"/>
                  </a:lnTo>
                  <a:lnTo>
                    <a:pt x="26" y="28"/>
                  </a:lnTo>
                  <a:lnTo>
                    <a:pt x="12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45"/>
                  </a:lnTo>
                  <a:lnTo>
                    <a:pt x="9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0" y="76"/>
                  </a:lnTo>
                  <a:lnTo>
                    <a:pt x="12" y="83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24" y="9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31" y="106"/>
                  </a:lnTo>
                  <a:lnTo>
                    <a:pt x="31" y="114"/>
                  </a:lnTo>
                  <a:lnTo>
                    <a:pt x="24" y="123"/>
                  </a:lnTo>
                  <a:lnTo>
                    <a:pt x="16" y="123"/>
                  </a:lnTo>
                  <a:lnTo>
                    <a:pt x="9" y="133"/>
                  </a:lnTo>
                  <a:lnTo>
                    <a:pt x="16" y="140"/>
                  </a:lnTo>
                  <a:lnTo>
                    <a:pt x="19" y="147"/>
                  </a:lnTo>
                  <a:lnTo>
                    <a:pt x="19" y="163"/>
                  </a:lnTo>
                  <a:lnTo>
                    <a:pt x="28" y="170"/>
                  </a:lnTo>
                  <a:lnTo>
                    <a:pt x="28" y="180"/>
                  </a:lnTo>
                  <a:lnTo>
                    <a:pt x="38" y="187"/>
                  </a:lnTo>
                  <a:lnTo>
                    <a:pt x="45" y="170"/>
                  </a:lnTo>
                  <a:lnTo>
                    <a:pt x="52" y="161"/>
                  </a:lnTo>
                  <a:lnTo>
                    <a:pt x="59" y="144"/>
                  </a:lnTo>
                  <a:lnTo>
                    <a:pt x="59" y="137"/>
                  </a:lnTo>
                  <a:lnTo>
                    <a:pt x="66" y="135"/>
                  </a:lnTo>
                  <a:lnTo>
                    <a:pt x="76" y="144"/>
                  </a:lnTo>
                  <a:lnTo>
                    <a:pt x="85" y="151"/>
                  </a:lnTo>
                  <a:lnTo>
                    <a:pt x="92" y="159"/>
                  </a:lnTo>
                  <a:lnTo>
                    <a:pt x="102" y="175"/>
                  </a:lnTo>
                  <a:lnTo>
                    <a:pt x="95" y="192"/>
                  </a:lnTo>
                  <a:lnTo>
                    <a:pt x="95" y="199"/>
                  </a:lnTo>
                  <a:lnTo>
                    <a:pt x="97" y="215"/>
                  </a:lnTo>
                  <a:lnTo>
                    <a:pt x="113" y="215"/>
                  </a:lnTo>
                  <a:lnTo>
                    <a:pt x="113" y="222"/>
                  </a:lnTo>
                  <a:lnTo>
                    <a:pt x="123" y="222"/>
                  </a:lnTo>
                  <a:lnTo>
                    <a:pt x="130" y="230"/>
                  </a:lnTo>
                  <a:lnTo>
                    <a:pt x="139" y="237"/>
                  </a:lnTo>
                  <a:lnTo>
                    <a:pt x="116" y="239"/>
                  </a:lnTo>
                  <a:lnTo>
                    <a:pt x="123" y="246"/>
                  </a:lnTo>
                  <a:lnTo>
                    <a:pt x="132" y="256"/>
                  </a:lnTo>
                  <a:lnTo>
                    <a:pt x="142" y="270"/>
                  </a:lnTo>
                  <a:lnTo>
                    <a:pt x="149" y="270"/>
                  </a:lnTo>
                  <a:lnTo>
                    <a:pt x="168" y="284"/>
                  </a:lnTo>
                  <a:lnTo>
                    <a:pt x="168" y="294"/>
                  </a:lnTo>
                  <a:lnTo>
                    <a:pt x="184" y="301"/>
                  </a:lnTo>
                  <a:lnTo>
                    <a:pt x="201" y="291"/>
                  </a:lnTo>
                  <a:lnTo>
                    <a:pt x="208" y="291"/>
                  </a:lnTo>
                  <a:lnTo>
                    <a:pt x="227" y="305"/>
                  </a:lnTo>
                  <a:lnTo>
                    <a:pt x="244" y="320"/>
                  </a:lnTo>
                  <a:lnTo>
                    <a:pt x="253" y="336"/>
                  </a:lnTo>
                  <a:lnTo>
                    <a:pt x="270" y="336"/>
                  </a:lnTo>
                  <a:lnTo>
                    <a:pt x="279" y="350"/>
                  </a:lnTo>
                  <a:lnTo>
                    <a:pt x="296" y="357"/>
                  </a:lnTo>
                  <a:lnTo>
                    <a:pt x="305" y="357"/>
                  </a:lnTo>
                  <a:lnTo>
                    <a:pt x="315" y="372"/>
                  </a:lnTo>
                  <a:lnTo>
                    <a:pt x="322" y="372"/>
                  </a:lnTo>
                  <a:lnTo>
                    <a:pt x="331" y="381"/>
                  </a:lnTo>
                  <a:lnTo>
                    <a:pt x="348" y="379"/>
                  </a:lnTo>
                  <a:lnTo>
                    <a:pt x="355" y="379"/>
                  </a:lnTo>
                  <a:lnTo>
                    <a:pt x="364" y="386"/>
                  </a:lnTo>
                  <a:lnTo>
                    <a:pt x="364" y="395"/>
                  </a:lnTo>
                  <a:lnTo>
                    <a:pt x="374" y="402"/>
                  </a:lnTo>
                  <a:lnTo>
                    <a:pt x="381" y="400"/>
                  </a:lnTo>
                  <a:lnTo>
                    <a:pt x="383" y="417"/>
                  </a:lnTo>
                  <a:lnTo>
                    <a:pt x="400" y="417"/>
                  </a:lnTo>
                  <a:lnTo>
                    <a:pt x="400" y="424"/>
                  </a:lnTo>
                  <a:lnTo>
                    <a:pt x="407" y="424"/>
                  </a:lnTo>
                  <a:lnTo>
                    <a:pt x="416" y="424"/>
                  </a:lnTo>
                  <a:lnTo>
                    <a:pt x="414" y="407"/>
                  </a:lnTo>
                  <a:lnTo>
                    <a:pt x="414" y="398"/>
                  </a:lnTo>
                  <a:lnTo>
                    <a:pt x="414" y="391"/>
                  </a:lnTo>
                  <a:lnTo>
                    <a:pt x="414" y="381"/>
                  </a:lnTo>
                  <a:lnTo>
                    <a:pt x="414" y="381"/>
                  </a:lnTo>
                  <a:lnTo>
                    <a:pt x="421" y="374"/>
                  </a:lnTo>
                  <a:lnTo>
                    <a:pt x="428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4" name="Freeform 394"/>
            <p:cNvSpPr>
              <a:spLocks/>
            </p:cNvSpPr>
            <p:nvPr/>
          </p:nvSpPr>
          <p:spPr bwMode="auto">
            <a:xfrm>
              <a:off x="8674100" y="12031663"/>
              <a:ext cx="57150" cy="49213"/>
            </a:xfrm>
            <a:custGeom>
              <a:avLst/>
              <a:gdLst>
                <a:gd name="T0" fmla="*/ 5 w 36"/>
                <a:gd name="T1" fmla="*/ 26 h 31"/>
                <a:gd name="T2" fmla="*/ 15 w 36"/>
                <a:gd name="T3" fmla="*/ 28 h 31"/>
                <a:gd name="T4" fmla="*/ 24 w 36"/>
                <a:gd name="T5" fmla="*/ 31 h 31"/>
                <a:gd name="T6" fmla="*/ 29 w 36"/>
                <a:gd name="T7" fmla="*/ 31 h 31"/>
                <a:gd name="T8" fmla="*/ 31 w 36"/>
                <a:gd name="T9" fmla="*/ 26 h 31"/>
                <a:gd name="T10" fmla="*/ 36 w 36"/>
                <a:gd name="T11" fmla="*/ 21 h 31"/>
                <a:gd name="T12" fmla="*/ 36 w 36"/>
                <a:gd name="T13" fmla="*/ 10 h 31"/>
                <a:gd name="T14" fmla="*/ 26 w 36"/>
                <a:gd name="T15" fmla="*/ 0 h 31"/>
                <a:gd name="T16" fmla="*/ 19 w 36"/>
                <a:gd name="T17" fmla="*/ 0 h 31"/>
                <a:gd name="T18" fmla="*/ 10 w 36"/>
                <a:gd name="T19" fmla="*/ 2 h 31"/>
                <a:gd name="T20" fmla="*/ 5 w 36"/>
                <a:gd name="T21" fmla="*/ 5 h 31"/>
                <a:gd name="T22" fmla="*/ 0 w 36"/>
                <a:gd name="T23" fmla="*/ 12 h 31"/>
                <a:gd name="T24" fmla="*/ 0 w 36"/>
                <a:gd name="T25" fmla="*/ 14 h 31"/>
                <a:gd name="T26" fmla="*/ 5 w 36"/>
                <a:gd name="T27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1">
                  <a:moveTo>
                    <a:pt x="5" y="26"/>
                  </a:moveTo>
                  <a:lnTo>
                    <a:pt x="15" y="28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1" y="26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5" name="Freeform 395"/>
            <p:cNvSpPr>
              <a:spLocks/>
            </p:cNvSpPr>
            <p:nvPr/>
          </p:nvSpPr>
          <p:spPr bwMode="auto">
            <a:xfrm>
              <a:off x="9564688" y="11464925"/>
              <a:ext cx="38100" cy="44450"/>
            </a:xfrm>
            <a:custGeom>
              <a:avLst/>
              <a:gdLst>
                <a:gd name="T0" fmla="*/ 2 w 24"/>
                <a:gd name="T1" fmla="*/ 21 h 28"/>
                <a:gd name="T2" fmla="*/ 7 w 24"/>
                <a:gd name="T3" fmla="*/ 28 h 28"/>
                <a:gd name="T4" fmla="*/ 12 w 24"/>
                <a:gd name="T5" fmla="*/ 28 h 28"/>
                <a:gd name="T6" fmla="*/ 21 w 24"/>
                <a:gd name="T7" fmla="*/ 26 h 28"/>
                <a:gd name="T8" fmla="*/ 21 w 24"/>
                <a:gd name="T9" fmla="*/ 26 h 28"/>
                <a:gd name="T10" fmla="*/ 21 w 24"/>
                <a:gd name="T11" fmla="*/ 26 h 28"/>
                <a:gd name="T12" fmla="*/ 24 w 24"/>
                <a:gd name="T13" fmla="*/ 21 h 28"/>
                <a:gd name="T14" fmla="*/ 21 w 24"/>
                <a:gd name="T15" fmla="*/ 7 h 28"/>
                <a:gd name="T16" fmla="*/ 12 w 24"/>
                <a:gd name="T17" fmla="*/ 0 h 28"/>
                <a:gd name="T18" fmla="*/ 10 w 24"/>
                <a:gd name="T19" fmla="*/ 2 h 28"/>
                <a:gd name="T20" fmla="*/ 0 w 24"/>
                <a:gd name="T21" fmla="*/ 9 h 28"/>
                <a:gd name="T22" fmla="*/ 0 w 24"/>
                <a:gd name="T23" fmla="*/ 16 h 28"/>
                <a:gd name="T24" fmla="*/ 2 w 24"/>
                <a:gd name="T2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2" y="21"/>
                  </a:moveTo>
                  <a:lnTo>
                    <a:pt x="7" y="28"/>
                  </a:lnTo>
                  <a:lnTo>
                    <a:pt x="12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4" y="21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6" name="Freeform 396"/>
            <p:cNvSpPr>
              <a:spLocks/>
            </p:cNvSpPr>
            <p:nvPr/>
          </p:nvSpPr>
          <p:spPr bwMode="auto">
            <a:xfrm>
              <a:off x="11134725" y="12949238"/>
              <a:ext cx="376238" cy="131763"/>
            </a:xfrm>
            <a:custGeom>
              <a:avLst/>
              <a:gdLst>
                <a:gd name="T0" fmla="*/ 192 w 237"/>
                <a:gd name="T1" fmla="*/ 21 h 83"/>
                <a:gd name="T2" fmla="*/ 173 w 237"/>
                <a:gd name="T3" fmla="*/ 31 h 83"/>
                <a:gd name="T4" fmla="*/ 128 w 237"/>
                <a:gd name="T5" fmla="*/ 28 h 83"/>
                <a:gd name="T6" fmla="*/ 128 w 237"/>
                <a:gd name="T7" fmla="*/ 21 h 83"/>
                <a:gd name="T8" fmla="*/ 109 w 237"/>
                <a:gd name="T9" fmla="*/ 19 h 83"/>
                <a:gd name="T10" fmla="*/ 83 w 237"/>
                <a:gd name="T11" fmla="*/ 28 h 83"/>
                <a:gd name="T12" fmla="*/ 54 w 237"/>
                <a:gd name="T13" fmla="*/ 28 h 83"/>
                <a:gd name="T14" fmla="*/ 57 w 237"/>
                <a:gd name="T15" fmla="*/ 9 h 83"/>
                <a:gd name="T16" fmla="*/ 47 w 237"/>
                <a:gd name="T17" fmla="*/ 9 h 83"/>
                <a:gd name="T18" fmla="*/ 47 w 237"/>
                <a:gd name="T19" fmla="*/ 19 h 83"/>
                <a:gd name="T20" fmla="*/ 28 w 237"/>
                <a:gd name="T21" fmla="*/ 19 h 83"/>
                <a:gd name="T22" fmla="*/ 19 w 237"/>
                <a:gd name="T23" fmla="*/ 0 h 83"/>
                <a:gd name="T24" fmla="*/ 2 w 237"/>
                <a:gd name="T25" fmla="*/ 9 h 83"/>
                <a:gd name="T26" fmla="*/ 2 w 237"/>
                <a:gd name="T27" fmla="*/ 26 h 83"/>
                <a:gd name="T28" fmla="*/ 0 w 237"/>
                <a:gd name="T29" fmla="*/ 54 h 83"/>
                <a:gd name="T30" fmla="*/ 38 w 237"/>
                <a:gd name="T31" fmla="*/ 54 h 83"/>
                <a:gd name="T32" fmla="*/ 83 w 237"/>
                <a:gd name="T33" fmla="*/ 47 h 83"/>
                <a:gd name="T34" fmla="*/ 118 w 237"/>
                <a:gd name="T35" fmla="*/ 57 h 83"/>
                <a:gd name="T36" fmla="*/ 118 w 237"/>
                <a:gd name="T37" fmla="*/ 83 h 83"/>
                <a:gd name="T38" fmla="*/ 180 w 237"/>
                <a:gd name="T39" fmla="*/ 57 h 83"/>
                <a:gd name="T40" fmla="*/ 234 w 237"/>
                <a:gd name="T41" fmla="*/ 59 h 83"/>
                <a:gd name="T42" fmla="*/ 237 w 237"/>
                <a:gd name="T43" fmla="*/ 31 h 83"/>
                <a:gd name="T44" fmla="*/ 208 w 237"/>
                <a:gd name="T45" fmla="*/ 40 h 83"/>
                <a:gd name="T46" fmla="*/ 192 w 237"/>
                <a:gd name="T4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83">
                  <a:moveTo>
                    <a:pt x="192" y="21"/>
                  </a:moveTo>
                  <a:lnTo>
                    <a:pt x="173" y="31"/>
                  </a:lnTo>
                  <a:lnTo>
                    <a:pt x="128" y="28"/>
                  </a:lnTo>
                  <a:lnTo>
                    <a:pt x="128" y="21"/>
                  </a:lnTo>
                  <a:lnTo>
                    <a:pt x="109" y="19"/>
                  </a:lnTo>
                  <a:lnTo>
                    <a:pt x="83" y="28"/>
                  </a:lnTo>
                  <a:lnTo>
                    <a:pt x="54" y="28"/>
                  </a:lnTo>
                  <a:lnTo>
                    <a:pt x="57" y="9"/>
                  </a:lnTo>
                  <a:lnTo>
                    <a:pt x="47" y="9"/>
                  </a:lnTo>
                  <a:lnTo>
                    <a:pt x="47" y="19"/>
                  </a:lnTo>
                  <a:lnTo>
                    <a:pt x="28" y="19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26"/>
                  </a:lnTo>
                  <a:lnTo>
                    <a:pt x="0" y="54"/>
                  </a:lnTo>
                  <a:lnTo>
                    <a:pt x="38" y="54"/>
                  </a:lnTo>
                  <a:lnTo>
                    <a:pt x="83" y="47"/>
                  </a:lnTo>
                  <a:lnTo>
                    <a:pt x="118" y="57"/>
                  </a:lnTo>
                  <a:lnTo>
                    <a:pt x="118" y="83"/>
                  </a:lnTo>
                  <a:lnTo>
                    <a:pt x="180" y="57"/>
                  </a:lnTo>
                  <a:lnTo>
                    <a:pt x="234" y="59"/>
                  </a:lnTo>
                  <a:lnTo>
                    <a:pt x="237" y="31"/>
                  </a:lnTo>
                  <a:lnTo>
                    <a:pt x="208" y="40"/>
                  </a:lnTo>
                  <a:lnTo>
                    <a:pt x="19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7" name="Freeform 397"/>
            <p:cNvSpPr>
              <a:spLocks/>
            </p:cNvSpPr>
            <p:nvPr/>
          </p:nvSpPr>
          <p:spPr bwMode="auto">
            <a:xfrm>
              <a:off x="10075863" y="13039725"/>
              <a:ext cx="44450" cy="30163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9 h 19"/>
                <a:gd name="T4" fmla="*/ 9 w 28"/>
                <a:gd name="T5" fmla="*/ 19 h 19"/>
                <a:gd name="T6" fmla="*/ 28 w 28"/>
                <a:gd name="T7" fmla="*/ 19 h 19"/>
                <a:gd name="T8" fmla="*/ 28 w 28"/>
                <a:gd name="T9" fmla="*/ 9 h 19"/>
                <a:gd name="T10" fmla="*/ 9 w 28"/>
                <a:gd name="T11" fmla="*/ 0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9"/>
                  </a:lnTo>
                  <a:lnTo>
                    <a:pt x="9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8" name="Rectangle 398"/>
            <p:cNvSpPr>
              <a:spLocks noChangeArrowheads="1"/>
            </p:cNvSpPr>
            <p:nvPr/>
          </p:nvSpPr>
          <p:spPr bwMode="auto">
            <a:xfrm>
              <a:off x="10048875" y="13023850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9" name="Freeform 399"/>
            <p:cNvSpPr>
              <a:spLocks/>
            </p:cNvSpPr>
            <p:nvPr/>
          </p:nvSpPr>
          <p:spPr bwMode="auto">
            <a:xfrm>
              <a:off x="12107863" y="12861925"/>
              <a:ext cx="303213" cy="252413"/>
            </a:xfrm>
            <a:custGeom>
              <a:avLst/>
              <a:gdLst>
                <a:gd name="T0" fmla="*/ 66 w 81"/>
                <a:gd name="T1" fmla="*/ 11 h 67"/>
                <a:gd name="T2" fmla="*/ 81 w 81"/>
                <a:gd name="T3" fmla="*/ 0 h 67"/>
                <a:gd name="T4" fmla="*/ 62 w 81"/>
                <a:gd name="T5" fmla="*/ 11 h 67"/>
                <a:gd name="T6" fmla="*/ 35 w 81"/>
                <a:gd name="T7" fmla="*/ 25 h 67"/>
                <a:gd name="T8" fmla="*/ 20 w 81"/>
                <a:gd name="T9" fmla="*/ 25 h 67"/>
                <a:gd name="T10" fmla="*/ 19 w 81"/>
                <a:gd name="T11" fmla="*/ 36 h 67"/>
                <a:gd name="T12" fmla="*/ 12 w 81"/>
                <a:gd name="T13" fmla="*/ 36 h 67"/>
                <a:gd name="T14" fmla="*/ 12 w 81"/>
                <a:gd name="T15" fmla="*/ 44 h 67"/>
                <a:gd name="T16" fmla="*/ 0 w 81"/>
                <a:gd name="T17" fmla="*/ 44 h 67"/>
                <a:gd name="T18" fmla="*/ 23 w 81"/>
                <a:gd name="T19" fmla="*/ 55 h 67"/>
                <a:gd name="T20" fmla="*/ 34 w 81"/>
                <a:gd name="T21" fmla="*/ 59 h 67"/>
                <a:gd name="T22" fmla="*/ 50 w 81"/>
                <a:gd name="T23" fmla="*/ 45 h 67"/>
                <a:gd name="T24" fmla="*/ 50 w 81"/>
                <a:gd name="T25" fmla="*/ 37 h 67"/>
                <a:gd name="T26" fmla="*/ 69 w 81"/>
                <a:gd name="T27" fmla="*/ 34 h 67"/>
                <a:gd name="T28" fmla="*/ 58 w 81"/>
                <a:gd name="T29" fmla="*/ 26 h 67"/>
                <a:gd name="T30" fmla="*/ 66 w 81"/>
                <a:gd name="T31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67">
                  <a:moveTo>
                    <a:pt x="66" y="11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70" y="3"/>
                    <a:pt x="62" y="11"/>
                  </a:cubicBezTo>
                  <a:cubicBezTo>
                    <a:pt x="54" y="18"/>
                    <a:pt x="35" y="25"/>
                    <a:pt x="3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6" y="40"/>
                    <a:pt x="12" y="44"/>
                  </a:cubicBezTo>
                  <a:cubicBezTo>
                    <a:pt x="8" y="48"/>
                    <a:pt x="0" y="44"/>
                    <a:pt x="0" y="44"/>
                  </a:cubicBezTo>
                  <a:cubicBezTo>
                    <a:pt x="7" y="67"/>
                    <a:pt x="23" y="55"/>
                    <a:pt x="23" y="55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1" y="33"/>
                    <a:pt x="58" y="26"/>
                  </a:cubicBezTo>
                  <a:cubicBezTo>
                    <a:pt x="54" y="18"/>
                    <a:pt x="66" y="11"/>
                    <a:pt x="6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942477" y="982881"/>
            <a:ext cx="830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许多国家通过多项科学研究，对午休有了许多新的认识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59984" y="2941788"/>
            <a:ext cx="302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午</a:t>
            </a:r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休</a:t>
            </a:r>
            <a:r>
              <a:rPr lang="zh-CN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成为政府推行的一项法律。这项法律规定，德国企业在午间必须保证给员工</a:t>
            </a:r>
            <a:r>
              <a:rPr lang="en-US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zh-CN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小时左右的午休时间，员工可以在此期间进餐并午</a:t>
            </a:r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休</a:t>
            </a:r>
            <a:r>
              <a:rPr lang="zh-CN" altLang="zh-CN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。</a:t>
            </a:r>
            <a:endParaRPr lang="zh-CN" alt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20792999">
            <a:off x="6483960" y="2362656"/>
            <a:ext cx="1369564" cy="994235"/>
            <a:chOff x="7175500" y="1527175"/>
            <a:chExt cx="1963738" cy="142557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280275" y="1527175"/>
              <a:ext cx="1858963" cy="636587"/>
            </a:xfrm>
            <a:custGeom>
              <a:avLst/>
              <a:gdLst>
                <a:gd name="T0" fmla="*/ 832 w 855"/>
                <a:gd name="T1" fmla="*/ 293 h 293"/>
                <a:gd name="T2" fmla="*/ 0 w 855"/>
                <a:gd name="T3" fmla="*/ 180 h 293"/>
                <a:gd name="T4" fmla="*/ 23 w 855"/>
                <a:gd name="T5" fmla="*/ 13 h 293"/>
                <a:gd name="T6" fmla="*/ 39 w 855"/>
                <a:gd name="T7" fmla="*/ 1 h 293"/>
                <a:gd name="T8" fmla="*/ 842 w 855"/>
                <a:gd name="T9" fmla="*/ 109 h 293"/>
                <a:gd name="T10" fmla="*/ 854 w 855"/>
                <a:gd name="T11" fmla="*/ 126 h 293"/>
                <a:gd name="T12" fmla="*/ 832 w 855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293">
                  <a:moveTo>
                    <a:pt x="832" y="293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5"/>
                    <a:pt x="31" y="0"/>
                    <a:pt x="39" y="1"/>
                  </a:cubicBezTo>
                  <a:cubicBezTo>
                    <a:pt x="842" y="109"/>
                    <a:pt x="842" y="109"/>
                    <a:pt x="842" y="109"/>
                  </a:cubicBezTo>
                  <a:cubicBezTo>
                    <a:pt x="850" y="110"/>
                    <a:pt x="855" y="118"/>
                    <a:pt x="854" y="126"/>
                  </a:cubicBezTo>
                  <a:cubicBezTo>
                    <a:pt x="832" y="293"/>
                    <a:pt x="832" y="293"/>
                    <a:pt x="832" y="293"/>
                  </a:cubicBezTo>
                  <a:close/>
                </a:path>
              </a:pathLst>
            </a:custGeom>
            <a:solidFill>
              <a:srgbClr val="46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175500" y="2314575"/>
              <a:ext cx="1860550" cy="638175"/>
            </a:xfrm>
            <a:custGeom>
              <a:avLst/>
              <a:gdLst>
                <a:gd name="T0" fmla="*/ 816 w 855"/>
                <a:gd name="T1" fmla="*/ 292 h 293"/>
                <a:gd name="T2" fmla="*/ 14 w 855"/>
                <a:gd name="T3" fmla="*/ 184 h 293"/>
                <a:gd name="T4" fmla="*/ 1 w 855"/>
                <a:gd name="T5" fmla="*/ 167 h 293"/>
                <a:gd name="T6" fmla="*/ 24 w 855"/>
                <a:gd name="T7" fmla="*/ 0 h 293"/>
                <a:gd name="T8" fmla="*/ 855 w 855"/>
                <a:gd name="T9" fmla="*/ 112 h 293"/>
                <a:gd name="T10" fmla="*/ 833 w 855"/>
                <a:gd name="T11" fmla="*/ 280 h 293"/>
                <a:gd name="T12" fmla="*/ 816 w 855"/>
                <a:gd name="T13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293">
                  <a:moveTo>
                    <a:pt x="816" y="292"/>
                  </a:moveTo>
                  <a:cubicBezTo>
                    <a:pt x="14" y="184"/>
                    <a:pt x="14" y="184"/>
                    <a:pt x="14" y="184"/>
                  </a:cubicBezTo>
                  <a:cubicBezTo>
                    <a:pt x="6" y="182"/>
                    <a:pt x="0" y="175"/>
                    <a:pt x="1" y="16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55" y="112"/>
                    <a:pt x="855" y="112"/>
                    <a:pt x="855" y="112"/>
                  </a:cubicBezTo>
                  <a:cubicBezTo>
                    <a:pt x="833" y="280"/>
                    <a:pt x="833" y="280"/>
                    <a:pt x="833" y="280"/>
                  </a:cubicBezTo>
                  <a:cubicBezTo>
                    <a:pt x="832" y="288"/>
                    <a:pt x="824" y="293"/>
                    <a:pt x="816" y="292"/>
                  </a:cubicBezTo>
                  <a:close/>
                </a:path>
              </a:pathLst>
            </a:cu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227888" y="1917700"/>
              <a:ext cx="1862138" cy="639762"/>
            </a:xfrm>
            <a:custGeom>
              <a:avLst/>
              <a:gdLst>
                <a:gd name="T0" fmla="*/ 33 w 1173"/>
                <a:gd name="T1" fmla="*/ 0 h 403"/>
                <a:gd name="T2" fmla="*/ 1173 w 1173"/>
                <a:gd name="T3" fmla="*/ 155 h 403"/>
                <a:gd name="T4" fmla="*/ 1139 w 1173"/>
                <a:gd name="T5" fmla="*/ 403 h 403"/>
                <a:gd name="T6" fmla="*/ 0 w 1173"/>
                <a:gd name="T7" fmla="*/ 250 h 403"/>
                <a:gd name="T8" fmla="*/ 33 w 117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" h="403">
                  <a:moveTo>
                    <a:pt x="33" y="0"/>
                  </a:moveTo>
                  <a:lnTo>
                    <a:pt x="1173" y="155"/>
                  </a:lnTo>
                  <a:lnTo>
                    <a:pt x="1139" y="403"/>
                  </a:lnTo>
                  <a:lnTo>
                    <a:pt x="0" y="25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7" name="椭圆 396"/>
          <p:cNvSpPr/>
          <p:nvPr/>
        </p:nvSpPr>
        <p:spPr>
          <a:xfrm>
            <a:off x="3759201" y="739776"/>
            <a:ext cx="4673600" cy="16633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46638" y="305561"/>
            <a:ext cx="469872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z="3200" dirty="0"/>
              <a:t>午休已经成为一种全球风</a:t>
            </a:r>
          </a:p>
        </p:txBody>
      </p:sp>
      <p:sp>
        <p:nvSpPr>
          <p:cNvPr id="3" name="矩形 2"/>
          <p:cNvSpPr/>
          <p:nvPr/>
        </p:nvSpPr>
        <p:spPr>
          <a:xfrm>
            <a:off x="7927935" y="243058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在德国</a:t>
            </a:r>
          </a:p>
        </p:txBody>
      </p:sp>
      <p:grpSp>
        <p:nvGrpSpPr>
          <p:cNvPr id="391" name="组合 390"/>
          <p:cNvGrpSpPr/>
          <p:nvPr/>
        </p:nvGrpSpPr>
        <p:grpSpPr>
          <a:xfrm>
            <a:off x="2302826" y="2954494"/>
            <a:ext cx="1077912" cy="2004198"/>
            <a:chOff x="1613341" y="3073655"/>
            <a:chExt cx="1077912" cy="2004198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666799" y="3073655"/>
              <a:ext cx="291590" cy="869912"/>
            </a:xfrm>
            <a:custGeom>
              <a:avLst/>
              <a:gdLst>
                <a:gd name="T0" fmla="*/ 273 w 309"/>
                <a:gd name="T1" fmla="*/ 915 h 921"/>
                <a:gd name="T2" fmla="*/ 221 w 309"/>
                <a:gd name="T3" fmla="*/ 884 h 921"/>
                <a:gd name="T4" fmla="*/ 5 w 309"/>
                <a:gd name="T5" fmla="*/ 58 h 921"/>
                <a:gd name="T6" fmla="*/ 36 w 309"/>
                <a:gd name="T7" fmla="*/ 6 h 921"/>
                <a:gd name="T8" fmla="*/ 88 w 309"/>
                <a:gd name="T9" fmla="*/ 37 h 921"/>
                <a:gd name="T10" fmla="*/ 303 w 309"/>
                <a:gd name="T11" fmla="*/ 863 h 921"/>
                <a:gd name="T12" fmla="*/ 273 w 309"/>
                <a:gd name="T13" fmla="*/ 91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921">
                  <a:moveTo>
                    <a:pt x="273" y="915"/>
                  </a:moveTo>
                  <a:cubicBezTo>
                    <a:pt x="250" y="921"/>
                    <a:pt x="227" y="907"/>
                    <a:pt x="221" y="884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36"/>
                    <a:pt x="13" y="12"/>
                    <a:pt x="36" y="6"/>
                  </a:cubicBezTo>
                  <a:cubicBezTo>
                    <a:pt x="59" y="0"/>
                    <a:pt x="82" y="14"/>
                    <a:pt x="88" y="37"/>
                  </a:cubicBezTo>
                  <a:cubicBezTo>
                    <a:pt x="303" y="863"/>
                    <a:pt x="303" y="863"/>
                    <a:pt x="303" y="863"/>
                  </a:cubicBezTo>
                  <a:cubicBezTo>
                    <a:pt x="309" y="885"/>
                    <a:pt x="296" y="909"/>
                    <a:pt x="273" y="915"/>
                  </a:cubicBez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667771" y="3230142"/>
              <a:ext cx="1023482" cy="1847711"/>
            </a:xfrm>
            <a:custGeom>
              <a:avLst/>
              <a:gdLst>
                <a:gd name="T0" fmla="*/ 1067 w 1082"/>
                <a:gd name="T1" fmla="*/ 1622 h 1955"/>
                <a:gd name="T2" fmla="*/ 419 w 1082"/>
                <a:gd name="T3" fmla="*/ 646 h 1955"/>
                <a:gd name="T4" fmla="*/ 128 w 1082"/>
                <a:gd name="T5" fmla="*/ 30 h 1955"/>
                <a:gd name="T6" fmla="*/ 78 w 1082"/>
                <a:gd name="T7" fmla="*/ 5 h 1955"/>
                <a:gd name="T8" fmla="*/ 78 w 1082"/>
                <a:gd name="T9" fmla="*/ 5 h 1955"/>
                <a:gd name="T10" fmla="*/ 46 w 1082"/>
                <a:gd name="T11" fmla="*/ 52 h 1955"/>
                <a:gd name="T12" fmla="*/ 92 w 1082"/>
                <a:gd name="T13" fmla="*/ 731 h 1955"/>
                <a:gd name="T14" fmla="*/ 4 w 1082"/>
                <a:gd name="T15" fmla="*/ 1899 h 1955"/>
                <a:gd name="T16" fmla="*/ 15 w 1082"/>
                <a:gd name="T17" fmla="*/ 1940 h 1955"/>
                <a:gd name="T18" fmla="*/ 56 w 1082"/>
                <a:gd name="T19" fmla="*/ 1951 h 1955"/>
                <a:gd name="T20" fmla="*/ 221 w 1082"/>
                <a:gd name="T21" fmla="*/ 1908 h 1955"/>
                <a:gd name="T22" fmla="*/ 253 w 1082"/>
                <a:gd name="T23" fmla="*/ 1870 h 1955"/>
                <a:gd name="T24" fmla="*/ 289 w 1082"/>
                <a:gd name="T25" fmla="*/ 1742 h 1955"/>
                <a:gd name="T26" fmla="*/ 487 w 1082"/>
                <a:gd name="T27" fmla="*/ 1574 h 1955"/>
                <a:gd name="T28" fmla="*/ 740 w 1082"/>
                <a:gd name="T29" fmla="*/ 1623 h 1955"/>
                <a:gd name="T30" fmla="*/ 835 w 1082"/>
                <a:gd name="T31" fmla="*/ 1718 h 1955"/>
                <a:gd name="T32" fmla="*/ 882 w 1082"/>
                <a:gd name="T33" fmla="*/ 1736 h 1955"/>
                <a:gd name="T34" fmla="*/ 1047 w 1082"/>
                <a:gd name="T35" fmla="*/ 1693 h 1955"/>
                <a:gd name="T36" fmla="*/ 1077 w 1082"/>
                <a:gd name="T37" fmla="*/ 1663 h 1955"/>
                <a:gd name="T38" fmla="*/ 1067 w 1082"/>
                <a:gd name="T39" fmla="*/ 1622 h 1955"/>
                <a:gd name="T40" fmla="*/ 522 w 1082"/>
                <a:gd name="T41" fmla="*/ 1240 h 1955"/>
                <a:gd name="T42" fmla="*/ 494 w 1082"/>
                <a:gd name="T43" fmla="*/ 1264 h 1955"/>
                <a:gd name="T44" fmla="*/ 329 w 1082"/>
                <a:gd name="T45" fmla="*/ 1307 h 1955"/>
                <a:gd name="T46" fmla="*/ 293 w 1082"/>
                <a:gd name="T47" fmla="*/ 1300 h 1955"/>
                <a:gd name="T48" fmla="*/ 276 w 1082"/>
                <a:gd name="T49" fmla="*/ 1267 h 1955"/>
                <a:gd name="T50" fmla="*/ 261 w 1082"/>
                <a:gd name="T51" fmla="*/ 874 h 1955"/>
                <a:gd name="T52" fmla="*/ 293 w 1082"/>
                <a:gd name="T53" fmla="*/ 831 h 1955"/>
                <a:gd name="T54" fmla="*/ 342 w 1082"/>
                <a:gd name="T55" fmla="*/ 853 h 1955"/>
                <a:gd name="T56" fmla="*/ 521 w 1082"/>
                <a:gd name="T57" fmla="*/ 1203 h 1955"/>
                <a:gd name="T58" fmla="*/ 522 w 1082"/>
                <a:gd name="T59" fmla="*/ 124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2" h="1955">
                  <a:moveTo>
                    <a:pt x="1067" y="1622"/>
                  </a:moveTo>
                  <a:cubicBezTo>
                    <a:pt x="872" y="1424"/>
                    <a:pt x="648" y="1087"/>
                    <a:pt x="419" y="646"/>
                  </a:cubicBezTo>
                  <a:cubicBezTo>
                    <a:pt x="246" y="312"/>
                    <a:pt x="129" y="33"/>
                    <a:pt x="128" y="30"/>
                  </a:cubicBezTo>
                  <a:cubicBezTo>
                    <a:pt x="120" y="11"/>
                    <a:pt x="99" y="0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58" y="11"/>
                    <a:pt x="44" y="30"/>
                    <a:pt x="46" y="52"/>
                  </a:cubicBezTo>
                  <a:cubicBezTo>
                    <a:pt x="47" y="54"/>
                    <a:pt x="80" y="355"/>
                    <a:pt x="92" y="731"/>
                  </a:cubicBezTo>
                  <a:cubicBezTo>
                    <a:pt x="107" y="1228"/>
                    <a:pt x="77" y="1631"/>
                    <a:pt x="4" y="1899"/>
                  </a:cubicBezTo>
                  <a:cubicBezTo>
                    <a:pt x="0" y="1913"/>
                    <a:pt x="4" y="1929"/>
                    <a:pt x="15" y="1940"/>
                  </a:cubicBezTo>
                  <a:cubicBezTo>
                    <a:pt x="26" y="1951"/>
                    <a:pt x="42" y="1955"/>
                    <a:pt x="56" y="1951"/>
                  </a:cubicBezTo>
                  <a:cubicBezTo>
                    <a:pt x="221" y="1908"/>
                    <a:pt x="221" y="1908"/>
                    <a:pt x="221" y="1908"/>
                  </a:cubicBezTo>
                  <a:cubicBezTo>
                    <a:pt x="239" y="1903"/>
                    <a:pt x="252" y="1888"/>
                    <a:pt x="253" y="1870"/>
                  </a:cubicBezTo>
                  <a:cubicBezTo>
                    <a:pt x="253" y="1869"/>
                    <a:pt x="258" y="1809"/>
                    <a:pt x="289" y="1742"/>
                  </a:cubicBezTo>
                  <a:cubicBezTo>
                    <a:pt x="331" y="1654"/>
                    <a:pt x="397" y="1598"/>
                    <a:pt x="487" y="1574"/>
                  </a:cubicBezTo>
                  <a:cubicBezTo>
                    <a:pt x="576" y="1551"/>
                    <a:pt x="661" y="1567"/>
                    <a:pt x="740" y="1623"/>
                  </a:cubicBezTo>
                  <a:cubicBezTo>
                    <a:pt x="801" y="1666"/>
                    <a:pt x="835" y="1717"/>
                    <a:pt x="835" y="1718"/>
                  </a:cubicBezTo>
                  <a:cubicBezTo>
                    <a:pt x="845" y="1733"/>
                    <a:pt x="864" y="1741"/>
                    <a:pt x="882" y="1736"/>
                  </a:cubicBezTo>
                  <a:cubicBezTo>
                    <a:pt x="1047" y="1693"/>
                    <a:pt x="1047" y="1693"/>
                    <a:pt x="1047" y="1693"/>
                  </a:cubicBezTo>
                  <a:cubicBezTo>
                    <a:pt x="1062" y="1689"/>
                    <a:pt x="1073" y="1678"/>
                    <a:pt x="1077" y="1663"/>
                  </a:cubicBezTo>
                  <a:cubicBezTo>
                    <a:pt x="1082" y="1648"/>
                    <a:pt x="1077" y="1632"/>
                    <a:pt x="1067" y="1622"/>
                  </a:cubicBezTo>
                  <a:close/>
                  <a:moveTo>
                    <a:pt x="522" y="1240"/>
                  </a:moveTo>
                  <a:cubicBezTo>
                    <a:pt x="517" y="1252"/>
                    <a:pt x="507" y="1260"/>
                    <a:pt x="494" y="1264"/>
                  </a:cubicBezTo>
                  <a:cubicBezTo>
                    <a:pt x="329" y="1307"/>
                    <a:pt x="329" y="1307"/>
                    <a:pt x="329" y="1307"/>
                  </a:cubicBezTo>
                  <a:cubicBezTo>
                    <a:pt x="317" y="1310"/>
                    <a:pt x="303" y="1307"/>
                    <a:pt x="293" y="1300"/>
                  </a:cubicBezTo>
                  <a:cubicBezTo>
                    <a:pt x="283" y="1292"/>
                    <a:pt x="276" y="1280"/>
                    <a:pt x="276" y="1267"/>
                  </a:cubicBezTo>
                  <a:cubicBezTo>
                    <a:pt x="261" y="874"/>
                    <a:pt x="261" y="874"/>
                    <a:pt x="261" y="874"/>
                  </a:cubicBezTo>
                  <a:cubicBezTo>
                    <a:pt x="261" y="854"/>
                    <a:pt x="274" y="836"/>
                    <a:pt x="293" y="831"/>
                  </a:cubicBezTo>
                  <a:cubicBezTo>
                    <a:pt x="313" y="826"/>
                    <a:pt x="333" y="835"/>
                    <a:pt x="342" y="853"/>
                  </a:cubicBezTo>
                  <a:cubicBezTo>
                    <a:pt x="521" y="1203"/>
                    <a:pt x="521" y="1203"/>
                    <a:pt x="521" y="1203"/>
                  </a:cubicBezTo>
                  <a:cubicBezTo>
                    <a:pt x="527" y="1215"/>
                    <a:pt x="528" y="1228"/>
                    <a:pt x="522" y="124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613341" y="4260428"/>
              <a:ext cx="907818" cy="448078"/>
            </a:xfrm>
            <a:custGeom>
              <a:avLst/>
              <a:gdLst>
                <a:gd name="T0" fmla="*/ 858 w 959"/>
                <a:gd name="T1" fmla="*/ 6 h 474"/>
                <a:gd name="T2" fmla="*/ 36 w 959"/>
                <a:gd name="T3" fmla="*/ 220 h 474"/>
                <a:gd name="T4" fmla="*/ 6 w 959"/>
                <a:gd name="T5" fmla="*/ 272 h 474"/>
                <a:gd name="T6" fmla="*/ 49 w 959"/>
                <a:gd name="T7" fmla="*/ 437 h 474"/>
                <a:gd name="T8" fmla="*/ 101 w 959"/>
                <a:gd name="T9" fmla="*/ 468 h 474"/>
                <a:gd name="T10" fmla="*/ 923 w 959"/>
                <a:gd name="T11" fmla="*/ 253 h 474"/>
                <a:gd name="T12" fmla="*/ 953 w 959"/>
                <a:gd name="T13" fmla="*/ 201 h 474"/>
                <a:gd name="T14" fmla="*/ 910 w 959"/>
                <a:gd name="T15" fmla="*/ 36 h 474"/>
                <a:gd name="T16" fmla="*/ 858 w 959"/>
                <a:gd name="T17" fmla="*/ 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9" h="474">
                  <a:moveTo>
                    <a:pt x="858" y="6"/>
                  </a:moveTo>
                  <a:cubicBezTo>
                    <a:pt x="36" y="220"/>
                    <a:pt x="36" y="220"/>
                    <a:pt x="36" y="220"/>
                  </a:cubicBezTo>
                  <a:cubicBezTo>
                    <a:pt x="13" y="226"/>
                    <a:pt x="0" y="249"/>
                    <a:pt x="6" y="272"/>
                  </a:cubicBezTo>
                  <a:cubicBezTo>
                    <a:pt x="49" y="437"/>
                    <a:pt x="49" y="437"/>
                    <a:pt x="49" y="437"/>
                  </a:cubicBezTo>
                  <a:cubicBezTo>
                    <a:pt x="55" y="460"/>
                    <a:pt x="78" y="474"/>
                    <a:pt x="101" y="468"/>
                  </a:cubicBezTo>
                  <a:cubicBezTo>
                    <a:pt x="923" y="253"/>
                    <a:pt x="923" y="253"/>
                    <a:pt x="923" y="253"/>
                  </a:cubicBezTo>
                  <a:cubicBezTo>
                    <a:pt x="946" y="247"/>
                    <a:pt x="959" y="224"/>
                    <a:pt x="953" y="201"/>
                  </a:cubicBezTo>
                  <a:cubicBezTo>
                    <a:pt x="910" y="36"/>
                    <a:pt x="910" y="36"/>
                    <a:pt x="910" y="36"/>
                  </a:cubicBezTo>
                  <a:cubicBezTo>
                    <a:pt x="904" y="13"/>
                    <a:pt x="881" y="0"/>
                    <a:pt x="858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74575" y="3803603"/>
              <a:ext cx="520002" cy="346021"/>
            </a:xfrm>
            <a:custGeom>
              <a:avLst/>
              <a:gdLst>
                <a:gd name="T0" fmla="*/ 101 w 549"/>
                <a:gd name="T1" fmla="*/ 361 h 367"/>
                <a:gd name="T2" fmla="*/ 513 w 549"/>
                <a:gd name="T3" fmla="*/ 254 h 367"/>
                <a:gd name="T4" fmla="*/ 544 w 549"/>
                <a:gd name="T5" fmla="*/ 202 h 367"/>
                <a:gd name="T6" fmla="*/ 500 w 549"/>
                <a:gd name="T7" fmla="*/ 37 h 367"/>
                <a:gd name="T8" fmla="*/ 448 w 549"/>
                <a:gd name="T9" fmla="*/ 6 h 367"/>
                <a:gd name="T10" fmla="*/ 36 w 549"/>
                <a:gd name="T11" fmla="*/ 114 h 367"/>
                <a:gd name="T12" fmla="*/ 6 w 549"/>
                <a:gd name="T13" fmla="*/ 166 h 367"/>
                <a:gd name="T14" fmla="*/ 49 w 549"/>
                <a:gd name="T15" fmla="*/ 331 h 367"/>
                <a:gd name="T16" fmla="*/ 101 w 549"/>
                <a:gd name="T17" fmla="*/ 36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" h="367">
                  <a:moveTo>
                    <a:pt x="101" y="361"/>
                  </a:moveTo>
                  <a:cubicBezTo>
                    <a:pt x="513" y="254"/>
                    <a:pt x="513" y="254"/>
                    <a:pt x="513" y="254"/>
                  </a:cubicBezTo>
                  <a:cubicBezTo>
                    <a:pt x="536" y="248"/>
                    <a:pt x="549" y="225"/>
                    <a:pt x="544" y="202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495" y="14"/>
                    <a:pt x="471" y="0"/>
                    <a:pt x="448" y="6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3" y="120"/>
                    <a:pt x="0" y="143"/>
                    <a:pt x="6" y="166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55" y="354"/>
                    <a:pt x="78" y="367"/>
                    <a:pt x="101" y="3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11622" y="3952314"/>
              <a:ext cx="89421" cy="90393"/>
            </a:xfrm>
            <a:custGeom>
              <a:avLst/>
              <a:gdLst>
                <a:gd name="T0" fmla="*/ 88 w 94"/>
                <a:gd name="T1" fmla="*/ 37 h 95"/>
                <a:gd name="T2" fmla="*/ 58 w 94"/>
                <a:gd name="T3" fmla="*/ 89 h 95"/>
                <a:gd name="T4" fmla="*/ 6 w 94"/>
                <a:gd name="T5" fmla="*/ 58 h 95"/>
                <a:gd name="T6" fmla="*/ 36 w 94"/>
                <a:gd name="T7" fmla="*/ 6 h 95"/>
                <a:gd name="T8" fmla="*/ 88 w 94"/>
                <a:gd name="T9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88" y="37"/>
                  </a:moveTo>
                  <a:cubicBezTo>
                    <a:pt x="94" y="59"/>
                    <a:pt x="81" y="83"/>
                    <a:pt x="58" y="89"/>
                  </a:cubicBezTo>
                  <a:cubicBezTo>
                    <a:pt x="35" y="95"/>
                    <a:pt x="12" y="81"/>
                    <a:pt x="6" y="58"/>
                  </a:cubicBezTo>
                  <a:cubicBezTo>
                    <a:pt x="0" y="35"/>
                    <a:pt x="13" y="12"/>
                    <a:pt x="36" y="6"/>
                  </a:cubicBezTo>
                  <a:cubicBezTo>
                    <a:pt x="59" y="0"/>
                    <a:pt x="82" y="14"/>
                    <a:pt x="88" y="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963249" y="3912463"/>
              <a:ext cx="89421" cy="90393"/>
            </a:xfrm>
            <a:custGeom>
              <a:avLst/>
              <a:gdLst>
                <a:gd name="T0" fmla="*/ 88 w 94"/>
                <a:gd name="T1" fmla="*/ 37 h 95"/>
                <a:gd name="T2" fmla="*/ 58 w 94"/>
                <a:gd name="T3" fmla="*/ 89 h 95"/>
                <a:gd name="T4" fmla="*/ 6 w 94"/>
                <a:gd name="T5" fmla="*/ 58 h 95"/>
                <a:gd name="T6" fmla="*/ 36 w 94"/>
                <a:gd name="T7" fmla="*/ 6 h 95"/>
                <a:gd name="T8" fmla="*/ 88 w 94"/>
                <a:gd name="T9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5">
                  <a:moveTo>
                    <a:pt x="88" y="37"/>
                  </a:moveTo>
                  <a:cubicBezTo>
                    <a:pt x="94" y="60"/>
                    <a:pt x="81" y="83"/>
                    <a:pt x="58" y="89"/>
                  </a:cubicBezTo>
                  <a:cubicBezTo>
                    <a:pt x="35" y="95"/>
                    <a:pt x="12" y="81"/>
                    <a:pt x="6" y="58"/>
                  </a:cubicBezTo>
                  <a:cubicBezTo>
                    <a:pt x="0" y="36"/>
                    <a:pt x="13" y="12"/>
                    <a:pt x="36" y="6"/>
                  </a:cubicBezTo>
                  <a:cubicBezTo>
                    <a:pt x="59" y="0"/>
                    <a:pt x="82" y="14"/>
                    <a:pt x="88" y="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788295" y="4500504"/>
              <a:ext cx="89421" cy="88449"/>
            </a:xfrm>
            <a:custGeom>
              <a:avLst/>
              <a:gdLst>
                <a:gd name="T0" fmla="*/ 88 w 94"/>
                <a:gd name="T1" fmla="*/ 36 h 94"/>
                <a:gd name="T2" fmla="*/ 58 w 94"/>
                <a:gd name="T3" fmla="*/ 88 h 94"/>
                <a:gd name="T4" fmla="*/ 6 w 94"/>
                <a:gd name="T5" fmla="*/ 58 h 94"/>
                <a:gd name="T6" fmla="*/ 36 w 94"/>
                <a:gd name="T7" fmla="*/ 6 h 94"/>
                <a:gd name="T8" fmla="*/ 88 w 94"/>
                <a:gd name="T9" fmla="*/ 3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88" y="36"/>
                  </a:moveTo>
                  <a:cubicBezTo>
                    <a:pt x="94" y="59"/>
                    <a:pt x="80" y="82"/>
                    <a:pt x="58" y="88"/>
                  </a:cubicBezTo>
                  <a:cubicBezTo>
                    <a:pt x="35" y="94"/>
                    <a:pt x="11" y="81"/>
                    <a:pt x="6" y="58"/>
                  </a:cubicBezTo>
                  <a:cubicBezTo>
                    <a:pt x="0" y="35"/>
                    <a:pt x="13" y="12"/>
                    <a:pt x="36" y="6"/>
                  </a:cubicBezTo>
                  <a:cubicBezTo>
                    <a:pt x="59" y="0"/>
                    <a:pt x="82" y="14"/>
                    <a:pt x="88" y="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944782" y="4459681"/>
              <a:ext cx="88449" cy="89421"/>
            </a:xfrm>
            <a:custGeom>
              <a:avLst/>
              <a:gdLst>
                <a:gd name="T0" fmla="*/ 88 w 94"/>
                <a:gd name="T1" fmla="*/ 36 h 94"/>
                <a:gd name="T2" fmla="*/ 58 w 94"/>
                <a:gd name="T3" fmla="*/ 88 h 94"/>
                <a:gd name="T4" fmla="*/ 6 w 94"/>
                <a:gd name="T5" fmla="*/ 58 h 94"/>
                <a:gd name="T6" fmla="*/ 36 w 94"/>
                <a:gd name="T7" fmla="*/ 6 h 94"/>
                <a:gd name="T8" fmla="*/ 88 w 94"/>
                <a:gd name="T9" fmla="*/ 3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88" y="36"/>
                  </a:moveTo>
                  <a:cubicBezTo>
                    <a:pt x="94" y="59"/>
                    <a:pt x="81" y="82"/>
                    <a:pt x="58" y="88"/>
                  </a:cubicBezTo>
                  <a:cubicBezTo>
                    <a:pt x="35" y="94"/>
                    <a:pt x="12" y="81"/>
                    <a:pt x="6" y="58"/>
                  </a:cubicBezTo>
                  <a:cubicBezTo>
                    <a:pt x="0" y="35"/>
                    <a:pt x="13" y="12"/>
                    <a:pt x="36" y="6"/>
                  </a:cubicBezTo>
                  <a:cubicBezTo>
                    <a:pt x="59" y="0"/>
                    <a:pt x="82" y="14"/>
                    <a:pt x="88" y="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100297" y="4418859"/>
              <a:ext cx="89421" cy="89421"/>
            </a:xfrm>
            <a:custGeom>
              <a:avLst/>
              <a:gdLst>
                <a:gd name="T0" fmla="*/ 88 w 94"/>
                <a:gd name="T1" fmla="*/ 36 h 94"/>
                <a:gd name="T2" fmla="*/ 58 w 94"/>
                <a:gd name="T3" fmla="*/ 88 h 94"/>
                <a:gd name="T4" fmla="*/ 6 w 94"/>
                <a:gd name="T5" fmla="*/ 58 h 94"/>
                <a:gd name="T6" fmla="*/ 36 w 94"/>
                <a:gd name="T7" fmla="*/ 6 h 94"/>
                <a:gd name="T8" fmla="*/ 88 w 94"/>
                <a:gd name="T9" fmla="*/ 3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88" y="36"/>
                  </a:moveTo>
                  <a:cubicBezTo>
                    <a:pt x="94" y="59"/>
                    <a:pt x="81" y="82"/>
                    <a:pt x="58" y="88"/>
                  </a:cubicBezTo>
                  <a:cubicBezTo>
                    <a:pt x="35" y="94"/>
                    <a:pt x="12" y="81"/>
                    <a:pt x="6" y="58"/>
                  </a:cubicBezTo>
                  <a:cubicBezTo>
                    <a:pt x="0" y="35"/>
                    <a:pt x="14" y="12"/>
                    <a:pt x="36" y="6"/>
                  </a:cubicBezTo>
                  <a:cubicBezTo>
                    <a:pt x="59" y="0"/>
                    <a:pt x="82" y="13"/>
                    <a:pt x="88" y="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256784" y="4379008"/>
              <a:ext cx="89421" cy="88449"/>
            </a:xfrm>
            <a:custGeom>
              <a:avLst/>
              <a:gdLst>
                <a:gd name="T0" fmla="*/ 88 w 94"/>
                <a:gd name="T1" fmla="*/ 36 h 94"/>
                <a:gd name="T2" fmla="*/ 58 w 94"/>
                <a:gd name="T3" fmla="*/ 88 h 94"/>
                <a:gd name="T4" fmla="*/ 6 w 94"/>
                <a:gd name="T5" fmla="*/ 58 h 94"/>
                <a:gd name="T6" fmla="*/ 36 w 94"/>
                <a:gd name="T7" fmla="*/ 6 h 94"/>
                <a:gd name="T8" fmla="*/ 88 w 94"/>
                <a:gd name="T9" fmla="*/ 3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88" y="36"/>
                  </a:moveTo>
                  <a:cubicBezTo>
                    <a:pt x="94" y="59"/>
                    <a:pt x="81" y="82"/>
                    <a:pt x="58" y="88"/>
                  </a:cubicBezTo>
                  <a:cubicBezTo>
                    <a:pt x="35" y="94"/>
                    <a:pt x="12" y="81"/>
                    <a:pt x="6" y="58"/>
                  </a:cubicBezTo>
                  <a:cubicBezTo>
                    <a:pt x="0" y="35"/>
                    <a:pt x="14" y="12"/>
                    <a:pt x="36" y="6"/>
                  </a:cubicBezTo>
                  <a:cubicBezTo>
                    <a:pt x="59" y="0"/>
                    <a:pt x="83" y="13"/>
                    <a:pt x="88" y="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507054" y="3870065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在法国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89" name="组合 388"/>
          <p:cNvGrpSpPr/>
          <p:nvPr/>
        </p:nvGrpSpPr>
        <p:grpSpPr>
          <a:xfrm>
            <a:off x="4698320" y="3453607"/>
            <a:ext cx="2333625" cy="967694"/>
            <a:chOff x="3848101" y="3294063"/>
            <a:chExt cx="3575050" cy="1025525"/>
          </a:xfrm>
          <a:solidFill>
            <a:schemeClr val="accent1"/>
          </a:solidFill>
        </p:grpSpPr>
        <p:sp>
          <p:nvSpPr>
            <p:cNvPr id="386" name="Freeform 5"/>
            <p:cNvSpPr>
              <a:spLocks/>
            </p:cNvSpPr>
            <p:nvPr/>
          </p:nvSpPr>
          <p:spPr bwMode="auto">
            <a:xfrm>
              <a:off x="3848101" y="4208463"/>
              <a:ext cx="26988" cy="23812"/>
            </a:xfrm>
            <a:custGeom>
              <a:avLst/>
              <a:gdLst>
                <a:gd name="T0" fmla="*/ 5 w 6"/>
                <a:gd name="T1" fmla="*/ 5 h 5"/>
                <a:gd name="T2" fmla="*/ 0 w 6"/>
                <a:gd name="T3" fmla="*/ 4 h 5"/>
                <a:gd name="T4" fmla="*/ 0 w 6"/>
                <a:gd name="T5" fmla="*/ 0 h 5"/>
                <a:gd name="T6" fmla="*/ 6 w 6"/>
                <a:gd name="T7" fmla="*/ 1 h 5"/>
                <a:gd name="T8" fmla="*/ 5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2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1"/>
                    <a:pt x="6" y="1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6"/>
            <p:cNvSpPr>
              <a:spLocks noEditPoints="1"/>
            </p:cNvSpPr>
            <p:nvPr/>
          </p:nvSpPr>
          <p:spPr bwMode="auto">
            <a:xfrm>
              <a:off x="3925888" y="3354388"/>
              <a:ext cx="3441700" cy="965200"/>
            </a:xfrm>
            <a:custGeom>
              <a:avLst/>
              <a:gdLst>
                <a:gd name="T0" fmla="*/ 205 w 756"/>
                <a:gd name="T1" fmla="*/ 205 h 210"/>
                <a:gd name="T2" fmla="*/ 181 w 756"/>
                <a:gd name="T3" fmla="*/ 210 h 210"/>
                <a:gd name="T4" fmla="*/ 181 w 756"/>
                <a:gd name="T5" fmla="*/ 206 h 210"/>
                <a:gd name="T6" fmla="*/ 217 w 756"/>
                <a:gd name="T7" fmla="*/ 205 h 210"/>
                <a:gd name="T8" fmla="*/ 217 w 756"/>
                <a:gd name="T9" fmla="*/ 209 h 210"/>
                <a:gd name="T10" fmla="*/ 144 w 756"/>
                <a:gd name="T11" fmla="*/ 205 h 210"/>
                <a:gd name="T12" fmla="*/ 241 w 756"/>
                <a:gd name="T13" fmla="*/ 208 h 210"/>
                <a:gd name="T14" fmla="*/ 253 w 756"/>
                <a:gd name="T15" fmla="*/ 208 h 210"/>
                <a:gd name="T16" fmla="*/ 120 w 756"/>
                <a:gd name="T17" fmla="*/ 207 h 210"/>
                <a:gd name="T18" fmla="*/ 132 w 756"/>
                <a:gd name="T19" fmla="*/ 208 h 210"/>
                <a:gd name="T20" fmla="*/ 277 w 756"/>
                <a:gd name="T21" fmla="*/ 202 h 210"/>
                <a:gd name="T22" fmla="*/ 108 w 756"/>
                <a:gd name="T23" fmla="*/ 207 h 210"/>
                <a:gd name="T24" fmla="*/ 108 w 756"/>
                <a:gd name="T25" fmla="*/ 203 h 210"/>
                <a:gd name="T26" fmla="*/ 289 w 756"/>
                <a:gd name="T27" fmla="*/ 201 h 210"/>
                <a:gd name="T28" fmla="*/ 289 w 756"/>
                <a:gd name="T29" fmla="*/ 205 h 210"/>
                <a:gd name="T30" fmla="*/ 72 w 756"/>
                <a:gd name="T31" fmla="*/ 199 h 210"/>
                <a:gd name="T32" fmla="*/ 313 w 756"/>
                <a:gd name="T33" fmla="*/ 203 h 210"/>
                <a:gd name="T34" fmla="*/ 325 w 756"/>
                <a:gd name="T35" fmla="*/ 201 h 210"/>
                <a:gd name="T36" fmla="*/ 48 w 756"/>
                <a:gd name="T37" fmla="*/ 201 h 210"/>
                <a:gd name="T38" fmla="*/ 60 w 756"/>
                <a:gd name="T39" fmla="*/ 202 h 210"/>
                <a:gd name="T40" fmla="*/ 348 w 756"/>
                <a:gd name="T41" fmla="*/ 194 h 210"/>
                <a:gd name="T42" fmla="*/ 36 w 756"/>
                <a:gd name="T43" fmla="*/ 199 h 210"/>
                <a:gd name="T44" fmla="*/ 37 w 756"/>
                <a:gd name="T45" fmla="*/ 195 h 210"/>
                <a:gd name="T46" fmla="*/ 360 w 756"/>
                <a:gd name="T47" fmla="*/ 192 h 210"/>
                <a:gd name="T48" fmla="*/ 361 w 756"/>
                <a:gd name="T49" fmla="*/ 196 h 210"/>
                <a:gd name="T50" fmla="*/ 1 w 756"/>
                <a:gd name="T51" fmla="*/ 190 h 210"/>
                <a:gd name="T52" fmla="*/ 385 w 756"/>
                <a:gd name="T53" fmla="*/ 192 h 210"/>
                <a:gd name="T54" fmla="*/ 397 w 756"/>
                <a:gd name="T55" fmla="*/ 189 h 210"/>
                <a:gd name="T56" fmla="*/ 408 w 756"/>
                <a:gd name="T57" fmla="*/ 183 h 210"/>
                <a:gd name="T58" fmla="*/ 408 w 756"/>
                <a:gd name="T59" fmla="*/ 187 h 210"/>
                <a:gd name="T60" fmla="*/ 443 w 756"/>
                <a:gd name="T61" fmla="*/ 174 h 210"/>
                <a:gd name="T62" fmla="*/ 455 w 756"/>
                <a:gd name="T63" fmla="*/ 175 h 210"/>
                <a:gd name="T64" fmla="*/ 467 w 756"/>
                <a:gd name="T65" fmla="*/ 172 h 210"/>
                <a:gd name="T66" fmla="*/ 477 w 756"/>
                <a:gd name="T67" fmla="*/ 164 h 210"/>
                <a:gd name="T68" fmla="*/ 478 w 756"/>
                <a:gd name="T69" fmla="*/ 168 h 210"/>
                <a:gd name="T70" fmla="*/ 511 w 756"/>
                <a:gd name="T71" fmla="*/ 152 h 210"/>
                <a:gd name="T72" fmla="*/ 524 w 756"/>
                <a:gd name="T73" fmla="*/ 152 h 210"/>
                <a:gd name="T74" fmla="*/ 535 w 756"/>
                <a:gd name="T75" fmla="*/ 148 h 210"/>
                <a:gd name="T76" fmla="*/ 545 w 756"/>
                <a:gd name="T77" fmla="*/ 139 h 210"/>
                <a:gd name="T78" fmla="*/ 546 w 756"/>
                <a:gd name="T79" fmla="*/ 143 h 210"/>
                <a:gd name="T80" fmla="*/ 578 w 756"/>
                <a:gd name="T81" fmla="*/ 124 h 210"/>
                <a:gd name="T82" fmla="*/ 590 w 756"/>
                <a:gd name="T83" fmla="*/ 123 h 210"/>
                <a:gd name="T84" fmla="*/ 601 w 756"/>
                <a:gd name="T85" fmla="*/ 117 h 210"/>
                <a:gd name="T86" fmla="*/ 610 w 756"/>
                <a:gd name="T87" fmla="*/ 108 h 210"/>
                <a:gd name="T88" fmla="*/ 612 w 756"/>
                <a:gd name="T89" fmla="*/ 111 h 210"/>
                <a:gd name="T90" fmla="*/ 641 w 756"/>
                <a:gd name="T91" fmla="*/ 89 h 210"/>
                <a:gd name="T92" fmla="*/ 653 w 756"/>
                <a:gd name="T93" fmla="*/ 86 h 210"/>
                <a:gd name="T94" fmla="*/ 663 w 756"/>
                <a:gd name="T95" fmla="*/ 80 h 210"/>
                <a:gd name="T96" fmla="*/ 671 w 756"/>
                <a:gd name="T97" fmla="*/ 69 h 210"/>
                <a:gd name="T98" fmla="*/ 673 w 756"/>
                <a:gd name="T99" fmla="*/ 73 h 210"/>
                <a:gd name="T100" fmla="*/ 699 w 756"/>
                <a:gd name="T101" fmla="*/ 48 h 210"/>
                <a:gd name="T102" fmla="*/ 711 w 756"/>
                <a:gd name="T103" fmla="*/ 43 h 210"/>
                <a:gd name="T104" fmla="*/ 721 w 756"/>
                <a:gd name="T105" fmla="*/ 35 h 210"/>
                <a:gd name="T106" fmla="*/ 727 w 756"/>
                <a:gd name="T107" fmla="*/ 24 h 210"/>
                <a:gd name="T108" fmla="*/ 730 w 756"/>
                <a:gd name="T109" fmla="*/ 27 h 210"/>
                <a:gd name="T110" fmla="*/ 753 w 756"/>
                <a:gd name="T1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6" h="210">
                  <a:moveTo>
                    <a:pt x="193" y="210"/>
                  </a:moveTo>
                  <a:cubicBezTo>
                    <a:pt x="193" y="206"/>
                    <a:pt x="193" y="206"/>
                    <a:pt x="193" y="206"/>
                  </a:cubicBezTo>
                  <a:cubicBezTo>
                    <a:pt x="197" y="206"/>
                    <a:pt x="201" y="206"/>
                    <a:pt x="205" y="205"/>
                  </a:cubicBezTo>
                  <a:cubicBezTo>
                    <a:pt x="205" y="209"/>
                    <a:pt x="205" y="209"/>
                    <a:pt x="205" y="209"/>
                  </a:cubicBezTo>
                  <a:cubicBezTo>
                    <a:pt x="201" y="210"/>
                    <a:pt x="197" y="210"/>
                    <a:pt x="193" y="210"/>
                  </a:cubicBezTo>
                  <a:close/>
                  <a:moveTo>
                    <a:pt x="181" y="210"/>
                  </a:moveTo>
                  <a:cubicBezTo>
                    <a:pt x="176" y="209"/>
                    <a:pt x="172" y="209"/>
                    <a:pt x="168" y="209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3" y="205"/>
                    <a:pt x="177" y="205"/>
                    <a:pt x="181" y="206"/>
                  </a:cubicBezTo>
                  <a:lnTo>
                    <a:pt x="181" y="210"/>
                  </a:lnTo>
                  <a:close/>
                  <a:moveTo>
                    <a:pt x="217" y="209"/>
                  </a:moveTo>
                  <a:cubicBezTo>
                    <a:pt x="217" y="205"/>
                    <a:pt x="217" y="205"/>
                    <a:pt x="217" y="205"/>
                  </a:cubicBezTo>
                  <a:cubicBezTo>
                    <a:pt x="221" y="205"/>
                    <a:pt x="225" y="205"/>
                    <a:pt x="229" y="205"/>
                  </a:cubicBezTo>
                  <a:cubicBezTo>
                    <a:pt x="229" y="209"/>
                    <a:pt x="229" y="209"/>
                    <a:pt x="229" y="209"/>
                  </a:cubicBezTo>
                  <a:cubicBezTo>
                    <a:pt x="225" y="209"/>
                    <a:pt x="221" y="209"/>
                    <a:pt x="217" y="209"/>
                  </a:cubicBezTo>
                  <a:close/>
                  <a:moveTo>
                    <a:pt x="156" y="209"/>
                  </a:moveTo>
                  <a:cubicBezTo>
                    <a:pt x="152" y="209"/>
                    <a:pt x="148" y="209"/>
                    <a:pt x="144" y="209"/>
                  </a:cubicBezTo>
                  <a:cubicBezTo>
                    <a:pt x="144" y="205"/>
                    <a:pt x="144" y="205"/>
                    <a:pt x="144" y="205"/>
                  </a:cubicBezTo>
                  <a:cubicBezTo>
                    <a:pt x="148" y="205"/>
                    <a:pt x="152" y="205"/>
                    <a:pt x="157" y="205"/>
                  </a:cubicBezTo>
                  <a:lnTo>
                    <a:pt x="156" y="209"/>
                  </a:lnTo>
                  <a:close/>
                  <a:moveTo>
                    <a:pt x="241" y="208"/>
                  </a:moveTo>
                  <a:cubicBezTo>
                    <a:pt x="241" y="204"/>
                    <a:pt x="241" y="204"/>
                    <a:pt x="241" y="204"/>
                  </a:cubicBezTo>
                  <a:cubicBezTo>
                    <a:pt x="245" y="204"/>
                    <a:pt x="249" y="204"/>
                    <a:pt x="253" y="204"/>
                  </a:cubicBezTo>
                  <a:cubicBezTo>
                    <a:pt x="253" y="208"/>
                    <a:pt x="253" y="208"/>
                    <a:pt x="253" y="208"/>
                  </a:cubicBezTo>
                  <a:cubicBezTo>
                    <a:pt x="249" y="208"/>
                    <a:pt x="245" y="208"/>
                    <a:pt x="241" y="208"/>
                  </a:cubicBezTo>
                  <a:close/>
                  <a:moveTo>
                    <a:pt x="132" y="208"/>
                  </a:moveTo>
                  <a:cubicBezTo>
                    <a:pt x="128" y="208"/>
                    <a:pt x="124" y="208"/>
                    <a:pt x="120" y="207"/>
                  </a:cubicBezTo>
                  <a:cubicBezTo>
                    <a:pt x="120" y="203"/>
                    <a:pt x="120" y="203"/>
                    <a:pt x="120" y="203"/>
                  </a:cubicBezTo>
                  <a:cubicBezTo>
                    <a:pt x="124" y="204"/>
                    <a:pt x="128" y="204"/>
                    <a:pt x="132" y="204"/>
                  </a:cubicBezTo>
                  <a:lnTo>
                    <a:pt x="132" y="208"/>
                  </a:lnTo>
                  <a:close/>
                  <a:moveTo>
                    <a:pt x="265" y="207"/>
                  </a:moveTo>
                  <a:cubicBezTo>
                    <a:pt x="265" y="203"/>
                    <a:pt x="265" y="203"/>
                    <a:pt x="265" y="203"/>
                  </a:cubicBezTo>
                  <a:cubicBezTo>
                    <a:pt x="269" y="203"/>
                    <a:pt x="273" y="202"/>
                    <a:pt x="277" y="202"/>
                  </a:cubicBezTo>
                  <a:cubicBezTo>
                    <a:pt x="277" y="206"/>
                    <a:pt x="277" y="206"/>
                    <a:pt x="277" y="206"/>
                  </a:cubicBezTo>
                  <a:cubicBezTo>
                    <a:pt x="273" y="206"/>
                    <a:pt x="269" y="207"/>
                    <a:pt x="265" y="207"/>
                  </a:cubicBezTo>
                  <a:close/>
                  <a:moveTo>
                    <a:pt x="108" y="207"/>
                  </a:moveTo>
                  <a:cubicBezTo>
                    <a:pt x="104" y="206"/>
                    <a:pt x="100" y="206"/>
                    <a:pt x="96" y="206"/>
                  </a:cubicBezTo>
                  <a:cubicBezTo>
                    <a:pt x="96" y="202"/>
                    <a:pt x="96" y="202"/>
                    <a:pt x="96" y="202"/>
                  </a:cubicBezTo>
                  <a:cubicBezTo>
                    <a:pt x="100" y="202"/>
                    <a:pt x="104" y="202"/>
                    <a:pt x="108" y="203"/>
                  </a:cubicBezTo>
                  <a:lnTo>
                    <a:pt x="108" y="207"/>
                  </a:lnTo>
                  <a:close/>
                  <a:moveTo>
                    <a:pt x="289" y="205"/>
                  </a:moveTo>
                  <a:cubicBezTo>
                    <a:pt x="289" y="201"/>
                    <a:pt x="289" y="201"/>
                    <a:pt x="289" y="201"/>
                  </a:cubicBezTo>
                  <a:cubicBezTo>
                    <a:pt x="293" y="201"/>
                    <a:pt x="297" y="200"/>
                    <a:pt x="301" y="200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297" y="204"/>
                    <a:pt x="293" y="205"/>
                    <a:pt x="289" y="205"/>
                  </a:cubicBezTo>
                  <a:close/>
                  <a:moveTo>
                    <a:pt x="84" y="205"/>
                  </a:moveTo>
                  <a:cubicBezTo>
                    <a:pt x="80" y="204"/>
                    <a:pt x="76" y="204"/>
                    <a:pt x="72" y="203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6" y="200"/>
                    <a:pt x="80" y="200"/>
                    <a:pt x="84" y="201"/>
                  </a:cubicBezTo>
                  <a:lnTo>
                    <a:pt x="84" y="205"/>
                  </a:lnTo>
                  <a:close/>
                  <a:moveTo>
                    <a:pt x="313" y="203"/>
                  </a:moveTo>
                  <a:cubicBezTo>
                    <a:pt x="313" y="199"/>
                    <a:pt x="313" y="199"/>
                    <a:pt x="313" y="199"/>
                  </a:cubicBezTo>
                  <a:cubicBezTo>
                    <a:pt x="317" y="198"/>
                    <a:pt x="321" y="198"/>
                    <a:pt x="325" y="197"/>
                  </a:cubicBezTo>
                  <a:cubicBezTo>
                    <a:pt x="325" y="201"/>
                    <a:pt x="325" y="201"/>
                    <a:pt x="325" y="201"/>
                  </a:cubicBezTo>
                  <a:cubicBezTo>
                    <a:pt x="321" y="202"/>
                    <a:pt x="317" y="202"/>
                    <a:pt x="313" y="203"/>
                  </a:cubicBezTo>
                  <a:close/>
                  <a:moveTo>
                    <a:pt x="60" y="202"/>
                  </a:moveTo>
                  <a:cubicBezTo>
                    <a:pt x="56" y="202"/>
                    <a:pt x="52" y="201"/>
                    <a:pt x="48" y="201"/>
                  </a:cubicBezTo>
                  <a:cubicBezTo>
                    <a:pt x="49" y="197"/>
                    <a:pt x="49" y="197"/>
                    <a:pt x="49" y="197"/>
                  </a:cubicBezTo>
                  <a:cubicBezTo>
                    <a:pt x="52" y="197"/>
                    <a:pt x="56" y="198"/>
                    <a:pt x="61" y="198"/>
                  </a:cubicBezTo>
                  <a:lnTo>
                    <a:pt x="60" y="202"/>
                  </a:lnTo>
                  <a:close/>
                  <a:moveTo>
                    <a:pt x="337" y="200"/>
                  </a:moveTo>
                  <a:cubicBezTo>
                    <a:pt x="337" y="196"/>
                    <a:pt x="337" y="196"/>
                    <a:pt x="337" y="196"/>
                  </a:cubicBezTo>
                  <a:cubicBezTo>
                    <a:pt x="340" y="195"/>
                    <a:pt x="344" y="194"/>
                    <a:pt x="348" y="194"/>
                  </a:cubicBezTo>
                  <a:cubicBezTo>
                    <a:pt x="349" y="198"/>
                    <a:pt x="349" y="198"/>
                    <a:pt x="349" y="198"/>
                  </a:cubicBezTo>
                  <a:cubicBezTo>
                    <a:pt x="345" y="198"/>
                    <a:pt x="341" y="199"/>
                    <a:pt x="337" y="200"/>
                  </a:cubicBezTo>
                  <a:close/>
                  <a:moveTo>
                    <a:pt x="36" y="199"/>
                  </a:moveTo>
                  <a:cubicBezTo>
                    <a:pt x="32" y="199"/>
                    <a:pt x="28" y="198"/>
                    <a:pt x="24" y="197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9" y="194"/>
                    <a:pt x="32" y="195"/>
                    <a:pt x="37" y="195"/>
                  </a:cubicBezTo>
                  <a:lnTo>
                    <a:pt x="36" y="199"/>
                  </a:lnTo>
                  <a:close/>
                  <a:moveTo>
                    <a:pt x="361" y="196"/>
                  </a:moveTo>
                  <a:cubicBezTo>
                    <a:pt x="360" y="192"/>
                    <a:pt x="360" y="192"/>
                    <a:pt x="360" y="192"/>
                  </a:cubicBezTo>
                  <a:cubicBezTo>
                    <a:pt x="364" y="191"/>
                    <a:pt x="368" y="191"/>
                    <a:pt x="372" y="190"/>
                  </a:cubicBezTo>
                  <a:cubicBezTo>
                    <a:pt x="373" y="194"/>
                    <a:pt x="373" y="194"/>
                    <a:pt x="373" y="194"/>
                  </a:cubicBezTo>
                  <a:cubicBezTo>
                    <a:pt x="369" y="195"/>
                    <a:pt x="365" y="195"/>
                    <a:pt x="361" y="196"/>
                  </a:cubicBezTo>
                  <a:close/>
                  <a:moveTo>
                    <a:pt x="12" y="196"/>
                  </a:moveTo>
                  <a:cubicBezTo>
                    <a:pt x="8" y="195"/>
                    <a:pt x="4" y="194"/>
                    <a:pt x="0" y="193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5" y="190"/>
                    <a:pt x="8" y="191"/>
                    <a:pt x="13" y="192"/>
                  </a:cubicBezTo>
                  <a:lnTo>
                    <a:pt x="12" y="196"/>
                  </a:lnTo>
                  <a:close/>
                  <a:moveTo>
                    <a:pt x="385" y="192"/>
                  </a:moveTo>
                  <a:cubicBezTo>
                    <a:pt x="384" y="188"/>
                    <a:pt x="384" y="188"/>
                    <a:pt x="384" y="188"/>
                  </a:cubicBezTo>
                  <a:cubicBezTo>
                    <a:pt x="388" y="187"/>
                    <a:pt x="392" y="186"/>
                    <a:pt x="396" y="185"/>
                  </a:cubicBezTo>
                  <a:cubicBezTo>
                    <a:pt x="397" y="189"/>
                    <a:pt x="397" y="189"/>
                    <a:pt x="397" y="189"/>
                  </a:cubicBezTo>
                  <a:cubicBezTo>
                    <a:pt x="393" y="190"/>
                    <a:pt x="389" y="191"/>
                    <a:pt x="385" y="192"/>
                  </a:cubicBezTo>
                  <a:close/>
                  <a:moveTo>
                    <a:pt x="408" y="187"/>
                  </a:moveTo>
                  <a:cubicBezTo>
                    <a:pt x="408" y="183"/>
                    <a:pt x="408" y="183"/>
                    <a:pt x="408" y="183"/>
                  </a:cubicBezTo>
                  <a:cubicBezTo>
                    <a:pt x="411" y="182"/>
                    <a:pt x="415" y="181"/>
                    <a:pt x="419" y="180"/>
                  </a:cubicBezTo>
                  <a:cubicBezTo>
                    <a:pt x="420" y="184"/>
                    <a:pt x="420" y="184"/>
                    <a:pt x="420" y="184"/>
                  </a:cubicBezTo>
                  <a:cubicBezTo>
                    <a:pt x="416" y="185"/>
                    <a:pt x="412" y="186"/>
                    <a:pt x="408" y="187"/>
                  </a:cubicBezTo>
                  <a:close/>
                  <a:moveTo>
                    <a:pt x="432" y="181"/>
                  </a:moveTo>
                  <a:cubicBezTo>
                    <a:pt x="431" y="177"/>
                    <a:pt x="431" y="177"/>
                    <a:pt x="431" y="177"/>
                  </a:cubicBezTo>
                  <a:cubicBezTo>
                    <a:pt x="435" y="176"/>
                    <a:pt x="439" y="175"/>
                    <a:pt x="443" y="174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40" y="179"/>
                    <a:pt x="436" y="180"/>
                    <a:pt x="432" y="181"/>
                  </a:cubicBezTo>
                  <a:close/>
                  <a:moveTo>
                    <a:pt x="455" y="175"/>
                  </a:moveTo>
                  <a:cubicBezTo>
                    <a:pt x="454" y="171"/>
                    <a:pt x="454" y="171"/>
                    <a:pt x="454" y="171"/>
                  </a:cubicBezTo>
                  <a:cubicBezTo>
                    <a:pt x="458" y="170"/>
                    <a:pt x="462" y="169"/>
                    <a:pt x="466" y="168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3" y="173"/>
                    <a:pt x="459" y="174"/>
                    <a:pt x="455" y="175"/>
                  </a:cubicBezTo>
                  <a:close/>
                  <a:moveTo>
                    <a:pt x="478" y="168"/>
                  </a:moveTo>
                  <a:cubicBezTo>
                    <a:pt x="477" y="164"/>
                    <a:pt x="477" y="164"/>
                    <a:pt x="477" y="164"/>
                  </a:cubicBezTo>
                  <a:cubicBezTo>
                    <a:pt x="481" y="163"/>
                    <a:pt x="485" y="162"/>
                    <a:pt x="489" y="160"/>
                  </a:cubicBezTo>
                  <a:cubicBezTo>
                    <a:pt x="490" y="164"/>
                    <a:pt x="490" y="164"/>
                    <a:pt x="490" y="164"/>
                  </a:cubicBezTo>
                  <a:cubicBezTo>
                    <a:pt x="486" y="166"/>
                    <a:pt x="482" y="167"/>
                    <a:pt x="478" y="168"/>
                  </a:cubicBezTo>
                  <a:close/>
                  <a:moveTo>
                    <a:pt x="501" y="160"/>
                  </a:moveTo>
                  <a:cubicBezTo>
                    <a:pt x="500" y="157"/>
                    <a:pt x="500" y="157"/>
                    <a:pt x="500" y="157"/>
                  </a:cubicBezTo>
                  <a:cubicBezTo>
                    <a:pt x="504" y="155"/>
                    <a:pt x="508" y="154"/>
                    <a:pt x="511" y="152"/>
                  </a:cubicBezTo>
                  <a:cubicBezTo>
                    <a:pt x="513" y="156"/>
                    <a:pt x="513" y="156"/>
                    <a:pt x="513" y="156"/>
                  </a:cubicBezTo>
                  <a:cubicBezTo>
                    <a:pt x="509" y="158"/>
                    <a:pt x="505" y="159"/>
                    <a:pt x="501" y="160"/>
                  </a:cubicBezTo>
                  <a:close/>
                  <a:moveTo>
                    <a:pt x="524" y="152"/>
                  </a:moveTo>
                  <a:cubicBezTo>
                    <a:pt x="523" y="148"/>
                    <a:pt x="523" y="148"/>
                    <a:pt x="523" y="148"/>
                  </a:cubicBezTo>
                  <a:cubicBezTo>
                    <a:pt x="526" y="147"/>
                    <a:pt x="530" y="145"/>
                    <a:pt x="534" y="144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1" y="149"/>
                    <a:pt x="528" y="151"/>
                    <a:pt x="524" y="152"/>
                  </a:cubicBezTo>
                  <a:close/>
                  <a:moveTo>
                    <a:pt x="546" y="143"/>
                  </a:moveTo>
                  <a:cubicBezTo>
                    <a:pt x="545" y="139"/>
                    <a:pt x="545" y="139"/>
                    <a:pt x="545" y="139"/>
                  </a:cubicBezTo>
                  <a:cubicBezTo>
                    <a:pt x="549" y="138"/>
                    <a:pt x="552" y="136"/>
                    <a:pt x="556" y="134"/>
                  </a:cubicBezTo>
                  <a:cubicBezTo>
                    <a:pt x="557" y="138"/>
                    <a:pt x="557" y="138"/>
                    <a:pt x="557" y="138"/>
                  </a:cubicBezTo>
                  <a:cubicBezTo>
                    <a:pt x="554" y="140"/>
                    <a:pt x="550" y="141"/>
                    <a:pt x="546" y="143"/>
                  </a:cubicBezTo>
                  <a:close/>
                  <a:moveTo>
                    <a:pt x="568" y="133"/>
                  </a:moveTo>
                  <a:cubicBezTo>
                    <a:pt x="567" y="129"/>
                    <a:pt x="567" y="129"/>
                    <a:pt x="567" y="129"/>
                  </a:cubicBezTo>
                  <a:cubicBezTo>
                    <a:pt x="570" y="128"/>
                    <a:pt x="574" y="126"/>
                    <a:pt x="578" y="124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6" y="130"/>
                    <a:pt x="572" y="131"/>
                    <a:pt x="568" y="133"/>
                  </a:cubicBezTo>
                  <a:close/>
                  <a:moveTo>
                    <a:pt x="590" y="123"/>
                  </a:moveTo>
                  <a:cubicBezTo>
                    <a:pt x="588" y="119"/>
                    <a:pt x="588" y="119"/>
                    <a:pt x="588" y="119"/>
                  </a:cubicBezTo>
                  <a:cubicBezTo>
                    <a:pt x="592" y="117"/>
                    <a:pt x="596" y="115"/>
                    <a:pt x="599" y="113"/>
                  </a:cubicBezTo>
                  <a:cubicBezTo>
                    <a:pt x="601" y="117"/>
                    <a:pt x="601" y="117"/>
                    <a:pt x="601" y="117"/>
                  </a:cubicBezTo>
                  <a:cubicBezTo>
                    <a:pt x="597" y="119"/>
                    <a:pt x="594" y="121"/>
                    <a:pt x="590" y="123"/>
                  </a:cubicBezTo>
                  <a:close/>
                  <a:moveTo>
                    <a:pt x="612" y="111"/>
                  </a:moveTo>
                  <a:cubicBezTo>
                    <a:pt x="610" y="108"/>
                    <a:pt x="610" y="108"/>
                    <a:pt x="610" y="108"/>
                  </a:cubicBezTo>
                  <a:cubicBezTo>
                    <a:pt x="613" y="106"/>
                    <a:pt x="617" y="104"/>
                    <a:pt x="620" y="102"/>
                  </a:cubicBezTo>
                  <a:cubicBezTo>
                    <a:pt x="622" y="105"/>
                    <a:pt x="622" y="105"/>
                    <a:pt x="622" y="105"/>
                  </a:cubicBezTo>
                  <a:cubicBezTo>
                    <a:pt x="619" y="107"/>
                    <a:pt x="615" y="109"/>
                    <a:pt x="612" y="111"/>
                  </a:cubicBezTo>
                  <a:close/>
                  <a:moveTo>
                    <a:pt x="632" y="99"/>
                  </a:moveTo>
                  <a:cubicBezTo>
                    <a:pt x="630" y="96"/>
                    <a:pt x="630" y="96"/>
                    <a:pt x="630" y="96"/>
                  </a:cubicBezTo>
                  <a:cubicBezTo>
                    <a:pt x="634" y="94"/>
                    <a:pt x="637" y="92"/>
                    <a:pt x="641" y="89"/>
                  </a:cubicBezTo>
                  <a:cubicBezTo>
                    <a:pt x="643" y="93"/>
                    <a:pt x="643" y="93"/>
                    <a:pt x="643" y="93"/>
                  </a:cubicBezTo>
                  <a:cubicBezTo>
                    <a:pt x="639" y="95"/>
                    <a:pt x="636" y="97"/>
                    <a:pt x="632" y="99"/>
                  </a:cubicBezTo>
                  <a:close/>
                  <a:moveTo>
                    <a:pt x="653" y="86"/>
                  </a:moveTo>
                  <a:cubicBezTo>
                    <a:pt x="651" y="83"/>
                    <a:pt x="651" y="83"/>
                    <a:pt x="651" y="83"/>
                  </a:cubicBezTo>
                  <a:cubicBezTo>
                    <a:pt x="654" y="81"/>
                    <a:pt x="657" y="79"/>
                    <a:pt x="661" y="76"/>
                  </a:cubicBezTo>
                  <a:cubicBezTo>
                    <a:pt x="663" y="80"/>
                    <a:pt x="663" y="80"/>
                    <a:pt x="663" y="80"/>
                  </a:cubicBezTo>
                  <a:cubicBezTo>
                    <a:pt x="660" y="82"/>
                    <a:pt x="656" y="84"/>
                    <a:pt x="653" y="86"/>
                  </a:cubicBezTo>
                  <a:close/>
                  <a:moveTo>
                    <a:pt x="673" y="73"/>
                  </a:moveTo>
                  <a:cubicBezTo>
                    <a:pt x="671" y="69"/>
                    <a:pt x="671" y="69"/>
                    <a:pt x="671" y="69"/>
                  </a:cubicBezTo>
                  <a:cubicBezTo>
                    <a:pt x="674" y="67"/>
                    <a:pt x="677" y="65"/>
                    <a:pt x="680" y="62"/>
                  </a:cubicBezTo>
                  <a:cubicBezTo>
                    <a:pt x="683" y="66"/>
                    <a:pt x="683" y="66"/>
                    <a:pt x="683" y="66"/>
                  </a:cubicBezTo>
                  <a:cubicBezTo>
                    <a:pt x="679" y="68"/>
                    <a:pt x="676" y="70"/>
                    <a:pt x="673" y="73"/>
                  </a:cubicBezTo>
                  <a:close/>
                  <a:moveTo>
                    <a:pt x="692" y="58"/>
                  </a:moveTo>
                  <a:cubicBezTo>
                    <a:pt x="690" y="55"/>
                    <a:pt x="690" y="55"/>
                    <a:pt x="690" y="55"/>
                  </a:cubicBezTo>
                  <a:cubicBezTo>
                    <a:pt x="693" y="53"/>
                    <a:pt x="696" y="50"/>
                    <a:pt x="699" y="48"/>
                  </a:cubicBezTo>
                  <a:cubicBezTo>
                    <a:pt x="702" y="51"/>
                    <a:pt x="702" y="51"/>
                    <a:pt x="702" y="51"/>
                  </a:cubicBezTo>
                  <a:cubicBezTo>
                    <a:pt x="699" y="53"/>
                    <a:pt x="696" y="56"/>
                    <a:pt x="692" y="58"/>
                  </a:cubicBezTo>
                  <a:close/>
                  <a:moveTo>
                    <a:pt x="711" y="43"/>
                  </a:moveTo>
                  <a:cubicBezTo>
                    <a:pt x="709" y="40"/>
                    <a:pt x="709" y="40"/>
                    <a:pt x="709" y="40"/>
                  </a:cubicBezTo>
                  <a:cubicBezTo>
                    <a:pt x="712" y="38"/>
                    <a:pt x="715" y="35"/>
                    <a:pt x="718" y="32"/>
                  </a:cubicBezTo>
                  <a:cubicBezTo>
                    <a:pt x="721" y="35"/>
                    <a:pt x="721" y="35"/>
                    <a:pt x="721" y="35"/>
                  </a:cubicBezTo>
                  <a:cubicBezTo>
                    <a:pt x="717" y="38"/>
                    <a:pt x="714" y="41"/>
                    <a:pt x="711" y="43"/>
                  </a:cubicBezTo>
                  <a:close/>
                  <a:moveTo>
                    <a:pt x="730" y="27"/>
                  </a:moveTo>
                  <a:cubicBezTo>
                    <a:pt x="727" y="24"/>
                    <a:pt x="727" y="24"/>
                    <a:pt x="727" y="24"/>
                  </a:cubicBezTo>
                  <a:cubicBezTo>
                    <a:pt x="730" y="22"/>
                    <a:pt x="733" y="19"/>
                    <a:pt x="736" y="16"/>
                  </a:cubicBezTo>
                  <a:cubicBezTo>
                    <a:pt x="739" y="19"/>
                    <a:pt x="739" y="19"/>
                    <a:pt x="739" y="19"/>
                  </a:cubicBezTo>
                  <a:cubicBezTo>
                    <a:pt x="736" y="22"/>
                    <a:pt x="733" y="25"/>
                    <a:pt x="730" y="27"/>
                  </a:cubicBezTo>
                  <a:close/>
                  <a:moveTo>
                    <a:pt x="747" y="11"/>
                  </a:moveTo>
                  <a:cubicBezTo>
                    <a:pt x="744" y="8"/>
                    <a:pt x="744" y="8"/>
                    <a:pt x="744" y="8"/>
                  </a:cubicBezTo>
                  <a:cubicBezTo>
                    <a:pt x="747" y="5"/>
                    <a:pt x="750" y="2"/>
                    <a:pt x="753" y="0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3" y="5"/>
                    <a:pt x="750" y="8"/>
                    <a:pt x="74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"/>
            <p:cNvSpPr>
              <a:spLocks/>
            </p:cNvSpPr>
            <p:nvPr/>
          </p:nvSpPr>
          <p:spPr bwMode="auto">
            <a:xfrm>
              <a:off x="7391401" y="3294063"/>
              <a:ext cx="31750" cy="31750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4 h 7"/>
                <a:gd name="T4" fmla="*/ 5 w 7"/>
                <a:gd name="T5" fmla="*/ 0 h 7"/>
                <a:gd name="T6" fmla="*/ 7 w 7"/>
                <a:gd name="T7" fmla="*/ 2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1"/>
                    <a:pt x="5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5" y="5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1" name="矩形 420"/>
          <p:cNvSpPr/>
          <p:nvPr/>
        </p:nvSpPr>
        <p:spPr>
          <a:xfrm>
            <a:off x="3507054" y="3433373"/>
            <a:ext cx="13644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</a:rPr>
              <a:t>France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2" name="矩形 421"/>
          <p:cNvSpPr/>
          <p:nvPr/>
        </p:nvSpPr>
        <p:spPr>
          <a:xfrm>
            <a:off x="8003639" y="1990541"/>
            <a:ext cx="17427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4">
                    <a:lumMod val="75000"/>
                  </a:schemeClr>
                </a:solidFill>
              </a:rPr>
              <a:t>Germany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8801" y="4422386"/>
            <a:ext cx="175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科学家在一些办公地点</a:t>
            </a:r>
            <a:endParaRPr lang="en-US" altLang="zh-CN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建立了舒适的午休中心</a:t>
            </a:r>
          </a:p>
        </p:txBody>
      </p:sp>
    </p:spTree>
    <p:extLst>
      <p:ext uri="{BB962C8B-B14F-4D97-AF65-F5344CB8AC3E}">
        <p14:creationId xmlns:p14="http://schemas.microsoft.com/office/powerpoint/2010/main" val="27334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29482" y="5034151"/>
            <a:ext cx="404349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>
            <a:defPPr>
              <a:defRPr lang="zh-CN"/>
            </a:defPPr>
            <a:lvl1pPr>
              <a:defRPr sz="2000" b="1" kern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趴着睡有些人容易口水四溢</a:t>
            </a: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6406201" y="5077288"/>
            <a:ext cx="459340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>
            <a:defPPr>
              <a:defRPr lang="zh-CN"/>
            </a:defPPr>
            <a:lvl1pPr>
              <a:defRPr sz="2000" b="1" kern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如果要在桌子上趴着休息，应该找一个软的小枕头。不要压迫自己的手臂</a:t>
            </a:r>
          </a:p>
        </p:txBody>
      </p:sp>
      <p:sp>
        <p:nvSpPr>
          <p:cNvPr id="46" name="椭圆 45"/>
          <p:cNvSpPr/>
          <p:nvPr/>
        </p:nvSpPr>
        <p:spPr>
          <a:xfrm>
            <a:off x="3798736" y="914399"/>
            <a:ext cx="4594528" cy="16335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4157008" y="56665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0" dirty="0">
                <a:solidFill>
                  <a:schemeClr val="accent2">
                    <a:lumMod val="50000"/>
                  </a:schemeClr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办公室正确午休姿势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636668" y="1352276"/>
            <a:ext cx="3524164" cy="3524161"/>
            <a:chOff x="5934212" y="1515939"/>
            <a:chExt cx="4759051" cy="4759049"/>
          </a:xfrm>
        </p:grpSpPr>
        <p:sp>
          <p:nvSpPr>
            <p:cNvPr id="49" name="椭圆 48"/>
            <p:cNvSpPr/>
            <p:nvPr/>
          </p:nvSpPr>
          <p:spPr>
            <a:xfrm>
              <a:off x="5934212" y="1515939"/>
              <a:ext cx="4759051" cy="4759049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286773" y="1866900"/>
              <a:ext cx="4105004" cy="410500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52" name="组合 5251"/>
          <p:cNvGrpSpPr/>
          <p:nvPr/>
        </p:nvGrpSpPr>
        <p:grpSpPr>
          <a:xfrm>
            <a:off x="1592713" y="1385887"/>
            <a:ext cx="3507357" cy="3045829"/>
            <a:chOff x="6604000" y="1720850"/>
            <a:chExt cx="4306888" cy="3740150"/>
          </a:xfrm>
        </p:grpSpPr>
        <p:grpSp>
          <p:nvGrpSpPr>
            <p:cNvPr id="5284" name="组合 5283"/>
            <p:cNvGrpSpPr/>
            <p:nvPr/>
          </p:nvGrpSpPr>
          <p:grpSpPr>
            <a:xfrm>
              <a:off x="7031038" y="4602163"/>
              <a:ext cx="1514474" cy="858837"/>
              <a:chOff x="7031038" y="4602163"/>
              <a:chExt cx="1514474" cy="858837"/>
            </a:xfrm>
          </p:grpSpPr>
          <p:sp>
            <p:nvSpPr>
              <p:cNvPr id="5268" name="Freeform 179"/>
              <p:cNvSpPr>
                <a:spLocks/>
              </p:cNvSpPr>
              <p:nvPr/>
            </p:nvSpPr>
            <p:spPr bwMode="auto">
              <a:xfrm>
                <a:off x="7143750" y="4803775"/>
                <a:ext cx="1401762" cy="300037"/>
              </a:xfrm>
              <a:custGeom>
                <a:avLst/>
                <a:gdLst>
                  <a:gd name="T0" fmla="*/ 13 w 371"/>
                  <a:gd name="T1" fmla="*/ 45 h 79"/>
                  <a:gd name="T2" fmla="*/ 341 w 371"/>
                  <a:gd name="T3" fmla="*/ 16 h 79"/>
                  <a:gd name="T4" fmla="*/ 362 w 371"/>
                  <a:gd name="T5" fmla="*/ 60 h 79"/>
                  <a:gd name="T6" fmla="*/ 342 w 371"/>
                  <a:gd name="T7" fmla="*/ 39 h 79"/>
                  <a:gd name="T8" fmla="*/ 331 w 371"/>
                  <a:gd name="T9" fmla="*/ 29 h 79"/>
                  <a:gd name="T10" fmla="*/ 0 w 371"/>
                  <a:gd name="T11" fmla="*/ 79 h 79"/>
                  <a:gd name="T12" fmla="*/ 13 w 371"/>
                  <a:gd name="T13" fmla="*/ 4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79">
                    <a:moveTo>
                      <a:pt x="13" y="45"/>
                    </a:moveTo>
                    <a:cubicBezTo>
                      <a:pt x="13" y="45"/>
                      <a:pt x="311" y="0"/>
                      <a:pt x="341" y="16"/>
                    </a:cubicBezTo>
                    <a:cubicBezTo>
                      <a:pt x="371" y="31"/>
                      <a:pt x="363" y="58"/>
                      <a:pt x="362" y="60"/>
                    </a:cubicBezTo>
                    <a:cubicBezTo>
                      <a:pt x="361" y="61"/>
                      <a:pt x="351" y="75"/>
                      <a:pt x="342" y="39"/>
                    </a:cubicBezTo>
                    <a:cubicBezTo>
                      <a:pt x="341" y="33"/>
                      <a:pt x="336" y="29"/>
                      <a:pt x="331" y="29"/>
                    </a:cubicBezTo>
                    <a:cubicBezTo>
                      <a:pt x="300" y="29"/>
                      <a:pt x="195" y="31"/>
                      <a:pt x="0" y="79"/>
                    </a:cubicBez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354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7" name="Freeform 180"/>
              <p:cNvSpPr>
                <a:spLocks/>
              </p:cNvSpPr>
              <p:nvPr/>
            </p:nvSpPr>
            <p:spPr bwMode="auto">
              <a:xfrm>
                <a:off x="7151688" y="4640263"/>
                <a:ext cx="1309687" cy="820737"/>
              </a:xfrm>
              <a:custGeom>
                <a:avLst/>
                <a:gdLst>
                  <a:gd name="T0" fmla="*/ 325 w 347"/>
                  <a:gd name="T1" fmla="*/ 0 h 216"/>
                  <a:gd name="T2" fmla="*/ 24 w 347"/>
                  <a:gd name="T3" fmla="*/ 154 h 216"/>
                  <a:gd name="T4" fmla="*/ 24 w 347"/>
                  <a:gd name="T5" fmla="*/ 209 h 216"/>
                  <a:gd name="T6" fmla="*/ 34 w 347"/>
                  <a:gd name="T7" fmla="*/ 177 h 216"/>
                  <a:gd name="T8" fmla="*/ 41 w 347"/>
                  <a:gd name="T9" fmla="*/ 161 h 216"/>
                  <a:gd name="T10" fmla="*/ 347 w 347"/>
                  <a:gd name="T11" fmla="*/ 19 h 216"/>
                  <a:gd name="T12" fmla="*/ 325 w 347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216">
                    <a:moveTo>
                      <a:pt x="325" y="0"/>
                    </a:moveTo>
                    <a:cubicBezTo>
                      <a:pt x="325" y="0"/>
                      <a:pt x="47" y="121"/>
                      <a:pt x="24" y="154"/>
                    </a:cubicBezTo>
                    <a:cubicBezTo>
                      <a:pt x="0" y="189"/>
                      <a:pt x="22" y="209"/>
                      <a:pt x="24" y="209"/>
                    </a:cubicBezTo>
                    <a:cubicBezTo>
                      <a:pt x="26" y="210"/>
                      <a:pt x="43" y="216"/>
                      <a:pt x="34" y="177"/>
                    </a:cubicBezTo>
                    <a:cubicBezTo>
                      <a:pt x="33" y="171"/>
                      <a:pt x="35" y="164"/>
                      <a:pt x="41" y="161"/>
                    </a:cubicBezTo>
                    <a:cubicBezTo>
                      <a:pt x="72" y="141"/>
                      <a:pt x="172" y="79"/>
                      <a:pt x="347" y="19"/>
                    </a:cubicBez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354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9" name="Freeform 181"/>
              <p:cNvSpPr>
                <a:spLocks/>
              </p:cNvSpPr>
              <p:nvPr/>
            </p:nvSpPr>
            <p:spPr bwMode="auto">
              <a:xfrm>
                <a:off x="8321675" y="4602163"/>
                <a:ext cx="169862" cy="144462"/>
              </a:xfrm>
              <a:custGeom>
                <a:avLst/>
                <a:gdLst>
                  <a:gd name="T0" fmla="*/ 2 w 45"/>
                  <a:gd name="T1" fmla="*/ 10 h 38"/>
                  <a:gd name="T2" fmla="*/ 29 w 45"/>
                  <a:gd name="T3" fmla="*/ 1 h 38"/>
                  <a:gd name="T4" fmla="*/ 43 w 45"/>
                  <a:gd name="T5" fmla="*/ 24 h 38"/>
                  <a:gd name="T6" fmla="*/ 29 w 45"/>
                  <a:gd name="T7" fmla="*/ 38 h 38"/>
                  <a:gd name="T8" fmla="*/ 2 w 45"/>
                  <a:gd name="T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2" y="10"/>
                    </a:moveTo>
                    <a:cubicBezTo>
                      <a:pt x="0" y="12"/>
                      <a:pt x="21" y="0"/>
                      <a:pt x="29" y="1"/>
                    </a:cubicBezTo>
                    <a:cubicBezTo>
                      <a:pt x="37" y="3"/>
                      <a:pt x="45" y="17"/>
                      <a:pt x="43" y="24"/>
                    </a:cubicBezTo>
                    <a:cubicBezTo>
                      <a:pt x="41" y="31"/>
                      <a:pt x="29" y="38"/>
                      <a:pt x="29" y="38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54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0" name="Freeform 182"/>
              <p:cNvSpPr>
                <a:spLocks/>
              </p:cNvSpPr>
              <p:nvPr/>
            </p:nvSpPr>
            <p:spPr bwMode="auto">
              <a:xfrm>
                <a:off x="7031038" y="4962525"/>
                <a:ext cx="169862" cy="171450"/>
              </a:xfrm>
              <a:custGeom>
                <a:avLst/>
                <a:gdLst>
                  <a:gd name="T0" fmla="*/ 42 w 45"/>
                  <a:gd name="T1" fmla="*/ 0 h 45"/>
                  <a:gd name="T2" fmla="*/ 9 w 45"/>
                  <a:gd name="T3" fmla="*/ 9 h 45"/>
                  <a:gd name="T4" fmla="*/ 5 w 45"/>
                  <a:gd name="T5" fmla="*/ 39 h 45"/>
                  <a:gd name="T6" fmla="*/ 27 w 45"/>
                  <a:gd name="T7" fmla="*/ 45 h 45"/>
                  <a:gd name="T8" fmla="*/ 42 w 45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42" y="0"/>
                    </a:moveTo>
                    <a:cubicBezTo>
                      <a:pt x="45" y="1"/>
                      <a:pt x="17" y="2"/>
                      <a:pt x="9" y="9"/>
                    </a:cubicBezTo>
                    <a:cubicBezTo>
                      <a:pt x="2" y="15"/>
                      <a:pt x="0" y="33"/>
                      <a:pt x="5" y="39"/>
                    </a:cubicBezTo>
                    <a:cubicBezTo>
                      <a:pt x="11" y="45"/>
                      <a:pt x="27" y="45"/>
                      <a:pt x="27" y="45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354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1" name="Freeform 183"/>
              <p:cNvSpPr>
                <a:spLocks noEditPoints="1"/>
              </p:cNvSpPr>
              <p:nvPr/>
            </p:nvSpPr>
            <p:spPr bwMode="auto">
              <a:xfrm>
                <a:off x="7045325" y="4621213"/>
                <a:ext cx="1446212" cy="806450"/>
              </a:xfrm>
              <a:custGeom>
                <a:avLst/>
                <a:gdLst>
                  <a:gd name="T0" fmla="*/ 337 w 383"/>
                  <a:gd name="T1" fmla="*/ 1 h 212"/>
                  <a:gd name="T2" fmla="*/ 236 w 383"/>
                  <a:gd name="T3" fmla="*/ 36 h 212"/>
                  <a:gd name="T4" fmla="*/ 197 w 383"/>
                  <a:gd name="T5" fmla="*/ 57 h 212"/>
                  <a:gd name="T6" fmla="*/ 197 w 383"/>
                  <a:gd name="T7" fmla="*/ 57 h 212"/>
                  <a:gd name="T8" fmla="*/ 197 w 383"/>
                  <a:gd name="T9" fmla="*/ 57 h 212"/>
                  <a:gd name="T10" fmla="*/ 197 w 383"/>
                  <a:gd name="T11" fmla="*/ 57 h 212"/>
                  <a:gd name="T12" fmla="*/ 197 w 383"/>
                  <a:gd name="T13" fmla="*/ 58 h 212"/>
                  <a:gd name="T14" fmla="*/ 153 w 383"/>
                  <a:gd name="T15" fmla="*/ 59 h 212"/>
                  <a:gd name="T16" fmla="*/ 39 w 383"/>
                  <a:gd name="T17" fmla="*/ 83 h 212"/>
                  <a:gd name="T18" fmla="*/ 37 w 383"/>
                  <a:gd name="T19" fmla="*/ 190 h 212"/>
                  <a:gd name="T20" fmla="*/ 116 w 383"/>
                  <a:gd name="T21" fmla="*/ 201 h 212"/>
                  <a:gd name="T22" fmla="*/ 186 w 383"/>
                  <a:gd name="T23" fmla="*/ 133 h 212"/>
                  <a:gd name="T24" fmla="*/ 203 w 383"/>
                  <a:gd name="T25" fmla="*/ 82 h 212"/>
                  <a:gd name="T26" fmla="*/ 238 w 383"/>
                  <a:gd name="T27" fmla="*/ 117 h 212"/>
                  <a:gd name="T28" fmla="*/ 323 w 383"/>
                  <a:gd name="T29" fmla="*/ 136 h 212"/>
                  <a:gd name="T30" fmla="*/ 378 w 383"/>
                  <a:gd name="T31" fmla="*/ 85 h 212"/>
                  <a:gd name="T32" fmla="*/ 337 w 383"/>
                  <a:gd name="T33" fmla="*/ 1 h 212"/>
                  <a:gd name="T34" fmla="*/ 167 w 383"/>
                  <a:gd name="T35" fmla="*/ 148 h 212"/>
                  <a:gd name="T36" fmla="*/ 73 w 383"/>
                  <a:gd name="T37" fmla="*/ 194 h 212"/>
                  <a:gd name="T38" fmla="*/ 49 w 383"/>
                  <a:gd name="T39" fmla="*/ 97 h 212"/>
                  <a:gd name="T40" fmla="*/ 171 w 383"/>
                  <a:gd name="T41" fmla="*/ 82 h 212"/>
                  <a:gd name="T42" fmla="*/ 167 w 383"/>
                  <a:gd name="T43" fmla="*/ 148 h 212"/>
                  <a:gd name="T44" fmla="*/ 353 w 383"/>
                  <a:gd name="T45" fmla="*/ 108 h 212"/>
                  <a:gd name="T46" fmla="*/ 261 w 383"/>
                  <a:gd name="T47" fmla="*/ 119 h 212"/>
                  <a:gd name="T48" fmla="*/ 231 w 383"/>
                  <a:gd name="T49" fmla="*/ 65 h 212"/>
                  <a:gd name="T50" fmla="*/ 334 w 383"/>
                  <a:gd name="T51" fmla="*/ 16 h 212"/>
                  <a:gd name="T52" fmla="*/ 353 w 383"/>
                  <a:gd name="T53" fmla="*/ 10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3" h="212">
                    <a:moveTo>
                      <a:pt x="337" y="1"/>
                    </a:moveTo>
                    <a:cubicBezTo>
                      <a:pt x="304" y="0"/>
                      <a:pt x="259" y="17"/>
                      <a:pt x="236" y="36"/>
                    </a:cubicBezTo>
                    <a:cubicBezTo>
                      <a:pt x="217" y="52"/>
                      <a:pt x="202" y="56"/>
                      <a:pt x="197" y="57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197" y="57"/>
                      <a:pt x="197" y="57"/>
                      <a:pt x="197" y="58"/>
                    </a:cubicBezTo>
                    <a:cubicBezTo>
                      <a:pt x="193" y="59"/>
                      <a:pt x="178" y="63"/>
                      <a:pt x="153" y="59"/>
                    </a:cubicBezTo>
                    <a:cubicBezTo>
                      <a:pt x="124" y="55"/>
                      <a:pt x="73" y="65"/>
                      <a:pt x="39" y="83"/>
                    </a:cubicBezTo>
                    <a:cubicBezTo>
                      <a:pt x="0" y="104"/>
                      <a:pt x="19" y="167"/>
                      <a:pt x="37" y="190"/>
                    </a:cubicBezTo>
                    <a:cubicBezTo>
                      <a:pt x="55" y="212"/>
                      <a:pt x="84" y="211"/>
                      <a:pt x="116" y="201"/>
                    </a:cubicBezTo>
                    <a:cubicBezTo>
                      <a:pt x="147" y="192"/>
                      <a:pt x="181" y="168"/>
                      <a:pt x="186" y="133"/>
                    </a:cubicBezTo>
                    <a:cubicBezTo>
                      <a:pt x="189" y="118"/>
                      <a:pt x="190" y="87"/>
                      <a:pt x="203" y="82"/>
                    </a:cubicBezTo>
                    <a:cubicBezTo>
                      <a:pt x="216" y="79"/>
                      <a:pt x="230" y="106"/>
                      <a:pt x="238" y="117"/>
                    </a:cubicBezTo>
                    <a:cubicBezTo>
                      <a:pt x="257" y="144"/>
                      <a:pt x="295" y="145"/>
                      <a:pt x="323" y="136"/>
                    </a:cubicBezTo>
                    <a:cubicBezTo>
                      <a:pt x="351" y="127"/>
                      <a:pt x="373" y="113"/>
                      <a:pt x="378" y="85"/>
                    </a:cubicBezTo>
                    <a:cubicBezTo>
                      <a:pt x="383" y="58"/>
                      <a:pt x="374" y="2"/>
                      <a:pt x="337" y="1"/>
                    </a:cubicBezTo>
                    <a:close/>
                    <a:moveTo>
                      <a:pt x="167" y="148"/>
                    </a:moveTo>
                    <a:cubicBezTo>
                      <a:pt x="151" y="179"/>
                      <a:pt x="107" y="203"/>
                      <a:pt x="73" y="194"/>
                    </a:cubicBezTo>
                    <a:cubicBezTo>
                      <a:pt x="39" y="186"/>
                      <a:pt x="16" y="134"/>
                      <a:pt x="49" y="97"/>
                    </a:cubicBezTo>
                    <a:cubicBezTo>
                      <a:pt x="80" y="63"/>
                      <a:pt x="161" y="68"/>
                      <a:pt x="171" y="82"/>
                    </a:cubicBezTo>
                    <a:cubicBezTo>
                      <a:pt x="181" y="97"/>
                      <a:pt x="183" y="118"/>
                      <a:pt x="167" y="148"/>
                    </a:cubicBezTo>
                    <a:close/>
                    <a:moveTo>
                      <a:pt x="353" y="108"/>
                    </a:moveTo>
                    <a:cubicBezTo>
                      <a:pt x="330" y="133"/>
                      <a:pt x="286" y="136"/>
                      <a:pt x="261" y="119"/>
                    </a:cubicBezTo>
                    <a:cubicBezTo>
                      <a:pt x="235" y="103"/>
                      <a:pt x="228" y="83"/>
                      <a:pt x="231" y="65"/>
                    </a:cubicBezTo>
                    <a:cubicBezTo>
                      <a:pt x="233" y="47"/>
                      <a:pt x="297" y="2"/>
                      <a:pt x="334" y="16"/>
                    </a:cubicBezTo>
                    <a:cubicBezTo>
                      <a:pt x="373" y="30"/>
                      <a:pt x="375" y="83"/>
                      <a:pt x="353" y="108"/>
                    </a:cubicBezTo>
                    <a:close/>
                  </a:path>
                </a:pathLst>
              </a:custGeom>
              <a:solidFill>
                <a:srgbClr val="354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2" name="Freeform 184"/>
              <p:cNvSpPr>
                <a:spLocks/>
              </p:cNvSpPr>
              <p:nvPr/>
            </p:nvSpPr>
            <p:spPr bwMode="auto">
              <a:xfrm>
                <a:off x="7105650" y="4860925"/>
                <a:ext cx="630237" cy="531812"/>
              </a:xfrm>
              <a:custGeom>
                <a:avLst/>
                <a:gdLst>
                  <a:gd name="T0" fmla="*/ 151 w 167"/>
                  <a:gd name="T1" fmla="*/ 85 h 140"/>
                  <a:gd name="T2" fmla="*/ 57 w 167"/>
                  <a:gd name="T3" fmla="*/ 131 h 140"/>
                  <a:gd name="T4" fmla="*/ 33 w 167"/>
                  <a:gd name="T5" fmla="*/ 34 h 140"/>
                  <a:gd name="T6" fmla="*/ 155 w 167"/>
                  <a:gd name="T7" fmla="*/ 19 h 140"/>
                  <a:gd name="T8" fmla="*/ 151 w 167"/>
                  <a:gd name="T9" fmla="*/ 8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40">
                    <a:moveTo>
                      <a:pt x="151" y="85"/>
                    </a:moveTo>
                    <a:cubicBezTo>
                      <a:pt x="135" y="116"/>
                      <a:pt x="91" y="140"/>
                      <a:pt x="57" y="131"/>
                    </a:cubicBezTo>
                    <a:cubicBezTo>
                      <a:pt x="23" y="123"/>
                      <a:pt x="0" y="71"/>
                      <a:pt x="33" y="34"/>
                    </a:cubicBezTo>
                    <a:cubicBezTo>
                      <a:pt x="64" y="0"/>
                      <a:pt x="145" y="5"/>
                      <a:pt x="155" y="19"/>
                    </a:cubicBezTo>
                    <a:cubicBezTo>
                      <a:pt x="165" y="34"/>
                      <a:pt x="167" y="55"/>
                      <a:pt x="151" y="85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3" name="Freeform 185"/>
              <p:cNvSpPr>
                <a:spLocks/>
              </p:cNvSpPr>
              <p:nvPr/>
            </p:nvSpPr>
            <p:spPr bwMode="auto">
              <a:xfrm>
                <a:off x="7905750" y="4627563"/>
                <a:ext cx="555625" cy="511175"/>
              </a:xfrm>
              <a:custGeom>
                <a:avLst/>
                <a:gdLst>
                  <a:gd name="T0" fmla="*/ 125 w 147"/>
                  <a:gd name="T1" fmla="*/ 106 h 134"/>
                  <a:gd name="T2" fmla="*/ 33 w 147"/>
                  <a:gd name="T3" fmla="*/ 117 h 134"/>
                  <a:gd name="T4" fmla="*/ 3 w 147"/>
                  <a:gd name="T5" fmla="*/ 63 h 134"/>
                  <a:gd name="T6" fmla="*/ 106 w 147"/>
                  <a:gd name="T7" fmla="*/ 14 h 134"/>
                  <a:gd name="T8" fmla="*/ 125 w 147"/>
                  <a:gd name="T9" fmla="*/ 10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34">
                    <a:moveTo>
                      <a:pt x="125" y="106"/>
                    </a:moveTo>
                    <a:cubicBezTo>
                      <a:pt x="102" y="131"/>
                      <a:pt x="58" y="134"/>
                      <a:pt x="33" y="117"/>
                    </a:cubicBezTo>
                    <a:cubicBezTo>
                      <a:pt x="7" y="101"/>
                      <a:pt x="0" y="81"/>
                      <a:pt x="3" y="63"/>
                    </a:cubicBezTo>
                    <a:cubicBezTo>
                      <a:pt x="5" y="45"/>
                      <a:pt x="69" y="0"/>
                      <a:pt x="106" y="14"/>
                    </a:cubicBezTo>
                    <a:cubicBezTo>
                      <a:pt x="145" y="28"/>
                      <a:pt x="147" y="81"/>
                      <a:pt x="125" y="106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604000" y="3640138"/>
              <a:ext cx="2670175" cy="1311275"/>
            </a:xfrm>
            <a:custGeom>
              <a:avLst/>
              <a:gdLst>
                <a:gd name="T0" fmla="*/ 668 w 936"/>
                <a:gd name="T1" fmla="*/ 0 h 459"/>
                <a:gd name="T2" fmla="*/ 87 w 936"/>
                <a:gd name="T3" fmla="*/ 329 h 459"/>
                <a:gd name="T4" fmla="*/ 936 w 936"/>
                <a:gd name="T5" fmla="*/ 308 h 459"/>
                <a:gd name="T6" fmla="*/ 668 w 936"/>
                <a:gd name="T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6" h="459">
                  <a:moveTo>
                    <a:pt x="668" y="0"/>
                  </a:moveTo>
                  <a:cubicBezTo>
                    <a:pt x="668" y="0"/>
                    <a:pt x="0" y="184"/>
                    <a:pt x="87" y="329"/>
                  </a:cubicBezTo>
                  <a:cubicBezTo>
                    <a:pt x="164" y="459"/>
                    <a:pt x="936" y="308"/>
                    <a:pt x="936" y="308"/>
                  </a:cubicBezTo>
                  <a:cubicBezTo>
                    <a:pt x="668" y="0"/>
                    <a:pt x="668" y="0"/>
                    <a:pt x="668" y="0"/>
                  </a:cubicBezTo>
                </a:path>
              </a:pathLst>
            </a:custGeom>
            <a:solidFill>
              <a:srgbClr val="3E3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386763" y="3660775"/>
              <a:ext cx="449263" cy="498475"/>
            </a:xfrm>
            <a:custGeom>
              <a:avLst/>
              <a:gdLst>
                <a:gd name="T0" fmla="*/ 29 w 157"/>
                <a:gd name="T1" fmla="*/ 0 h 175"/>
                <a:gd name="T2" fmla="*/ 10 w 157"/>
                <a:gd name="T3" fmla="*/ 6 h 175"/>
                <a:gd name="T4" fmla="*/ 6 w 157"/>
                <a:gd name="T5" fmla="*/ 19 h 175"/>
                <a:gd name="T6" fmla="*/ 1 w 157"/>
                <a:gd name="T7" fmla="*/ 36 h 175"/>
                <a:gd name="T8" fmla="*/ 0 w 157"/>
                <a:gd name="T9" fmla="*/ 62 h 175"/>
                <a:gd name="T10" fmla="*/ 1 w 157"/>
                <a:gd name="T11" fmla="*/ 65 h 175"/>
                <a:gd name="T12" fmla="*/ 5 w 157"/>
                <a:gd name="T13" fmla="*/ 80 h 175"/>
                <a:gd name="T14" fmla="*/ 7 w 157"/>
                <a:gd name="T15" fmla="*/ 84 h 175"/>
                <a:gd name="T16" fmla="*/ 6 w 157"/>
                <a:gd name="T17" fmla="*/ 79 h 175"/>
                <a:gd name="T18" fmla="*/ 10 w 157"/>
                <a:gd name="T19" fmla="*/ 92 h 175"/>
                <a:gd name="T20" fmla="*/ 25 w 157"/>
                <a:gd name="T21" fmla="*/ 117 h 175"/>
                <a:gd name="T22" fmla="*/ 31 w 157"/>
                <a:gd name="T23" fmla="*/ 123 h 175"/>
                <a:gd name="T24" fmla="*/ 42 w 157"/>
                <a:gd name="T25" fmla="*/ 134 h 175"/>
                <a:gd name="T26" fmla="*/ 43 w 157"/>
                <a:gd name="T27" fmla="*/ 135 h 175"/>
                <a:gd name="T28" fmla="*/ 62 w 157"/>
                <a:gd name="T29" fmla="*/ 147 h 175"/>
                <a:gd name="T30" fmla="*/ 75 w 157"/>
                <a:gd name="T31" fmla="*/ 153 h 175"/>
                <a:gd name="T32" fmla="*/ 81 w 157"/>
                <a:gd name="T33" fmla="*/ 156 h 175"/>
                <a:gd name="T34" fmla="*/ 112 w 157"/>
                <a:gd name="T35" fmla="*/ 166 h 175"/>
                <a:gd name="T36" fmla="*/ 146 w 157"/>
                <a:gd name="T37" fmla="*/ 175 h 175"/>
                <a:gd name="T38" fmla="*/ 157 w 157"/>
                <a:gd name="T39" fmla="*/ 175 h 175"/>
                <a:gd name="T40" fmla="*/ 67 w 157"/>
                <a:gd name="T41" fmla="*/ 107 h 175"/>
                <a:gd name="T42" fmla="*/ 29 w 157"/>
                <a:gd name="T4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175">
                  <a:moveTo>
                    <a:pt x="29" y="0"/>
                  </a:moveTo>
                  <a:cubicBezTo>
                    <a:pt x="24" y="2"/>
                    <a:pt x="17" y="4"/>
                    <a:pt x="10" y="6"/>
                  </a:cubicBezTo>
                  <a:cubicBezTo>
                    <a:pt x="8" y="10"/>
                    <a:pt x="7" y="15"/>
                    <a:pt x="6" y="19"/>
                  </a:cubicBezTo>
                  <a:cubicBezTo>
                    <a:pt x="4" y="25"/>
                    <a:pt x="2" y="30"/>
                    <a:pt x="1" y="36"/>
                  </a:cubicBezTo>
                  <a:cubicBezTo>
                    <a:pt x="2" y="44"/>
                    <a:pt x="1" y="53"/>
                    <a:pt x="0" y="62"/>
                  </a:cubicBezTo>
                  <a:cubicBezTo>
                    <a:pt x="1" y="63"/>
                    <a:pt x="1" y="64"/>
                    <a:pt x="1" y="65"/>
                  </a:cubicBezTo>
                  <a:cubicBezTo>
                    <a:pt x="2" y="70"/>
                    <a:pt x="4" y="75"/>
                    <a:pt x="5" y="80"/>
                  </a:cubicBezTo>
                  <a:cubicBezTo>
                    <a:pt x="6" y="81"/>
                    <a:pt x="7" y="83"/>
                    <a:pt x="7" y="84"/>
                  </a:cubicBezTo>
                  <a:cubicBezTo>
                    <a:pt x="6" y="81"/>
                    <a:pt x="6" y="79"/>
                    <a:pt x="6" y="79"/>
                  </a:cubicBezTo>
                  <a:cubicBezTo>
                    <a:pt x="6" y="79"/>
                    <a:pt x="8" y="82"/>
                    <a:pt x="10" y="92"/>
                  </a:cubicBezTo>
                  <a:cubicBezTo>
                    <a:pt x="15" y="101"/>
                    <a:pt x="20" y="109"/>
                    <a:pt x="25" y="117"/>
                  </a:cubicBezTo>
                  <a:cubicBezTo>
                    <a:pt x="27" y="119"/>
                    <a:pt x="29" y="121"/>
                    <a:pt x="31" y="123"/>
                  </a:cubicBezTo>
                  <a:cubicBezTo>
                    <a:pt x="34" y="127"/>
                    <a:pt x="38" y="131"/>
                    <a:pt x="42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9" y="139"/>
                    <a:pt x="55" y="143"/>
                    <a:pt x="62" y="147"/>
                  </a:cubicBezTo>
                  <a:cubicBezTo>
                    <a:pt x="66" y="149"/>
                    <a:pt x="71" y="151"/>
                    <a:pt x="75" y="153"/>
                  </a:cubicBezTo>
                  <a:cubicBezTo>
                    <a:pt x="77" y="154"/>
                    <a:pt x="79" y="155"/>
                    <a:pt x="81" y="156"/>
                  </a:cubicBezTo>
                  <a:cubicBezTo>
                    <a:pt x="83" y="156"/>
                    <a:pt x="106" y="165"/>
                    <a:pt x="112" y="166"/>
                  </a:cubicBezTo>
                  <a:cubicBezTo>
                    <a:pt x="123" y="170"/>
                    <a:pt x="134" y="172"/>
                    <a:pt x="146" y="175"/>
                  </a:cubicBezTo>
                  <a:cubicBezTo>
                    <a:pt x="149" y="175"/>
                    <a:pt x="153" y="175"/>
                    <a:pt x="157" y="175"/>
                  </a:cubicBezTo>
                  <a:cubicBezTo>
                    <a:pt x="116" y="155"/>
                    <a:pt x="83" y="129"/>
                    <a:pt x="67" y="107"/>
                  </a:cubicBezTo>
                  <a:cubicBezTo>
                    <a:pt x="50" y="84"/>
                    <a:pt x="36" y="45"/>
                    <a:pt x="29" y="0"/>
                  </a:cubicBezTo>
                </a:path>
              </a:pathLst>
            </a:custGeom>
            <a:solidFill>
              <a:srgbClr val="343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9191625" y="3733800"/>
              <a:ext cx="1719263" cy="1036638"/>
            </a:xfrm>
            <a:custGeom>
              <a:avLst/>
              <a:gdLst>
                <a:gd name="T0" fmla="*/ 272 w 602"/>
                <a:gd name="T1" fmla="*/ 0 h 363"/>
                <a:gd name="T2" fmla="*/ 571 w 602"/>
                <a:gd name="T3" fmla="*/ 220 h 363"/>
                <a:gd name="T4" fmla="*/ 0 w 602"/>
                <a:gd name="T5" fmla="*/ 208 h 363"/>
                <a:gd name="T6" fmla="*/ 272 w 602"/>
                <a:gd name="T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2" h="363">
                  <a:moveTo>
                    <a:pt x="272" y="0"/>
                  </a:moveTo>
                  <a:cubicBezTo>
                    <a:pt x="272" y="0"/>
                    <a:pt x="539" y="77"/>
                    <a:pt x="571" y="220"/>
                  </a:cubicBezTo>
                  <a:cubicBezTo>
                    <a:pt x="602" y="363"/>
                    <a:pt x="0" y="208"/>
                    <a:pt x="0" y="208"/>
                  </a:cubicBezTo>
                  <a:cubicBezTo>
                    <a:pt x="272" y="0"/>
                    <a:pt x="272" y="0"/>
                    <a:pt x="272" y="0"/>
                  </a:cubicBezTo>
                </a:path>
              </a:pathLst>
            </a:custGeom>
            <a:solidFill>
              <a:srgbClr val="3E3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370888" y="2420938"/>
              <a:ext cx="1939925" cy="1962150"/>
            </a:xfrm>
            <a:custGeom>
              <a:avLst/>
              <a:gdLst>
                <a:gd name="T0" fmla="*/ 505 w 680"/>
                <a:gd name="T1" fmla="*/ 227 h 687"/>
                <a:gd name="T2" fmla="*/ 341 w 680"/>
                <a:gd name="T3" fmla="*/ 0 h 687"/>
                <a:gd name="T4" fmla="*/ 94 w 680"/>
                <a:gd name="T5" fmla="*/ 206 h 687"/>
                <a:gd name="T6" fmla="*/ 73 w 680"/>
                <a:gd name="T7" fmla="*/ 541 h 687"/>
                <a:gd name="T8" fmla="*/ 397 w 680"/>
                <a:gd name="T9" fmla="*/ 625 h 687"/>
                <a:gd name="T10" fmla="*/ 670 w 680"/>
                <a:gd name="T11" fmla="*/ 455 h 687"/>
                <a:gd name="T12" fmla="*/ 505 w 680"/>
                <a:gd name="T13" fmla="*/ 22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687">
                  <a:moveTo>
                    <a:pt x="505" y="227"/>
                  </a:moveTo>
                  <a:cubicBezTo>
                    <a:pt x="453" y="26"/>
                    <a:pt x="341" y="0"/>
                    <a:pt x="341" y="0"/>
                  </a:cubicBezTo>
                  <a:cubicBezTo>
                    <a:pt x="341" y="0"/>
                    <a:pt x="133" y="169"/>
                    <a:pt x="94" y="206"/>
                  </a:cubicBezTo>
                  <a:cubicBezTo>
                    <a:pt x="0" y="294"/>
                    <a:pt x="28" y="479"/>
                    <a:pt x="73" y="541"/>
                  </a:cubicBezTo>
                  <a:cubicBezTo>
                    <a:pt x="117" y="602"/>
                    <a:pt x="284" y="687"/>
                    <a:pt x="397" y="625"/>
                  </a:cubicBezTo>
                  <a:cubicBezTo>
                    <a:pt x="445" y="599"/>
                    <a:pt x="670" y="455"/>
                    <a:pt x="670" y="455"/>
                  </a:cubicBezTo>
                  <a:cubicBezTo>
                    <a:pt x="670" y="455"/>
                    <a:pt x="680" y="340"/>
                    <a:pt x="505" y="227"/>
                  </a:cubicBezTo>
                </a:path>
              </a:pathLst>
            </a:custGeom>
            <a:solidFill>
              <a:srgbClr val="FCD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558213" y="2495550"/>
              <a:ext cx="485775" cy="484188"/>
            </a:xfrm>
            <a:custGeom>
              <a:avLst/>
              <a:gdLst>
                <a:gd name="T0" fmla="*/ 159 w 170"/>
                <a:gd name="T1" fmla="*/ 69 h 170"/>
                <a:gd name="T2" fmla="*/ 136 w 170"/>
                <a:gd name="T3" fmla="*/ 3 h 170"/>
                <a:gd name="T4" fmla="*/ 34 w 170"/>
                <a:gd name="T5" fmla="*/ 118 h 170"/>
                <a:gd name="T6" fmla="*/ 42 w 170"/>
                <a:gd name="T7" fmla="*/ 167 h 170"/>
                <a:gd name="T8" fmla="*/ 159 w 170"/>
                <a:gd name="T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0">
                  <a:moveTo>
                    <a:pt x="159" y="69"/>
                  </a:moveTo>
                  <a:cubicBezTo>
                    <a:pt x="159" y="69"/>
                    <a:pt x="170" y="0"/>
                    <a:pt x="136" y="3"/>
                  </a:cubicBezTo>
                  <a:cubicBezTo>
                    <a:pt x="61" y="10"/>
                    <a:pt x="81" y="79"/>
                    <a:pt x="34" y="118"/>
                  </a:cubicBezTo>
                  <a:cubicBezTo>
                    <a:pt x="0" y="146"/>
                    <a:pt x="18" y="170"/>
                    <a:pt x="42" y="167"/>
                  </a:cubicBezTo>
                  <a:cubicBezTo>
                    <a:pt x="67" y="163"/>
                    <a:pt x="158" y="92"/>
                    <a:pt x="159" y="69"/>
                  </a:cubicBezTo>
                  <a:close/>
                </a:path>
              </a:pathLst>
            </a:custGeom>
            <a:solidFill>
              <a:srgbClr val="F7D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512300" y="3929063"/>
              <a:ext cx="566738" cy="344488"/>
            </a:xfrm>
            <a:custGeom>
              <a:avLst/>
              <a:gdLst>
                <a:gd name="T0" fmla="*/ 140 w 199"/>
                <a:gd name="T1" fmla="*/ 2 h 121"/>
                <a:gd name="T2" fmla="*/ 182 w 199"/>
                <a:gd name="T3" fmla="*/ 27 h 121"/>
                <a:gd name="T4" fmla="*/ 48 w 199"/>
                <a:gd name="T5" fmla="*/ 97 h 121"/>
                <a:gd name="T6" fmla="*/ 13 w 199"/>
                <a:gd name="T7" fmla="*/ 86 h 121"/>
                <a:gd name="T8" fmla="*/ 140 w 199"/>
                <a:gd name="T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21">
                  <a:moveTo>
                    <a:pt x="140" y="2"/>
                  </a:moveTo>
                  <a:cubicBezTo>
                    <a:pt x="140" y="2"/>
                    <a:pt x="199" y="0"/>
                    <a:pt x="182" y="27"/>
                  </a:cubicBezTo>
                  <a:cubicBezTo>
                    <a:pt x="145" y="86"/>
                    <a:pt x="99" y="63"/>
                    <a:pt x="48" y="97"/>
                  </a:cubicBezTo>
                  <a:cubicBezTo>
                    <a:pt x="11" y="121"/>
                    <a:pt x="0" y="105"/>
                    <a:pt x="13" y="86"/>
                  </a:cubicBezTo>
                  <a:cubicBezTo>
                    <a:pt x="26" y="66"/>
                    <a:pt x="122" y="1"/>
                    <a:pt x="140" y="2"/>
                  </a:cubicBezTo>
                  <a:close/>
                </a:path>
              </a:pathLst>
            </a:custGeom>
            <a:solidFill>
              <a:srgbClr val="F7D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274175" y="1720850"/>
              <a:ext cx="1465263" cy="2365375"/>
            </a:xfrm>
            <a:custGeom>
              <a:avLst/>
              <a:gdLst>
                <a:gd name="T0" fmla="*/ 159 w 513"/>
                <a:gd name="T1" fmla="*/ 828 h 828"/>
                <a:gd name="T2" fmla="*/ 259 w 513"/>
                <a:gd name="T3" fmla="*/ 789 h 828"/>
                <a:gd name="T4" fmla="*/ 317 w 513"/>
                <a:gd name="T5" fmla="*/ 756 h 828"/>
                <a:gd name="T6" fmla="*/ 499 w 513"/>
                <a:gd name="T7" fmla="*/ 627 h 828"/>
                <a:gd name="T8" fmla="*/ 459 w 513"/>
                <a:gd name="T9" fmla="*/ 390 h 828"/>
                <a:gd name="T10" fmla="*/ 400 w 513"/>
                <a:gd name="T11" fmla="*/ 201 h 828"/>
                <a:gd name="T12" fmla="*/ 381 w 513"/>
                <a:gd name="T13" fmla="*/ 269 h 828"/>
                <a:gd name="T14" fmla="*/ 227 w 513"/>
                <a:gd name="T15" fmla="*/ 44 h 828"/>
                <a:gd name="T16" fmla="*/ 207 w 513"/>
                <a:gd name="T17" fmla="*/ 178 h 828"/>
                <a:gd name="T18" fmla="*/ 71 w 513"/>
                <a:gd name="T19" fmla="*/ 0 h 828"/>
                <a:gd name="T20" fmla="*/ 24 w 513"/>
                <a:gd name="T21" fmla="*/ 245 h 828"/>
                <a:gd name="T22" fmla="*/ 109 w 513"/>
                <a:gd name="T23" fmla="*/ 328 h 828"/>
                <a:gd name="T24" fmla="*/ 65 w 513"/>
                <a:gd name="T25" fmla="*/ 328 h 828"/>
                <a:gd name="T26" fmla="*/ 162 w 513"/>
                <a:gd name="T27" fmla="*/ 423 h 828"/>
                <a:gd name="T28" fmla="*/ 138 w 513"/>
                <a:gd name="T29" fmla="*/ 442 h 828"/>
                <a:gd name="T30" fmla="*/ 275 w 513"/>
                <a:gd name="T31" fmla="*/ 542 h 828"/>
                <a:gd name="T32" fmla="*/ 254 w 513"/>
                <a:gd name="T33" fmla="*/ 596 h 828"/>
                <a:gd name="T34" fmla="*/ 345 w 513"/>
                <a:gd name="T35" fmla="*/ 695 h 828"/>
                <a:gd name="T36" fmla="*/ 159 w 513"/>
                <a:gd name="T3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3" h="828">
                  <a:moveTo>
                    <a:pt x="159" y="828"/>
                  </a:moveTo>
                  <a:cubicBezTo>
                    <a:pt x="159" y="828"/>
                    <a:pt x="217" y="771"/>
                    <a:pt x="259" y="789"/>
                  </a:cubicBezTo>
                  <a:cubicBezTo>
                    <a:pt x="259" y="789"/>
                    <a:pt x="288" y="768"/>
                    <a:pt x="317" y="756"/>
                  </a:cubicBezTo>
                  <a:cubicBezTo>
                    <a:pt x="385" y="727"/>
                    <a:pt x="489" y="685"/>
                    <a:pt x="499" y="627"/>
                  </a:cubicBezTo>
                  <a:cubicBezTo>
                    <a:pt x="513" y="544"/>
                    <a:pt x="495" y="452"/>
                    <a:pt x="459" y="390"/>
                  </a:cubicBezTo>
                  <a:cubicBezTo>
                    <a:pt x="423" y="328"/>
                    <a:pt x="389" y="255"/>
                    <a:pt x="400" y="201"/>
                  </a:cubicBezTo>
                  <a:cubicBezTo>
                    <a:pt x="400" y="201"/>
                    <a:pt x="369" y="247"/>
                    <a:pt x="381" y="269"/>
                  </a:cubicBezTo>
                  <a:cubicBezTo>
                    <a:pt x="381" y="269"/>
                    <a:pt x="260" y="152"/>
                    <a:pt x="227" y="44"/>
                  </a:cubicBezTo>
                  <a:cubicBezTo>
                    <a:pt x="227" y="44"/>
                    <a:pt x="179" y="115"/>
                    <a:pt x="207" y="178"/>
                  </a:cubicBezTo>
                  <a:cubicBezTo>
                    <a:pt x="207" y="178"/>
                    <a:pt x="97" y="83"/>
                    <a:pt x="71" y="0"/>
                  </a:cubicBezTo>
                  <a:cubicBezTo>
                    <a:pt x="71" y="0"/>
                    <a:pt x="0" y="133"/>
                    <a:pt x="24" y="245"/>
                  </a:cubicBezTo>
                  <a:cubicBezTo>
                    <a:pt x="24" y="245"/>
                    <a:pt x="99" y="288"/>
                    <a:pt x="109" y="328"/>
                  </a:cubicBezTo>
                  <a:cubicBezTo>
                    <a:pt x="109" y="328"/>
                    <a:pt x="96" y="348"/>
                    <a:pt x="65" y="328"/>
                  </a:cubicBezTo>
                  <a:cubicBezTo>
                    <a:pt x="65" y="328"/>
                    <a:pt x="122" y="402"/>
                    <a:pt x="162" y="423"/>
                  </a:cubicBezTo>
                  <a:cubicBezTo>
                    <a:pt x="162" y="423"/>
                    <a:pt x="151" y="435"/>
                    <a:pt x="138" y="442"/>
                  </a:cubicBezTo>
                  <a:cubicBezTo>
                    <a:pt x="138" y="442"/>
                    <a:pt x="220" y="514"/>
                    <a:pt x="275" y="542"/>
                  </a:cubicBezTo>
                  <a:cubicBezTo>
                    <a:pt x="275" y="542"/>
                    <a:pt x="274" y="600"/>
                    <a:pt x="254" y="596"/>
                  </a:cubicBezTo>
                  <a:cubicBezTo>
                    <a:pt x="254" y="596"/>
                    <a:pt x="315" y="688"/>
                    <a:pt x="345" y="695"/>
                  </a:cubicBezTo>
                  <a:cubicBezTo>
                    <a:pt x="345" y="695"/>
                    <a:pt x="176" y="802"/>
                    <a:pt x="159" y="828"/>
                  </a:cubicBez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8821738" y="2228850"/>
              <a:ext cx="555625" cy="617538"/>
            </a:xfrm>
            <a:custGeom>
              <a:avLst/>
              <a:gdLst>
                <a:gd name="T0" fmla="*/ 0 w 195"/>
                <a:gd name="T1" fmla="*/ 211 h 216"/>
                <a:gd name="T2" fmla="*/ 64 w 195"/>
                <a:gd name="T3" fmla="*/ 110 h 216"/>
                <a:gd name="T4" fmla="*/ 195 w 195"/>
                <a:gd name="T5" fmla="*/ 0 h 216"/>
                <a:gd name="T6" fmla="*/ 190 w 195"/>
                <a:gd name="T7" fmla="*/ 72 h 216"/>
                <a:gd name="T8" fmla="*/ 4 w 195"/>
                <a:gd name="T9" fmla="*/ 216 h 216"/>
                <a:gd name="T10" fmla="*/ 0 w 195"/>
                <a:gd name="T11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16">
                  <a:moveTo>
                    <a:pt x="0" y="211"/>
                  </a:moveTo>
                  <a:cubicBezTo>
                    <a:pt x="0" y="211"/>
                    <a:pt x="76" y="162"/>
                    <a:pt x="64" y="110"/>
                  </a:cubicBezTo>
                  <a:cubicBezTo>
                    <a:pt x="64" y="110"/>
                    <a:pt x="162" y="8"/>
                    <a:pt x="195" y="0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190" y="72"/>
                    <a:pt x="39" y="199"/>
                    <a:pt x="4" y="216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8378825" y="4179888"/>
              <a:ext cx="2465388" cy="700088"/>
            </a:xfrm>
            <a:custGeom>
              <a:avLst/>
              <a:gdLst>
                <a:gd name="T0" fmla="*/ 824 w 864"/>
                <a:gd name="T1" fmla="*/ 0 h 245"/>
                <a:gd name="T2" fmla="*/ 856 w 864"/>
                <a:gd name="T3" fmla="*/ 64 h 245"/>
                <a:gd name="T4" fmla="*/ 768 w 864"/>
                <a:gd name="T5" fmla="*/ 123 h 245"/>
                <a:gd name="T6" fmla="*/ 715 w 864"/>
                <a:gd name="T7" fmla="*/ 157 h 245"/>
                <a:gd name="T8" fmla="*/ 454 w 864"/>
                <a:gd name="T9" fmla="*/ 175 h 245"/>
                <a:gd name="T10" fmla="*/ 446 w 864"/>
                <a:gd name="T11" fmla="*/ 176 h 245"/>
                <a:gd name="T12" fmla="*/ 446 w 864"/>
                <a:gd name="T13" fmla="*/ 176 h 245"/>
                <a:gd name="T14" fmla="*/ 444 w 864"/>
                <a:gd name="T15" fmla="*/ 176 h 245"/>
                <a:gd name="T16" fmla="*/ 414 w 864"/>
                <a:gd name="T17" fmla="*/ 181 h 245"/>
                <a:gd name="T18" fmla="*/ 352 w 864"/>
                <a:gd name="T19" fmla="*/ 190 h 245"/>
                <a:gd name="T20" fmla="*/ 216 w 864"/>
                <a:gd name="T21" fmla="*/ 209 h 245"/>
                <a:gd name="T22" fmla="*/ 89 w 864"/>
                <a:gd name="T23" fmla="*/ 223 h 245"/>
                <a:gd name="T24" fmla="*/ 61 w 864"/>
                <a:gd name="T25" fmla="*/ 222 h 245"/>
                <a:gd name="T26" fmla="*/ 0 w 864"/>
                <a:gd name="T27" fmla="*/ 208 h 245"/>
                <a:gd name="T28" fmla="*/ 2 w 864"/>
                <a:gd name="T29" fmla="*/ 245 h 245"/>
                <a:gd name="T30" fmla="*/ 737 w 864"/>
                <a:gd name="T31" fmla="*/ 203 h 245"/>
                <a:gd name="T32" fmla="*/ 861 w 864"/>
                <a:gd name="T33" fmla="*/ 64 h 245"/>
                <a:gd name="T34" fmla="*/ 824 w 864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245">
                  <a:moveTo>
                    <a:pt x="824" y="0"/>
                  </a:moveTo>
                  <a:cubicBezTo>
                    <a:pt x="839" y="20"/>
                    <a:pt x="851" y="41"/>
                    <a:pt x="856" y="64"/>
                  </a:cubicBezTo>
                  <a:cubicBezTo>
                    <a:pt x="864" y="102"/>
                    <a:pt x="827" y="119"/>
                    <a:pt x="768" y="123"/>
                  </a:cubicBezTo>
                  <a:cubicBezTo>
                    <a:pt x="754" y="139"/>
                    <a:pt x="734" y="154"/>
                    <a:pt x="715" y="157"/>
                  </a:cubicBezTo>
                  <a:cubicBezTo>
                    <a:pt x="629" y="169"/>
                    <a:pt x="541" y="172"/>
                    <a:pt x="454" y="175"/>
                  </a:cubicBezTo>
                  <a:cubicBezTo>
                    <a:pt x="449" y="176"/>
                    <a:pt x="447" y="176"/>
                    <a:pt x="446" y="176"/>
                  </a:cubicBezTo>
                  <a:cubicBezTo>
                    <a:pt x="446" y="176"/>
                    <a:pt x="446" y="176"/>
                    <a:pt x="446" y="176"/>
                  </a:cubicBezTo>
                  <a:cubicBezTo>
                    <a:pt x="445" y="176"/>
                    <a:pt x="445" y="176"/>
                    <a:pt x="444" y="176"/>
                  </a:cubicBezTo>
                  <a:cubicBezTo>
                    <a:pt x="434" y="177"/>
                    <a:pt x="424" y="179"/>
                    <a:pt x="414" y="181"/>
                  </a:cubicBezTo>
                  <a:cubicBezTo>
                    <a:pt x="393" y="184"/>
                    <a:pt x="373" y="187"/>
                    <a:pt x="352" y="190"/>
                  </a:cubicBezTo>
                  <a:cubicBezTo>
                    <a:pt x="307" y="197"/>
                    <a:pt x="262" y="204"/>
                    <a:pt x="216" y="209"/>
                  </a:cubicBezTo>
                  <a:cubicBezTo>
                    <a:pt x="175" y="214"/>
                    <a:pt x="131" y="223"/>
                    <a:pt x="89" y="223"/>
                  </a:cubicBezTo>
                  <a:cubicBezTo>
                    <a:pt x="79" y="223"/>
                    <a:pt x="70" y="223"/>
                    <a:pt x="61" y="222"/>
                  </a:cubicBezTo>
                  <a:cubicBezTo>
                    <a:pt x="40" y="219"/>
                    <a:pt x="19" y="215"/>
                    <a:pt x="0" y="208"/>
                  </a:cubicBezTo>
                  <a:cubicBezTo>
                    <a:pt x="2" y="245"/>
                    <a:pt x="2" y="245"/>
                    <a:pt x="2" y="245"/>
                  </a:cubicBezTo>
                  <a:cubicBezTo>
                    <a:pt x="737" y="203"/>
                    <a:pt x="737" y="203"/>
                    <a:pt x="737" y="203"/>
                  </a:cubicBezTo>
                  <a:cubicBezTo>
                    <a:pt x="809" y="199"/>
                    <a:pt x="863" y="121"/>
                    <a:pt x="861" y="64"/>
                  </a:cubicBezTo>
                  <a:cubicBezTo>
                    <a:pt x="859" y="45"/>
                    <a:pt x="846" y="21"/>
                    <a:pt x="8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0479088" y="4044950"/>
              <a:ext cx="365125" cy="485775"/>
            </a:xfrm>
            <a:custGeom>
              <a:avLst/>
              <a:gdLst>
                <a:gd name="T0" fmla="*/ 0 w 128"/>
                <a:gd name="T1" fmla="*/ 0 h 170"/>
                <a:gd name="T2" fmla="*/ 5 w 128"/>
                <a:gd name="T3" fmla="*/ 3 h 170"/>
                <a:gd name="T4" fmla="*/ 56 w 128"/>
                <a:gd name="T5" fmla="*/ 69 h 170"/>
                <a:gd name="T6" fmla="*/ 45 w 128"/>
                <a:gd name="T7" fmla="*/ 153 h 170"/>
                <a:gd name="T8" fmla="*/ 32 w 128"/>
                <a:gd name="T9" fmla="*/ 170 h 170"/>
                <a:gd name="T10" fmla="*/ 120 w 128"/>
                <a:gd name="T11" fmla="*/ 111 h 170"/>
                <a:gd name="T12" fmla="*/ 88 w 128"/>
                <a:gd name="T13" fmla="*/ 47 h 170"/>
                <a:gd name="T14" fmla="*/ 0 w 128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70">
                  <a:moveTo>
                    <a:pt x="0" y="0"/>
                  </a:moveTo>
                  <a:cubicBezTo>
                    <a:pt x="1" y="1"/>
                    <a:pt x="3" y="2"/>
                    <a:pt x="5" y="3"/>
                  </a:cubicBezTo>
                  <a:cubicBezTo>
                    <a:pt x="31" y="16"/>
                    <a:pt x="47" y="42"/>
                    <a:pt x="56" y="69"/>
                  </a:cubicBezTo>
                  <a:cubicBezTo>
                    <a:pt x="64" y="95"/>
                    <a:pt x="58" y="130"/>
                    <a:pt x="45" y="153"/>
                  </a:cubicBezTo>
                  <a:cubicBezTo>
                    <a:pt x="41" y="159"/>
                    <a:pt x="37" y="165"/>
                    <a:pt x="32" y="170"/>
                  </a:cubicBezTo>
                  <a:cubicBezTo>
                    <a:pt x="91" y="166"/>
                    <a:pt x="128" y="149"/>
                    <a:pt x="120" y="111"/>
                  </a:cubicBezTo>
                  <a:cubicBezTo>
                    <a:pt x="115" y="88"/>
                    <a:pt x="103" y="67"/>
                    <a:pt x="88" y="47"/>
                  </a:cubicBezTo>
                  <a:cubicBezTo>
                    <a:pt x="66" y="25"/>
                    <a:pt x="36" y="7"/>
                    <a:pt x="0" y="0"/>
                  </a:cubicBezTo>
                </a:path>
              </a:pathLst>
            </a:custGeom>
            <a:solidFill>
              <a:srgbClr val="37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7283450" y="4116388"/>
              <a:ext cx="1395413" cy="611188"/>
            </a:xfrm>
            <a:custGeom>
              <a:avLst/>
              <a:gdLst>
                <a:gd name="T0" fmla="*/ 32 w 489"/>
                <a:gd name="T1" fmla="*/ 213 h 214"/>
                <a:gd name="T2" fmla="*/ 6 w 489"/>
                <a:gd name="T3" fmla="*/ 191 h 214"/>
                <a:gd name="T4" fmla="*/ 6 w 489"/>
                <a:gd name="T5" fmla="*/ 191 h 214"/>
                <a:gd name="T6" fmla="*/ 178 w 489"/>
                <a:gd name="T7" fmla="*/ 37 h 214"/>
                <a:gd name="T8" fmla="*/ 317 w 489"/>
                <a:gd name="T9" fmla="*/ 7 h 214"/>
                <a:gd name="T10" fmla="*/ 488 w 489"/>
                <a:gd name="T11" fmla="*/ 154 h 214"/>
                <a:gd name="T12" fmla="*/ 488 w 489"/>
                <a:gd name="T13" fmla="*/ 178 h 214"/>
                <a:gd name="T14" fmla="*/ 32 w 489"/>
                <a:gd name="T15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214">
                  <a:moveTo>
                    <a:pt x="32" y="213"/>
                  </a:moveTo>
                  <a:cubicBezTo>
                    <a:pt x="19" y="214"/>
                    <a:pt x="7" y="204"/>
                    <a:pt x="6" y="191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0" y="103"/>
                    <a:pt x="87" y="60"/>
                    <a:pt x="178" y="3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405" y="0"/>
                    <a:pt x="482" y="67"/>
                    <a:pt x="488" y="154"/>
                  </a:cubicBezTo>
                  <a:cubicBezTo>
                    <a:pt x="489" y="162"/>
                    <a:pt x="489" y="170"/>
                    <a:pt x="488" y="178"/>
                  </a:cubicBezTo>
                  <a:lnTo>
                    <a:pt x="32" y="213"/>
                  </a:lnTo>
                  <a:close/>
                </a:path>
              </a:pathLst>
            </a:custGeom>
            <a:solidFill>
              <a:srgbClr val="FCD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8356600" y="4154488"/>
              <a:ext cx="241300" cy="190500"/>
            </a:xfrm>
            <a:custGeom>
              <a:avLst/>
              <a:gdLst>
                <a:gd name="T0" fmla="*/ 142 w 152"/>
                <a:gd name="T1" fmla="*/ 3 h 120"/>
                <a:gd name="T2" fmla="*/ 7 w 152"/>
                <a:gd name="T3" fmla="*/ 0 h 120"/>
                <a:gd name="T4" fmla="*/ 0 w 152"/>
                <a:gd name="T5" fmla="*/ 110 h 120"/>
                <a:gd name="T6" fmla="*/ 152 w 152"/>
                <a:gd name="T7" fmla="*/ 120 h 120"/>
                <a:gd name="T8" fmla="*/ 142 w 152"/>
                <a:gd name="T9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20">
                  <a:moveTo>
                    <a:pt x="142" y="3"/>
                  </a:moveTo>
                  <a:lnTo>
                    <a:pt x="7" y="0"/>
                  </a:lnTo>
                  <a:lnTo>
                    <a:pt x="0" y="110"/>
                  </a:lnTo>
                  <a:lnTo>
                    <a:pt x="152" y="120"/>
                  </a:lnTo>
                  <a:lnTo>
                    <a:pt x="14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385175" y="3994150"/>
              <a:ext cx="2455863" cy="885825"/>
            </a:xfrm>
            <a:custGeom>
              <a:avLst/>
              <a:gdLst>
                <a:gd name="T0" fmla="*/ 735 w 861"/>
                <a:gd name="T1" fmla="*/ 268 h 310"/>
                <a:gd name="T2" fmla="*/ 0 w 861"/>
                <a:gd name="T3" fmla="*/ 310 h 310"/>
                <a:gd name="T4" fmla="*/ 57 w 861"/>
                <a:gd name="T5" fmla="*/ 44 h 310"/>
                <a:gd name="T6" fmla="*/ 677 w 861"/>
                <a:gd name="T7" fmla="*/ 18 h 310"/>
                <a:gd name="T8" fmla="*/ 859 w 861"/>
                <a:gd name="T9" fmla="*/ 129 h 310"/>
                <a:gd name="T10" fmla="*/ 735 w 861"/>
                <a:gd name="T11" fmla="*/ 26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1" h="310">
                  <a:moveTo>
                    <a:pt x="735" y="268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77" y="18"/>
                    <a:pt x="677" y="18"/>
                    <a:pt x="677" y="18"/>
                  </a:cubicBezTo>
                  <a:cubicBezTo>
                    <a:pt x="779" y="0"/>
                    <a:pt x="853" y="82"/>
                    <a:pt x="859" y="129"/>
                  </a:cubicBezTo>
                  <a:cubicBezTo>
                    <a:pt x="861" y="186"/>
                    <a:pt x="807" y="264"/>
                    <a:pt x="735" y="268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718550" y="4319588"/>
              <a:ext cx="1395413" cy="611188"/>
            </a:xfrm>
            <a:custGeom>
              <a:avLst/>
              <a:gdLst>
                <a:gd name="T0" fmla="*/ 457 w 489"/>
                <a:gd name="T1" fmla="*/ 213 h 214"/>
                <a:gd name="T2" fmla="*/ 483 w 489"/>
                <a:gd name="T3" fmla="*/ 191 h 214"/>
                <a:gd name="T4" fmla="*/ 483 w 489"/>
                <a:gd name="T5" fmla="*/ 191 h 214"/>
                <a:gd name="T6" fmla="*/ 311 w 489"/>
                <a:gd name="T7" fmla="*/ 37 h 214"/>
                <a:gd name="T8" fmla="*/ 172 w 489"/>
                <a:gd name="T9" fmla="*/ 7 h 214"/>
                <a:gd name="T10" fmla="*/ 1 w 489"/>
                <a:gd name="T11" fmla="*/ 154 h 214"/>
                <a:gd name="T12" fmla="*/ 1 w 489"/>
                <a:gd name="T13" fmla="*/ 178 h 214"/>
                <a:gd name="T14" fmla="*/ 457 w 489"/>
                <a:gd name="T15" fmla="*/ 21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214">
                  <a:moveTo>
                    <a:pt x="457" y="213"/>
                  </a:moveTo>
                  <a:cubicBezTo>
                    <a:pt x="470" y="214"/>
                    <a:pt x="482" y="204"/>
                    <a:pt x="483" y="191"/>
                  </a:cubicBezTo>
                  <a:cubicBezTo>
                    <a:pt x="483" y="191"/>
                    <a:pt x="483" y="191"/>
                    <a:pt x="483" y="191"/>
                  </a:cubicBezTo>
                  <a:cubicBezTo>
                    <a:pt x="489" y="103"/>
                    <a:pt x="402" y="60"/>
                    <a:pt x="311" y="37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84" y="0"/>
                    <a:pt x="7" y="67"/>
                    <a:pt x="1" y="154"/>
                  </a:cubicBezTo>
                  <a:cubicBezTo>
                    <a:pt x="0" y="162"/>
                    <a:pt x="0" y="170"/>
                    <a:pt x="1" y="178"/>
                  </a:cubicBezTo>
                  <a:lnTo>
                    <a:pt x="457" y="213"/>
                  </a:lnTo>
                  <a:close/>
                </a:path>
              </a:pathLst>
            </a:custGeom>
            <a:solidFill>
              <a:srgbClr val="FCD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115425" y="4283075"/>
              <a:ext cx="293688" cy="711200"/>
            </a:xfrm>
            <a:custGeom>
              <a:avLst/>
              <a:gdLst>
                <a:gd name="T0" fmla="*/ 25 w 103"/>
                <a:gd name="T1" fmla="*/ 0 h 249"/>
                <a:gd name="T2" fmla="*/ 103 w 103"/>
                <a:gd name="T3" fmla="*/ 2 h 249"/>
                <a:gd name="T4" fmla="*/ 88 w 103"/>
                <a:gd name="T5" fmla="*/ 249 h 249"/>
                <a:gd name="T6" fmla="*/ 0 w 103"/>
                <a:gd name="T7" fmla="*/ 247 h 249"/>
                <a:gd name="T8" fmla="*/ 25 w 103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49">
                  <a:moveTo>
                    <a:pt x="25" y="0"/>
                  </a:move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52" y="211"/>
                    <a:pt x="88" y="249"/>
                  </a:cubicBezTo>
                  <a:cubicBezTo>
                    <a:pt x="0" y="247"/>
                    <a:pt x="0" y="247"/>
                    <a:pt x="0" y="24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818313" y="4114800"/>
              <a:ext cx="2397125" cy="904875"/>
            </a:xfrm>
            <a:custGeom>
              <a:avLst/>
              <a:gdLst>
                <a:gd name="T0" fmla="*/ 130 w 840"/>
                <a:gd name="T1" fmla="*/ 277 h 317"/>
                <a:gd name="T2" fmla="*/ 824 w 840"/>
                <a:gd name="T3" fmla="*/ 317 h 317"/>
                <a:gd name="T4" fmla="*/ 840 w 840"/>
                <a:gd name="T5" fmla="*/ 45 h 317"/>
                <a:gd name="T6" fmla="*/ 189 w 840"/>
                <a:gd name="T7" fmla="*/ 20 h 317"/>
                <a:gd name="T8" fmla="*/ 2 w 840"/>
                <a:gd name="T9" fmla="*/ 133 h 317"/>
                <a:gd name="T10" fmla="*/ 130 w 840"/>
                <a:gd name="T11" fmla="*/ 27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" h="317">
                  <a:moveTo>
                    <a:pt x="130" y="277"/>
                  </a:moveTo>
                  <a:cubicBezTo>
                    <a:pt x="824" y="317"/>
                    <a:pt x="824" y="317"/>
                    <a:pt x="824" y="317"/>
                  </a:cubicBezTo>
                  <a:cubicBezTo>
                    <a:pt x="840" y="45"/>
                    <a:pt x="840" y="45"/>
                    <a:pt x="840" y="45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85" y="0"/>
                    <a:pt x="8" y="86"/>
                    <a:pt x="2" y="133"/>
                  </a:cubicBezTo>
                  <a:cubicBezTo>
                    <a:pt x="0" y="193"/>
                    <a:pt x="55" y="273"/>
                    <a:pt x="130" y="277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8991600" y="2820988"/>
              <a:ext cx="542925" cy="382588"/>
            </a:xfrm>
            <a:custGeom>
              <a:avLst/>
              <a:gdLst>
                <a:gd name="T0" fmla="*/ 3 w 190"/>
                <a:gd name="T1" fmla="*/ 35 h 134"/>
                <a:gd name="T2" fmla="*/ 122 w 190"/>
                <a:gd name="T3" fmla="*/ 134 h 134"/>
                <a:gd name="T4" fmla="*/ 189 w 190"/>
                <a:gd name="T5" fmla="*/ 94 h 134"/>
                <a:gd name="T6" fmla="*/ 184 w 190"/>
                <a:gd name="T7" fmla="*/ 88 h 134"/>
                <a:gd name="T8" fmla="*/ 142 w 190"/>
                <a:gd name="T9" fmla="*/ 84 h 134"/>
                <a:gd name="T10" fmla="*/ 3 w 190"/>
                <a:gd name="T11" fmla="*/ 26 h 134"/>
                <a:gd name="T12" fmla="*/ 3 w 190"/>
                <a:gd name="T13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34">
                  <a:moveTo>
                    <a:pt x="3" y="35"/>
                  </a:moveTo>
                  <a:cubicBezTo>
                    <a:pt x="25" y="43"/>
                    <a:pt x="82" y="71"/>
                    <a:pt x="122" y="134"/>
                  </a:cubicBezTo>
                  <a:cubicBezTo>
                    <a:pt x="122" y="134"/>
                    <a:pt x="174" y="131"/>
                    <a:pt x="189" y="94"/>
                  </a:cubicBezTo>
                  <a:cubicBezTo>
                    <a:pt x="190" y="91"/>
                    <a:pt x="187" y="88"/>
                    <a:pt x="184" y="88"/>
                  </a:cubicBezTo>
                  <a:cubicBezTo>
                    <a:pt x="173" y="90"/>
                    <a:pt x="152" y="93"/>
                    <a:pt x="142" y="84"/>
                  </a:cubicBezTo>
                  <a:cubicBezTo>
                    <a:pt x="129" y="73"/>
                    <a:pt x="58" y="0"/>
                    <a:pt x="3" y="26"/>
                  </a:cubicBezTo>
                  <a:cubicBezTo>
                    <a:pt x="0" y="28"/>
                    <a:pt x="0" y="33"/>
                    <a:pt x="3" y="35"/>
                  </a:cubicBez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9583738" y="3303588"/>
              <a:ext cx="358775" cy="561975"/>
            </a:xfrm>
            <a:custGeom>
              <a:avLst/>
              <a:gdLst>
                <a:gd name="T0" fmla="*/ 85 w 126"/>
                <a:gd name="T1" fmla="*/ 193 h 197"/>
                <a:gd name="T2" fmla="*/ 0 w 126"/>
                <a:gd name="T3" fmla="*/ 63 h 197"/>
                <a:gd name="T4" fmla="*/ 47 w 126"/>
                <a:gd name="T5" fmla="*/ 1 h 197"/>
                <a:gd name="T6" fmla="*/ 52 w 126"/>
                <a:gd name="T7" fmla="*/ 7 h 197"/>
                <a:gd name="T8" fmla="*/ 51 w 126"/>
                <a:gd name="T9" fmla="*/ 49 h 197"/>
                <a:gd name="T10" fmla="*/ 93 w 126"/>
                <a:gd name="T11" fmla="*/ 194 h 197"/>
                <a:gd name="T12" fmla="*/ 85 w 126"/>
                <a:gd name="T13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7">
                  <a:moveTo>
                    <a:pt x="85" y="193"/>
                  </a:moveTo>
                  <a:cubicBezTo>
                    <a:pt x="79" y="170"/>
                    <a:pt x="58" y="110"/>
                    <a:pt x="0" y="63"/>
                  </a:cubicBezTo>
                  <a:cubicBezTo>
                    <a:pt x="0" y="63"/>
                    <a:pt x="8" y="12"/>
                    <a:pt x="47" y="1"/>
                  </a:cubicBezTo>
                  <a:cubicBezTo>
                    <a:pt x="50" y="0"/>
                    <a:pt x="53" y="3"/>
                    <a:pt x="52" y="7"/>
                  </a:cubicBezTo>
                  <a:cubicBezTo>
                    <a:pt x="49" y="17"/>
                    <a:pt x="44" y="38"/>
                    <a:pt x="51" y="49"/>
                  </a:cubicBezTo>
                  <a:cubicBezTo>
                    <a:pt x="61" y="63"/>
                    <a:pt x="126" y="142"/>
                    <a:pt x="93" y="194"/>
                  </a:cubicBezTo>
                  <a:cubicBezTo>
                    <a:pt x="91" y="197"/>
                    <a:pt x="86" y="196"/>
                    <a:pt x="85" y="193"/>
                  </a:cubicBezTo>
                  <a:close/>
                </a:path>
              </a:pathLst>
            </a:custGeom>
            <a:solidFill>
              <a:schemeClr val="accent4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9091613" y="3336925"/>
              <a:ext cx="382588" cy="371475"/>
            </a:xfrm>
            <a:custGeom>
              <a:avLst/>
              <a:gdLst>
                <a:gd name="T0" fmla="*/ 134 w 134"/>
                <a:gd name="T1" fmla="*/ 0 h 130"/>
                <a:gd name="T2" fmla="*/ 4 w 134"/>
                <a:gd name="T3" fmla="*/ 94 h 130"/>
                <a:gd name="T4" fmla="*/ 48 w 134"/>
                <a:gd name="T5" fmla="*/ 130 h 130"/>
                <a:gd name="T6" fmla="*/ 134 w 134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0">
                  <a:moveTo>
                    <a:pt x="134" y="0"/>
                  </a:moveTo>
                  <a:cubicBezTo>
                    <a:pt x="4" y="94"/>
                    <a:pt x="4" y="94"/>
                    <a:pt x="4" y="94"/>
                  </a:cubicBezTo>
                  <a:cubicBezTo>
                    <a:pt x="0" y="122"/>
                    <a:pt x="48" y="130"/>
                    <a:pt x="48" y="130"/>
                  </a:cubicBezTo>
                  <a:cubicBezTo>
                    <a:pt x="68" y="74"/>
                    <a:pt x="134" y="0"/>
                    <a:pt x="134" y="0"/>
                  </a:cubicBezTo>
                </a:path>
              </a:pathLst>
            </a:custGeom>
            <a:solidFill>
              <a:srgbClr val="FBD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9001125" y="2982913"/>
              <a:ext cx="271463" cy="307975"/>
            </a:xfrm>
            <a:custGeom>
              <a:avLst/>
              <a:gdLst>
                <a:gd name="T0" fmla="*/ 0 w 95"/>
                <a:gd name="T1" fmla="*/ 0 h 108"/>
                <a:gd name="T2" fmla="*/ 95 w 95"/>
                <a:gd name="T3" fmla="*/ 108 h 108"/>
                <a:gd name="T4" fmla="*/ 0 w 95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8">
                  <a:moveTo>
                    <a:pt x="0" y="0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08"/>
                    <a:pt x="33" y="89"/>
                    <a:pt x="0" y="0"/>
                  </a:cubicBezTo>
                  <a:close/>
                </a:path>
              </a:pathLst>
            </a:custGeom>
            <a:solidFill>
              <a:srgbClr val="362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455150" y="3533775"/>
              <a:ext cx="271463" cy="309563"/>
            </a:xfrm>
            <a:custGeom>
              <a:avLst/>
              <a:gdLst>
                <a:gd name="T0" fmla="*/ 0 w 95"/>
                <a:gd name="T1" fmla="*/ 0 h 108"/>
                <a:gd name="T2" fmla="*/ 95 w 95"/>
                <a:gd name="T3" fmla="*/ 108 h 108"/>
                <a:gd name="T4" fmla="*/ 0 w 95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8">
                  <a:moveTo>
                    <a:pt x="0" y="0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08"/>
                    <a:pt x="33" y="89"/>
                    <a:pt x="0" y="0"/>
                  </a:cubicBezTo>
                  <a:close/>
                </a:path>
              </a:pathLst>
            </a:custGeom>
            <a:solidFill>
              <a:srgbClr val="362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747125" y="3686175"/>
              <a:ext cx="339725" cy="257175"/>
            </a:xfrm>
            <a:custGeom>
              <a:avLst/>
              <a:gdLst>
                <a:gd name="T0" fmla="*/ 110 w 119"/>
                <a:gd name="T1" fmla="*/ 80 h 90"/>
                <a:gd name="T2" fmla="*/ 54 w 119"/>
                <a:gd name="T3" fmla="*/ 61 h 90"/>
                <a:gd name="T4" fmla="*/ 1 w 119"/>
                <a:gd name="T5" fmla="*/ 35 h 90"/>
                <a:gd name="T6" fmla="*/ 73 w 119"/>
                <a:gd name="T7" fmla="*/ 14 h 90"/>
                <a:gd name="T8" fmla="*/ 110 w 119"/>
                <a:gd name="T9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0">
                  <a:moveTo>
                    <a:pt x="110" y="80"/>
                  </a:moveTo>
                  <a:cubicBezTo>
                    <a:pt x="102" y="90"/>
                    <a:pt x="82" y="72"/>
                    <a:pt x="54" y="61"/>
                  </a:cubicBezTo>
                  <a:cubicBezTo>
                    <a:pt x="27" y="49"/>
                    <a:pt x="0" y="48"/>
                    <a:pt x="1" y="35"/>
                  </a:cubicBezTo>
                  <a:cubicBezTo>
                    <a:pt x="1" y="23"/>
                    <a:pt x="38" y="0"/>
                    <a:pt x="73" y="14"/>
                  </a:cubicBezTo>
                  <a:cubicBezTo>
                    <a:pt x="109" y="29"/>
                    <a:pt x="119" y="71"/>
                    <a:pt x="110" y="80"/>
                  </a:cubicBezTo>
                  <a:close/>
                </a:path>
              </a:pathLst>
            </a:custGeom>
            <a:solidFill>
              <a:srgbClr val="E75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8" name="Freeform 28"/>
            <p:cNvSpPr>
              <a:spLocks/>
            </p:cNvSpPr>
            <p:nvPr/>
          </p:nvSpPr>
          <p:spPr bwMode="auto">
            <a:xfrm>
              <a:off x="8747125" y="3776663"/>
              <a:ext cx="279400" cy="142875"/>
            </a:xfrm>
            <a:custGeom>
              <a:avLst/>
              <a:gdLst>
                <a:gd name="T0" fmla="*/ 58 w 98"/>
                <a:gd name="T1" fmla="*/ 9 h 50"/>
                <a:gd name="T2" fmla="*/ 28 w 98"/>
                <a:gd name="T3" fmla="*/ 1 h 50"/>
                <a:gd name="T4" fmla="*/ 1 w 98"/>
                <a:gd name="T5" fmla="*/ 2 h 50"/>
                <a:gd name="T6" fmla="*/ 1 w 98"/>
                <a:gd name="T7" fmla="*/ 3 h 50"/>
                <a:gd name="T8" fmla="*/ 54 w 98"/>
                <a:gd name="T9" fmla="*/ 29 h 50"/>
                <a:gd name="T10" fmla="*/ 98 w 98"/>
                <a:gd name="T11" fmla="*/ 50 h 50"/>
                <a:gd name="T12" fmla="*/ 58 w 98"/>
                <a:gd name="T13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0">
                  <a:moveTo>
                    <a:pt x="58" y="9"/>
                  </a:moveTo>
                  <a:cubicBezTo>
                    <a:pt x="49" y="5"/>
                    <a:pt x="38" y="2"/>
                    <a:pt x="28" y="1"/>
                  </a:cubicBezTo>
                  <a:cubicBezTo>
                    <a:pt x="19" y="0"/>
                    <a:pt x="10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6"/>
                    <a:pt x="27" y="17"/>
                    <a:pt x="54" y="29"/>
                  </a:cubicBezTo>
                  <a:cubicBezTo>
                    <a:pt x="72" y="36"/>
                    <a:pt x="88" y="47"/>
                    <a:pt x="98" y="50"/>
                  </a:cubicBezTo>
                  <a:cubicBezTo>
                    <a:pt x="88" y="34"/>
                    <a:pt x="76" y="18"/>
                    <a:pt x="58" y="9"/>
                  </a:cubicBezTo>
                  <a:close/>
                </a:path>
              </a:pathLst>
            </a:custGeom>
            <a:solidFill>
              <a:srgbClr val="B14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9" name="Freeform 29"/>
            <p:cNvSpPr>
              <a:spLocks/>
            </p:cNvSpPr>
            <p:nvPr/>
          </p:nvSpPr>
          <p:spPr bwMode="auto">
            <a:xfrm>
              <a:off x="8809038" y="3705225"/>
              <a:ext cx="249238" cy="125413"/>
            </a:xfrm>
            <a:custGeom>
              <a:avLst/>
              <a:gdLst>
                <a:gd name="T0" fmla="*/ 87 w 87"/>
                <a:gd name="T1" fmla="*/ 44 h 44"/>
                <a:gd name="T2" fmla="*/ 51 w 87"/>
                <a:gd name="T3" fmla="*/ 7 h 44"/>
                <a:gd name="T4" fmla="*/ 0 w 87"/>
                <a:gd name="T5" fmla="*/ 8 h 44"/>
                <a:gd name="T6" fmla="*/ 87 w 87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44">
                  <a:moveTo>
                    <a:pt x="87" y="44"/>
                  </a:moveTo>
                  <a:cubicBezTo>
                    <a:pt x="81" y="30"/>
                    <a:pt x="70" y="15"/>
                    <a:pt x="51" y="7"/>
                  </a:cubicBezTo>
                  <a:cubicBezTo>
                    <a:pt x="33" y="0"/>
                    <a:pt x="14" y="2"/>
                    <a:pt x="0" y="8"/>
                  </a:cubicBezTo>
                  <a:lnTo>
                    <a:pt x="8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0" name="Freeform 30"/>
            <p:cNvSpPr>
              <a:spLocks noEditPoints="1"/>
            </p:cNvSpPr>
            <p:nvPr/>
          </p:nvSpPr>
          <p:spPr bwMode="auto">
            <a:xfrm>
              <a:off x="8997950" y="3805238"/>
              <a:ext cx="741363" cy="260350"/>
            </a:xfrm>
            <a:custGeom>
              <a:avLst/>
              <a:gdLst>
                <a:gd name="T0" fmla="*/ 2 w 260"/>
                <a:gd name="T1" fmla="*/ 89 h 91"/>
                <a:gd name="T2" fmla="*/ 0 w 260"/>
                <a:gd name="T3" fmla="*/ 91 h 91"/>
                <a:gd name="T4" fmla="*/ 2 w 260"/>
                <a:gd name="T5" fmla="*/ 89 h 91"/>
                <a:gd name="T6" fmla="*/ 2 w 260"/>
                <a:gd name="T7" fmla="*/ 89 h 91"/>
                <a:gd name="T8" fmla="*/ 156 w 260"/>
                <a:gd name="T9" fmla="*/ 0 h 91"/>
                <a:gd name="T10" fmla="*/ 2 w 260"/>
                <a:gd name="T11" fmla="*/ 89 h 91"/>
                <a:gd name="T12" fmla="*/ 168 w 260"/>
                <a:gd name="T13" fmla="*/ 8 h 91"/>
                <a:gd name="T14" fmla="*/ 260 w 260"/>
                <a:gd name="T15" fmla="*/ 39 h 91"/>
                <a:gd name="T16" fmla="*/ 156 w 26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91">
                  <a:moveTo>
                    <a:pt x="2" y="89"/>
                  </a:moveTo>
                  <a:cubicBezTo>
                    <a:pt x="0" y="90"/>
                    <a:pt x="0" y="91"/>
                    <a:pt x="0" y="9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moveTo>
                    <a:pt x="156" y="0"/>
                  </a:moveTo>
                  <a:cubicBezTo>
                    <a:pt x="112" y="0"/>
                    <a:pt x="57" y="20"/>
                    <a:pt x="2" y="89"/>
                  </a:cubicBezTo>
                  <a:cubicBezTo>
                    <a:pt x="15" y="75"/>
                    <a:pt x="85" y="8"/>
                    <a:pt x="168" y="8"/>
                  </a:cubicBezTo>
                  <a:cubicBezTo>
                    <a:pt x="198" y="8"/>
                    <a:pt x="229" y="16"/>
                    <a:pt x="260" y="39"/>
                  </a:cubicBezTo>
                  <a:cubicBezTo>
                    <a:pt x="260" y="39"/>
                    <a:pt x="218" y="0"/>
                    <a:pt x="156" y="0"/>
                  </a:cubicBezTo>
                </a:path>
              </a:pathLst>
            </a:custGeom>
            <a:solidFill>
              <a:srgbClr val="FBD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1" name="Freeform 31"/>
            <p:cNvSpPr>
              <a:spLocks/>
            </p:cNvSpPr>
            <p:nvPr/>
          </p:nvSpPr>
          <p:spPr bwMode="auto">
            <a:xfrm>
              <a:off x="8755063" y="3814763"/>
              <a:ext cx="296863" cy="296863"/>
            </a:xfrm>
            <a:custGeom>
              <a:avLst/>
              <a:gdLst>
                <a:gd name="T0" fmla="*/ 95 w 104"/>
                <a:gd name="T1" fmla="*/ 37 h 104"/>
                <a:gd name="T2" fmla="*/ 95 w 104"/>
                <a:gd name="T3" fmla="*/ 78 h 104"/>
                <a:gd name="T4" fmla="*/ 54 w 104"/>
                <a:gd name="T5" fmla="*/ 57 h 104"/>
                <a:gd name="T6" fmla="*/ 28 w 104"/>
                <a:gd name="T7" fmla="*/ 98 h 104"/>
                <a:gd name="T8" fmla="*/ 2 w 104"/>
                <a:gd name="T9" fmla="*/ 104 h 104"/>
                <a:gd name="T10" fmla="*/ 24 w 104"/>
                <a:gd name="T11" fmla="*/ 12 h 104"/>
                <a:gd name="T12" fmla="*/ 95 w 104"/>
                <a:gd name="T13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04">
                  <a:moveTo>
                    <a:pt x="95" y="37"/>
                  </a:moveTo>
                  <a:cubicBezTo>
                    <a:pt x="95" y="37"/>
                    <a:pt x="104" y="69"/>
                    <a:pt x="95" y="78"/>
                  </a:cubicBezTo>
                  <a:cubicBezTo>
                    <a:pt x="87" y="86"/>
                    <a:pt x="66" y="69"/>
                    <a:pt x="54" y="57"/>
                  </a:cubicBezTo>
                  <a:cubicBezTo>
                    <a:pt x="42" y="46"/>
                    <a:pt x="31" y="84"/>
                    <a:pt x="28" y="98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0" y="60"/>
                    <a:pt x="24" y="12"/>
                  </a:cubicBezTo>
                  <a:cubicBezTo>
                    <a:pt x="24" y="12"/>
                    <a:pt x="40" y="0"/>
                    <a:pt x="95" y="37"/>
                  </a:cubicBezTo>
                  <a:close/>
                </a:path>
              </a:pathLst>
            </a:custGeom>
            <a:solidFill>
              <a:srgbClr val="FFF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7864800">
            <a:off x="4047750" y="3352656"/>
            <a:ext cx="1188049" cy="1188049"/>
            <a:chOff x="2839064" y="2279427"/>
            <a:chExt cx="1458874" cy="1458874"/>
          </a:xfrm>
          <a:solidFill>
            <a:srgbClr val="C00000"/>
          </a:solidFill>
        </p:grpSpPr>
        <p:sp>
          <p:nvSpPr>
            <p:cNvPr id="4" name="矩形 3"/>
            <p:cNvSpPr/>
            <p:nvPr/>
          </p:nvSpPr>
          <p:spPr>
            <a:xfrm>
              <a:off x="3419475" y="2279427"/>
              <a:ext cx="257175" cy="14588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5400000">
              <a:off x="3439913" y="2297665"/>
              <a:ext cx="257175" cy="14588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1807405" y="5704608"/>
            <a:ext cx="38708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>
              <a:lnSpc>
                <a:spcPct val="120000"/>
              </a:lnSpc>
            </a:pPr>
            <a:r>
              <a:rPr lang="zh-CN" altLang="en-US" sz="2000" b="1" kern="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如果你没有一个枕头，一觉醒来，会发觉手臂麻到不是自己的了。</a:t>
            </a:r>
          </a:p>
        </p:txBody>
      </p:sp>
      <p:sp>
        <p:nvSpPr>
          <p:cNvPr id="52" name="椭圆 51"/>
          <p:cNvSpPr/>
          <p:nvPr/>
        </p:nvSpPr>
        <p:spPr>
          <a:xfrm>
            <a:off x="1354819" y="4981136"/>
            <a:ext cx="457200" cy="4572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53" name="椭圆 52"/>
          <p:cNvSpPr/>
          <p:nvPr/>
        </p:nvSpPr>
        <p:spPr>
          <a:xfrm>
            <a:off x="1354819" y="5698871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2</a:t>
            </a:r>
            <a:endParaRPr lang="zh-CN" altLang="en-US" b="1" dirty="0"/>
          </a:p>
        </p:txBody>
      </p:sp>
      <p:grpSp>
        <p:nvGrpSpPr>
          <p:cNvPr id="45" name="组合 44"/>
          <p:cNvGrpSpPr/>
          <p:nvPr/>
        </p:nvGrpSpPr>
        <p:grpSpPr>
          <a:xfrm>
            <a:off x="6631182" y="1352276"/>
            <a:ext cx="3524164" cy="3524161"/>
            <a:chOff x="6875499" y="1352276"/>
            <a:chExt cx="3524164" cy="3524161"/>
          </a:xfrm>
        </p:grpSpPr>
        <p:sp>
          <p:nvSpPr>
            <p:cNvPr id="108" name="椭圆 107"/>
            <p:cNvSpPr/>
            <p:nvPr/>
          </p:nvSpPr>
          <p:spPr>
            <a:xfrm>
              <a:off x="6875499" y="1352276"/>
              <a:ext cx="3524164" cy="3524161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7136577" y="1612169"/>
              <a:ext cx="3039830" cy="3039827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249213" y="1675429"/>
              <a:ext cx="2913063" cy="2801938"/>
              <a:chOff x="7000876" y="1374776"/>
              <a:chExt cx="2913063" cy="2801938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7000876" y="1374776"/>
                <a:ext cx="2913063" cy="2801938"/>
              </a:xfrm>
              <a:custGeom>
                <a:avLst/>
                <a:gdLst>
                  <a:gd name="T0" fmla="*/ 510 w 848"/>
                  <a:gd name="T1" fmla="*/ 815 h 815"/>
                  <a:gd name="T2" fmla="*/ 526 w 848"/>
                  <a:gd name="T3" fmla="*/ 758 h 815"/>
                  <a:gd name="T4" fmla="*/ 612 w 848"/>
                  <a:gd name="T5" fmla="*/ 681 h 815"/>
                  <a:gd name="T6" fmla="*/ 697 w 848"/>
                  <a:gd name="T7" fmla="*/ 576 h 815"/>
                  <a:gd name="T8" fmla="*/ 751 w 848"/>
                  <a:gd name="T9" fmla="*/ 504 h 815"/>
                  <a:gd name="T10" fmla="*/ 796 w 848"/>
                  <a:gd name="T11" fmla="*/ 426 h 815"/>
                  <a:gd name="T12" fmla="*/ 848 w 848"/>
                  <a:gd name="T13" fmla="*/ 394 h 815"/>
                  <a:gd name="T14" fmla="*/ 827 w 848"/>
                  <a:gd name="T15" fmla="*/ 372 h 815"/>
                  <a:gd name="T16" fmla="*/ 811 w 848"/>
                  <a:gd name="T17" fmla="*/ 362 h 815"/>
                  <a:gd name="T18" fmla="*/ 533 w 848"/>
                  <a:gd name="T19" fmla="*/ 102 h 815"/>
                  <a:gd name="T20" fmla="*/ 427 w 848"/>
                  <a:gd name="T21" fmla="*/ 38 h 815"/>
                  <a:gd name="T22" fmla="*/ 389 w 848"/>
                  <a:gd name="T23" fmla="*/ 6 h 815"/>
                  <a:gd name="T24" fmla="*/ 365 w 848"/>
                  <a:gd name="T25" fmla="*/ 50 h 815"/>
                  <a:gd name="T26" fmla="*/ 277 w 848"/>
                  <a:gd name="T27" fmla="*/ 121 h 815"/>
                  <a:gd name="T28" fmla="*/ 68 w 848"/>
                  <a:gd name="T29" fmla="*/ 409 h 815"/>
                  <a:gd name="T30" fmla="*/ 53 w 848"/>
                  <a:gd name="T31" fmla="*/ 430 h 815"/>
                  <a:gd name="T32" fmla="*/ 15 w 848"/>
                  <a:gd name="T33" fmla="*/ 440 h 815"/>
                  <a:gd name="T34" fmla="*/ 42 w 848"/>
                  <a:gd name="T35" fmla="*/ 479 h 815"/>
                  <a:gd name="T36" fmla="*/ 243 w 848"/>
                  <a:gd name="T37" fmla="*/ 641 h 815"/>
                  <a:gd name="T38" fmla="*/ 473 w 848"/>
                  <a:gd name="T39" fmla="*/ 784 h 815"/>
                  <a:gd name="T40" fmla="*/ 510 w 848"/>
                  <a:gd name="T4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8" h="815">
                    <a:moveTo>
                      <a:pt x="510" y="815"/>
                    </a:moveTo>
                    <a:cubicBezTo>
                      <a:pt x="532" y="805"/>
                      <a:pt x="513" y="779"/>
                      <a:pt x="526" y="758"/>
                    </a:cubicBezTo>
                    <a:cubicBezTo>
                      <a:pt x="544" y="732"/>
                      <a:pt x="589" y="705"/>
                      <a:pt x="612" y="681"/>
                    </a:cubicBezTo>
                    <a:cubicBezTo>
                      <a:pt x="645" y="649"/>
                      <a:pt x="670" y="614"/>
                      <a:pt x="697" y="576"/>
                    </a:cubicBezTo>
                    <a:cubicBezTo>
                      <a:pt x="716" y="553"/>
                      <a:pt x="736" y="530"/>
                      <a:pt x="751" y="504"/>
                    </a:cubicBezTo>
                    <a:cubicBezTo>
                      <a:pt x="763" y="484"/>
                      <a:pt x="778" y="440"/>
                      <a:pt x="796" y="426"/>
                    </a:cubicBezTo>
                    <a:cubicBezTo>
                      <a:pt x="812" y="412"/>
                      <a:pt x="836" y="420"/>
                      <a:pt x="848" y="394"/>
                    </a:cubicBezTo>
                    <a:cubicBezTo>
                      <a:pt x="848" y="385"/>
                      <a:pt x="838" y="377"/>
                      <a:pt x="827" y="372"/>
                    </a:cubicBezTo>
                    <a:cubicBezTo>
                      <a:pt x="811" y="362"/>
                      <a:pt x="811" y="362"/>
                      <a:pt x="811" y="362"/>
                    </a:cubicBezTo>
                    <a:cubicBezTo>
                      <a:pt x="759" y="285"/>
                      <a:pt x="657" y="175"/>
                      <a:pt x="533" y="102"/>
                    </a:cubicBezTo>
                    <a:cubicBezTo>
                      <a:pt x="502" y="85"/>
                      <a:pt x="455" y="60"/>
                      <a:pt x="427" y="38"/>
                    </a:cubicBezTo>
                    <a:cubicBezTo>
                      <a:pt x="416" y="30"/>
                      <a:pt x="410" y="0"/>
                      <a:pt x="389" y="6"/>
                    </a:cubicBezTo>
                    <a:cubicBezTo>
                      <a:pt x="387" y="4"/>
                      <a:pt x="368" y="46"/>
                      <a:pt x="365" y="50"/>
                    </a:cubicBezTo>
                    <a:cubicBezTo>
                      <a:pt x="341" y="77"/>
                      <a:pt x="303" y="95"/>
                      <a:pt x="277" y="121"/>
                    </a:cubicBezTo>
                    <a:cubicBezTo>
                      <a:pt x="185" y="204"/>
                      <a:pt x="141" y="316"/>
                      <a:pt x="68" y="409"/>
                    </a:cubicBezTo>
                    <a:cubicBezTo>
                      <a:pt x="62" y="417"/>
                      <a:pt x="65" y="422"/>
                      <a:pt x="53" y="430"/>
                    </a:cubicBezTo>
                    <a:cubicBezTo>
                      <a:pt x="48" y="433"/>
                      <a:pt x="20" y="430"/>
                      <a:pt x="15" y="440"/>
                    </a:cubicBezTo>
                    <a:cubicBezTo>
                      <a:pt x="0" y="460"/>
                      <a:pt x="21" y="454"/>
                      <a:pt x="42" y="479"/>
                    </a:cubicBezTo>
                    <a:cubicBezTo>
                      <a:pt x="107" y="547"/>
                      <a:pt x="164" y="584"/>
                      <a:pt x="243" y="641"/>
                    </a:cubicBezTo>
                    <a:cubicBezTo>
                      <a:pt x="313" y="691"/>
                      <a:pt x="409" y="769"/>
                      <a:pt x="473" y="784"/>
                    </a:cubicBezTo>
                    <a:cubicBezTo>
                      <a:pt x="482" y="803"/>
                      <a:pt x="489" y="809"/>
                      <a:pt x="510" y="8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7308851" y="2987676"/>
                <a:ext cx="1319213" cy="941388"/>
              </a:xfrm>
              <a:custGeom>
                <a:avLst/>
                <a:gdLst>
                  <a:gd name="T0" fmla="*/ 0 w 384"/>
                  <a:gd name="T1" fmla="*/ 0 h 274"/>
                  <a:gd name="T2" fmla="*/ 384 w 384"/>
                  <a:gd name="T3" fmla="*/ 274 h 274"/>
                  <a:gd name="T4" fmla="*/ 0 w 384"/>
                  <a:gd name="T5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4" h="274">
                    <a:moveTo>
                      <a:pt x="0" y="0"/>
                    </a:moveTo>
                    <a:cubicBezTo>
                      <a:pt x="0" y="0"/>
                      <a:pt x="281" y="137"/>
                      <a:pt x="384" y="274"/>
                    </a:cubicBezTo>
                    <a:cubicBezTo>
                      <a:pt x="384" y="274"/>
                      <a:pt x="87" y="91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5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 rot="18642963">
              <a:off x="9021222" y="3235808"/>
              <a:ext cx="1458874" cy="875362"/>
              <a:chOff x="3413152" y="2279427"/>
              <a:chExt cx="1458874" cy="875362"/>
            </a:xfrm>
            <a:solidFill>
              <a:srgbClr val="C00000"/>
            </a:solidFill>
          </p:grpSpPr>
          <p:sp>
            <p:nvSpPr>
              <p:cNvPr id="97" name="矩形 96"/>
              <p:cNvSpPr/>
              <p:nvPr/>
            </p:nvSpPr>
            <p:spPr>
              <a:xfrm>
                <a:off x="3419475" y="2279427"/>
                <a:ext cx="269824" cy="7588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 rot="5400000">
                <a:off x="4014001" y="2296765"/>
                <a:ext cx="257175" cy="14588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5" name="任意多边形 104"/>
            <p:cNvSpPr/>
            <p:nvPr/>
          </p:nvSpPr>
          <p:spPr>
            <a:xfrm>
              <a:off x="8297319" y="2402186"/>
              <a:ext cx="893136" cy="960268"/>
            </a:xfrm>
            <a:custGeom>
              <a:avLst/>
              <a:gdLst>
                <a:gd name="connsiteX0" fmla="*/ 48232 w 280519"/>
                <a:gd name="connsiteY0" fmla="*/ 3805 h 301604"/>
                <a:gd name="connsiteX1" fmla="*/ 84356 w 280519"/>
                <a:gd name="connsiteY1" fmla="*/ 3805 h 301604"/>
                <a:gd name="connsiteX2" fmla="*/ 85749 w 280519"/>
                <a:gd name="connsiteY2" fmla="*/ 57594 h 301604"/>
                <a:gd name="connsiteX3" fmla="*/ 123216 w 280519"/>
                <a:gd name="connsiteY3" fmla="*/ 59328 h 301604"/>
                <a:gd name="connsiteX4" fmla="*/ 123216 w 280519"/>
                <a:gd name="connsiteY4" fmla="*/ 105045 h 301604"/>
                <a:gd name="connsiteX5" fmla="*/ 86476 w 280519"/>
                <a:gd name="connsiteY5" fmla="*/ 107115 h 301604"/>
                <a:gd name="connsiteX6" fmla="*/ 84400 w 280519"/>
                <a:gd name="connsiteY6" fmla="*/ 300222 h 301604"/>
                <a:gd name="connsiteX7" fmla="*/ 38722 w 280519"/>
                <a:gd name="connsiteY7" fmla="*/ 300222 h 301604"/>
                <a:gd name="connsiteX8" fmla="*/ 39893 w 280519"/>
                <a:gd name="connsiteY8" fmla="*/ 235568 h 301604"/>
                <a:gd name="connsiteX9" fmla="*/ 0 w 280519"/>
                <a:gd name="connsiteY9" fmla="*/ 235568 h 301604"/>
                <a:gd name="connsiteX10" fmla="*/ 0 w 280519"/>
                <a:gd name="connsiteY10" fmla="*/ 129301 h 301604"/>
                <a:gd name="connsiteX11" fmla="*/ 39895 w 280519"/>
                <a:gd name="connsiteY11" fmla="*/ 129301 h 301604"/>
                <a:gd name="connsiteX12" fmla="*/ 39895 w 280519"/>
                <a:gd name="connsiteY12" fmla="*/ 235455 h 301604"/>
                <a:gd name="connsiteX13" fmla="*/ 42181 w 280519"/>
                <a:gd name="connsiteY13" fmla="*/ 109268 h 301604"/>
                <a:gd name="connsiteX14" fmla="*/ 0 w 280519"/>
                <a:gd name="connsiteY14" fmla="*/ 107886 h 301604"/>
                <a:gd name="connsiteX15" fmla="*/ 0 w 280519"/>
                <a:gd name="connsiteY15" fmla="*/ 67071 h 301604"/>
                <a:gd name="connsiteX16" fmla="*/ 44758 w 280519"/>
                <a:gd name="connsiteY16" fmla="*/ 62908 h 301604"/>
                <a:gd name="connsiteX17" fmla="*/ 186598 w 280519"/>
                <a:gd name="connsiteY17" fmla="*/ 0 h 301604"/>
                <a:gd name="connsiteX18" fmla="*/ 224511 w 280519"/>
                <a:gd name="connsiteY18" fmla="*/ 0 h 301604"/>
                <a:gd name="connsiteX19" fmla="*/ 222094 w 280519"/>
                <a:gd name="connsiteY19" fmla="*/ 50611 h 301604"/>
                <a:gd name="connsiteX20" fmla="*/ 280519 w 280519"/>
                <a:gd name="connsiteY20" fmla="*/ 51994 h 301604"/>
                <a:gd name="connsiteX21" fmla="*/ 280519 w 280519"/>
                <a:gd name="connsiteY21" fmla="*/ 149483 h 301604"/>
                <a:gd name="connsiteX22" fmla="*/ 246323 w 280519"/>
                <a:gd name="connsiteY22" fmla="*/ 149483 h 301604"/>
                <a:gd name="connsiteX23" fmla="*/ 243905 w 280519"/>
                <a:gd name="connsiteY23" fmla="*/ 100733 h 301604"/>
                <a:gd name="connsiteX24" fmla="*/ 235111 w 280519"/>
                <a:gd name="connsiteY24" fmla="*/ 100733 h 301604"/>
                <a:gd name="connsiteX25" fmla="*/ 232121 w 280519"/>
                <a:gd name="connsiteY25" fmla="*/ 259297 h 301604"/>
                <a:gd name="connsiteX26" fmla="*/ 243046 w 280519"/>
                <a:gd name="connsiteY26" fmla="*/ 259297 h 301604"/>
                <a:gd name="connsiteX27" fmla="*/ 243046 w 280519"/>
                <a:gd name="connsiteY27" fmla="*/ 236824 h 301604"/>
                <a:gd name="connsiteX28" fmla="*/ 279374 w 280519"/>
                <a:gd name="connsiteY28" fmla="*/ 236824 h 301604"/>
                <a:gd name="connsiteX29" fmla="*/ 280519 w 280519"/>
                <a:gd name="connsiteY29" fmla="*/ 301604 h 301604"/>
                <a:gd name="connsiteX30" fmla="*/ 193608 w 280519"/>
                <a:gd name="connsiteY30" fmla="*/ 301604 h 301604"/>
                <a:gd name="connsiteX31" fmla="*/ 195626 w 280519"/>
                <a:gd name="connsiteY31" fmla="*/ 214247 h 301604"/>
                <a:gd name="connsiteX32" fmla="*/ 194566 w 280519"/>
                <a:gd name="connsiteY32" fmla="*/ 216392 h 301604"/>
                <a:gd name="connsiteX33" fmla="*/ 193277 w 280519"/>
                <a:gd name="connsiteY33" fmla="*/ 223024 h 301604"/>
                <a:gd name="connsiteX34" fmla="*/ 176961 w 280519"/>
                <a:gd name="connsiteY34" fmla="*/ 261907 h 301604"/>
                <a:gd name="connsiteX35" fmla="*/ 173007 w 280519"/>
                <a:gd name="connsiteY35" fmla="*/ 270414 h 301604"/>
                <a:gd name="connsiteX36" fmla="*/ 167011 w 280519"/>
                <a:gd name="connsiteY36" fmla="*/ 283575 h 301604"/>
                <a:gd name="connsiteX37" fmla="*/ 163115 w 280519"/>
                <a:gd name="connsiteY37" fmla="*/ 286882 h 301604"/>
                <a:gd name="connsiteX38" fmla="*/ 161438 w 280519"/>
                <a:gd name="connsiteY38" fmla="*/ 288118 h 301604"/>
                <a:gd name="connsiteX39" fmla="*/ 161041 w 280519"/>
                <a:gd name="connsiteY39" fmla="*/ 290227 h 301604"/>
                <a:gd name="connsiteX40" fmla="*/ 158431 w 280519"/>
                <a:gd name="connsiteY40" fmla="*/ 292270 h 301604"/>
                <a:gd name="connsiteX41" fmla="*/ 156405 w 280519"/>
                <a:gd name="connsiteY41" fmla="*/ 298146 h 301604"/>
                <a:gd name="connsiteX42" fmla="*/ 125502 w 280519"/>
                <a:gd name="connsiteY42" fmla="*/ 268746 h 301604"/>
                <a:gd name="connsiteX43" fmla="*/ 131642 w 280519"/>
                <a:gd name="connsiteY43" fmla="*/ 253564 h 301604"/>
                <a:gd name="connsiteX44" fmla="*/ 141041 w 280519"/>
                <a:gd name="connsiteY44" fmla="*/ 235161 h 301604"/>
                <a:gd name="connsiteX45" fmla="*/ 144612 w 280519"/>
                <a:gd name="connsiteY45" fmla="*/ 225640 h 301604"/>
                <a:gd name="connsiteX46" fmla="*/ 148150 w 280519"/>
                <a:gd name="connsiteY46" fmla="*/ 218261 h 301604"/>
                <a:gd name="connsiteX47" fmla="*/ 149219 w 280519"/>
                <a:gd name="connsiteY47" fmla="*/ 215497 h 301604"/>
                <a:gd name="connsiteX48" fmla="*/ 149356 w 280519"/>
                <a:gd name="connsiteY48" fmla="*/ 212028 h 301604"/>
                <a:gd name="connsiteX49" fmla="*/ 162930 w 280519"/>
                <a:gd name="connsiteY49" fmla="*/ 171102 h 301604"/>
                <a:gd name="connsiteX50" fmla="*/ 167104 w 280519"/>
                <a:gd name="connsiteY50" fmla="*/ 156851 h 301604"/>
                <a:gd name="connsiteX51" fmla="*/ 173228 w 280519"/>
                <a:gd name="connsiteY51" fmla="*/ 124056 h 301604"/>
                <a:gd name="connsiteX52" fmla="*/ 176322 w 280519"/>
                <a:gd name="connsiteY52" fmla="*/ 103844 h 301604"/>
                <a:gd name="connsiteX53" fmla="*/ 165392 w 280519"/>
                <a:gd name="connsiteY53" fmla="*/ 103844 h 301604"/>
                <a:gd name="connsiteX54" fmla="*/ 165392 w 280519"/>
                <a:gd name="connsiteY54" fmla="*/ 156741 h 301604"/>
                <a:gd name="connsiteX55" fmla="*/ 126669 w 280519"/>
                <a:gd name="connsiteY55" fmla="*/ 155260 h 301604"/>
                <a:gd name="connsiteX56" fmla="*/ 126669 w 280519"/>
                <a:gd name="connsiteY56" fmla="*/ 240062 h 301604"/>
                <a:gd name="connsiteX57" fmla="*/ 86779 w 280519"/>
                <a:gd name="connsiteY57" fmla="*/ 240062 h 301604"/>
                <a:gd name="connsiteX58" fmla="*/ 86779 w 280519"/>
                <a:gd name="connsiteY58" fmla="*/ 126537 h 301604"/>
                <a:gd name="connsiteX59" fmla="*/ 125902 w 280519"/>
                <a:gd name="connsiteY59" fmla="*/ 126537 h 301604"/>
                <a:gd name="connsiteX60" fmla="*/ 126922 w 280519"/>
                <a:gd name="connsiteY60" fmla="*/ 53535 h 301604"/>
                <a:gd name="connsiteX61" fmla="*/ 182424 w 280519"/>
                <a:gd name="connsiteY61" fmla="*/ 49372 h 30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0519" h="301604">
                  <a:moveTo>
                    <a:pt x="48232" y="3805"/>
                  </a:moveTo>
                  <a:lnTo>
                    <a:pt x="84356" y="3805"/>
                  </a:lnTo>
                  <a:lnTo>
                    <a:pt x="85749" y="57594"/>
                  </a:lnTo>
                  <a:lnTo>
                    <a:pt x="123216" y="59328"/>
                  </a:lnTo>
                  <a:lnTo>
                    <a:pt x="123216" y="105045"/>
                  </a:lnTo>
                  <a:lnTo>
                    <a:pt x="86476" y="107115"/>
                  </a:lnTo>
                  <a:lnTo>
                    <a:pt x="84400" y="300222"/>
                  </a:lnTo>
                  <a:lnTo>
                    <a:pt x="38722" y="300222"/>
                  </a:lnTo>
                  <a:lnTo>
                    <a:pt x="39893" y="235568"/>
                  </a:lnTo>
                  <a:lnTo>
                    <a:pt x="0" y="235568"/>
                  </a:lnTo>
                  <a:lnTo>
                    <a:pt x="0" y="129301"/>
                  </a:lnTo>
                  <a:lnTo>
                    <a:pt x="39895" y="129301"/>
                  </a:lnTo>
                  <a:lnTo>
                    <a:pt x="39895" y="235455"/>
                  </a:lnTo>
                  <a:lnTo>
                    <a:pt x="42181" y="109268"/>
                  </a:lnTo>
                  <a:lnTo>
                    <a:pt x="0" y="107886"/>
                  </a:lnTo>
                  <a:lnTo>
                    <a:pt x="0" y="67071"/>
                  </a:lnTo>
                  <a:lnTo>
                    <a:pt x="44758" y="62908"/>
                  </a:lnTo>
                  <a:close/>
                  <a:moveTo>
                    <a:pt x="186598" y="0"/>
                  </a:moveTo>
                  <a:lnTo>
                    <a:pt x="224511" y="0"/>
                  </a:lnTo>
                  <a:lnTo>
                    <a:pt x="222094" y="50611"/>
                  </a:lnTo>
                  <a:lnTo>
                    <a:pt x="280519" y="51994"/>
                  </a:lnTo>
                  <a:lnTo>
                    <a:pt x="280519" y="149483"/>
                  </a:lnTo>
                  <a:lnTo>
                    <a:pt x="246323" y="149483"/>
                  </a:lnTo>
                  <a:lnTo>
                    <a:pt x="243905" y="100733"/>
                  </a:lnTo>
                  <a:lnTo>
                    <a:pt x="235111" y="100733"/>
                  </a:lnTo>
                  <a:lnTo>
                    <a:pt x="232121" y="259297"/>
                  </a:lnTo>
                  <a:lnTo>
                    <a:pt x="243046" y="259297"/>
                  </a:lnTo>
                  <a:lnTo>
                    <a:pt x="243046" y="236824"/>
                  </a:lnTo>
                  <a:lnTo>
                    <a:pt x="279374" y="236824"/>
                  </a:lnTo>
                  <a:lnTo>
                    <a:pt x="280519" y="301604"/>
                  </a:lnTo>
                  <a:lnTo>
                    <a:pt x="193608" y="301604"/>
                  </a:lnTo>
                  <a:lnTo>
                    <a:pt x="195626" y="214247"/>
                  </a:lnTo>
                  <a:lnTo>
                    <a:pt x="194566" y="216392"/>
                  </a:lnTo>
                  <a:cubicBezTo>
                    <a:pt x="194195" y="217869"/>
                    <a:pt x="193766" y="220080"/>
                    <a:pt x="193277" y="223024"/>
                  </a:cubicBezTo>
                  <a:lnTo>
                    <a:pt x="176961" y="261907"/>
                  </a:lnTo>
                  <a:cubicBezTo>
                    <a:pt x="175713" y="264656"/>
                    <a:pt x="174395" y="267492"/>
                    <a:pt x="173007" y="270414"/>
                  </a:cubicBezTo>
                  <a:cubicBezTo>
                    <a:pt x="171620" y="273337"/>
                    <a:pt x="169621" y="277724"/>
                    <a:pt x="167011" y="283575"/>
                  </a:cubicBezTo>
                  <a:cubicBezTo>
                    <a:pt x="165072" y="284956"/>
                    <a:pt x="163774" y="286058"/>
                    <a:pt x="163115" y="286882"/>
                  </a:cubicBezTo>
                  <a:cubicBezTo>
                    <a:pt x="162456" y="287706"/>
                    <a:pt x="161897" y="288118"/>
                    <a:pt x="161438" y="288118"/>
                  </a:cubicBezTo>
                  <a:cubicBezTo>
                    <a:pt x="161401" y="288162"/>
                    <a:pt x="161269" y="288865"/>
                    <a:pt x="161041" y="290227"/>
                  </a:cubicBezTo>
                  <a:cubicBezTo>
                    <a:pt x="160814" y="291589"/>
                    <a:pt x="159944" y="292270"/>
                    <a:pt x="158431" y="292270"/>
                  </a:cubicBezTo>
                  <a:cubicBezTo>
                    <a:pt x="157080" y="293511"/>
                    <a:pt x="156405" y="295470"/>
                    <a:pt x="156405" y="298146"/>
                  </a:cubicBezTo>
                  <a:lnTo>
                    <a:pt x="125502" y="268746"/>
                  </a:lnTo>
                  <a:cubicBezTo>
                    <a:pt x="127297" y="263658"/>
                    <a:pt x="129343" y="258597"/>
                    <a:pt x="131642" y="253564"/>
                  </a:cubicBezTo>
                  <a:cubicBezTo>
                    <a:pt x="133940" y="248531"/>
                    <a:pt x="137073" y="242397"/>
                    <a:pt x="141041" y="235161"/>
                  </a:cubicBezTo>
                  <a:cubicBezTo>
                    <a:pt x="142352" y="231666"/>
                    <a:pt x="143542" y="228492"/>
                    <a:pt x="144612" y="225640"/>
                  </a:cubicBezTo>
                  <a:cubicBezTo>
                    <a:pt x="145683" y="222788"/>
                    <a:pt x="146862" y="220328"/>
                    <a:pt x="148150" y="218261"/>
                  </a:cubicBezTo>
                  <a:cubicBezTo>
                    <a:pt x="148771" y="217321"/>
                    <a:pt x="149127" y="216400"/>
                    <a:pt x="149219" y="215497"/>
                  </a:cubicBezTo>
                  <a:cubicBezTo>
                    <a:pt x="149310" y="214594"/>
                    <a:pt x="149356" y="213437"/>
                    <a:pt x="149356" y="212028"/>
                  </a:cubicBezTo>
                  <a:cubicBezTo>
                    <a:pt x="155652" y="198969"/>
                    <a:pt x="160177" y="185328"/>
                    <a:pt x="162930" y="171102"/>
                  </a:cubicBezTo>
                  <a:lnTo>
                    <a:pt x="167104" y="156851"/>
                  </a:lnTo>
                  <a:cubicBezTo>
                    <a:pt x="169560" y="145302"/>
                    <a:pt x="171601" y="134370"/>
                    <a:pt x="173228" y="124056"/>
                  </a:cubicBezTo>
                  <a:cubicBezTo>
                    <a:pt x="174854" y="113742"/>
                    <a:pt x="175886" y="107005"/>
                    <a:pt x="176322" y="103844"/>
                  </a:cubicBezTo>
                  <a:lnTo>
                    <a:pt x="165392" y="103844"/>
                  </a:lnTo>
                  <a:lnTo>
                    <a:pt x="165392" y="156741"/>
                  </a:lnTo>
                  <a:lnTo>
                    <a:pt x="126669" y="155260"/>
                  </a:lnTo>
                  <a:lnTo>
                    <a:pt x="126669" y="240062"/>
                  </a:lnTo>
                  <a:lnTo>
                    <a:pt x="86779" y="240062"/>
                  </a:lnTo>
                  <a:lnTo>
                    <a:pt x="86779" y="126537"/>
                  </a:lnTo>
                  <a:lnTo>
                    <a:pt x="125902" y="126537"/>
                  </a:lnTo>
                  <a:lnTo>
                    <a:pt x="126922" y="53535"/>
                  </a:lnTo>
                  <a:lnTo>
                    <a:pt x="182424" y="493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969521" y="1820160"/>
              <a:ext cx="76174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 dirty="0">
                  <a:solidFill>
                    <a:schemeClr val="accent2">
                      <a:lumMod val="75000"/>
                    </a:schemeClr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+</a:t>
              </a:r>
              <a:endParaRPr lang="zh-CN" altLang="en-US" sz="8000" b="1" dirty="0">
                <a:solidFill>
                  <a:schemeClr val="accent2">
                    <a:lumMod val="7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96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圆角矩形 233"/>
          <p:cNvSpPr/>
          <p:nvPr/>
        </p:nvSpPr>
        <p:spPr>
          <a:xfrm>
            <a:off x="771488" y="4248014"/>
            <a:ext cx="10649025" cy="196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16191" y="4351086"/>
            <a:ext cx="6927261" cy="16961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000" ker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如果你没有一个象征身份的老板椅，可以让你的头靠着睡，那你需要把椅子挪到墙根，同样哪一个枕头垫着自己的头部。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2125456" y="414153"/>
            <a:ext cx="1032135" cy="1110011"/>
            <a:chOff x="3240088" y="663575"/>
            <a:chExt cx="1409699" cy="1516063"/>
          </a:xfrm>
          <a:solidFill>
            <a:schemeClr val="bg1"/>
          </a:solidFill>
        </p:grpSpPr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3240088" y="1922463"/>
              <a:ext cx="274637" cy="257175"/>
            </a:xfrm>
            <a:custGeom>
              <a:avLst/>
              <a:gdLst>
                <a:gd name="T0" fmla="*/ 122 w 173"/>
                <a:gd name="T1" fmla="*/ 162 h 162"/>
                <a:gd name="T2" fmla="*/ 0 w 173"/>
                <a:gd name="T3" fmla="*/ 113 h 162"/>
                <a:gd name="T4" fmla="*/ 96 w 173"/>
                <a:gd name="T5" fmla="*/ 51 h 162"/>
                <a:gd name="T6" fmla="*/ 32 w 173"/>
                <a:gd name="T7" fmla="*/ 27 h 162"/>
                <a:gd name="T8" fmla="*/ 39 w 173"/>
                <a:gd name="T9" fmla="*/ 0 h 162"/>
                <a:gd name="T10" fmla="*/ 173 w 173"/>
                <a:gd name="T11" fmla="*/ 54 h 162"/>
                <a:gd name="T12" fmla="*/ 70 w 173"/>
                <a:gd name="T13" fmla="*/ 120 h 162"/>
                <a:gd name="T14" fmla="*/ 134 w 173"/>
                <a:gd name="T15" fmla="*/ 144 h 162"/>
                <a:gd name="T16" fmla="*/ 122 w 173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62">
                  <a:moveTo>
                    <a:pt x="122" y="162"/>
                  </a:moveTo>
                  <a:lnTo>
                    <a:pt x="0" y="113"/>
                  </a:lnTo>
                  <a:lnTo>
                    <a:pt x="96" y="51"/>
                  </a:lnTo>
                  <a:lnTo>
                    <a:pt x="32" y="27"/>
                  </a:lnTo>
                  <a:lnTo>
                    <a:pt x="39" y="0"/>
                  </a:lnTo>
                  <a:lnTo>
                    <a:pt x="173" y="54"/>
                  </a:lnTo>
                  <a:lnTo>
                    <a:pt x="70" y="120"/>
                  </a:lnTo>
                  <a:lnTo>
                    <a:pt x="134" y="144"/>
                  </a:lnTo>
                  <a:lnTo>
                    <a:pt x="122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3594100" y="1441450"/>
              <a:ext cx="390525" cy="350838"/>
            </a:xfrm>
            <a:custGeom>
              <a:avLst/>
              <a:gdLst>
                <a:gd name="T0" fmla="*/ 246 w 246"/>
                <a:gd name="T1" fmla="*/ 195 h 221"/>
                <a:gd name="T2" fmla="*/ 31 w 246"/>
                <a:gd name="T3" fmla="*/ 221 h 221"/>
                <a:gd name="T4" fmla="*/ 121 w 246"/>
                <a:gd name="T5" fmla="*/ 54 h 221"/>
                <a:gd name="T6" fmla="*/ 10 w 246"/>
                <a:gd name="T7" fmla="*/ 68 h 221"/>
                <a:gd name="T8" fmla="*/ 0 w 246"/>
                <a:gd name="T9" fmla="*/ 25 h 221"/>
                <a:gd name="T10" fmla="*/ 236 w 246"/>
                <a:gd name="T11" fmla="*/ 0 h 221"/>
                <a:gd name="T12" fmla="*/ 138 w 246"/>
                <a:gd name="T13" fmla="*/ 173 h 221"/>
                <a:gd name="T14" fmla="*/ 246 w 246"/>
                <a:gd name="T15" fmla="*/ 159 h 221"/>
                <a:gd name="T16" fmla="*/ 246 w 246"/>
                <a:gd name="T17" fmla="*/ 19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21">
                  <a:moveTo>
                    <a:pt x="246" y="195"/>
                  </a:moveTo>
                  <a:lnTo>
                    <a:pt x="31" y="221"/>
                  </a:lnTo>
                  <a:lnTo>
                    <a:pt x="121" y="54"/>
                  </a:lnTo>
                  <a:lnTo>
                    <a:pt x="10" y="68"/>
                  </a:lnTo>
                  <a:lnTo>
                    <a:pt x="0" y="25"/>
                  </a:lnTo>
                  <a:lnTo>
                    <a:pt x="236" y="0"/>
                  </a:lnTo>
                  <a:lnTo>
                    <a:pt x="138" y="173"/>
                  </a:lnTo>
                  <a:lnTo>
                    <a:pt x="246" y="159"/>
                  </a:lnTo>
                  <a:lnTo>
                    <a:pt x="24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3994150" y="663575"/>
              <a:ext cx="655637" cy="581025"/>
            </a:xfrm>
            <a:custGeom>
              <a:avLst/>
              <a:gdLst>
                <a:gd name="T0" fmla="*/ 351 w 413"/>
                <a:gd name="T1" fmla="*/ 366 h 366"/>
                <a:gd name="T2" fmla="*/ 0 w 413"/>
                <a:gd name="T3" fmla="*/ 322 h 366"/>
                <a:gd name="T4" fmla="*/ 209 w 413"/>
                <a:gd name="T5" fmla="*/ 94 h 366"/>
                <a:gd name="T6" fmla="*/ 27 w 413"/>
                <a:gd name="T7" fmla="*/ 74 h 366"/>
                <a:gd name="T8" fmla="*/ 27 w 413"/>
                <a:gd name="T9" fmla="*/ 0 h 366"/>
                <a:gd name="T10" fmla="*/ 413 w 413"/>
                <a:gd name="T11" fmla="*/ 51 h 366"/>
                <a:gd name="T12" fmla="*/ 188 w 413"/>
                <a:gd name="T13" fmla="*/ 288 h 366"/>
                <a:gd name="T14" fmla="*/ 366 w 413"/>
                <a:gd name="T15" fmla="*/ 310 h 366"/>
                <a:gd name="T16" fmla="*/ 351 w 413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66">
                  <a:moveTo>
                    <a:pt x="351" y="366"/>
                  </a:moveTo>
                  <a:lnTo>
                    <a:pt x="0" y="322"/>
                  </a:lnTo>
                  <a:lnTo>
                    <a:pt x="209" y="94"/>
                  </a:lnTo>
                  <a:lnTo>
                    <a:pt x="27" y="74"/>
                  </a:lnTo>
                  <a:lnTo>
                    <a:pt x="27" y="0"/>
                  </a:lnTo>
                  <a:lnTo>
                    <a:pt x="413" y="51"/>
                  </a:lnTo>
                  <a:lnTo>
                    <a:pt x="188" y="288"/>
                  </a:lnTo>
                  <a:lnTo>
                    <a:pt x="366" y="310"/>
                  </a:lnTo>
                  <a:lnTo>
                    <a:pt x="351" y="3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8087145" y="1430016"/>
            <a:ext cx="3502383" cy="4440207"/>
            <a:chOff x="450696" y="328775"/>
            <a:chExt cx="4565533" cy="5788034"/>
          </a:xfrm>
        </p:grpSpPr>
        <p:grpSp>
          <p:nvGrpSpPr>
            <p:cNvPr id="149" name="组合 148"/>
            <p:cNvGrpSpPr/>
            <p:nvPr/>
          </p:nvGrpSpPr>
          <p:grpSpPr>
            <a:xfrm>
              <a:off x="450696" y="1575363"/>
              <a:ext cx="4327526" cy="4327522"/>
              <a:chOff x="5934212" y="1515939"/>
              <a:chExt cx="4759051" cy="4759049"/>
            </a:xfrm>
          </p:grpSpPr>
          <p:sp>
            <p:nvSpPr>
              <p:cNvPr id="150" name="椭圆 149"/>
              <p:cNvSpPr/>
              <p:nvPr/>
            </p:nvSpPr>
            <p:spPr>
              <a:xfrm>
                <a:off x="5934212" y="1515939"/>
                <a:ext cx="4759051" cy="4759049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6286773" y="1866900"/>
                <a:ext cx="4105004" cy="4105002"/>
              </a:xfrm>
              <a:prstGeom prst="ellipse">
                <a:avLst/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10881" y="328775"/>
              <a:ext cx="4505348" cy="5788034"/>
              <a:chOff x="769938" y="973138"/>
              <a:chExt cx="4037012" cy="5186362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2589213" y="3697288"/>
                <a:ext cx="1376362" cy="717550"/>
              </a:xfrm>
              <a:custGeom>
                <a:avLst/>
                <a:gdLst>
                  <a:gd name="T0" fmla="*/ 25 w 506"/>
                  <a:gd name="T1" fmla="*/ 0 h 264"/>
                  <a:gd name="T2" fmla="*/ 22 w 506"/>
                  <a:gd name="T3" fmla="*/ 228 h 264"/>
                  <a:gd name="T4" fmla="*/ 374 w 506"/>
                  <a:gd name="T5" fmla="*/ 264 h 264"/>
                  <a:gd name="T6" fmla="*/ 462 w 506"/>
                  <a:gd name="T7" fmla="*/ 200 h 264"/>
                  <a:gd name="T8" fmla="*/ 96 w 506"/>
                  <a:gd name="T9" fmla="*/ 154 h 264"/>
                  <a:gd name="T10" fmla="*/ 96 w 506"/>
                  <a:gd name="T11" fmla="*/ 5 h 264"/>
                  <a:gd name="T12" fmla="*/ 25 w 506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6" h="264">
                    <a:moveTo>
                      <a:pt x="25" y="0"/>
                    </a:moveTo>
                    <a:cubicBezTo>
                      <a:pt x="25" y="0"/>
                      <a:pt x="0" y="198"/>
                      <a:pt x="22" y="228"/>
                    </a:cubicBezTo>
                    <a:cubicBezTo>
                      <a:pt x="44" y="257"/>
                      <a:pt x="374" y="264"/>
                      <a:pt x="374" y="264"/>
                    </a:cubicBezTo>
                    <a:cubicBezTo>
                      <a:pt x="374" y="264"/>
                      <a:pt x="506" y="224"/>
                      <a:pt x="462" y="200"/>
                    </a:cubicBezTo>
                    <a:cubicBezTo>
                      <a:pt x="352" y="141"/>
                      <a:pt x="96" y="154"/>
                      <a:pt x="96" y="154"/>
                    </a:cubicBezTo>
                    <a:cubicBezTo>
                      <a:pt x="96" y="5"/>
                      <a:pt x="96" y="5"/>
                      <a:pt x="96" y="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2349500" y="5033963"/>
                <a:ext cx="277812" cy="733425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349500" y="5033963"/>
                <a:ext cx="277812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551113" y="5033963"/>
                <a:ext cx="76200" cy="73342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551113" y="5033963"/>
                <a:ext cx="76200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151063" y="5033963"/>
                <a:ext cx="674687" cy="214313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2151063" y="5033963"/>
                <a:ext cx="674687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2644775" y="5033963"/>
                <a:ext cx="180975" cy="214313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2644775" y="5033963"/>
                <a:ext cx="180975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2151063" y="5033963"/>
                <a:ext cx="493712" cy="101600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151063" y="5033963"/>
                <a:ext cx="493712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2644775" y="5033963"/>
                <a:ext cx="180975" cy="101600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2644775" y="5033963"/>
                <a:ext cx="180975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2151063" y="5754688"/>
                <a:ext cx="674687" cy="252413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151063" y="5754688"/>
                <a:ext cx="674687" cy="25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2644775" y="5754688"/>
                <a:ext cx="180975" cy="252413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2644775" y="5754688"/>
                <a:ext cx="180975" cy="25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151063" y="5907088"/>
                <a:ext cx="493712" cy="100013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2151063" y="5907088"/>
                <a:ext cx="493712" cy="100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644775" y="5907088"/>
                <a:ext cx="180975" cy="100013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2644775" y="5907088"/>
                <a:ext cx="180975" cy="100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1577975" y="5911850"/>
                <a:ext cx="247650" cy="247650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Oval 27"/>
              <p:cNvSpPr>
                <a:spLocks noChangeArrowheads="1"/>
              </p:cNvSpPr>
              <p:nvPr/>
            </p:nvSpPr>
            <p:spPr bwMode="auto">
              <a:xfrm>
                <a:off x="1635125" y="5969000"/>
                <a:ext cx="133350" cy="133350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2894013" y="5911850"/>
                <a:ext cx="244475" cy="247650"/>
              </a:xfrm>
              <a:prstGeom prst="ellipse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Oval 29"/>
              <p:cNvSpPr>
                <a:spLocks noChangeArrowheads="1"/>
              </p:cNvSpPr>
              <p:nvPr/>
            </p:nvSpPr>
            <p:spPr bwMode="auto">
              <a:xfrm>
                <a:off x="2949575" y="5969000"/>
                <a:ext cx="131762" cy="133350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1460500" y="5822950"/>
                <a:ext cx="739775" cy="184150"/>
              </a:xfrm>
              <a:custGeom>
                <a:avLst/>
                <a:gdLst>
                  <a:gd name="T0" fmla="*/ 258 w 272"/>
                  <a:gd name="T1" fmla="*/ 0 h 68"/>
                  <a:gd name="T2" fmla="*/ 55 w 272"/>
                  <a:gd name="T3" fmla="*/ 0 h 68"/>
                  <a:gd name="T4" fmla="*/ 0 w 272"/>
                  <a:gd name="T5" fmla="*/ 44 h 68"/>
                  <a:gd name="T6" fmla="*/ 33 w 272"/>
                  <a:gd name="T7" fmla="*/ 68 h 68"/>
                  <a:gd name="T8" fmla="*/ 272 w 272"/>
                  <a:gd name="T9" fmla="*/ 68 h 68"/>
                  <a:gd name="T10" fmla="*/ 272 w 272"/>
                  <a:gd name="T11" fmla="*/ 32 h 68"/>
                  <a:gd name="T12" fmla="*/ 258 w 27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68">
                    <a:moveTo>
                      <a:pt x="258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0"/>
                      <a:pt x="0" y="44"/>
                    </a:cubicBezTo>
                    <a:cubicBezTo>
                      <a:pt x="0" y="65"/>
                      <a:pt x="3" y="68"/>
                      <a:pt x="33" y="68"/>
                    </a:cubicBezTo>
                    <a:cubicBezTo>
                      <a:pt x="272" y="68"/>
                      <a:pt x="272" y="68"/>
                      <a:pt x="272" y="68"/>
                    </a:cubicBezTo>
                    <a:cubicBezTo>
                      <a:pt x="272" y="32"/>
                      <a:pt x="272" y="32"/>
                      <a:pt x="272" y="32"/>
                    </a:cubicBez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2786063" y="5822950"/>
                <a:ext cx="739775" cy="184150"/>
              </a:xfrm>
              <a:custGeom>
                <a:avLst/>
                <a:gdLst>
                  <a:gd name="T0" fmla="*/ 15 w 272"/>
                  <a:gd name="T1" fmla="*/ 0 h 68"/>
                  <a:gd name="T2" fmla="*/ 217 w 272"/>
                  <a:gd name="T3" fmla="*/ 0 h 68"/>
                  <a:gd name="T4" fmla="*/ 272 w 272"/>
                  <a:gd name="T5" fmla="*/ 44 h 68"/>
                  <a:gd name="T6" fmla="*/ 239 w 272"/>
                  <a:gd name="T7" fmla="*/ 68 h 68"/>
                  <a:gd name="T8" fmla="*/ 0 w 272"/>
                  <a:gd name="T9" fmla="*/ 68 h 68"/>
                  <a:gd name="T10" fmla="*/ 0 w 272"/>
                  <a:gd name="T11" fmla="*/ 32 h 68"/>
                  <a:gd name="T12" fmla="*/ 15 w 27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68">
                    <a:moveTo>
                      <a:pt x="15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48" y="0"/>
                      <a:pt x="272" y="20"/>
                      <a:pt x="272" y="44"/>
                    </a:cubicBezTo>
                    <a:cubicBezTo>
                      <a:pt x="272" y="65"/>
                      <a:pt x="270" y="68"/>
                      <a:pt x="239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1208088" y="2338388"/>
                <a:ext cx="1730375" cy="2535238"/>
              </a:xfrm>
              <a:custGeom>
                <a:avLst/>
                <a:gdLst>
                  <a:gd name="T0" fmla="*/ 601 w 636"/>
                  <a:gd name="T1" fmla="*/ 933 h 933"/>
                  <a:gd name="T2" fmla="*/ 165 w 636"/>
                  <a:gd name="T3" fmla="*/ 933 h 933"/>
                  <a:gd name="T4" fmla="*/ 123 w 636"/>
                  <a:gd name="T5" fmla="*/ 897 h 933"/>
                  <a:gd name="T6" fmla="*/ 3 w 636"/>
                  <a:gd name="T7" fmla="*/ 37 h 933"/>
                  <a:gd name="T8" fmla="*/ 34 w 636"/>
                  <a:gd name="T9" fmla="*/ 0 h 933"/>
                  <a:gd name="T10" fmla="*/ 470 w 636"/>
                  <a:gd name="T11" fmla="*/ 0 h 933"/>
                  <a:gd name="T12" fmla="*/ 512 w 636"/>
                  <a:gd name="T13" fmla="*/ 37 h 933"/>
                  <a:gd name="T14" fmla="*/ 633 w 636"/>
                  <a:gd name="T15" fmla="*/ 897 h 933"/>
                  <a:gd name="T16" fmla="*/ 601 w 636"/>
                  <a:gd name="T17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933">
                    <a:moveTo>
                      <a:pt x="601" y="933"/>
                    </a:moveTo>
                    <a:cubicBezTo>
                      <a:pt x="165" y="933"/>
                      <a:pt x="165" y="933"/>
                      <a:pt x="165" y="933"/>
                    </a:cubicBezTo>
                    <a:cubicBezTo>
                      <a:pt x="145" y="933"/>
                      <a:pt x="126" y="917"/>
                      <a:pt x="123" y="89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0" y="16"/>
                      <a:pt x="14" y="0"/>
                      <a:pt x="34" y="0"/>
                    </a:cubicBezTo>
                    <a:cubicBezTo>
                      <a:pt x="470" y="0"/>
                      <a:pt x="470" y="0"/>
                      <a:pt x="470" y="0"/>
                    </a:cubicBezTo>
                    <a:cubicBezTo>
                      <a:pt x="490" y="0"/>
                      <a:pt x="509" y="16"/>
                      <a:pt x="512" y="37"/>
                    </a:cubicBezTo>
                    <a:cubicBezTo>
                      <a:pt x="633" y="897"/>
                      <a:pt x="633" y="897"/>
                      <a:pt x="633" y="897"/>
                    </a:cubicBezTo>
                    <a:cubicBezTo>
                      <a:pt x="636" y="917"/>
                      <a:pt x="622" y="933"/>
                      <a:pt x="601" y="933"/>
                    </a:cubicBezTo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1381125" y="2457450"/>
                <a:ext cx="1539875" cy="2255838"/>
              </a:xfrm>
              <a:custGeom>
                <a:avLst/>
                <a:gdLst>
                  <a:gd name="T0" fmla="*/ 535 w 566"/>
                  <a:gd name="T1" fmla="*/ 830 h 830"/>
                  <a:gd name="T2" fmla="*/ 148 w 566"/>
                  <a:gd name="T3" fmla="*/ 830 h 830"/>
                  <a:gd name="T4" fmla="*/ 110 w 566"/>
                  <a:gd name="T5" fmla="*/ 798 h 830"/>
                  <a:gd name="T6" fmla="*/ 3 w 566"/>
                  <a:gd name="T7" fmla="*/ 33 h 830"/>
                  <a:gd name="T8" fmla="*/ 31 w 566"/>
                  <a:gd name="T9" fmla="*/ 0 h 830"/>
                  <a:gd name="T10" fmla="*/ 419 w 566"/>
                  <a:gd name="T11" fmla="*/ 0 h 830"/>
                  <a:gd name="T12" fmla="*/ 456 w 566"/>
                  <a:gd name="T13" fmla="*/ 33 h 830"/>
                  <a:gd name="T14" fmla="*/ 563 w 566"/>
                  <a:gd name="T15" fmla="*/ 798 h 830"/>
                  <a:gd name="T16" fmla="*/ 535 w 566"/>
                  <a:gd name="T17" fmla="*/ 83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6" h="830">
                    <a:moveTo>
                      <a:pt x="535" y="830"/>
                    </a:moveTo>
                    <a:cubicBezTo>
                      <a:pt x="148" y="830"/>
                      <a:pt x="148" y="830"/>
                      <a:pt x="148" y="830"/>
                    </a:cubicBezTo>
                    <a:cubicBezTo>
                      <a:pt x="130" y="830"/>
                      <a:pt x="113" y="816"/>
                      <a:pt x="110" y="798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0" y="15"/>
                      <a:pt x="13" y="0"/>
                      <a:pt x="31" y="0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437" y="0"/>
                      <a:pt x="453" y="15"/>
                      <a:pt x="456" y="33"/>
                    </a:cubicBezTo>
                    <a:cubicBezTo>
                      <a:pt x="563" y="798"/>
                      <a:pt x="563" y="798"/>
                      <a:pt x="563" y="798"/>
                    </a:cubicBezTo>
                    <a:cubicBezTo>
                      <a:pt x="566" y="816"/>
                      <a:pt x="553" y="830"/>
                      <a:pt x="535" y="830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2436813" y="4316413"/>
                <a:ext cx="1444625" cy="204788"/>
              </a:xfrm>
              <a:custGeom>
                <a:avLst/>
                <a:gdLst>
                  <a:gd name="T0" fmla="*/ 494 w 531"/>
                  <a:gd name="T1" fmla="*/ 75 h 75"/>
                  <a:gd name="T2" fmla="*/ 37 w 531"/>
                  <a:gd name="T3" fmla="*/ 75 h 75"/>
                  <a:gd name="T4" fmla="*/ 0 w 531"/>
                  <a:gd name="T5" fmla="*/ 38 h 75"/>
                  <a:gd name="T6" fmla="*/ 0 w 531"/>
                  <a:gd name="T7" fmla="*/ 36 h 75"/>
                  <a:gd name="T8" fmla="*/ 37 w 531"/>
                  <a:gd name="T9" fmla="*/ 0 h 75"/>
                  <a:gd name="T10" fmla="*/ 494 w 531"/>
                  <a:gd name="T11" fmla="*/ 0 h 75"/>
                  <a:gd name="T12" fmla="*/ 531 w 531"/>
                  <a:gd name="T13" fmla="*/ 36 h 75"/>
                  <a:gd name="T14" fmla="*/ 531 w 531"/>
                  <a:gd name="T15" fmla="*/ 38 h 75"/>
                  <a:gd name="T16" fmla="*/ 494 w 531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1" h="75">
                    <a:moveTo>
                      <a:pt x="494" y="75"/>
                    </a:moveTo>
                    <a:cubicBezTo>
                      <a:pt x="37" y="75"/>
                      <a:pt x="37" y="75"/>
                      <a:pt x="37" y="75"/>
                    </a:cubicBezTo>
                    <a:cubicBezTo>
                      <a:pt x="16" y="75"/>
                      <a:pt x="0" y="58"/>
                      <a:pt x="0" y="3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514" y="0"/>
                      <a:pt x="531" y="16"/>
                      <a:pt x="531" y="36"/>
                    </a:cubicBezTo>
                    <a:cubicBezTo>
                      <a:pt x="531" y="38"/>
                      <a:pt x="531" y="38"/>
                      <a:pt x="531" y="38"/>
                    </a:cubicBezTo>
                    <a:cubicBezTo>
                      <a:pt x="531" y="58"/>
                      <a:pt x="514" y="75"/>
                      <a:pt x="494" y="75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3606800" y="4316413"/>
                <a:ext cx="274637" cy="204788"/>
              </a:xfrm>
              <a:custGeom>
                <a:avLst/>
                <a:gdLst>
                  <a:gd name="T0" fmla="*/ 101 w 101"/>
                  <a:gd name="T1" fmla="*/ 38 h 75"/>
                  <a:gd name="T2" fmla="*/ 101 w 101"/>
                  <a:gd name="T3" fmla="*/ 36 h 75"/>
                  <a:gd name="T4" fmla="*/ 64 w 101"/>
                  <a:gd name="T5" fmla="*/ 0 h 75"/>
                  <a:gd name="T6" fmla="*/ 37 w 101"/>
                  <a:gd name="T7" fmla="*/ 0 h 75"/>
                  <a:gd name="T8" fmla="*/ 0 w 101"/>
                  <a:gd name="T9" fmla="*/ 36 h 75"/>
                  <a:gd name="T10" fmla="*/ 0 w 101"/>
                  <a:gd name="T11" fmla="*/ 38 h 75"/>
                  <a:gd name="T12" fmla="*/ 37 w 101"/>
                  <a:gd name="T13" fmla="*/ 75 h 75"/>
                  <a:gd name="T14" fmla="*/ 64 w 101"/>
                  <a:gd name="T15" fmla="*/ 75 h 75"/>
                  <a:gd name="T16" fmla="*/ 101 w 101"/>
                  <a:gd name="T17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75">
                    <a:moveTo>
                      <a:pt x="101" y="38"/>
                    </a:move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16"/>
                      <a:pt x="8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8"/>
                      <a:pt x="16" y="75"/>
                      <a:pt x="37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84" y="75"/>
                      <a:pt x="101" y="58"/>
                      <a:pt x="101" y="3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1381125" y="4376738"/>
                <a:ext cx="368300" cy="652463"/>
              </a:xfrm>
              <a:custGeom>
                <a:avLst/>
                <a:gdLst>
                  <a:gd name="T0" fmla="*/ 135 w 135"/>
                  <a:gd name="T1" fmla="*/ 240 h 240"/>
                  <a:gd name="T2" fmla="*/ 52 w 135"/>
                  <a:gd name="T3" fmla="*/ 240 h 240"/>
                  <a:gd name="T4" fmla="*/ 0 w 135"/>
                  <a:gd name="T5" fmla="*/ 189 h 240"/>
                  <a:gd name="T6" fmla="*/ 0 w 135"/>
                  <a:gd name="T7" fmla="*/ 50 h 240"/>
                  <a:gd name="T8" fmla="*/ 52 w 135"/>
                  <a:gd name="T9" fmla="*/ 0 h 240"/>
                  <a:gd name="T10" fmla="*/ 128 w 135"/>
                  <a:gd name="T11" fmla="*/ 0 h 240"/>
                  <a:gd name="T12" fmla="*/ 128 w 135"/>
                  <a:gd name="T13" fmla="*/ 29 h 240"/>
                  <a:gd name="T14" fmla="*/ 52 w 135"/>
                  <a:gd name="T15" fmla="*/ 29 h 240"/>
                  <a:gd name="T16" fmla="*/ 30 w 135"/>
                  <a:gd name="T17" fmla="*/ 50 h 240"/>
                  <a:gd name="T18" fmla="*/ 30 w 135"/>
                  <a:gd name="T19" fmla="*/ 189 h 240"/>
                  <a:gd name="T20" fmla="*/ 52 w 135"/>
                  <a:gd name="T21" fmla="*/ 210 h 240"/>
                  <a:gd name="T22" fmla="*/ 135 w 135"/>
                  <a:gd name="T23" fmla="*/ 210 h 240"/>
                  <a:gd name="T24" fmla="*/ 135 w 135"/>
                  <a:gd name="T25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240">
                    <a:moveTo>
                      <a:pt x="135" y="240"/>
                    </a:moveTo>
                    <a:cubicBezTo>
                      <a:pt x="52" y="240"/>
                      <a:pt x="52" y="240"/>
                      <a:pt x="52" y="240"/>
                    </a:cubicBezTo>
                    <a:cubicBezTo>
                      <a:pt x="23" y="240"/>
                      <a:pt x="0" y="217"/>
                      <a:pt x="0" y="18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3" y="0"/>
                      <a:pt x="5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29"/>
                      <a:pt x="128" y="29"/>
                      <a:pt x="128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39" y="29"/>
                      <a:pt x="30" y="38"/>
                      <a:pt x="30" y="50"/>
                    </a:cubicBezTo>
                    <a:cubicBezTo>
                      <a:pt x="30" y="189"/>
                      <a:pt x="30" y="189"/>
                      <a:pt x="30" y="189"/>
                    </a:cubicBezTo>
                    <a:cubicBezTo>
                      <a:pt x="30" y="201"/>
                      <a:pt x="39" y="210"/>
                      <a:pt x="52" y="210"/>
                    </a:cubicBezTo>
                    <a:cubicBezTo>
                      <a:pt x="135" y="210"/>
                      <a:pt x="135" y="210"/>
                      <a:pt x="135" y="210"/>
                    </a:cubicBezTo>
                    <a:lnTo>
                      <a:pt x="135" y="24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681163" y="4919663"/>
                <a:ext cx="2108200" cy="1476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1582738" y="4919663"/>
                <a:ext cx="1287462" cy="147638"/>
              </a:xfrm>
              <a:prstGeom prst="rect">
                <a:avLst/>
              </a:pr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2767013" y="2076450"/>
                <a:ext cx="371475" cy="414338"/>
              </a:xfrm>
              <a:custGeom>
                <a:avLst/>
                <a:gdLst>
                  <a:gd name="T0" fmla="*/ 0 w 137"/>
                  <a:gd name="T1" fmla="*/ 80 h 152"/>
                  <a:gd name="T2" fmla="*/ 14 w 137"/>
                  <a:gd name="T3" fmla="*/ 137 h 152"/>
                  <a:gd name="T4" fmla="*/ 0 w 137"/>
                  <a:gd name="T5" fmla="*/ 8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52">
                    <a:moveTo>
                      <a:pt x="0" y="80"/>
                    </a:moveTo>
                    <a:cubicBezTo>
                      <a:pt x="64" y="0"/>
                      <a:pt x="137" y="152"/>
                      <a:pt x="14" y="137"/>
                    </a:cubicBez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4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2549525" y="1606550"/>
                <a:ext cx="911225" cy="652463"/>
              </a:xfrm>
              <a:custGeom>
                <a:avLst/>
                <a:gdLst>
                  <a:gd name="T0" fmla="*/ 0 w 335"/>
                  <a:gd name="T1" fmla="*/ 0 h 240"/>
                  <a:gd name="T2" fmla="*/ 39 w 335"/>
                  <a:gd name="T3" fmla="*/ 77 h 240"/>
                  <a:gd name="T4" fmla="*/ 0 w 335"/>
                  <a:gd name="T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5" h="240">
                    <a:moveTo>
                      <a:pt x="0" y="0"/>
                    </a:moveTo>
                    <a:cubicBezTo>
                      <a:pt x="178" y="69"/>
                      <a:pt x="335" y="240"/>
                      <a:pt x="39" y="7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A5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1909763" y="4270375"/>
                <a:ext cx="1468437" cy="706438"/>
              </a:xfrm>
              <a:custGeom>
                <a:avLst/>
                <a:gdLst>
                  <a:gd name="T0" fmla="*/ 540 w 540"/>
                  <a:gd name="T1" fmla="*/ 193 h 260"/>
                  <a:gd name="T2" fmla="*/ 167 w 540"/>
                  <a:gd name="T3" fmla="*/ 239 h 260"/>
                  <a:gd name="T4" fmla="*/ 12 w 540"/>
                  <a:gd name="T5" fmla="*/ 115 h 260"/>
                  <a:gd name="T6" fmla="*/ 540 w 540"/>
                  <a:gd name="T7" fmla="*/ 19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0" h="260">
                    <a:moveTo>
                      <a:pt x="540" y="193"/>
                    </a:moveTo>
                    <a:cubicBezTo>
                      <a:pt x="167" y="239"/>
                      <a:pt x="167" y="239"/>
                      <a:pt x="167" y="239"/>
                    </a:cubicBezTo>
                    <a:cubicBezTo>
                      <a:pt x="167" y="239"/>
                      <a:pt x="0" y="260"/>
                      <a:pt x="12" y="115"/>
                    </a:cubicBezTo>
                    <a:cubicBezTo>
                      <a:pt x="21" y="0"/>
                      <a:pt x="540" y="193"/>
                      <a:pt x="540" y="193"/>
                    </a:cubicBezTo>
                    <a:close/>
                  </a:path>
                </a:pathLst>
              </a:custGeom>
              <a:solidFill>
                <a:srgbClr val="499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1190625" y="1017588"/>
                <a:ext cx="1973262" cy="3402013"/>
              </a:xfrm>
              <a:custGeom>
                <a:avLst/>
                <a:gdLst>
                  <a:gd name="T0" fmla="*/ 716 w 725"/>
                  <a:gd name="T1" fmla="*/ 773 h 1252"/>
                  <a:gd name="T2" fmla="*/ 711 w 725"/>
                  <a:gd name="T3" fmla="*/ 1081 h 1252"/>
                  <a:gd name="T4" fmla="*/ 279 w 725"/>
                  <a:gd name="T5" fmla="*/ 1252 h 1252"/>
                  <a:gd name="T6" fmla="*/ 186 w 725"/>
                  <a:gd name="T7" fmla="*/ 799 h 1252"/>
                  <a:gd name="T8" fmla="*/ 39 w 725"/>
                  <a:gd name="T9" fmla="*/ 478 h 1252"/>
                  <a:gd name="T10" fmla="*/ 558 w 725"/>
                  <a:gd name="T11" fmla="*/ 289 h 1252"/>
                  <a:gd name="T12" fmla="*/ 716 w 725"/>
                  <a:gd name="T13" fmla="*/ 773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1252">
                    <a:moveTo>
                      <a:pt x="716" y="773"/>
                    </a:moveTo>
                    <a:cubicBezTo>
                      <a:pt x="725" y="850"/>
                      <a:pt x="683" y="994"/>
                      <a:pt x="711" y="1081"/>
                    </a:cubicBezTo>
                    <a:cubicBezTo>
                      <a:pt x="279" y="1252"/>
                      <a:pt x="279" y="1252"/>
                      <a:pt x="279" y="1252"/>
                    </a:cubicBezTo>
                    <a:cubicBezTo>
                      <a:pt x="218" y="1124"/>
                      <a:pt x="250" y="938"/>
                      <a:pt x="186" y="799"/>
                    </a:cubicBezTo>
                    <a:cubicBezTo>
                      <a:pt x="128" y="672"/>
                      <a:pt x="70" y="562"/>
                      <a:pt x="39" y="478"/>
                    </a:cubicBezTo>
                    <a:cubicBezTo>
                      <a:pt x="0" y="379"/>
                      <a:pt x="434" y="0"/>
                      <a:pt x="558" y="289"/>
                    </a:cubicBezTo>
                    <a:cubicBezTo>
                      <a:pt x="716" y="773"/>
                      <a:pt x="716" y="773"/>
                      <a:pt x="716" y="773"/>
                    </a:cubicBezTo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3"/>
              <p:cNvSpPr>
                <a:spLocks noEditPoints="1"/>
              </p:cNvSpPr>
              <p:nvPr/>
            </p:nvSpPr>
            <p:spPr bwMode="auto">
              <a:xfrm>
                <a:off x="1289050" y="2225675"/>
                <a:ext cx="7937" cy="87313"/>
              </a:xfrm>
              <a:custGeom>
                <a:avLst/>
                <a:gdLst>
                  <a:gd name="T0" fmla="*/ 2 w 3"/>
                  <a:gd name="T1" fmla="*/ 32 h 32"/>
                  <a:gd name="T2" fmla="*/ 2 w 3"/>
                  <a:gd name="T3" fmla="*/ 32 h 32"/>
                  <a:gd name="T4" fmla="*/ 2 w 3"/>
                  <a:gd name="T5" fmla="*/ 31 h 32"/>
                  <a:gd name="T6" fmla="*/ 2 w 3"/>
                  <a:gd name="T7" fmla="*/ 31 h 32"/>
                  <a:gd name="T8" fmla="*/ 2 w 3"/>
                  <a:gd name="T9" fmla="*/ 30 h 32"/>
                  <a:gd name="T10" fmla="*/ 2 w 3"/>
                  <a:gd name="T11" fmla="*/ 30 h 32"/>
                  <a:gd name="T12" fmla="*/ 1 w 3"/>
                  <a:gd name="T13" fmla="*/ 29 h 32"/>
                  <a:gd name="T14" fmla="*/ 1 w 3"/>
                  <a:gd name="T15" fmla="*/ 29 h 32"/>
                  <a:gd name="T16" fmla="*/ 1 w 3"/>
                  <a:gd name="T17" fmla="*/ 28 h 32"/>
                  <a:gd name="T18" fmla="*/ 1 w 3"/>
                  <a:gd name="T19" fmla="*/ 28 h 32"/>
                  <a:gd name="T20" fmla="*/ 1 w 3"/>
                  <a:gd name="T21" fmla="*/ 27 h 32"/>
                  <a:gd name="T22" fmla="*/ 1 w 3"/>
                  <a:gd name="T23" fmla="*/ 27 h 32"/>
                  <a:gd name="T24" fmla="*/ 1 w 3"/>
                  <a:gd name="T25" fmla="*/ 26 h 32"/>
                  <a:gd name="T26" fmla="*/ 1 w 3"/>
                  <a:gd name="T27" fmla="*/ 26 h 32"/>
                  <a:gd name="T28" fmla="*/ 1 w 3"/>
                  <a:gd name="T29" fmla="*/ 25 h 32"/>
                  <a:gd name="T30" fmla="*/ 1 w 3"/>
                  <a:gd name="T31" fmla="*/ 24 h 32"/>
                  <a:gd name="T32" fmla="*/ 1 w 3"/>
                  <a:gd name="T33" fmla="*/ 24 h 32"/>
                  <a:gd name="T34" fmla="*/ 0 w 3"/>
                  <a:gd name="T35" fmla="*/ 24 h 32"/>
                  <a:gd name="T36" fmla="*/ 0 w 3"/>
                  <a:gd name="T37" fmla="*/ 23 h 32"/>
                  <a:gd name="T38" fmla="*/ 0 w 3"/>
                  <a:gd name="T39" fmla="*/ 23 h 32"/>
                  <a:gd name="T40" fmla="*/ 0 w 3"/>
                  <a:gd name="T41" fmla="*/ 22 h 32"/>
                  <a:gd name="T42" fmla="*/ 0 w 3"/>
                  <a:gd name="T43" fmla="*/ 21 h 32"/>
                  <a:gd name="T44" fmla="*/ 0 w 3"/>
                  <a:gd name="T45" fmla="*/ 21 h 32"/>
                  <a:gd name="T46" fmla="*/ 0 w 3"/>
                  <a:gd name="T47" fmla="*/ 20 h 32"/>
                  <a:gd name="T48" fmla="*/ 0 w 3"/>
                  <a:gd name="T49" fmla="*/ 19 h 32"/>
                  <a:gd name="T50" fmla="*/ 0 w 3"/>
                  <a:gd name="T51" fmla="*/ 19 h 32"/>
                  <a:gd name="T52" fmla="*/ 0 w 3"/>
                  <a:gd name="T53" fmla="*/ 19 h 32"/>
                  <a:gd name="T54" fmla="*/ 0 w 3"/>
                  <a:gd name="T55" fmla="*/ 17 h 32"/>
                  <a:gd name="T56" fmla="*/ 0 w 3"/>
                  <a:gd name="T57" fmla="*/ 17 h 32"/>
                  <a:gd name="T58" fmla="*/ 0 w 3"/>
                  <a:gd name="T59" fmla="*/ 16 h 32"/>
                  <a:gd name="T60" fmla="*/ 0 w 3"/>
                  <a:gd name="T61" fmla="*/ 15 h 32"/>
                  <a:gd name="T62" fmla="*/ 0 w 3"/>
                  <a:gd name="T63" fmla="*/ 15 h 32"/>
                  <a:gd name="T64" fmla="*/ 0 w 3"/>
                  <a:gd name="T65" fmla="*/ 14 h 32"/>
                  <a:gd name="T66" fmla="*/ 1 w 3"/>
                  <a:gd name="T67" fmla="*/ 13 h 32"/>
                  <a:gd name="T68" fmla="*/ 1 w 3"/>
                  <a:gd name="T69" fmla="*/ 13 h 32"/>
                  <a:gd name="T70" fmla="*/ 1 w 3"/>
                  <a:gd name="T71" fmla="*/ 12 h 32"/>
                  <a:gd name="T72" fmla="*/ 1 w 3"/>
                  <a:gd name="T73" fmla="*/ 11 h 32"/>
                  <a:gd name="T74" fmla="*/ 1 w 3"/>
                  <a:gd name="T75" fmla="*/ 11 h 32"/>
                  <a:gd name="T76" fmla="*/ 1 w 3"/>
                  <a:gd name="T77" fmla="*/ 10 h 32"/>
                  <a:gd name="T78" fmla="*/ 1 w 3"/>
                  <a:gd name="T79" fmla="*/ 9 h 32"/>
                  <a:gd name="T80" fmla="*/ 1 w 3"/>
                  <a:gd name="T81" fmla="*/ 9 h 32"/>
                  <a:gd name="T82" fmla="*/ 1 w 3"/>
                  <a:gd name="T83" fmla="*/ 8 h 32"/>
                  <a:gd name="T84" fmla="*/ 1 w 3"/>
                  <a:gd name="T85" fmla="*/ 7 h 32"/>
                  <a:gd name="T86" fmla="*/ 2 w 3"/>
                  <a:gd name="T87" fmla="*/ 7 h 32"/>
                  <a:gd name="T88" fmla="*/ 2 w 3"/>
                  <a:gd name="T89" fmla="*/ 6 h 32"/>
                  <a:gd name="T90" fmla="*/ 2 w 3"/>
                  <a:gd name="T91" fmla="*/ 5 h 32"/>
                  <a:gd name="T92" fmla="*/ 2 w 3"/>
                  <a:gd name="T93" fmla="*/ 5 h 32"/>
                  <a:gd name="T94" fmla="*/ 2 w 3"/>
                  <a:gd name="T95" fmla="*/ 4 h 32"/>
                  <a:gd name="T96" fmla="*/ 2 w 3"/>
                  <a:gd name="T97" fmla="*/ 3 h 32"/>
                  <a:gd name="T98" fmla="*/ 2 w 3"/>
                  <a:gd name="T99" fmla="*/ 3 h 32"/>
                  <a:gd name="T100" fmla="*/ 3 w 3"/>
                  <a:gd name="T101" fmla="*/ 2 h 32"/>
                  <a:gd name="T102" fmla="*/ 3 w 3"/>
                  <a:gd name="T10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" h="32"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2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moveTo>
                      <a:pt x="2" y="31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31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31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moveTo>
                      <a:pt x="2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moveTo>
                      <a:pt x="2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moveTo>
                      <a:pt x="2" y="30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moveTo>
                      <a:pt x="1" y="26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moveTo>
                      <a:pt x="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moveTo>
                      <a:pt x="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moveTo>
                      <a:pt x="1" y="25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moveTo>
                      <a:pt x="1" y="25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moveTo>
                      <a:pt x="1" y="24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moveTo>
                      <a:pt x="0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moveTo>
                      <a:pt x="0" y="16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1" y="13"/>
                    </a:moveTo>
                    <a:cubicBezTo>
                      <a:pt x="1" y="13"/>
                      <a:pt x="0" y="13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1" y="7"/>
                    </a:move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2" y="6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BB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1697038" y="3189288"/>
                <a:ext cx="101600" cy="371475"/>
              </a:xfrm>
              <a:custGeom>
                <a:avLst/>
                <a:gdLst>
                  <a:gd name="T0" fmla="*/ 5 w 37"/>
                  <a:gd name="T1" fmla="*/ 12 h 137"/>
                  <a:gd name="T2" fmla="*/ 37 w 37"/>
                  <a:gd name="T3" fmla="*/ 137 h 137"/>
                  <a:gd name="T4" fmla="*/ 37 w 37"/>
                  <a:gd name="T5" fmla="*/ 137 h 137"/>
                  <a:gd name="T6" fmla="*/ 5 w 37"/>
                  <a:gd name="T7" fmla="*/ 12 h 137"/>
                  <a:gd name="T8" fmla="*/ 5 w 37"/>
                  <a:gd name="T9" fmla="*/ 11 h 137"/>
                  <a:gd name="T10" fmla="*/ 5 w 37"/>
                  <a:gd name="T11" fmla="*/ 12 h 137"/>
                  <a:gd name="T12" fmla="*/ 5 w 37"/>
                  <a:gd name="T13" fmla="*/ 11 h 137"/>
                  <a:gd name="T14" fmla="*/ 5 w 37"/>
                  <a:gd name="T15" fmla="*/ 10 h 137"/>
                  <a:gd name="T16" fmla="*/ 5 w 37"/>
                  <a:gd name="T17" fmla="*/ 11 h 137"/>
                  <a:gd name="T18" fmla="*/ 5 w 37"/>
                  <a:gd name="T19" fmla="*/ 10 h 137"/>
                  <a:gd name="T20" fmla="*/ 4 w 37"/>
                  <a:gd name="T21" fmla="*/ 9 h 137"/>
                  <a:gd name="T22" fmla="*/ 5 w 37"/>
                  <a:gd name="T23" fmla="*/ 10 h 137"/>
                  <a:gd name="T24" fmla="*/ 4 w 37"/>
                  <a:gd name="T25" fmla="*/ 9 h 137"/>
                  <a:gd name="T26" fmla="*/ 4 w 37"/>
                  <a:gd name="T27" fmla="*/ 8 h 137"/>
                  <a:gd name="T28" fmla="*/ 4 w 37"/>
                  <a:gd name="T29" fmla="*/ 9 h 137"/>
                  <a:gd name="T30" fmla="*/ 4 w 37"/>
                  <a:gd name="T31" fmla="*/ 8 h 137"/>
                  <a:gd name="T32" fmla="*/ 3 w 37"/>
                  <a:gd name="T33" fmla="*/ 7 h 137"/>
                  <a:gd name="T34" fmla="*/ 4 w 37"/>
                  <a:gd name="T35" fmla="*/ 8 h 137"/>
                  <a:gd name="T36" fmla="*/ 3 w 37"/>
                  <a:gd name="T37" fmla="*/ 7 h 137"/>
                  <a:gd name="T38" fmla="*/ 3 w 37"/>
                  <a:gd name="T39" fmla="*/ 6 h 137"/>
                  <a:gd name="T40" fmla="*/ 3 w 37"/>
                  <a:gd name="T41" fmla="*/ 7 h 137"/>
                  <a:gd name="T42" fmla="*/ 3 w 37"/>
                  <a:gd name="T43" fmla="*/ 6 h 137"/>
                  <a:gd name="T44" fmla="*/ 3 w 37"/>
                  <a:gd name="T45" fmla="*/ 5 h 137"/>
                  <a:gd name="T46" fmla="*/ 3 w 37"/>
                  <a:gd name="T47" fmla="*/ 6 h 137"/>
                  <a:gd name="T48" fmla="*/ 3 w 37"/>
                  <a:gd name="T49" fmla="*/ 5 h 137"/>
                  <a:gd name="T50" fmla="*/ 2 w 37"/>
                  <a:gd name="T51" fmla="*/ 4 h 137"/>
                  <a:gd name="T52" fmla="*/ 2 w 37"/>
                  <a:gd name="T53" fmla="*/ 5 h 137"/>
                  <a:gd name="T54" fmla="*/ 2 w 37"/>
                  <a:gd name="T55" fmla="*/ 4 h 137"/>
                  <a:gd name="T56" fmla="*/ 2 w 37"/>
                  <a:gd name="T57" fmla="*/ 3 h 137"/>
                  <a:gd name="T58" fmla="*/ 2 w 37"/>
                  <a:gd name="T59" fmla="*/ 4 h 137"/>
                  <a:gd name="T60" fmla="*/ 2 w 37"/>
                  <a:gd name="T61" fmla="*/ 3 h 137"/>
                  <a:gd name="T62" fmla="*/ 1 w 37"/>
                  <a:gd name="T63" fmla="*/ 2 h 137"/>
                  <a:gd name="T64" fmla="*/ 1 w 37"/>
                  <a:gd name="T65" fmla="*/ 3 h 137"/>
                  <a:gd name="T66" fmla="*/ 1 w 37"/>
                  <a:gd name="T67" fmla="*/ 2 h 137"/>
                  <a:gd name="T68" fmla="*/ 1 w 37"/>
                  <a:gd name="T69" fmla="*/ 1 h 137"/>
                  <a:gd name="T70" fmla="*/ 1 w 37"/>
                  <a:gd name="T71" fmla="*/ 2 h 137"/>
                  <a:gd name="T72" fmla="*/ 1 w 37"/>
                  <a:gd name="T73" fmla="*/ 1 h 137"/>
                  <a:gd name="T74" fmla="*/ 0 w 37"/>
                  <a:gd name="T75" fmla="*/ 0 h 137"/>
                  <a:gd name="T76" fmla="*/ 1 w 37"/>
                  <a:gd name="T77" fmla="*/ 1 h 137"/>
                  <a:gd name="T78" fmla="*/ 0 w 37"/>
                  <a:gd name="T7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137">
                    <a:moveTo>
                      <a:pt x="5" y="12"/>
                    </a:moveTo>
                    <a:cubicBezTo>
                      <a:pt x="22" y="51"/>
                      <a:pt x="31" y="93"/>
                      <a:pt x="37" y="137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1" y="93"/>
                      <a:pt x="22" y="51"/>
                      <a:pt x="5" y="12"/>
                    </a:cubicBezTo>
                    <a:moveTo>
                      <a:pt x="5" y="11"/>
                    </a:move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moveTo>
                      <a:pt x="5" y="10"/>
                    </a:move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moveTo>
                      <a:pt x="4" y="9"/>
                    </a:moveTo>
                    <a:cubicBezTo>
                      <a:pt x="4" y="9"/>
                      <a:pt x="4" y="10"/>
                      <a:pt x="5" y="10"/>
                    </a:cubicBezTo>
                    <a:cubicBezTo>
                      <a:pt x="4" y="10"/>
                      <a:pt x="4" y="9"/>
                      <a:pt x="4" y="9"/>
                    </a:cubicBezTo>
                    <a:moveTo>
                      <a:pt x="4" y="8"/>
                    </a:move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moveTo>
                      <a:pt x="3" y="7"/>
                    </a:moveTo>
                    <a:cubicBezTo>
                      <a:pt x="3" y="7"/>
                      <a:pt x="4" y="7"/>
                      <a:pt x="4" y="8"/>
                    </a:cubicBezTo>
                    <a:cubicBezTo>
                      <a:pt x="4" y="7"/>
                      <a:pt x="3" y="7"/>
                      <a:pt x="3" y="7"/>
                    </a:cubicBezTo>
                    <a:moveTo>
                      <a:pt x="3" y="6"/>
                    </a:move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moveTo>
                      <a:pt x="2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moveTo>
                      <a:pt x="2" y="3"/>
                    </a:move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A47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2695575" y="1770063"/>
                <a:ext cx="7937" cy="1587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5 h 6"/>
                  <a:gd name="T4" fmla="*/ 3 w 3"/>
                  <a:gd name="T5" fmla="*/ 6 h 6"/>
                  <a:gd name="T6" fmla="*/ 0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solidFill>
                <a:srgbClr val="BC7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1289050" y="1517650"/>
                <a:ext cx="1414462" cy="2043113"/>
              </a:xfrm>
              <a:custGeom>
                <a:avLst/>
                <a:gdLst>
                  <a:gd name="T0" fmla="*/ 3 w 520"/>
                  <a:gd name="T1" fmla="*/ 261 h 752"/>
                  <a:gd name="T2" fmla="*/ 3 w 520"/>
                  <a:gd name="T3" fmla="*/ 262 h 752"/>
                  <a:gd name="T4" fmla="*/ 2 w 520"/>
                  <a:gd name="T5" fmla="*/ 264 h 752"/>
                  <a:gd name="T6" fmla="*/ 2 w 520"/>
                  <a:gd name="T7" fmla="*/ 264 h 752"/>
                  <a:gd name="T8" fmla="*/ 2 w 520"/>
                  <a:gd name="T9" fmla="*/ 265 h 752"/>
                  <a:gd name="T10" fmla="*/ 2 w 520"/>
                  <a:gd name="T11" fmla="*/ 266 h 752"/>
                  <a:gd name="T12" fmla="*/ 2 w 520"/>
                  <a:gd name="T13" fmla="*/ 267 h 752"/>
                  <a:gd name="T14" fmla="*/ 2 w 520"/>
                  <a:gd name="T15" fmla="*/ 267 h 752"/>
                  <a:gd name="T16" fmla="*/ 1 w 520"/>
                  <a:gd name="T17" fmla="*/ 268 h 752"/>
                  <a:gd name="T18" fmla="*/ 1 w 520"/>
                  <a:gd name="T19" fmla="*/ 269 h 752"/>
                  <a:gd name="T20" fmla="*/ 1 w 520"/>
                  <a:gd name="T21" fmla="*/ 269 h 752"/>
                  <a:gd name="T22" fmla="*/ 1 w 520"/>
                  <a:gd name="T23" fmla="*/ 270 h 752"/>
                  <a:gd name="T24" fmla="*/ 1 w 520"/>
                  <a:gd name="T25" fmla="*/ 271 h 752"/>
                  <a:gd name="T26" fmla="*/ 1 w 520"/>
                  <a:gd name="T27" fmla="*/ 272 h 752"/>
                  <a:gd name="T28" fmla="*/ 1 w 520"/>
                  <a:gd name="T29" fmla="*/ 272 h 752"/>
                  <a:gd name="T30" fmla="*/ 1 w 520"/>
                  <a:gd name="T31" fmla="*/ 273 h 752"/>
                  <a:gd name="T32" fmla="*/ 1 w 520"/>
                  <a:gd name="T33" fmla="*/ 274 h 752"/>
                  <a:gd name="T34" fmla="*/ 0 w 520"/>
                  <a:gd name="T35" fmla="*/ 275 h 752"/>
                  <a:gd name="T36" fmla="*/ 0 w 520"/>
                  <a:gd name="T37" fmla="*/ 276 h 752"/>
                  <a:gd name="T38" fmla="*/ 0 w 520"/>
                  <a:gd name="T39" fmla="*/ 277 h 752"/>
                  <a:gd name="T40" fmla="*/ 0 w 520"/>
                  <a:gd name="T41" fmla="*/ 277 h 752"/>
                  <a:gd name="T42" fmla="*/ 0 w 520"/>
                  <a:gd name="T43" fmla="*/ 278 h 752"/>
                  <a:gd name="T44" fmla="*/ 0 w 520"/>
                  <a:gd name="T45" fmla="*/ 279 h 752"/>
                  <a:gd name="T46" fmla="*/ 0 w 520"/>
                  <a:gd name="T47" fmla="*/ 280 h 752"/>
                  <a:gd name="T48" fmla="*/ 0 w 520"/>
                  <a:gd name="T49" fmla="*/ 280 h 752"/>
                  <a:gd name="T50" fmla="*/ 0 w 520"/>
                  <a:gd name="T51" fmla="*/ 281 h 752"/>
                  <a:gd name="T52" fmla="*/ 0 w 520"/>
                  <a:gd name="T53" fmla="*/ 282 h 752"/>
                  <a:gd name="T54" fmla="*/ 0 w 520"/>
                  <a:gd name="T55" fmla="*/ 282 h 752"/>
                  <a:gd name="T56" fmla="*/ 0 w 520"/>
                  <a:gd name="T57" fmla="*/ 283 h 752"/>
                  <a:gd name="T58" fmla="*/ 0 w 520"/>
                  <a:gd name="T59" fmla="*/ 284 h 752"/>
                  <a:gd name="T60" fmla="*/ 0 w 520"/>
                  <a:gd name="T61" fmla="*/ 284 h 752"/>
                  <a:gd name="T62" fmla="*/ 0 w 520"/>
                  <a:gd name="T63" fmla="*/ 285 h 752"/>
                  <a:gd name="T64" fmla="*/ 1 w 520"/>
                  <a:gd name="T65" fmla="*/ 285 h 752"/>
                  <a:gd name="T66" fmla="*/ 1 w 520"/>
                  <a:gd name="T67" fmla="*/ 286 h 752"/>
                  <a:gd name="T68" fmla="*/ 1 w 520"/>
                  <a:gd name="T69" fmla="*/ 287 h 752"/>
                  <a:gd name="T70" fmla="*/ 1 w 520"/>
                  <a:gd name="T71" fmla="*/ 287 h 752"/>
                  <a:gd name="T72" fmla="*/ 1 w 520"/>
                  <a:gd name="T73" fmla="*/ 288 h 752"/>
                  <a:gd name="T74" fmla="*/ 1 w 520"/>
                  <a:gd name="T75" fmla="*/ 288 h 752"/>
                  <a:gd name="T76" fmla="*/ 1 w 520"/>
                  <a:gd name="T77" fmla="*/ 289 h 752"/>
                  <a:gd name="T78" fmla="*/ 1 w 520"/>
                  <a:gd name="T79" fmla="*/ 289 h 752"/>
                  <a:gd name="T80" fmla="*/ 1 w 520"/>
                  <a:gd name="T81" fmla="*/ 290 h 752"/>
                  <a:gd name="T82" fmla="*/ 2 w 520"/>
                  <a:gd name="T83" fmla="*/ 291 h 752"/>
                  <a:gd name="T84" fmla="*/ 2 w 520"/>
                  <a:gd name="T85" fmla="*/ 291 h 752"/>
                  <a:gd name="T86" fmla="*/ 2 w 520"/>
                  <a:gd name="T87" fmla="*/ 292 h 752"/>
                  <a:gd name="T88" fmla="*/ 2 w 520"/>
                  <a:gd name="T89" fmla="*/ 292 h 752"/>
                  <a:gd name="T90" fmla="*/ 2 w 520"/>
                  <a:gd name="T91" fmla="*/ 293 h 752"/>
                  <a:gd name="T92" fmla="*/ 2 w 520"/>
                  <a:gd name="T93" fmla="*/ 293 h 752"/>
                  <a:gd name="T94" fmla="*/ 150 w 520"/>
                  <a:gd name="T95" fmla="*/ 615 h 752"/>
                  <a:gd name="T96" fmla="*/ 151 w 520"/>
                  <a:gd name="T97" fmla="*/ 616 h 752"/>
                  <a:gd name="T98" fmla="*/ 151 w 520"/>
                  <a:gd name="T99" fmla="*/ 618 h 752"/>
                  <a:gd name="T100" fmla="*/ 152 w 520"/>
                  <a:gd name="T101" fmla="*/ 619 h 752"/>
                  <a:gd name="T102" fmla="*/ 153 w 520"/>
                  <a:gd name="T103" fmla="*/ 621 h 752"/>
                  <a:gd name="T104" fmla="*/ 153 w 520"/>
                  <a:gd name="T105" fmla="*/ 622 h 752"/>
                  <a:gd name="T106" fmla="*/ 154 w 520"/>
                  <a:gd name="T107" fmla="*/ 624 h 752"/>
                  <a:gd name="T108" fmla="*/ 155 w 520"/>
                  <a:gd name="T109" fmla="*/ 625 h 752"/>
                  <a:gd name="T110" fmla="*/ 155 w 520"/>
                  <a:gd name="T111" fmla="*/ 627 h 752"/>
                  <a:gd name="T112" fmla="*/ 220 w 520"/>
                  <a:gd name="T113" fmla="*/ 645 h 752"/>
                  <a:gd name="T114" fmla="*/ 224 w 520"/>
                  <a:gd name="T115" fmla="*/ 189 h 752"/>
                  <a:gd name="T116" fmla="*/ 448 w 520"/>
                  <a:gd name="T117" fmla="*/ 84 h 752"/>
                  <a:gd name="T118" fmla="*/ 395 w 520"/>
                  <a:gd name="T119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752">
                    <a:moveTo>
                      <a:pt x="395" y="0"/>
                    </a:moveTo>
                    <a:cubicBezTo>
                      <a:pt x="276" y="18"/>
                      <a:pt x="276" y="18"/>
                      <a:pt x="276" y="18"/>
                    </a:cubicBezTo>
                    <a:cubicBezTo>
                      <a:pt x="149" y="65"/>
                      <a:pt x="23" y="189"/>
                      <a:pt x="3" y="261"/>
                    </a:cubicBezTo>
                    <a:cubicBezTo>
                      <a:pt x="3" y="261"/>
                      <a:pt x="3" y="261"/>
                      <a:pt x="3" y="261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3"/>
                      <a:pt x="3" y="263"/>
                    </a:cubicBezTo>
                    <a:cubicBezTo>
                      <a:pt x="3" y="263"/>
                      <a:pt x="3" y="263"/>
                      <a:pt x="3" y="263"/>
                    </a:cubicBezTo>
                    <a:cubicBezTo>
                      <a:pt x="3" y="263"/>
                      <a:pt x="2" y="263"/>
                      <a:pt x="2" y="264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2" y="264"/>
                      <a:pt x="2" y="265"/>
                      <a:pt x="2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2" y="265"/>
                      <a:pt x="2" y="265"/>
                      <a:pt x="2" y="265"/>
                    </a:cubicBezTo>
                    <a:cubicBezTo>
                      <a:pt x="2" y="265"/>
                      <a:pt x="2" y="265"/>
                      <a:pt x="2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6"/>
                      <a:pt x="2" y="266"/>
                      <a:pt x="2" y="266"/>
                    </a:cubicBezTo>
                    <a:cubicBezTo>
                      <a:pt x="2" y="266"/>
                      <a:pt x="2" y="266"/>
                      <a:pt x="2" y="267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8"/>
                      <a:pt x="2" y="268"/>
                      <a:pt x="2" y="26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8"/>
                      <a:pt x="1" y="269"/>
                      <a:pt x="1" y="269"/>
                    </a:cubicBezTo>
                    <a:cubicBezTo>
                      <a:pt x="1" y="269"/>
                      <a:pt x="1" y="269"/>
                      <a:pt x="1" y="269"/>
                    </a:cubicBezTo>
                    <a:cubicBezTo>
                      <a:pt x="1" y="269"/>
                      <a:pt x="1" y="269"/>
                      <a:pt x="1" y="269"/>
                    </a:cubicBezTo>
                    <a:cubicBezTo>
                      <a:pt x="1" y="269"/>
                      <a:pt x="1" y="269"/>
                      <a:pt x="1" y="269"/>
                    </a:cubicBezTo>
                    <a:cubicBezTo>
                      <a:pt x="1" y="269"/>
                      <a:pt x="1" y="270"/>
                      <a:pt x="1" y="270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1" y="270"/>
                      <a:pt x="1" y="270"/>
                      <a:pt x="1" y="270"/>
                    </a:cubicBezTo>
                    <a:cubicBezTo>
                      <a:pt x="1" y="270"/>
                      <a:pt x="1" y="270"/>
                      <a:pt x="1" y="271"/>
                    </a:cubicBez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1"/>
                      <a:pt x="1" y="271"/>
                      <a:pt x="1" y="272"/>
                    </a:cubicBezTo>
                    <a:cubicBezTo>
                      <a:pt x="1" y="272"/>
                      <a:pt x="1" y="272"/>
                      <a:pt x="1" y="272"/>
                    </a:cubicBezTo>
                    <a:cubicBezTo>
                      <a:pt x="1" y="272"/>
                      <a:pt x="1" y="272"/>
                      <a:pt x="1" y="272"/>
                    </a:cubicBezTo>
                    <a:cubicBezTo>
                      <a:pt x="1" y="272"/>
                      <a:pt x="1" y="272"/>
                      <a:pt x="1" y="272"/>
                    </a:cubicBezTo>
                    <a:cubicBezTo>
                      <a:pt x="1" y="272"/>
                      <a:pt x="1" y="272"/>
                      <a:pt x="1" y="272"/>
                    </a:cubicBezTo>
                    <a:cubicBezTo>
                      <a:pt x="1" y="272"/>
                      <a:pt x="1" y="273"/>
                      <a:pt x="1" y="27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1" y="274"/>
                      <a:pt x="0" y="274"/>
                      <a:pt x="0" y="275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5"/>
                      <a:pt x="0" y="275"/>
                      <a:pt x="0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76"/>
                      <a:pt x="0" y="276"/>
                      <a:pt x="0" y="27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1"/>
                      <a:pt x="0" y="281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83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1" y="285"/>
                      <a:pt x="1" y="285"/>
                      <a:pt x="1" y="285"/>
                    </a:cubicBezTo>
                    <a:cubicBezTo>
                      <a:pt x="1" y="285"/>
                      <a:pt x="1" y="285"/>
                      <a:pt x="1" y="285"/>
                    </a:cubicBezTo>
                    <a:cubicBezTo>
                      <a:pt x="1" y="286"/>
                      <a:pt x="1" y="286"/>
                      <a:pt x="1" y="286"/>
                    </a:cubicBezTo>
                    <a:cubicBezTo>
                      <a:pt x="1" y="286"/>
                      <a:pt x="1" y="286"/>
                      <a:pt x="1" y="286"/>
                    </a:cubicBezTo>
                    <a:cubicBezTo>
                      <a:pt x="1" y="286"/>
                      <a:pt x="1" y="286"/>
                      <a:pt x="1" y="286"/>
                    </a:cubicBezTo>
                    <a:cubicBezTo>
                      <a:pt x="1" y="286"/>
                      <a:pt x="1" y="286"/>
                      <a:pt x="1" y="286"/>
                    </a:cubicBezTo>
                    <a:cubicBezTo>
                      <a:pt x="1" y="286"/>
                      <a:pt x="1" y="286"/>
                      <a:pt x="1" y="286"/>
                    </a:cubicBezTo>
                    <a:cubicBezTo>
                      <a:pt x="1" y="286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" y="288"/>
                      <a:pt x="1" y="288"/>
                      <a:pt x="1" y="288"/>
                    </a:cubicBezTo>
                    <a:cubicBezTo>
                      <a:pt x="1" y="288"/>
                      <a:pt x="1" y="289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1" y="290"/>
                      <a:pt x="1" y="290"/>
                      <a:pt x="1" y="290"/>
                    </a:cubicBezTo>
                    <a:cubicBezTo>
                      <a:pt x="1" y="290"/>
                      <a:pt x="1" y="290"/>
                      <a:pt x="1" y="290"/>
                    </a:cubicBezTo>
                    <a:cubicBezTo>
                      <a:pt x="1" y="290"/>
                      <a:pt x="1" y="290"/>
                      <a:pt x="1" y="290"/>
                    </a:cubicBezTo>
                    <a:cubicBezTo>
                      <a:pt x="1" y="290"/>
                      <a:pt x="1" y="290"/>
                      <a:pt x="1" y="290"/>
                    </a:cubicBezTo>
                    <a:cubicBezTo>
                      <a:pt x="1" y="290"/>
                      <a:pt x="2" y="290"/>
                      <a:pt x="2" y="291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2" y="291"/>
                      <a:pt x="2" y="292"/>
                      <a:pt x="2" y="292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2" y="292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3" y="294"/>
                      <a:pt x="3" y="294"/>
                      <a:pt x="3" y="294"/>
                    </a:cubicBezTo>
                    <a:cubicBezTo>
                      <a:pt x="34" y="378"/>
                      <a:pt x="92" y="488"/>
                      <a:pt x="150" y="615"/>
                    </a:cubicBezTo>
                    <a:cubicBezTo>
                      <a:pt x="150" y="615"/>
                      <a:pt x="150" y="615"/>
                      <a:pt x="150" y="615"/>
                    </a:cubicBezTo>
                    <a:cubicBezTo>
                      <a:pt x="150" y="615"/>
                      <a:pt x="150" y="616"/>
                      <a:pt x="151" y="616"/>
                    </a:cubicBezTo>
                    <a:cubicBezTo>
                      <a:pt x="151" y="616"/>
                      <a:pt x="151" y="616"/>
                      <a:pt x="151" y="616"/>
                    </a:cubicBezTo>
                    <a:cubicBezTo>
                      <a:pt x="151" y="616"/>
                      <a:pt x="151" y="617"/>
                      <a:pt x="151" y="617"/>
                    </a:cubicBezTo>
                    <a:cubicBezTo>
                      <a:pt x="151" y="617"/>
                      <a:pt x="151" y="617"/>
                      <a:pt x="151" y="617"/>
                    </a:cubicBezTo>
                    <a:cubicBezTo>
                      <a:pt x="151" y="617"/>
                      <a:pt x="151" y="617"/>
                      <a:pt x="151" y="618"/>
                    </a:cubicBezTo>
                    <a:cubicBezTo>
                      <a:pt x="151" y="618"/>
                      <a:pt x="152" y="618"/>
                      <a:pt x="152" y="618"/>
                    </a:cubicBezTo>
                    <a:cubicBezTo>
                      <a:pt x="152" y="618"/>
                      <a:pt x="152" y="618"/>
                      <a:pt x="152" y="619"/>
                    </a:cubicBezTo>
                    <a:cubicBezTo>
                      <a:pt x="152" y="619"/>
                      <a:pt x="152" y="619"/>
                      <a:pt x="152" y="619"/>
                    </a:cubicBezTo>
                    <a:cubicBezTo>
                      <a:pt x="152" y="619"/>
                      <a:pt x="152" y="620"/>
                      <a:pt x="152" y="620"/>
                    </a:cubicBezTo>
                    <a:cubicBezTo>
                      <a:pt x="152" y="620"/>
                      <a:pt x="153" y="620"/>
                      <a:pt x="153" y="620"/>
                    </a:cubicBezTo>
                    <a:cubicBezTo>
                      <a:pt x="153" y="620"/>
                      <a:pt x="153" y="621"/>
                      <a:pt x="153" y="621"/>
                    </a:cubicBezTo>
                    <a:cubicBezTo>
                      <a:pt x="153" y="621"/>
                      <a:pt x="153" y="621"/>
                      <a:pt x="153" y="621"/>
                    </a:cubicBezTo>
                    <a:cubicBezTo>
                      <a:pt x="153" y="621"/>
                      <a:pt x="153" y="622"/>
                      <a:pt x="153" y="622"/>
                    </a:cubicBezTo>
                    <a:cubicBezTo>
                      <a:pt x="153" y="622"/>
                      <a:pt x="153" y="622"/>
                      <a:pt x="153" y="622"/>
                    </a:cubicBezTo>
                    <a:cubicBezTo>
                      <a:pt x="153" y="622"/>
                      <a:pt x="154" y="622"/>
                      <a:pt x="154" y="623"/>
                    </a:cubicBezTo>
                    <a:cubicBezTo>
                      <a:pt x="154" y="623"/>
                      <a:pt x="154" y="623"/>
                      <a:pt x="154" y="623"/>
                    </a:cubicBezTo>
                    <a:cubicBezTo>
                      <a:pt x="154" y="623"/>
                      <a:pt x="154" y="623"/>
                      <a:pt x="154" y="624"/>
                    </a:cubicBezTo>
                    <a:cubicBezTo>
                      <a:pt x="154" y="624"/>
                      <a:pt x="154" y="624"/>
                      <a:pt x="154" y="624"/>
                    </a:cubicBezTo>
                    <a:cubicBezTo>
                      <a:pt x="154" y="624"/>
                      <a:pt x="154" y="625"/>
                      <a:pt x="155" y="625"/>
                    </a:cubicBezTo>
                    <a:cubicBezTo>
                      <a:pt x="155" y="625"/>
                      <a:pt x="155" y="625"/>
                      <a:pt x="155" y="625"/>
                    </a:cubicBezTo>
                    <a:cubicBezTo>
                      <a:pt x="155" y="625"/>
                      <a:pt x="155" y="626"/>
                      <a:pt x="155" y="626"/>
                    </a:cubicBezTo>
                    <a:cubicBezTo>
                      <a:pt x="155" y="626"/>
                      <a:pt x="155" y="626"/>
                      <a:pt x="155" y="626"/>
                    </a:cubicBezTo>
                    <a:cubicBezTo>
                      <a:pt x="155" y="626"/>
                      <a:pt x="155" y="627"/>
                      <a:pt x="155" y="627"/>
                    </a:cubicBezTo>
                    <a:cubicBezTo>
                      <a:pt x="155" y="627"/>
                      <a:pt x="155" y="627"/>
                      <a:pt x="155" y="627"/>
                    </a:cubicBezTo>
                    <a:cubicBezTo>
                      <a:pt x="172" y="666"/>
                      <a:pt x="181" y="708"/>
                      <a:pt x="187" y="752"/>
                    </a:cubicBezTo>
                    <a:cubicBezTo>
                      <a:pt x="220" y="645"/>
                      <a:pt x="220" y="645"/>
                      <a:pt x="220" y="645"/>
                    </a:cubicBezTo>
                    <a:cubicBezTo>
                      <a:pt x="95" y="391"/>
                      <a:pt x="95" y="391"/>
                      <a:pt x="95" y="391"/>
                    </a:cubicBezTo>
                    <a:cubicBezTo>
                      <a:pt x="95" y="391"/>
                      <a:pt x="113" y="307"/>
                      <a:pt x="167" y="263"/>
                    </a:cubicBezTo>
                    <a:cubicBezTo>
                      <a:pt x="197" y="238"/>
                      <a:pt x="251" y="189"/>
                      <a:pt x="224" y="189"/>
                    </a:cubicBezTo>
                    <a:cubicBezTo>
                      <a:pt x="219" y="189"/>
                      <a:pt x="212" y="191"/>
                      <a:pt x="203" y="194"/>
                    </a:cubicBezTo>
                    <a:cubicBezTo>
                      <a:pt x="230" y="159"/>
                      <a:pt x="313" y="101"/>
                      <a:pt x="421" y="86"/>
                    </a:cubicBezTo>
                    <a:cubicBezTo>
                      <a:pt x="430" y="85"/>
                      <a:pt x="439" y="84"/>
                      <a:pt x="448" y="84"/>
                    </a:cubicBezTo>
                    <a:cubicBezTo>
                      <a:pt x="478" y="84"/>
                      <a:pt x="502" y="91"/>
                      <a:pt x="520" y="98"/>
                    </a:cubicBezTo>
                    <a:cubicBezTo>
                      <a:pt x="519" y="97"/>
                      <a:pt x="518" y="95"/>
                      <a:pt x="517" y="93"/>
                    </a:cubicBezTo>
                    <a:cubicBezTo>
                      <a:pt x="488" y="40"/>
                      <a:pt x="442" y="6"/>
                      <a:pt x="395" y="0"/>
                    </a:cubicBezTo>
                  </a:path>
                </a:pathLst>
              </a:custGeom>
              <a:solidFill>
                <a:srgbClr val="EB9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769938" y="973138"/>
                <a:ext cx="2690812" cy="1735138"/>
              </a:xfrm>
              <a:custGeom>
                <a:avLst/>
                <a:gdLst>
                  <a:gd name="T0" fmla="*/ 186 w 989"/>
                  <a:gd name="T1" fmla="*/ 476 h 638"/>
                  <a:gd name="T2" fmla="*/ 252 w 989"/>
                  <a:gd name="T3" fmla="*/ 320 h 638"/>
                  <a:gd name="T4" fmla="*/ 383 w 989"/>
                  <a:gd name="T5" fmla="*/ 226 h 638"/>
                  <a:gd name="T6" fmla="*/ 553 w 989"/>
                  <a:gd name="T7" fmla="*/ 177 h 638"/>
                  <a:gd name="T8" fmla="*/ 673 w 989"/>
                  <a:gd name="T9" fmla="*/ 224 h 638"/>
                  <a:gd name="T10" fmla="*/ 618 w 989"/>
                  <a:gd name="T11" fmla="*/ 254 h 638"/>
                  <a:gd name="T12" fmla="*/ 327 w 989"/>
                  <a:gd name="T13" fmla="*/ 399 h 638"/>
                  <a:gd name="T14" fmla="*/ 327 w 989"/>
                  <a:gd name="T15" fmla="*/ 454 h 638"/>
                  <a:gd name="T16" fmla="*/ 274 w 989"/>
                  <a:gd name="T17" fmla="*/ 634 h 638"/>
                  <a:gd name="T18" fmla="*/ 250 w 989"/>
                  <a:gd name="T19" fmla="*/ 638 h 638"/>
                  <a:gd name="T20" fmla="*/ 188 w 989"/>
                  <a:gd name="T21" fmla="*/ 480 h 638"/>
                  <a:gd name="T22" fmla="*/ 186 w 989"/>
                  <a:gd name="T23" fmla="*/ 476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9" h="638">
                    <a:moveTo>
                      <a:pt x="186" y="476"/>
                    </a:moveTo>
                    <a:cubicBezTo>
                      <a:pt x="184" y="333"/>
                      <a:pt x="241" y="197"/>
                      <a:pt x="252" y="320"/>
                    </a:cubicBezTo>
                    <a:cubicBezTo>
                      <a:pt x="467" y="0"/>
                      <a:pt x="523" y="39"/>
                      <a:pt x="383" y="226"/>
                    </a:cubicBezTo>
                    <a:cubicBezTo>
                      <a:pt x="513" y="87"/>
                      <a:pt x="855" y="11"/>
                      <a:pt x="553" y="177"/>
                    </a:cubicBezTo>
                    <a:cubicBezTo>
                      <a:pt x="794" y="193"/>
                      <a:pt x="882" y="208"/>
                      <a:pt x="673" y="224"/>
                    </a:cubicBezTo>
                    <a:cubicBezTo>
                      <a:pt x="921" y="274"/>
                      <a:pt x="989" y="337"/>
                      <a:pt x="618" y="254"/>
                    </a:cubicBezTo>
                    <a:cubicBezTo>
                      <a:pt x="445" y="283"/>
                      <a:pt x="327" y="399"/>
                      <a:pt x="327" y="399"/>
                    </a:cubicBezTo>
                    <a:cubicBezTo>
                      <a:pt x="425" y="357"/>
                      <a:pt x="408" y="384"/>
                      <a:pt x="327" y="454"/>
                    </a:cubicBezTo>
                    <a:cubicBezTo>
                      <a:pt x="247" y="524"/>
                      <a:pt x="274" y="634"/>
                      <a:pt x="274" y="634"/>
                    </a:cubicBezTo>
                    <a:cubicBezTo>
                      <a:pt x="250" y="638"/>
                      <a:pt x="250" y="638"/>
                      <a:pt x="250" y="638"/>
                    </a:cubicBezTo>
                    <a:cubicBezTo>
                      <a:pt x="250" y="638"/>
                      <a:pt x="0" y="375"/>
                      <a:pt x="188" y="480"/>
                    </a:cubicBezTo>
                    <a:lnTo>
                      <a:pt x="186" y="476"/>
                    </a:ln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2513013" y="3302000"/>
                <a:ext cx="506412" cy="387350"/>
              </a:xfrm>
              <a:custGeom>
                <a:avLst/>
                <a:gdLst>
                  <a:gd name="T0" fmla="*/ 0 w 319"/>
                  <a:gd name="T1" fmla="*/ 48 h 244"/>
                  <a:gd name="T2" fmla="*/ 319 w 319"/>
                  <a:gd name="T3" fmla="*/ 0 h 244"/>
                  <a:gd name="T4" fmla="*/ 235 w 319"/>
                  <a:gd name="T5" fmla="*/ 244 h 244"/>
                  <a:gd name="T6" fmla="*/ 0 w 319"/>
                  <a:gd name="T7" fmla="*/ 4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" h="244">
                    <a:moveTo>
                      <a:pt x="0" y="48"/>
                    </a:moveTo>
                    <a:lnTo>
                      <a:pt x="319" y="0"/>
                    </a:lnTo>
                    <a:lnTo>
                      <a:pt x="235" y="2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3870325" y="5884863"/>
                <a:ext cx="936625" cy="271463"/>
              </a:xfrm>
              <a:custGeom>
                <a:avLst/>
                <a:gdLst>
                  <a:gd name="T0" fmla="*/ 5 w 344"/>
                  <a:gd name="T1" fmla="*/ 100 h 100"/>
                  <a:gd name="T2" fmla="*/ 337 w 344"/>
                  <a:gd name="T3" fmla="*/ 100 h 100"/>
                  <a:gd name="T4" fmla="*/ 132 w 344"/>
                  <a:gd name="T5" fmla="*/ 0 h 100"/>
                  <a:gd name="T6" fmla="*/ 17 w 344"/>
                  <a:gd name="T7" fmla="*/ 28 h 100"/>
                  <a:gd name="T8" fmla="*/ 1 w 344"/>
                  <a:gd name="T9" fmla="*/ 99 h 100"/>
                  <a:gd name="T10" fmla="*/ 5 w 344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100">
                    <a:moveTo>
                      <a:pt x="5" y="100"/>
                    </a:move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44" y="94"/>
                      <a:pt x="132" y="0"/>
                      <a:pt x="132" y="0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5" y="35"/>
                      <a:pt x="0" y="92"/>
                      <a:pt x="1" y="99"/>
                    </a:cubicBezTo>
                    <a:cubicBezTo>
                      <a:pt x="1" y="99"/>
                      <a:pt x="3" y="99"/>
                      <a:pt x="5" y="10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2967038" y="4689475"/>
                <a:ext cx="1350962" cy="1282700"/>
              </a:xfrm>
              <a:custGeom>
                <a:avLst/>
                <a:gdLst>
                  <a:gd name="T0" fmla="*/ 45 w 851"/>
                  <a:gd name="T1" fmla="*/ 0 h 808"/>
                  <a:gd name="T2" fmla="*/ 0 w 851"/>
                  <a:gd name="T3" fmla="*/ 147 h 808"/>
                  <a:gd name="T4" fmla="*/ 722 w 851"/>
                  <a:gd name="T5" fmla="*/ 173 h 808"/>
                  <a:gd name="T6" fmla="*/ 597 w 851"/>
                  <a:gd name="T7" fmla="*/ 808 h 808"/>
                  <a:gd name="T8" fmla="*/ 806 w 851"/>
                  <a:gd name="T9" fmla="*/ 758 h 808"/>
                  <a:gd name="T10" fmla="*/ 851 w 851"/>
                  <a:gd name="T11" fmla="*/ 60 h 808"/>
                  <a:gd name="T12" fmla="*/ 45 w 851"/>
                  <a:gd name="T13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1" h="808">
                    <a:moveTo>
                      <a:pt x="45" y="0"/>
                    </a:moveTo>
                    <a:lnTo>
                      <a:pt x="0" y="147"/>
                    </a:lnTo>
                    <a:lnTo>
                      <a:pt x="722" y="173"/>
                    </a:lnTo>
                    <a:lnTo>
                      <a:pt x="597" y="808"/>
                    </a:lnTo>
                    <a:lnTo>
                      <a:pt x="806" y="758"/>
                    </a:lnTo>
                    <a:lnTo>
                      <a:pt x="851" y="6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428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1689100" y="3136900"/>
                <a:ext cx="1673225" cy="1625600"/>
              </a:xfrm>
              <a:custGeom>
                <a:avLst/>
                <a:gdLst>
                  <a:gd name="T0" fmla="*/ 547 w 615"/>
                  <a:gd name="T1" fmla="*/ 0 h 598"/>
                  <a:gd name="T2" fmla="*/ 494 w 615"/>
                  <a:gd name="T3" fmla="*/ 2 h 598"/>
                  <a:gd name="T4" fmla="*/ 436 w 615"/>
                  <a:gd name="T5" fmla="*/ 182 h 598"/>
                  <a:gd name="T6" fmla="*/ 278 w 615"/>
                  <a:gd name="T7" fmla="*/ 44 h 598"/>
                  <a:gd name="T8" fmla="*/ 0 w 615"/>
                  <a:gd name="T9" fmla="*/ 24 h 598"/>
                  <a:gd name="T10" fmla="*/ 85 w 615"/>
                  <a:gd name="T11" fmla="*/ 589 h 598"/>
                  <a:gd name="T12" fmla="*/ 490 w 615"/>
                  <a:gd name="T13" fmla="*/ 598 h 598"/>
                  <a:gd name="T14" fmla="*/ 615 w 615"/>
                  <a:gd name="T15" fmla="*/ 579 h 598"/>
                  <a:gd name="T16" fmla="*/ 547 w 615"/>
                  <a:gd name="T17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5" h="598">
                    <a:moveTo>
                      <a:pt x="547" y="0"/>
                    </a:moveTo>
                    <a:cubicBezTo>
                      <a:pt x="494" y="2"/>
                      <a:pt x="494" y="2"/>
                      <a:pt x="494" y="2"/>
                    </a:cubicBezTo>
                    <a:cubicBezTo>
                      <a:pt x="436" y="182"/>
                      <a:pt x="436" y="182"/>
                      <a:pt x="436" y="182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1" y="128"/>
                      <a:pt x="82" y="585"/>
                      <a:pt x="85" y="589"/>
                    </a:cubicBezTo>
                    <a:cubicBezTo>
                      <a:pt x="490" y="598"/>
                      <a:pt x="490" y="598"/>
                      <a:pt x="490" y="598"/>
                    </a:cubicBezTo>
                    <a:cubicBezTo>
                      <a:pt x="615" y="579"/>
                      <a:pt x="615" y="579"/>
                      <a:pt x="615" y="57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3205163" y="5880100"/>
                <a:ext cx="987425" cy="276225"/>
              </a:xfrm>
              <a:custGeom>
                <a:avLst/>
                <a:gdLst>
                  <a:gd name="T0" fmla="*/ 6 w 363"/>
                  <a:gd name="T1" fmla="*/ 102 h 102"/>
                  <a:gd name="T2" fmla="*/ 356 w 363"/>
                  <a:gd name="T3" fmla="*/ 102 h 102"/>
                  <a:gd name="T4" fmla="*/ 138 w 363"/>
                  <a:gd name="T5" fmla="*/ 0 h 102"/>
                  <a:gd name="T6" fmla="*/ 18 w 363"/>
                  <a:gd name="T7" fmla="*/ 30 h 102"/>
                  <a:gd name="T8" fmla="*/ 1 w 363"/>
                  <a:gd name="T9" fmla="*/ 101 h 102"/>
                  <a:gd name="T10" fmla="*/ 6 w 363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" h="102">
                    <a:moveTo>
                      <a:pt x="6" y="102"/>
                    </a:moveTo>
                    <a:cubicBezTo>
                      <a:pt x="356" y="102"/>
                      <a:pt x="356" y="102"/>
                      <a:pt x="356" y="102"/>
                    </a:cubicBezTo>
                    <a:cubicBezTo>
                      <a:pt x="363" y="96"/>
                      <a:pt x="138" y="0"/>
                      <a:pt x="138" y="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6" y="37"/>
                      <a:pt x="0" y="94"/>
                      <a:pt x="1" y="101"/>
                    </a:cubicBezTo>
                    <a:cubicBezTo>
                      <a:pt x="1" y="101"/>
                      <a:pt x="3" y="101"/>
                      <a:pt x="6" y="102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2363788" y="4762500"/>
                <a:ext cx="1241425" cy="1225550"/>
              </a:xfrm>
              <a:custGeom>
                <a:avLst/>
                <a:gdLst>
                  <a:gd name="T0" fmla="*/ 415 w 782"/>
                  <a:gd name="T1" fmla="*/ 0 h 772"/>
                  <a:gd name="T2" fmla="*/ 0 w 782"/>
                  <a:gd name="T3" fmla="*/ 101 h 772"/>
                  <a:gd name="T4" fmla="*/ 322 w 782"/>
                  <a:gd name="T5" fmla="*/ 99 h 772"/>
                  <a:gd name="T6" fmla="*/ 576 w 782"/>
                  <a:gd name="T7" fmla="*/ 137 h 772"/>
                  <a:gd name="T8" fmla="*/ 555 w 782"/>
                  <a:gd name="T9" fmla="*/ 772 h 772"/>
                  <a:gd name="T10" fmla="*/ 782 w 782"/>
                  <a:gd name="T11" fmla="*/ 711 h 772"/>
                  <a:gd name="T12" fmla="*/ 715 w 782"/>
                  <a:gd name="T13" fmla="*/ 36 h 772"/>
                  <a:gd name="T14" fmla="*/ 415 w 782"/>
                  <a:gd name="T15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2" h="772">
                    <a:moveTo>
                      <a:pt x="415" y="0"/>
                    </a:moveTo>
                    <a:lnTo>
                      <a:pt x="0" y="101"/>
                    </a:lnTo>
                    <a:lnTo>
                      <a:pt x="322" y="99"/>
                    </a:lnTo>
                    <a:lnTo>
                      <a:pt x="576" y="137"/>
                    </a:lnTo>
                    <a:lnTo>
                      <a:pt x="555" y="772"/>
                    </a:lnTo>
                    <a:lnTo>
                      <a:pt x="782" y="711"/>
                    </a:lnTo>
                    <a:lnTo>
                      <a:pt x="715" y="36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499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1143000" y="2606675"/>
                <a:ext cx="474662" cy="598488"/>
              </a:xfrm>
              <a:custGeom>
                <a:avLst/>
                <a:gdLst>
                  <a:gd name="T0" fmla="*/ 138 w 175"/>
                  <a:gd name="T1" fmla="*/ 22 h 220"/>
                  <a:gd name="T2" fmla="*/ 175 w 175"/>
                  <a:gd name="T3" fmla="*/ 93 h 220"/>
                  <a:gd name="T4" fmla="*/ 138 w 175"/>
                  <a:gd name="T5" fmla="*/ 2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220">
                    <a:moveTo>
                      <a:pt x="138" y="22"/>
                    </a:moveTo>
                    <a:cubicBezTo>
                      <a:pt x="0" y="0"/>
                      <a:pt x="64" y="220"/>
                      <a:pt x="175" y="93"/>
                    </a:cubicBezTo>
                    <a:lnTo>
                      <a:pt x="138" y="22"/>
                    </a:lnTo>
                    <a:close/>
                  </a:path>
                </a:pathLst>
              </a:custGeom>
              <a:solidFill>
                <a:srgbClr val="F5A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1357313" y="2740025"/>
                <a:ext cx="220662" cy="222250"/>
              </a:xfrm>
              <a:custGeom>
                <a:avLst/>
                <a:gdLst>
                  <a:gd name="T0" fmla="*/ 68 w 81"/>
                  <a:gd name="T1" fmla="*/ 0 h 82"/>
                  <a:gd name="T2" fmla="*/ 81 w 81"/>
                  <a:gd name="T3" fmla="*/ 24 h 82"/>
                  <a:gd name="T4" fmla="*/ 68 w 81"/>
                  <a:gd name="T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82">
                    <a:moveTo>
                      <a:pt x="68" y="0"/>
                    </a:moveTo>
                    <a:cubicBezTo>
                      <a:pt x="0" y="2"/>
                      <a:pt x="17" y="82"/>
                      <a:pt x="81" y="24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D48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2520950" y="1957388"/>
                <a:ext cx="227012" cy="133350"/>
              </a:xfrm>
              <a:custGeom>
                <a:avLst/>
                <a:gdLst>
                  <a:gd name="T0" fmla="*/ 17 w 83"/>
                  <a:gd name="T1" fmla="*/ 42 h 49"/>
                  <a:gd name="T2" fmla="*/ 60 w 83"/>
                  <a:gd name="T3" fmla="*/ 48 h 49"/>
                  <a:gd name="T4" fmla="*/ 81 w 83"/>
                  <a:gd name="T5" fmla="*/ 33 h 49"/>
                  <a:gd name="T6" fmla="*/ 81 w 83"/>
                  <a:gd name="T7" fmla="*/ 27 h 49"/>
                  <a:gd name="T8" fmla="*/ 66 w 83"/>
                  <a:gd name="T9" fmla="*/ 7 h 49"/>
                  <a:gd name="T10" fmla="*/ 23 w 83"/>
                  <a:gd name="T11" fmla="*/ 1 h 49"/>
                  <a:gd name="T12" fmla="*/ 2 w 83"/>
                  <a:gd name="T13" fmla="*/ 17 h 49"/>
                  <a:gd name="T14" fmla="*/ 2 w 83"/>
                  <a:gd name="T15" fmla="*/ 22 h 49"/>
                  <a:gd name="T16" fmla="*/ 17 w 83"/>
                  <a:gd name="T17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49">
                    <a:moveTo>
                      <a:pt x="17" y="42"/>
                    </a:moveTo>
                    <a:cubicBezTo>
                      <a:pt x="60" y="48"/>
                      <a:pt x="60" y="48"/>
                      <a:pt x="60" y="48"/>
                    </a:cubicBezTo>
                    <a:cubicBezTo>
                      <a:pt x="70" y="49"/>
                      <a:pt x="79" y="42"/>
                      <a:pt x="81" y="33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3" y="17"/>
                      <a:pt x="76" y="8"/>
                      <a:pt x="66" y="7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3" y="0"/>
                      <a:pt x="4" y="7"/>
                      <a:pt x="2" y="1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32"/>
                      <a:pt x="7" y="41"/>
                      <a:pt x="17" y="42"/>
                    </a:cubicBez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1933575" y="2354263"/>
                <a:ext cx="174625" cy="222250"/>
              </a:xfrm>
              <a:custGeom>
                <a:avLst/>
                <a:gdLst>
                  <a:gd name="T0" fmla="*/ 64 w 64"/>
                  <a:gd name="T1" fmla="*/ 25 h 82"/>
                  <a:gd name="T2" fmla="*/ 59 w 64"/>
                  <a:gd name="T3" fmla="*/ 23 h 82"/>
                  <a:gd name="T4" fmla="*/ 47 w 64"/>
                  <a:gd name="T5" fmla="*/ 16 h 82"/>
                  <a:gd name="T6" fmla="*/ 43 w 64"/>
                  <a:gd name="T7" fmla="*/ 13 h 82"/>
                  <a:gd name="T8" fmla="*/ 39 w 64"/>
                  <a:gd name="T9" fmla="*/ 11 h 82"/>
                  <a:gd name="T10" fmla="*/ 34 w 64"/>
                  <a:gd name="T11" fmla="*/ 10 h 82"/>
                  <a:gd name="T12" fmla="*/ 29 w 64"/>
                  <a:gd name="T13" fmla="*/ 9 h 82"/>
                  <a:gd name="T14" fmla="*/ 21 w 64"/>
                  <a:gd name="T15" fmla="*/ 11 h 82"/>
                  <a:gd name="T16" fmla="*/ 14 w 64"/>
                  <a:gd name="T17" fmla="*/ 19 h 82"/>
                  <a:gd name="T18" fmla="*/ 10 w 64"/>
                  <a:gd name="T19" fmla="*/ 31 h 82"/>
                  <a:gd name="T20" fmla="*/ 9 w 64"/>
                  <a:gd name="T21" fmla="*/ 43 h 82"/>
                  <a:gd name="T22" fmla="*/ 7 w 64"/>
                  <a:gd name="T23" fmla="*/ 63 h 82"/>
                  <a:gd name="T24" fmla="*/ 5 w 64"/>
                  <a:gd name="T25" fmla="*/ 82 h 82"/>
                  <a:gd name="T26" fmla="*/ 1 w 64"/>
                  <a:gd name="T27" fmla="*/ 63 h 82"/>
                  <a:gd name="T28" fmla="*/ 1 w 64"/>
                  <a:gd name="T29" fmla="*/ 42 h 82"/>
                  <a:gd name="T30" fmla="*/ 2 w 64"/>
                  <a:gd name="T31" fmla="*/ 29 h 82"/>
                  <a:gd name="T32" fmla="*/ 6 w 64"/>
                  <a:gd name="T33" fmla="*/ 16 h 82"/>
                  <a:gd name="T34" fmla="*/ 16 w 64"/>
                  <a:gd name="T35" fmla="*/ 4 h 82"/>
                  <a:gd name="T36" fmla="*/ 30 w 64"/>
                  <a:gd name="T37" fmla="*/ 1 h 82"/>
                  <a:gd name="T38" fmla="*/ 37 w 64"/>
                  <a:gd name="T39" fmla="*/ 2 h 82"/>
                  <a:gd name="T40" fmla="*/ 42 w 64"/>
                  <a:gd name="T41" fmla="*/ 5 h 82"/>
                  <a:gd name="T42" fmla="*/ 47 w 64"/>
                  <a:gd name="T43" fmla="*/ 8 h 82"/>
                  <a:gd name="T44" fmla="*/ 50 w 64"/>
                  <a:gd name="T45" fmla="*/ 11 h 82"/>
                  <a:gd name="T46" fmla="*/ 61 w 64"/>
                  <a:gd name="T47" fmla="*/ 20 h 82"/>
                  <a:gd name="T48" fmla="*/ 64 w 64"/>
                  <a:gd name="T49" fmla="*/ 2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82">
                    <a:moveTo>
                      <a:pt x="64" y="25"/>
                    </a:moveTo>
                    <a:cubicBezTo>
                      <a:pt x="63" y="25"/>
                      <a:pt x="61" y="25"/>
                      <a:pt x="59" y="23"/>
                    </a:cubicBezTo>
                    <a:cubicBezTo>
                      <a:pt x="56" y="21"/>
                      <a:pt x="52" y="18"/>
                      <a:pt x="47" y="16"/>
                    </a:cubicBezTo>
                    <a:cubicBezTo>
                      <a:pt x="46" y="15"/>
                      <a:pt x="45" y="14"/>
                      <a:pt x="43" y="13"/>
                    </a:cubicBezTo>
                    <a:cubicBezTo>
                      <a:pt x="42" y="13"/>
                      <a:pt x="40" y="12"/>
                      <a:pt x="39" y="11"/>
                    </a:cubicBezTo>
                    <a:cubicBezTo>
                      <a:pt x="37" y="11"/>
                      <a:pt x="36" y="10"/>
                      <a:pt x="34" y="10"/>
                    </a:cubicBezTo>
                    <a:cubicBezTo>
                      <a:pt x="33" y="9"/>
                      <a:pt x="31" y="9"/>
                      <a:pt x="29" y="9"/>
                    </a:cubicBezTo>
                    <a:cubicBezTo>
                      <a:pt x="26" y="8"/>
                      <a:pt x="23" y="9"/>
                      <a:pt x="21" y="11"/>
                    </a:cubicBezTo>
                    <a:cubicBezTo>
                      <a:pt x="18" y="13"/>
                      <a:pt x="16" y="16"/>
                      <a:pt x="14" y="19"/>
                    </a:cubicBezTo>
                    <a:cubicBezTo>
                      <a:pt x="12" y="23"/>
                      <a:pt x="11" y="27"/>
                      <a:pt x="10" y="31"/>
                    </a:cubicBezTo>
                    <a:cubicBezTo>
                      <a:pt x="10" y="35"/>
                      <a:pt x="9" y="39"/>
                      <a:pt x="9" y="43"/>
                    </a:cubicBezTo>
                    <a:cubicBezTo>
                      <a:pt x="8" y="50"/>
                      <a:pt x="7" y="57"/>
                      <a:pt x="7" y="63"/>
                    </a:cubicBezTo>
                    <a:cubicBezTo>
                      <a:pt x="7" y="75"/>
                      <a:pt x="7" y="82"/>
                      <a:pt x="5" y="82"/>
                    </a:cubicBezTo>
                    <a:cubicBezTo>
                      <a:pt x="4" y="82"/>
                      <a:pt x="2" y="75"/>
                      <a:pt x="1" y="63"/>
                    </a:cubicBezTo>
                    <a:cubicBezTo>
                      <a:pt x="1" y="57"/>
                      <a:pt x="0" y="50"/>
                      <a:pt x="1" y="42"/>
                    </a:cubicBezTo>
                    <a:cubicBezTo>
                      <a:pt x="1" y="38"/>
                      <a:pt x="1" y="34"/>
                      <a:pt x="2" y="29"/>
                    </a:cubicBezTo>
                    <a:cubicBezTo>
                      <a:pt x="3" y="25"/>
                      <a:pt x="4" y="20"/>
                      <a:pt x="6" y="16"/>
                    </a:cubicBezTo>
                    <a:cubicBezTo>
                      <a:pt x="8" y="11"/>
                      <a:pt x="11" y="7"/>
                      <a:pt x="16" y="4"/>
                    </a:cubicBezTo>
                    <a:cubicBezTo>
                      <a:pt x="20" y="1"/>
                      <a:pt x="26" y="0"/>
                      <a:pt x="30" y="1"/>
                    </a:cubicBezTo>
                    <a:cubicBezTo>
                      <a:pt x="33" y="1"/>
                      <a:pt x="35" y="2"/>
                      <a:pt x="37" y="2"/>
                    </a:cubicBezTo>
                    <a:cubicBezTo>
                      <a:pt x="39" y="3"/>
                      <a:pt x="40" y="4"/>
                      <a:pt x="42" y="5"/>
                    </a:cubicBezTo>
                    <a:cubicBezTo>
                      <a:pt x="44" y="6"/>
                      <a:pt x="45" y="7"/>
                      <a:pt x="47" y="8"/>
                    </a:cubicBezTo>
                    <a:cubicBezTo>
                      <a:pt x="48" y="9"/>
                      <a:pt x="49" y="10"/>
                      <a:pt x="50" y="11"/>
                    </a:cubicBezTo>
                    <a:cubicBezTo>
                      <a:pt x="55" y="14"/>
                      <a:pt x="59" y="18"/>
                      <a:pt x="61" y="20"/>
                    </a:cubicBezTo>
                    <a:cubicBezTo>
                      <a:pt x="63" y="23"/>
                      <a:pt x="64" y="25"/>
                      <a:pt x="64" y="25"/>
                    </a:cubicBezTo>
                    <a:close/>
                  </a:path>
                </a:pathLst>
              </a:custGeom>
              <a:solidFill>
                <a:srgbClr val="996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2611438" y="2141538"/>
                <a:ext cx="190500" cy="106363"/>
              </a:xfrm>
              <a:custGeom>
                <a:avLst/>
                <a:gdLst>
                  <a:gd name="T0" fmla="*/ 1 w 70"/>
                  <a:gd name="T1" fmla="*/ 35 h 39"/>
                  <a:gd name="T2" fmla="*/ 2 w 70"/>
                  <a:gd name="T3" fmla="*/ 20 h 39"/>
                  <a:gd name="T4" fmla="*/ 11 w 70"/>
                  <a:gd name="T5" fmla="*/ 5 h 39"/>
                  <a:gd name="T6" fmla="*/ 22 w 70"/>
                  <a:gd name="T7" fmla="*/ 0 h 39"/>
                  <a:gd name="T8" fmla="*/ 34 w 70"/>
                  <a:gd name="T9" fmla="*/ 2 h 39"/>
                  <a:gd name="T10" fmla="*/ 51 w 70"/>
                  <a:gd name="T11" fmla="*/ 13 h 39"/>
                  <a:gd name="T12" fmla="*/ 62 w 70"/>
                  <a:gd name="T13" fmla="*/ 25 h 39"/>
                  <a:gd name="T14" fmla="*/ 69 w 70"/>
                  <a:gd name="T15" fmla="*/ 39 h 39"/>
                  <a:gd name="T16" fmla="*/ 57 w 70"/>
                  <a:gd name="T17" fmla="*/ 29 h 39"/>
                  <a:gd name="T18" fmla="*/ 46 w 70"/>
                  <a:gd name="T19" fmla="*/ 19 h 39"/>
                  <a:gd name="T20" fmla="*/ 31 w 70"/>
                  <a:gd name="T21" fmla="*/ 10 h 39"/>
                  <a:gd name="T22" fmla="*/ 16 w 70"/>
                  <a:gd name="T23" fmla="*/ 11 h 39"/>
                  <a:gd name="T24" fmla="*/ 8 w 70"/>
                  <a:gd name="T25" fmla="*/ 22 h 39"/>
                  <a:gd name="T26" fmla="*/ 1 w 70"/>
                  <a:gd name="T2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39">
                    <a:moveTo>
                      <a:pt x="1" y="35"/>
                    </a:moveTo>
                    <a:cubicBezTo>
                      <a:pt x="0" y="35"/>
                      <a:pt x="0" y="29"/>
                      <a:pt x="2" y="20"/>
                    </a:cubicBezTo>
                    <a:cubicBezTo>
                      <a:pt x="4" y="15"/>
                      <a:pt x="6" y="10"/>
                      <a:pt x="11" y="5"/>
                    </a:cubicBezTo>
                    <a:cubicBezTo>
                      <a:pt x="14" y="2"/>
                      <a:pt x="18" y="0"/>
                      <a:pt x="22" y="0"/>
                    </a:cubicBezTo>
                    <a:cubicBezTo>
                      <a:pt x="26" y="0"/>
                      <a:pt x="30" y="0"/>
                      <a:pt x="34" y="2"/>
                    </a:cubicBezTo>
                    <a:cubicBezTo>
                      <a:pt x="41" y="4"/>
                      <a:pt x="46" y="9"/>
                      <a:pt x="51" y="13"/>
                    </a:cubicBezTo>
                    <a:cubicBezTo>
                      <a:pt x="55" y="17"/>
                      <a:pt x="59" y="22"/>
                      <a:pt x="62" y="25"/>
                    </a:cubicBezTo>
                    <a:cubicBezTo>
                      <a:pt x="67" y="33"/>
                      <a:pt x="70" y="38"/>
                      <a:pt x="69" y="39"/>
                    </a:cubicBezTo>
                    <a:cubicBezTo>
                      <a:pt x="68" y="39"/>
                      <a:pt x="64" y="35"/>
                      <a:pt x="57" y="29"/>
                    </a:cubicBezTo>
                    <a:cubicBezTo>
                      <a:pt x="54" y="26"/>
                      <a:pt x="50" y="23"/>
                      <a:pt x="46" y="19"/>
                    </a:cubicBezTo>
                    <a:cubicBezTo>
                      <a:pt x="41" y="16"/>
                      <a:pt x="36" y="12"/>
                      <a:pt x="31" y="10"/>
                    </a:cubicBezTo>
                    <a:cubicBezTo>
                      <a:pt x="25" y="8"/>
                      <a:pt x="20" y="8"/>
                      <a:pt x="16" y="11"/>
                    </a:cubicBezTo>
                    <a:cubicBezTo>
                      <a:pt x="12" y="14"/>
                      <a:pt x="10" y="18"/>
                      <a:pt x="8" y="22"/>
                    </a:cubicBezTo>
                    <a:cubicBezTo>
                      <a:pt x="4" y="30"/>
                      <a:pt x="2" y="35"/>
                      <a:pt x="1" y="35"/>
                    </a:cubicBezTo>
                    <a:close/>
                  </a:path>
                </a:pathLst>
              </a:custGeom>
              <a:solidFill>
                <a:srgbClr val="996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2254250" y="2708275"/>
                <a:ext cx="895350" cy="241300"/>
              </a:xfrm>
              <a:custGeom>
                <a:avLst/>
                <a:gdLst>
                  <a:gd name="T0" fmla="*/ 185 w 329"/>
                  <a:gd name="T1" fmla="*/ 9 h 89"/>
                  <a:gd name="T2" fmla="*/ 17 w 329"/>
                  <a:gd name="T3" fmla="*/ 87 h 89"/>
                  <a:gd name="T4" fmla="*/ 185 w 329"/>
                  <a:gd name="T5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9" h="89">
                    <a:moveTo>
                      <a:pt x="185" y="9"/>
                    </a:moveTo>
                    <a:cubicBezTo>
                      <a:pt x="136" y="11"/>
                      <a:pt x="0" y="84"/>
                      <a:pt x="17" y="87"/>
                    </a:cubicBezTo>
                    <a:cubicBezTo>
                      <a:pt x="35" y="89"/>
                      <a:pt x="329" y="0"/>
                      <a:pt x="185" y="9"/>
                    </a:cubicBezTo>
                    <a:close/>
                  </a:path>
                </a:pathLst>
              </a:custGeom>
              <a:solidFill>
                <a:srgbClr val="996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1751013" y="2301875"/>
                <a:ext cx="131762" cy="128588"/>
              </a:xfrm>
              <a:custGeom>
                <a:avLst/>
                <a:gdLst>
                  <a:gd name="T0" fmla="*/ 17 w 48"/>
                  <a:gd name="T1" fmla="*/ 0 h 47"/>
                  <a:gd name="T2" fmla="*/ 8 w 48"/>
                  <a:gd name="T3" fmla="*/ 10 h 47"/>
                  <a:gd name="T4" fmla="*/ 9 w 48"/>
                  <a:gd name="T5" fmla="*/ 39 h 47"/>
                  <a:gd name="T6" fmla="*/ 38 w 48"/>
                  <a:gd name="T7" fmla="*/ 38 h 47"/>
                  <a:gd name="T8" fmla="*/ 48 w 48"/>
                  <a:gd name="T9" fmla="*/ 28 h 47"/>
                  <a:gd name="T10" fmla="*/ 17 w 48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7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0" y="18"/>
                      <a:pt x="0" y="31"/>
                      <a:pt x="9" y="39"/>
                    </a:cubicBezTo>
                    <a:cubicBezTo>
                      <a:pt x="17" y="47"/>
                      <a:pt x="30" y="47"/>
                      <a:pt x="38" y="38"/>
                    </a:cubicBezTo>
                    <a:cubicBezTo>
                      <a:pt x="48" y="28"/>
                      <a:pt x="48" y="28"/>
                      <a:pt x="48" y="28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1838325" y="2170113"/>
                <a:ext cx="166687" cy="161925"/>
              </a:xfrm>
              <a:custGeom>
                <a:avLst/>
                <a:gdLst>
                  <a:gd name="T0" fmla="*/ 52 w 61"/>
                  <a:gd name="T1" fmla="*/ 8 h 60"/>
                  <a:gd name="T2" fmla="*/ 23 w 61"/>
                  <a:gd name="T3" fmla="*/ 9 h 60"/>
                  <a:gd name="T4" fmla="*/ 0 w 61"/>
                  <a:gd name="T5" fmla="*/ 33 h 60"/>
                  <a:gd name="T6" fmla="*/ 32 w 61"/>
                  <a:gd name="T7" fmla="*/ 60 h 60"/>
                  <a:gd name="T8" fmla="*/ 53 w 61"/>
                  <a:gd name="T9" fmla="*/ 37 h 60"/>
                  <a:gd name="T10" fmla="*/ 52 w 61"/>
                  <a:gd name="T11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0">
                    <a:moveTo>
                      <a:pt x="52" y="8"/>
                    </a:moveTo>
                    <a:cubicBezTo>
                      <a:pt x="44" y="0"/>
                      <a:pt x="30" y="0"/>
                      <a:pt x="23" y="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1" y="29"/>
                      <a:pt x="60" y="15"/>
                      <a:pt x="52" y="8"/>
                    </a:cubicBez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1536700" y="4316413"/>
                <a:ext cx="1384300" cy="204788"/>
              </a:xfrm>
              <a:custGeom>
                <a:avLst/>
                <a:gdLst>
                  <a:gd name="T0" fmla="*/ 472 w 509"/>
                  <a:gd name="T1" fmla="*/ 75 h 75"/>
                  <a:gd name="T2" fmla="*/ 37 w 509"/>
                  <a:gd name="T3" fmla="*/ 75 h 75"/>
                  <a:gd name="T4" fmla="*/ 0 w 509"/>
                  <a:gd name="T5" fmla="*/ 38 h 75"/>
                  <a:gd name="T6" fmla="*/ 0 w 509"/>
                  <a:gd name="T7" fmla="*/ 36 h 75"/>
                  <a:gd name="T8" fmla="*/ 37 w 509"/>
                  <a:gd name="T9" fmla="*/ 0 h 75"/>
                  <a:gd name="T10" fmla="*/ 472 w 509"/>
                  <a:gd name="T11" fmla="*/ 0 h 75"/>
                  <a:gd name="T12" fmla="*/ 509 w 509"/>
                  <a:gd name="T13" fmla="*/ 36 h 75"/>
                  <a:gd name="T14" fmla="*/ 509 w 509"/>
                  <a:gd name="T15" fmla="*/ 38 h 75"/>
                  <a:gd name="T16" fmla="*/ 472 w 50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9" h="75">
                    <a:moveTo>
                      <a:pt x="472" y="75"/>
                    </a:moveTo>
                    <a:cubicBezTo>
                      <a:pt x="37" y="75"/>
                      <a:pt x="37" y="75"/>
                      <a:pt x="37" y="75"/>
                    </a:cubicBezTo>
                    <a:cubicBezTo>
                      <a:pt x="17" y="75"/>
                      <a:pt x="0" y="58"/>
                      <a:pt x="0" y="3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7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93" y="0"/>
                      <a:pt x="509" y="16"/>
                      <a:pt x="509" y="36"/>
                    </a:cubicBezTo>
                    <a:cubicBezTo>
                      <a:pt x="509" y="38"/>
                      <a:pt x="509" y="38"/>
                      <a:pt x="509" y="38"/>
                    </a:cubicBezTo>
                    <a:cubicBezTo>
                      <a:pt x="509" y="58"/>
                      <a:pt x="493" y="75"/>
                      <a:pt x="472" y="75"/>
                    </a:cubicBez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2646363" y="4316413"/>
                <a:ext cx="274637" cy="204788"/>
              </a:xfrm>
              <a:custGeom>
                <a:avLst/>
                <a:gdLst>
                  <a:gd name="T0" fmla="*/ 101 w 101"/>
                  <a:gd name="T1" fmla="*/ 38 h 75"/>
                  <a:gd name="T2" fmla="*/ 101 w 101"/>
                  <a:gd name="T3" fmla="*/ 36 h 75"/>
                  <a:gd name="T4" fmla="*/ 64 w 101"/>
                  <a:gd name="T5" fmla="*/ 0 h 75"/>
                  <a:gd name="T6" fmla="*/ 37 w 101"/>
                  <a:gd name="T7" fmla="*/ 0 h 75"/>
                  <a:gd name="T8" fmla="*/ 0 w 101"/>
                  <a:gd name="T9" fmla="*/ 36 h 75"/>
                  <a:gd name="T10" fmla="*/ 0 w 101"/>
                  <a:gd name="T11" fmla="*/ 38 h 75"/>
                  <a:gd name="T12" fmla="*/ 37 w 101"/>
                  <a:gd name="T13" fmla="*/ 75 h 75"/>
                  <a:gd name="T14" fmla="*/ 64 w 101"/>
                  <a:gd name="T15" fmla="*/ 75 h 75"/>
                  <a:gd name="T16" fmla="*/ 101 w 101"/>
                  <a:gd name="T17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75">
                    <a:moveTo>
                      <a:pt x="101" y="38"/>
                    </a:move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16"/>
                      <a:pt x="85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0" y="16"/>
                      <a:pt x="0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85" y="75"/>
                      <a:pt x="101" y="58"/>
                      <a:pt x="101" y="3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1689100" y="3697288"/>
                <a:ext cx="1379537" cy="717550"/>
              </a:xfrm>
              <a:custGeom>
                <a:avLst/>
                <a:gdLst>
                  <a:gd name="T0" fmla="*/ 25 w 507"/>
                  <a:gd name="T1" fmla="*/ 0 h 264"/>
                  <a:gd name="T2" fmla="*/ 22 w 507"/>
                  <a:gd name="T3" fmla="*/ 228 h 264"/>
                  <a:gd name="T4" fmla="*/ 374 w 507"/>
                  <a:gd name="T5" fmla="*/ 264 h 264"/>
                  <a:gd name="T6" fmla="*/ 462 w 507"/>
                  <a:gd name="T7" fmla="*/ 200 h 264"/>
                  <a:gd name="T8" fmla="*/ 97 w 507"/>
                  <a:gd name="T9" fmla="*/ 154 h 264"/>
                  <a:gd name="T10" fmla="*/ 97 w 507"/>
                  <a:gd name="T11" fmla="*/ 5 h 264"/>
                  <a:gd name="T12" fmla="*/ 25 w 507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7" h="264">
                    <a:moveTo>
                      <a:pt x="25" y="0"/>
                    </a:moveTo>
                    <a:cubicBezTo>
                      <a:pt x="25" y="0"/>
                      <a:pt x="0" y="198"/>
                      <a:pt x="22" y="228"/>
                    </a:cubicBezTo>
                    <a:cubicBezTo>
                      <a:pt x="44" y="257"/>
                      <a:pt x="374" y="264"/>
                      <a:pt x="374" y="264"/>
                    </a:cubicBezTo>
                    <a:cubicBezTo>
                      <a:pt x="374" y="264"/>
                      <a:pt x="507" y="224"/>
                      <a:pt x="462" y="200"/>
                    </a:cubicBezTo>
                    <a:cubicBezTo>
                      <a:pt x="352" y="141"/>
                      <a:pt x="97" y="154"/>
                      <a:pt x="97" y="154"/>
                    </a:cubicBezTo>
                    <a:cubicBezTo>
                      <a:pt x="97" y="5"/>
                      <a:pt x="97" y="5"/>
                      <a:pt x="97" y="5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2428875" y="4137025"/>
                <a:ext cx="685800" cy="492125"/>
              </a:xfrm>
              <a:custGeom>
                <a:avLst/>
                <a:gdLst>
                  <a:gd name="T0" fmla="*/ 225 w 252"/>
                  <a:gd name="T1" fmla="*/ 60 h 181"/>
                  <a:gd name="T2" fmla="*/ 46 w 252"/>
                  <a:gd name="T3" fmla="*/ 91 h 181"/>
                  <a:gd name="T4" fmla="*/ 225 w 252"/>
                  <a:gd name="T5" fmla="*/ 6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" h="181">
                    <a:moveTo>
                      <a:pt x="225" y="60"/>
                    </a:moveTo>
                    <a:cubicBezTo>
                      <a:pt x="252" y="142"/>
                      <a:pt x="92" y="181"/>
                      <a:pt x="46" y="91"/>
                    </a:cubicBezTo>
                    <a:cubicBezTo>
                      <a:pt x="0" y="0"/>
                      <a:pt x="211" y="17"/>
                      <a:pt x="225" y="60"/>
                    </a:cubicBezTo>
                    <a:close/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1681163" y="3254375"/>
                <a:ext cx="366712" cy="508000"/>
              </a:xfrm>
              <a:custGeom>
                <a:avLst/>
                <a:gdLst>
                  <a:gd name="T0" fmla="*/ 135 w 135"/>
                  <a:gd name="T1" fmla="*/ 64 h 187"/>
                  <a:gd name="T2" fmla="*/ 127 w 135"/>
                  <a:gd name="T3" fmla="*/ 187 h 187"/>
                  <a:gd name="T4" fmla="*/ 0 w 135"/>
                  <a:gd name="T5" fmla="*/ 174 h 187"/>
                  <a:gd name="T6" fmla="*/ 32 w 135"/>
                  <a:gd name="T7" fmla="*/ 54 h 187"/>
                  <a:gd name="T8" fmla="*/ 135 w 135"/>
                  <a:gd name="T9" fmla="*/ 6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87">
                    <a:moveTo>
                      <a:pt x="135" y="64"/>
                    </a:moveTo>
                    <a:cubicBezTo>
                      <a:pt x="127" y="187"/>
                      <a:pt x="127" y="187"/>
                      <a:pt x="127" y="187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43" y="10"/>
                      <a:pt x="128" y="0"/>
                      <a:pt x="135" y="64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3427413" y="4275138"/>
                <a:ext cx="234950" cy="163513"/>
              </a:xfrm>
              <a:custGeom>
                <a:avLst/>
                <a:gdLst>
                  <a:gd name="T0" fmla="*/ 38 w 86"/>
                  <a:gd name="T1" fmla="*/ 0 h 60"/>
                  <a:gd name="T2" fmla="*/ 31 w 86"/>
                  <a:gd name="T3" fmla="*/ 55 h 60"/>
                  <a:gd name="T4" fmla="*/ 86 w 86"/>
                  <a:gd name="T5" fmla="*/ 15 h 60"/>
                  <a:gd name="T6" fmla="*/ 38 w 86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60">
                    <a:moveTo>
                      <a:pt x="38" y="0"/>
                    </a:moveTo>
                    <a:cubicBezTo>
                      <a:pt x="0" y="20"/>
                      <a:pt x="9" y="49"/>
                      <a:pt x="31" y="55"/>
                    </a:cubicBezTo>
                    <a:cubicBezTo>
                      <a:pt x="53" y="60"/>
                      <a:pt x="86" y="15"/>
                      <a:pt x="86" y="15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3640138" y="4240213"/>
                <a:ext cx="354012" cy="296863"/>
              </a:xfrm>
              <a:custGeom>
                <a:avLst/>
                <a:gdLst>
                  <a:gd name="T0" fmla="*/ 0 w 130"/>
                  <a:gd name="T1" fmla="*/ 17 h 109"/>
                  <a:gd name="T2" fmla="*/ 6 w 130"/>
                  <a:gd name="T3" fmla="*/ 89 h 109"/>
                  <a:gd name="T4" fmla="*/ 99 w 130"/>
                  <a:gd name="T5" fmla="*/ 97 h 109"/>
                  <a:gd name="T6" fmla="*/ 77 w 130"/>
                  <a:gd name="T7" fmla="*/ 0 h 109"/>
                  <a:gd name="T8" fmla="*/ 0 w 130"/>
                  <a:gd name="T9" fmla="*/ 1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09">
                    <a:moveTo>
                      <a:pt x="0" y="17"/>
                    </a:moveTo>
                    <a:cubicBezTo>
                      <a:pt x="16" y="25"/>
                      <a:pt x="3" y="69"/>
                      <a:pt x="6" y="89"/>
                    </a:cubicBezTo>
                    <a:cubicBezTo>
                      <a:pt x="10" y="109"/>
                      <a:pt x="89" y="108"/>
                      <a:pt x="99" y="97"/>
                    </a:cubicBezTo>
                    <a:cubicBezTo>
                      <a:pt x="109" y="86"/>
                      <a:pt x="130" y="29"/>
                      <a:pt x="77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A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1582738" y="2884488"/>
                <a:ext cx="71437" cy="115888"/>
              </a:xfrm>
              <a:custGeom>
                <a:avLst/>
                <a:gdLst>
                  <a:gd name="T0" fmla="*/ 0 w 26"/>
                  <a:gd name="T1" fmla="*/ 23 h 43"/>
                  <a:gd name="T2" fmla="*/ 10 w 26"/>
                  <a:gd name="T3" fmla="*/ 43 h 43"/>
                  <a:gd name="T4" fmla="*/ 26 w 26"/>
                  <a:gd name="T5" fmla="*/ 15 h 43"/>
                  <a:gd name="T6" fmla="*/ 19 w 26"/>
                  <a:gd name="T7" fmla="*/ 0 h 43"/>
                  <a:gd name="T8" fmla="*/ 0 w 26"/>
                  <a:gd name="T9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3">
                    <a:moveTo>
                      <a:pt x="0" y="23"/>
                    </a:moveTo>
                    <a:cubicBezTo>
                      <a:pt x="3" y="29"/>
                      <a:pt x="7" y="36"/>
                      <a:pt x="10" y="43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1620838" y="2971800"/>
                <a:ext cx="65087" cy="107950"/>
              </a:xfrm>
              <a:custGeom>
                <a:avLst/>
                <a:gdLst>
                  <a:gd name="T0" fmla="*/ 0 w 24"/>
                  <a:gd name="T1" fmla="*/ 20 h 40"/>
                  <a:gd name="T2" fmla="*/ 10 w 24"/>
                  <a:gd name="T3" fmla="*/ 40 h 40"/>
                  <a:gd name="T4" fmla="*/ 24 w 24"/>
                  <a:gd name="T5" fmla="*/ 15 h 40"/>
                  <a:gd name="T6" fmla="*/ 17 w 24"/>
                  <a:gd name="T7" fmla="*/ 0 h 40"/>
                  <a:gd name="T8" fmla="*/ 0 w 24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0">
                    <a:moveTo>
                      <a:pt x="0" y="20"/>
                    </a:moveTo>
                    <a:cubicBezTo>
                      <a:pt x="3" y="27"/>
                      <a:pt x="7" y="33"/>
                      <a:pt x="10" y="40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870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 rot="19476892">
              <a:off x="787263" y="4495799"/>
              <a:ext cx="1458874" cy="875362"/>
              <a:chOff x="3413152" y="2279427"/>
              <a:chExt cx="1458874" cy="875362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53" name="矩形 152"/>
              <p:cNvSpPr/>
              <p:nvPr/>
            </p:nvSpPr>
            <p:spPr>
              <a:xfrm>
                <a:off x="3419475" y="2279427"/>
                <a:ext cx="269824" cy="7588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 rot="5400000">
                <a:off x="4014001" y="2296765"/>
                <a:ext cx="257175" cy="14588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479344" y="1121168"/>
            <a:ext cx="2545503" cy="2662435"/>
            <a:chOff x="8814118" y="3022335"/>
            <a:chExt cx="3093375" cy="3235474"/>
          </a:xfrm>
        </p:grpSpPr>
        <p:pic>
          <p:nvPicPr>
            <p:cNvPr id="226" name="图片 2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4118" y="3022335"/>
              <a:ext cx="3093375" cy="3235474"/>
            </a:xfrm>
            <a:prstGeom prst="rect">
              <a:avLst/>
            </a:prstGeom>
          </p:spPr>
        </p:pic>
        <p:grpSp>
          <p:nvGrpSpPr>
            <p:cNvPr id="227" name="组合 226"/>
            <p:cNvGrpSpPr/>
            <p:nvPr/>
          </p:nvGrpSpPr>
          <p:grpSpPr>
            <a:xfrm rot="17864800">
              <a:off x="8899699" y="4593900"/>
              <a:ext cx="1458874" cy="1458874"/>
              <a:chOff x="2839064" y="2279427"/>
              <a:chExt cx="1458874" cy="1458874"/>
            </a:xfrm>
            <a:solidFill>
              <a:srgbClr val="C00000"/>
            </a:solidFill>
          </p:grpSpPr>
          <p:sp>
            <p:nvSpPr>
              <p:cNvPr id="228" name="矩形 227"/>
              <p:cNvSpPr/>
              <p:nvPr/>
            </p:nvSpPr>
            <p:spPr>
              <a:xfrm>
                <a:off x="3419475" y="2279427"/>
                <a:ext cx="257175" cy="14588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矩形 228"/>
              <p:cNvSpPr/>
              <p:nvPr/>
            </p:nvSpPr>
            <p:spPr>
              <a:xfrm rot="5400000">
                <a:off x="3439913" y="2297665"/>
                <a:ext cx="257175" cy="14588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692802" y="1382289"/>
            <a:ext cx="5088467" cy="39613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坐在椅子上靠着睡，头往往处于半悬空状态，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2028" y="2156008"/>
            <a:ext cx="347154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r>
              <a:rPr lang="zh-CN" altLang="en-US" sz="2400" b="1" kern="0" dirty="0">
                <a:solidFill>
                  <a:schemeClr val="bg1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对颈椎的伤害非常大，</a:t>
            </a:r>
            <a:endParaRPr lang="en-US" altLang="zh-CN" sz="2400" b="1" kern="0" dirty="0">
              <a:solidFill>
                <a:schemeClr val="bg1"/>
              </a:solidFill>
              <a:latin typeface="等线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2712300" y="2135140"/>
            <a:ext cx="457200" cy="457200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223" name="椭圆 222"/>
          <p:cNvSpPr/>
          <p:nvPr/>
        </p:nvSpPr>
        <p:spPr>
          <a:xfrm>
            <a:off x="2704347" y="3011670"/>
            <a:ext cx="4572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2</a:t>
            </a:r>
            <a:endParaRPr lang="zh-CN" altLang="en-US" b="1"/>
          </a:p>
        </p:txBody>
      </p:sp>
      <p:sp>
        <p:nvSpPr>
          <p:cNvPr id="224" name="矩形 223"/>
          <p:cNvSpPr/>
          <p:nvPr/>
        </p:nvSpPr>
        <p:spPr>
          <a:xfrm>
            <a:off x="3282029" y="2864679"/>
            <a:ext cx="4761901" cy="73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仰头睡会让</a:t>
            </a:r>
            <a:r>
              <a:rPr lang="zh-CN" altLang="en-US" sz="2400" b="1" dirty="0">
                <a:solidFill>
                  <a:schemeClr val="bg1"/>
                </a:solidFill>
              </a:rPr>
              <a:t>增加你打呼噜的机会，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到时办公室就成为了你的独奏专场。</a:t>
            </a:r>
          </a:p>
        </p:txBody>
      </p:sp>
    </p:spTree>
    <p:extLst>
      <p:ext uri="{BB962C8B-B14F-4D97-AF65-F5344CB8AC3E}">
        <p14:creationId xmlns:p14="http://schemas.microsoft.com/office/powerpoint/2010/main" val="74645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2008555" y="3516906"/>
            <a:ext cx="6954137" cy="730196"/>
          </a:xfrm>
          <a:custGeom>
            <a:avLst/>
            <a:gdLst>
              <a:gd name="connsiteX0" fmla="*/ 0 w 4533900"/>
              <a:gd name="connsiteY0" fmla="*/ 38100 h 698500"/>
              <a:gd name="connsiteX1" fmla="*/ 4533900 w 4533900"/>
              <a:gd name="connsiteY1" fmla="*/ 0 h 698500"/>
              <a:gd name="connsiteX2" fmla="*/ 4495800 w 4533900"/>
              <a:gd name="connsiteY2" fmla="*/ 698500 h 698500"/>
              <a:gd name="connsiteX3" fmla="*/ 12700 w 4533900"/>
              <a:gd name="connsiteY3" fmla="*/ 533400 h 698500"/>
              <a:gd name="connsiteX4" fmla="*/ 0 w 4533900"/>
              <a:gd name="connsiteY4" fmla="*/ 38100 h 698500"/>
              <a:gd name="connsiteX0" fmla="*/ 0 w 4533900"/>
              <a:gd name="connsiteY0" fmla="*/ 38100 h 698500"/>
              <a:gd name="connsiteX1" fmla="*/ 4533900 w 4533900"/>
              <a:gd name="connsiteY1" fmla="*/ 0 h 698500"/>
              <a:gd name="connsiteX2" fmla="*/ 4495800 w 4533900"/>
              <a:gd name="connsiteY2" fmla="*/ 698500 h 698500"/>
              <a:gd name="connsiteX3" fmla="*/ 2309 w 4533900"/>
              <a:gd name="connsiteY3" fmla="*/ 627559 h 698500"/>
              <a:gd name="connsiteX4" fmla="*/ 0 w 4533900"/>
              <a:gd name="connsiteY4" fmla="*/ 381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698500">
                <a:moveTo>
                  <a:pt x="0" y="38100"/>
                </a:moveTo>
                <a:lnTo>
                  <a:pt x="4533900" y="0"/>
                </a:lnTo>
                <a:lnTo>
                  <a:pt x="4495800" y="698500"/>
                </a:lnTo>
                <a:lnTo>
                  <a:pt x="2309" y="627559"/>
                </a:lnTo>
                <a:cubicBezTo>
                  <a:pt x="1539" y="431073"/>
                  <a:pt x="770" y="234586"/>
                  <a:pt x="0" y="381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午觉虽好，可不要贪睡哦</a:t>
            </a:r>
            <a:r>
              <a:rPr lang="en-US" altLang="zh-CN" sz="2800" b="1">
                <a:solidFill>
                  <a:schemeClr val="bg1"/>
                </a:solidFill>
              </a:rPr>
              <a:t>!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60475" y="2021923"/>
            <a:ext cx="4928882" cy="45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既然是午间小憩，自然不能睡太久。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61948" y="4339407"/>
            <a:ext cx="5819984" cy="73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时间太长，醒来后会感到轻微的头痛和全身无力，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而且也不容易醒，脑袋会成为一团浆糊。</a:t>
            </a:r>
          </a:p>
        </p:txBody>
      </p:sp>
      <p:grpSp>
        <p:nvGrpSpPr>
          <p:cNvPr id="101" name="组合 100"/>
          <p:cNvGrpSpPr/>
          <p:nvPr/>
        </p:nvGrpSpPr>
        <p:grpSpPr>
          <a:xfrm rot="462482">
            <a:off x="7161583" y="1168401"/>
            <a:ext cx="3198864" cy="4521200"/>
            <a:chOff x="1888213" y="3775715"/>
            <a:chExt cx="2373313" cy="3354389"/>
          </a:xfrm>
        </p:grpSpPr>
        <p:grpSp>
          <p:nvGrpSpPr>
            <p:cNvPr id="29" name="组合 28"/>
            <p:cNvGrpSpPr/>
            <p:nvPr/>
          </p:nvGrpSpPr>
          <p:grpSpPr>
            <a:xfrm>
              <a:off x="1888213" y="3775715"/>
              <a:ext cx="2373313" cy="3354389"/>
              <a:chOff x="2350192" y="1277937"/>
              <a:chExt cx="2373313" cy="3354389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3059805" y="3981450"/>
                <a:ext cx="271463" cy="635000"/>
              </a:xfrm>
              <a:custGeom>
                <a:avLst/>
                <a:gdLst>
                  <a:gd name="T0" fmla="*/ 124 w 135"/>
                  <a:gd name="T1" fmla="*/ 57 h 315"/>
                  <a:gd name="T2" fmla="*/ 111 w 135"/>
                  <a:gd name="T3" fmla="*/ 284 h 315"/>
                  <a:gd name="T4" fmla="*/ 61 w 135"/>
                  <a:gd name="T5" fmla="*/ 310 h 315"/>
                  <a:gd name="T6" fmla="*/ 23 w 135"/>
                  <a:gd name="T7" fmla="*/ 289 h 315"/>
                  <a:gd name="T8" fmla="*/ 60 w 135"/>
                  <a:gd name="T9" fmla="*/ 276 h 315"/>
                  <a:gd name="T10" fmla="*/ 71 w 135"/>
                  <a:gd name="T11" fmla="*/ 52 h 315"/>
                  <a:gd name="T12" fmla="*/ 124 w 135"/>
                  <a:gd name="T13" fmla="*/ 5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15">
                    <a:moveTo>
                      <a:pt x="124" y="57"/>
                    </a:moveTo>
                    <a:cubicBezTo>
                      <a:pt x="124" y="57"/>
                      <a:pt x="70" y="161"/>
                      <a:pt x="111" y="284"/>
                    </a:cubicBezTo>
                    <a:cubicBezTo>
                      <a:pt x="111" y="284"/>
                      <a:pt x="135" y="315"/>
                      <a:pt x="61" y="310"/>
                    </a:cubicBezTo>
                    <a:cubicBezTo>
                      <a:pt x="61" y="310"/>
                      <a:pt x="0" y="307"/>
                      <a:pt x="23" y="289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276"/>
                      <a:pt x="36" y="138"/>
                      <a:pt x="71" y="52"/>
                    </a:cubicBezTo>
                    <a:cubicBezTo>
                      <a:pt x="71" y="52"/>
                      <a:pt x="99" y="0"/>
                      <a:pt x="124" y="57"/>
                    </a:cubicBezTo>
                    <a:close/>
                  </a:path>
                </a:pathLst>
              </a:cu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3847205" y="3957638"/>
                <a:ext cx="263525" cy="633413"/>
              </a:xfrm>
              <a:custGeom>
                <a:avLst/>
                <a:gdLst>
                  <a:gd name="T0" fmla="*/ 11 w 131"/>
                  <a:gd name="T1" fmla="*/ 57 h 315"/>
                  <a:gd name="T2" fmla="*/ 23 w 131"/>
                  <a:gd name="T3" fmla="*/ 284 h 315"/>
                  <a:gd name="T4" fmla="*/ 72 w 131"/>
                  <a:gd name="T5" fmla="*/ 310 h 315"/>
                  <a:gd name="T6" fmla="*/ 109 w 131"/>
                  <a:gd name="T7" fmla="*/ 289 h 315"/>
                  <a:gd name="T8" fmla="*/ 73 w 131"/>
                  <a:gd name="T9" fmla="*/ 276 h 315"/>
                  <a:gd name="T10" fmla="*/ 62 w 131"/>
                  <a:gd name="T11" fmla="*/ 52 h 315"/>
                  <a:gd name="T12" fmla="*/ 11 w 131"/>
                  <a:gd name="T13" fmla="*/ 5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315">
                    <a:moveTo>
                      <a:pt x="11" y="57"/>
                    </a:moveTo>
                    <a:cubicBezTo>
                      <a:pt x="11" y="57"/>
                      <a:pt x="63" y="161"/>
                      <a:pt x="23" y="284"/>
                    </a:cubicBezTo>
                    <a:cubicBezTo>
                      <a:pt x="23" y="284"/>
                      <a:pt x="0" y="315"/>
                      <a:pt x="72" y="310"/>
                    </a:cubicBezTo>
                    <a:cubicBezTo>
                      <a:pt x="72" y="310"/>
                      <a:pt x="131" y="307"/>
                      <a:pt x="109" y="289"/>
                    </a:cubicBezTo>
                    <a:cubicBezTo>
                      <a:pt x="73" y="276"/>
                      <a:pt x="73" y="276"/>
                      <a:pt x="73" y="276"/>
                    </a:cubicBezTo>
                    <a:cubicBezTo>
                      <a:pt x="73" y="276"/>
                      <a:pt x="96" y="138"/>
                      <a:pt x="62" y="52"/>
                    </a:cubicBezTo>
                    <a:cubicBezTo>
                      <a:pt x="62" y="52"/>
                      <a:pt x="35" y="0"/>
                      <a:pt x="11" y="57"/>
                    </a:cubicBezTo>
                    <a:close/>
                  </a:path>
                </a:pathLst>
              </a:cu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3880542" y="4494213"/>
                <a:ext cx="220663" cy="112713"/>
              </a:xfrm>
              <a:custGeom>
                <a:avLst/>
                <a:gdLst>
                  <a:gd name="T0" fmla="*/ 57 w 110"/>
                  <a:gd name="T1" fmla="*/ 9 h 56"/>
                  <a:gd name="T2" fmla="*/ 33 w 110"/>
                  <a:gd name="T3" fmla="*/ 7 h 56"/>
                  <a:gd name="T4" fmla="*/ 12 w 110"/>
                  <a:gd name="T5" fmla="*/ 0 h 56"/>
                  <a:gd name="T6" fmla="*/ 3 w 110"/>
                  <a:gd name="T7" fmla="*/ 32 h 56"/>
                  <a:gd name="T8" fmla="*/ 83 w 110"/>
                  <a:gd name="T9" fmla="*/ 40 h 56"/>
                  <a:gd name="T10" fmla="*/ 95 w 110"/>
                  <a:gd name="T11" fmla="*/ 21 h 56"/>
                  <a:gd name="T12" fmla="*/ 57 w 110"/>
                  <a:gd name="T1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56">
                    <a:moveTo>
                      <a:pt x="57" y="9"/>
                    </a:moveTo>
                    <a:cubicBezTo>
                      <a:pt x="57" y="9"/>
                      <a:pt x="68" y="32"/>
                      <a:pt x="33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0" y="20"/>
                      <a:pt x="3" y="32"/>
                    </a:cubicBezTo>
                    <a:cubicBezTo>
                      <a:pt x="3" y="32"/>
                      <a:pt x="9" y="56"/>
                      <a:pt x="83" y="40"/>
                    </a:cubicBezTo>
                    <a:cubicBezTo>
                      <a:pt x="83" y="40"/>
                      <a:pt x="110" y="32"/>
                      <a:pt x="95" y="21"/>
                    </a:cubicBez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2777230" y="3592513"/>
                <a:ext cx="1539875" cy="668338"/>
              </a:xfrm>
              <a:custGeom>
                <a:avLst/>
                <a:gdLst>
                  <a:gd name="T0" fmla="*/ 47 w 765"/>
                  <a:gd name="T1" fmla="*/ 10 h 332"/>
                  <a:gd name="T2" fmla="*/ 685 w 765"/>
                  <a:gd name="T3" fmla="*/ 0 h 332"/>
                  <a:gd name="T4" fmla="*/ 765 w 765"/>
                  <a:gd name="T5" fmla="*/ 200 h 332"/>
                  <a:gd name="T6" fmla="*/ 0 w 765"/>
                  <a:gd name="T7" fmla="*/ 200 h 332"/>
                  <a:gd name="T8" fmla="*/ 47 w 765"/>
                  <a:gd name="T9" fmla="*/ 1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332">
                    <a:moveTo>
                      <a:pt x="47" y="10"/>
                    </a:moveTo>
                    <a:cubicBezTo>
                      <a:pt x="685" y="0"/>
                      <a:pt x="685" y="0"/>
                      <a:pt x="685" y="0"/>
                    </a:cubicBezTo>
                    <a:cubicBezTo>
                      <a:pt x="765" y="200"/>
                      <a:pt x="765" y="200"/>
                      <a:pt x="765" y="200"/>
                    </a:cubicBezTo>
                    <a:cubicBezTo>
                      <a:pt x="765" y="200"/>
                      <a:pt x="343" y="332"/>
                      <a:pt x="0" y="200"/>
                    </a:cubicBezTo>
                    <a:lnTo>
                      <a:pt x="47" y="10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853430" y="2628900"/>
                <a:ext cx="1331913" cy="984250"/>
              </a:xfrm>
              <a:custGeom>
                <a:avLst/>
                <a:gdLst>
                  <a:gd name="T0" fmla="*/ 523 w 662"/>
                  <a:gd name="T1" fmla="*/ 0 h 489"/>
                  <a:gd name="T2" fmla="*/ 148 w 662"/>
                  <a:gd name="T3" fmla="*/ 6 h 489"/>
                  <a:gd name="T4" fmla="*/ 43 w 662"/>
                  <a:gd name="T5" fmla="*/ 180 h 489"/>
                  <a:gd name="T6" fmla="*/ 9 w 662"/>
                  <a:gd name="T7" fmla="*/ 489 h 489"/>
                  <a:gd name="T8" fmla="*/ 647 w 662"/>
                  <a:gd name="T9" fmla="*/ 479 h 489"/>
                  <a:gd name="T10" fmla="*/ 622 w 662"/>
                  <a:gd name="T11" fmla="*/ 168 h 489"/>
                  <a:gd name="T12" fmla="*/ 523 w 662"/>
                  <a:gd name="T1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2" h="489">
                    <a:moveTo>
                      <a:pt x="523" y="0"/>
                    </a:moveTo>
                    <a:cubicBezTo>
                      <a:pt x="148" y="6"/>
                      <a:pt x="148" y="6"/>
                      <a:pt x="148" y="6"/>
                    </a:cubicBezTo>
                    <a:cubicBezTo>
                      <a:pt x="95" y="48"/>
                      <a:pt x="43" y="180"/>
                      <a:pt x="43" y="180"/>
                    </a:cubicBezTo>
                    <a:cubicBezTo>
                      <a:pt x="19" y="262"/>
                      <a:pt x="0" y="368"/>
                      <a:pt x="9" y="489"/>
                    </a:cubicBezTo>
                    <a:cubicBezTo>
                      <a:pt x="647" y="479"/>
                      <a:pt x="647" y="479"/>
                      <a:pt x="647" y="479"/>
                    </a:cubicBezTo>
                    <a:cubicBezTo>
                      <a:pt x="647" y="479"/>
                      <a:pt x="662" y="325"/>
                      <a:pt x="622" y="168"/>
                    </a:cubicBezTo>
                    <a:cubicBezTo>
                      <a:pt x="622" y="168"/>
                      <a:pt x="607" y="94"/>
                      <a:pt x="523" y="0"/>
                    </a:cubicBezTo>
                    <a:close/>
                  </a:path>
                </a:pathLst>
              </a:custGeom>
              <a:solidFill>
                <a:srgbClr val="F3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3905942" y="2627313"/>
                <a:ext cx="60325" cy="1588"/>
              </a:xfrm>
              <a:custGeom>
                <a:avLst/>
                <a:gdLst>
                  <a:gd name="T0" fmla="*/ 38 w 38"/>
                  <a:gd name="T1" fmla="*/ 1 h 1"/>
                  <a:gd name="T2" fmla="*/ 37 w 38"/>
                  <a:gd name="T3" fmla="*/ 0 h 1"/>
                  <a:gd name="T4" fmla="*/ 0 w 38"/>
                  <a:gd name="T5" fmla="*/ 1 h 1"/>
                  <a:gd name="T6" fmla="*/ 38 w 3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">
                    <a:moveTo>
                      <a:pt x="38" y="1"/>
                    </a:moveTo>
                    <a:lnTo>
                      <a:pt x="37" y="0"/>
                    </a:lnTo>
                    <a:lnTo>
                      <a:pt x="0" y="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3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3069330" y="4519613"/>
                <a:ext cx="228600" cy="112713"/>
              </a:xfrm>
              <a:custGeom>
                <a:avLst/>
                <a:gdLst>
                  <a:gd name="T0" fmla="*/ 55 w 114"/>
                  <a:gd name="T1" fmla="*/ 9 h 56"/>
                  <a:gd name="T2" fmla="*/ 80 w 114"/>
                  <a:gd name="T3" fmla="*/ 7 h 56"/>
                  <a:gd name="T4" fmla="*/ 101 w 114"/>
                  <a:gd name="T5" fmla="*/ 0 h 56"/>
                  <a:gd name="T6" fmla="*/ 111 w 114"/>
                  <a:gd name="T7" fmla="*/ 32 h 56"/>
                  <a:gd name="T8" fmla="*/ 28 w 114"/>
                  <a:gd name="T9" fmla="*/ 40 h 56"/>
                  <a:gd name="T10" fmla="*/ 16 w 114"/>
                  <a:gd name="T11" fmla="*/ 22 h 56"/>
                  <a:gd name="T12" fmla="*/ 55 w 114"/>
                  <a:gd name="T1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6">
                    <a:moveTo>
                      <a:pt x="55" y="9"/>
                    </a:moveTo>
                    <a:cubicBezTo>
                      <a:pt x="55" y="9"/>
                      <a:pt x="44" y="32"/>
                      <a:pt x="80" y="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14" y="20"/>
                      <a:pt x="111" y="32"/>
                    </a:cubicBezTo>
                    <a:cubicBezTo>
                      <a:pt x="111" y="32"/>
                      <a:pt x="105" y="56"/>
                      <a:pt x="28" y="40"/>
                    </a:cubicBezTo>
                    <a:cubicBezTo>
                      <a:pt x="28" y="40"/>
                      <a:pt x="0" y="32"/>
                      <a:pt x="16" y="22"/>
                    </a:cubicBez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820092" y="2643188"/>
                <a:ext cx="568325" cy="892175"/>
              </a:xfrm>
              <a:custGeom>
                <a:avLst/>
                <a:gdLst>
                  <a:gd name="T0" fmla="*/ 283 w 283"/>
                  <a:gd name="T1" fmla="*/ 32 h 443"/>
                  <a:gd name="T2" fmla="*/ 243 w 283"/>
                  <a:gd name="T3" fmla="*/ 443 h 443"/>
                  <a:gd name="T4" fmla="*/ 24 w 283"/>
                  <a:gd name="T5" fmla="*/ 443 h 443"/>
                  <a:gd name="T6" fmla="*/ 159 w 283"/>
                  <a:gd name="T7" fmla="*/ 0 h 443"/>
                  <a:gd name="T8" fmla="*/ 283 w 283"/>
                  <a:gd name="T9" fmla="*/ 32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3">
                    <a:moveTo>
                      <a:pt x="283" y="32"/>
                    </a:moveTo>
                    <a:cubicBezTo>
                      <a:pt x="283" y="32"/>
                      <a:pt x="214" y="308"/>
                      <a:pt x="243" y="443"/>
                    </a:cubicBezTo>
                    <a:cubicBezTo>
                      <a:pt x="24" y="443"/>
                      <a:pt x="24" y="443"/>
                      <a:pt x="24" y="443"/>
                    </a:cubicBezTo>
                    <a:cubicBezTo>
                      <a:pt x="24" y="443"/>
                      <a:pt x="0" y="164"/>
                      <a:pt x="159" y="0"/>
                    </a:cubicBezTo>
                    <a:lnTo>
                      <a:pt x="283" y="32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199505" y="2709863"/>
                <a:ext cx="179388" cy="676275"/>
              </a:xfrm>
              <a:custGeom>
                <a:avLst/>
                <a:gdLst>
                  <a:gd name="T0" fmla="*/ 89 w 89"/>
                  <a:gd name="T1" fmla="*/ 13 h 336"/>
                  <a:gd name="T2" fmla="*/ 44 w 89"/>
                  <a:gd name="T3" fmla="*/ 336 h 336"/>
                  <a:gd name="T4" fmla="*/ 0 w 89"/>
                  <a:gd name="T5" fmla="*/ 216 h 336"/>
                  <a:gd name="T6" fmla="*/ 29 w 89"/>
                  <a:gd name="T7" fmla="*/ 174 h 336"/>
                  <a:gd name="T8" fmla="*/ 0 w 89"/>
                  <a:gd name="T9" fmla="*/ 137 h 336"/>
                  <a:gd name="T10" fmla="*/ 44 w 89"/>
                  <a:gd name="T11" fmla="*/ 0 h 336"/>
                  <a:gd name="T12" fmla="*/ 89 w 89"/>
                  <a:gd name="T13" fmla="*/ 1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336">
                    <a:moveTo>
                      <a:pt x="89" y="13"/>
                    </a:moveTo>
                    <a:cubicBezTo>
                      <a:pt x="89" y="13"/>
                      <a:pt x="47" y="199"/>
                      <a:pt x="44" y="33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29" y="174"/>
                      <a:pt x="29" y="174"/>
                      <a:pt x="29" y="174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44" y="0"/>
                      <a:pt x="44" y="0"/>
                      <a:pt x="44" y="0"/>
                    </a:cubicBezTo>
                    <a:lnTo>
                      <a:pt x="89" y="13"/>
                    </a:ln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3202680" y="2681288"/>
                <a:ext cx="185738" cy="655638"/>
              </a:xfrm>
              <a:custGeom>
                <a:avLst/>
                <a:gdLst>
                  <a:gd name="T0" fmla="*/ 93 w 93"/>
                  <a:gd name="T1" fmla="*/ 12 h 326"/>
                  <a:gd name="T2" fmla="*/ 46 w 93"/>
                  <a:gd name="T3" fmla="*/ 326 h 326"/>
                  <a:gd name="T4" fmla="*/ 0 w 93"/>
                  <a:gd name="T5" fmla="*/ 209 h 326"/>
                  <a:gd name="T6" fmla="*/ 30 w 93"/>
                  <a:gd name="T7" fmla="*/ 169 h 326"/>
                  <a:gd name="T8" fmla="*/ 0 w 93"/>
                  <a:gd name="T9" fmla="*/ 133 h 326"/>
                  <a:gd name="T10" fmla="*/ 46 w 93"/>
                  <a:gd name="T11" fmla="*/ 0 h 326"/>
                  <a:gd name="T12" fmla="*/ 93 w 93"/>
                  <a:gd name="T13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326">
                    <a:moveTo>
                      <a:pt x="93" y="12"/>
                    </a:moveTo>
                    <a:cubicBezTo>
                      <a:pt x="93" y="12"/>
                      <a:pt x="50" y="193"/>
                      <a:pt x="46" y="326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93" y="12"/>
                    </a:ln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3674167" y="2622550"/>
                <a:ext cx="558800" cy="900113"/>
              </a:xfrm>
              <a:custGeom>
                <a:avLst/>
                <a:gdLst>
                  <a:gd name="T0" fmla="*/ 0 w 277"/>
                  <a:gd name="T1" fmla="*/ 27 h 447"/>
                  <a:gd name="T2" fmla="*/ 24 w 277"/>
                  <a:gd name="T3" fmla="*/ 439 h 447"/>
                  <a:gd name="T4" fmla="*/ 243 w 277"/>
                  <a:gd name="T5" fmla="*/ 447 h 447"/>
                  <a:gd name="T6" fmla="*/ 124 w 277"/>
                  <a:gd name="T7" fmla="*/ 0 h 447"/>
                  <a:gd name="T8" fmla="*/ 0 w 277"/>
                  <a:gd name="T9" fmla="*/ 2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447">
                    <a:moveTo>
                      <a:pt x="0" y="27"/>
                    </a:moveTo>
                    <a:cubicBezTo>
                      <a:pt x="0" y="27"/>
                      <a:pt x="58" y="305"/>
                      <a:pt x="24" y="439"/>
                    </a:cubicBezTo>
                    <a:cubicBezTo>
                      <a:pt x="243" y="447"/>
                      <a:pt x="243" y="447"/>
                      <a:pt x="243" y="447"/>
                    </a:cubicBezTo>
                    <a:cubicBezTo>
                      <a:pt x="243" y="447"/>
                      <a:pt x="277" y="169"/>
                      <a:pt x="124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3683692" y="2682875"/>
                <a:ext cx="168275" cy="674688"/>
              </a:xfrm>
              <a:custGeom>
                <a:avLst/>
                <a:gdLst>
                  <a:gd name="T0" fmla="*/ 0 w 84"/>
                  <a:gd name="T1" fmla="*/ 11 h 335"/>
                  <a:gd name="T2" fmla="*/ 33 w 84"/>
                  <a:gd name="T3" fmla="*/ 335 h 335"/>
                  <a:gd name="T4" fmla="*/ 81 w 84"/>
                  <a:gd name="T5" fmla="*/ 217 h 335"/>
                  <a:gd name="T6" fmla="*/ 54 w 84"/>
                  <a:gd name="T7" fmla="*/ 174 h 335"/>
                  <a:gd name="T8" fmla="*/ 84 w 84"/>
                  <a:gd name="T9" fmla="*/ 139 h 335"/>
                  <a:gd name="T10" fmla="*/ 45 w 84"/>
                  <a:gd name="T11" fmla="*/ 0 h 335"/>
                  <a:gd name="T12" fmla="*/ 0 w 84"/>
                  <a:gd name="T13" fmla="*/ 1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335">
                    <a:moveTo>
                      <a:pt x="0" y="11"/>
                    </a:moveTo>
                    <a:cubicBezTo>
                      <a:pt x="0" y="11"/>
                      <a:pt x="34" y="199"/>
                      <a:pt x="33" y="335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54" y="174"/>
                      <a:pt x="54" y="174"/>
                      <a:pt x="54" y="174"/>
                    </a:cubicBezTo>
                    <a:cubicBezTo>
                      <a:pt x="84" y="139"/>
                      <a:pt x="84" y="139"/>
                      <a:pt x="84" y="139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3674167" y="2655888"/>
                <a:ext cx="177800" cy="654050"/>
              </a:xfrm>
              <a:custGeom>
                <a:avLst/>
                <a:gdLst>
                  <a:gd name="T0" fmla="*/ 0 w 88"/>
                  <a:gd name="T1" fmla="*/ 10 h 325"/>
                  <a:gd name="T2" fmla="*/ 34 w 88"/>
                  <a:gd name="T3" fmla="*/ 325 h 325"/>
                  <a:gd name="T4" fmla="*/ 85 w 88"/>
                  <a:gd name="T5" fmla="*/ 211 h 325"/>
                  <a:gd name="T6" fmla="*/ 56 w 88"/>
                  <a:gd name="T7" fmla="*/ 169 h 325"/>
                  <a:gd name="T8" fmla="*/ 88 w 88"/>
                  <a:gd name="T9" fmla="*/ 134 h 325"/>
                  <a:gd name="T10" fmla="*/ 46 w 88"/>
                  <a:gd name="T11" fmla="*/ 0 h 325"/>
                  <a:gd name="T12" fmla="*/ 0 w 88"/>
                  <a:gd name="T13" fmla="*/ 1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325">
                    <a:moveTo>
                      <a:pt x="0" y="10"/>
                    </a:moveTo>
                    <a:cubicBezTo>
                      <a:pt x="0" y="10"/>
                      <a:pt x="36" y="193"/>
                      <a:pt x="34" y="325"/>
                    </a:cubicBezTo>
                    <a:cubicBezTo>
                      <a:pt x="85" y="211"/>
                      <a:pt x="85" y="211"/>
                      <a:pt x="85" y="211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3424930" y="2882900"/>
                <a:ext cx="187325" cy="627063"/>
              </a:xfrm>
              <a:custGeom>
                <a:avLst/>
                <a:gdLst>
                  <a:gd name="T0" fmla="*/ 46 w 118"/>
                  <a:gd name="T1" fmla="*/ 0 h 395"/>
                  <a:gd name="T2" fmla="*/ 17 w 118"/>
                  <a:gd name="T3" fmla="*/ 40 h 395"/>
                  <a:gd name="T4" fmla="*/ 31 w 118"/>
                  <a:gd name="T5" fmla="*/ 77 h 395"/>
                  <a:gd name="T6" fmla="*/ 0 w 118"/>
                  <a:gd name="T7" fmla="*/ 318 h 395"/>
                  <a:gd name="T8" fmla="*/ 46 w 118"/>
                  <a:gd name="T9" fmla="*/ 395 h 395"/>
                  <a:gd name="T10" fmla="*/ 118 w 118"/>
                  <a:gd name="T11" fmla="*/ 326 h 395"/>
                  <a:gd name="T12" fmla="*/ 64 w 118"/>
                  <a:gd name="T13" fmla="*/ 77 h 395"/>
                  <a:gd name="T14" fmla="*/ 92 w 118"/>
                  <a:gd name="T15" fmla="*/ 39 h 395"/>
                  <a:gd name="T16" fmla="*/ 71 w 118"/>
                  <a:gd name="T17" fmla="*/ 0 h 395"/>
                  <a:gd name="T18" fmla="*/ 46 w 118"/>
                  <a:gd name="T1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95">
                    <a:moveTo>
                      <a:pt x="46" y="0"/>
                    </a:moveTo>
                    <a:lnTo>
                      <a:pt x="17" y="40"/>
                    </a:lnTo>
                    <a:lnTo>
                      <a:pt x="31" y="77"/>
                    </a:lnTo>
                    <a:lnTo>
                      <a:pt x="0" y="318"/>
                    </a:lnTo>
                    <a:lnTo>
                      <a:pt x="46" y="395"/>
                    </a:lnTo>
                    <a:lnTo>
                      <a:pt x="118" y="326"/>
                    </a:lnTo>
                    <a:lnTo>
                      <a:pt x="64" y="77"/>
                    </a:lnTo>
                    <a:lnTo>
                      <a:pt x="92" y="39"/>
                    </a:lnTo>
                    <a:lnTo>
                      <a:pt x="71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2747067" y="1500188"/>
                <a:ext cx="1550988" cy="1360488"/>
              </a:xfrm>
              <a:prstGeom prst="ellipse">
                <a:avLst/>
              </a:prstGeom>
              <a:solidFill>
                <a:srgbClr val="F1D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3082030" y="1938338"/>
                <a:ext cx="244475" cy="85725"/>
              </a:xfrm>
              <a:custGeom>
                <a:avLst/>
                <a:gdLst>
                  <a:gd name="T0" fmla="*/ 6 w 122"/>
                  <a:gd name="T1" fmla="*/ 42 h 42"/>
                  <a:gd name="T2" fmla="*/ 0 w 122"/>
                  <a:gd name="T3" fmla="*/ 38 h 42"/>
                  <a:gd name="T4" fmla="*/ 49 w 122"/>
                  <a:gd name="T5" fmla="*/ 5 h 42"/>
                  <a:gd name="T6" fmla="*/ 122 w 122"/>
                  <a:gd name="T7" fmla="*/ 20 h 42"/>
                  <a:gd name="T8" fmla="*/ 118 w 122"/>
                  <a:gd name="T9" fmla="*/ 26 h 42"/>
                  <a:gd name="T10" fmla="*/ 51 w 122"/>
                  <a:gd name="T11" fmla="*/ 11 h 42"/>
                  <a:gd name="T12" fmla="*/ 6 w 122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42">
                    <a:moveTo>
                      <a:pt x="6" y="4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37"/>
                      <a:pt x="17" y="12"/>
                      <a:pt x="49" y="5"/>
                    </a:cubicBezTo>
                    <a:cubicBezTo>
                      <a:pt x="72" y="0"/>
                      <a:pt x="96" y="5"/>
                      <a:pt x="122" y="20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94" y="12"/>
                      <a:pt x="71" y="7"/>
                      <a:pt x="51" y="11"/>
                    </a:cubicBezTo>
                    <a:cubicBezTo>
                      <a:pt x="22" y="18"/>
                      <a:pt x="6" y="42"/>
                      <a:pt x="6" y="42"/>
                    </a:cubicBez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713855" y="1938338"/>
                <a:ext cx="238125" cy="85725"/>
              </a:xfrm>
              <a:custGeom>
                <a:avLst/>
                <a:gdLst>
                  <a:gd name="T0" fmla="*/ 113 w 119"/>
                  <a:gd name="T1" fmla="*/ 42 h 42"/>
                  <a:gd name="T2" fmla="*/ 69 w 119"/>
                  <a:gd name="T3" fmla="*/ 12 h 42"/>
                  <a:gd name="T4" fmla="*/ 4 w 119"/>
                  <a:gd name="T5" fmla="*/ 26 h 42"/>
                  <a:gd name="T6" fmla="*/ 0 w 119"/>
                  <a:gd name="T7" fmla="*/ 20 h 42"/>
                  <a:gd name="T8" fmla="*/ 71 w 119"/>
                  <a:gd name="T9" fmla="*/ 5 h 42"/>
                  <a:gd name="T10" fmla="*/ 119 w 119"/>
                  <a:gd name="T11" fmla="*/ 39 h 42"/>
                  <a:gd name="T12" fmla="*/ 113 w 119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42">
                    <a:moveTo>
                      <a:pt x="113" y="42"/>
                    </a:moveTo>
                    <a:cubicBezTo>
                      <a:pt x="113" y="42"/>
                      <a:pt x="98" y="18"/>
                      <a:pt x="69" y="12"/>
                    </a:cubicBezTo>
                    <a:cubicBezTo>
                      <a:pt x="49" y="7"/>
                      <a:pt x="27" y="12"/>
                      <a:pt x="4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5" y="5"/>
                      <a:pt x="49" y="0"/>
                      <a:pt x="71" y="5"/>
                    </a:cubicBezTo>
                    <a:cubicBezTo>
                      <a:pt x="102" y="12"/>
                      <a:pt x="119" y="38"/>
                      <a:pt x="119" y="39"/>
                    </a:cubicBezTo>
                    <a:lnTo>
                      <a:pt x="113" y="42"/>
                    </a:lnTo>
                    <a:close/>
                  </a:path>
                </a:pathLst>
              </a:custGeom>
              <a:solidFill>
                <a:srgbClr val="595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2613717" y="1277937"/>
                <a:ext cx="1803400" cy="1287463"/>
              </a:xfrm>
              <a:custGeom>
                <a:avLst/>
                <a:gdLst>
                  <a:gd name="T0" fmla="*/ 813 w 896"/>
                  <a:gd name="T1" fmla="*/ 227 h 639"/>
                  <a:gd name="T2" fmla="*/ 451 w 896"/>
                  <a:gd name="T3" fmla="*/ 14 h 639"/>
                  <a:gd name="T4" fmla="*/ 439 w 896"/>
                  <a:gd name="T5" fmla="*/ 14 h 639"/>
                  <a:gd name="T6" fmla="*/ 438 w 896"/>
                  <a:gd name="T7" fmla="*/ 14 h 639"/>
                  <a:gd name="T8" fmla="*/ 438 w 896"/>
                  <a:gd name="T9" fmla="*/ 14 h 639"/>
                  <a:gd name="T10" fmla="*/ 427 w 896"/>
                  <a:gd name="T11" fmla="*/ 14 h 639"/>
                  <a:gd name="T12" fmla="*/ 80 w 896"/>
                  <a:gd name="T13" fmla="*/ 227 h 639"/>
                  <a:gd name="T14" fmla="*/ 66 w 896"/>
                  <a:gd name="T15" fmla="*/ 639 h 639"/>
                  <a:gd name="T16" fmla="*/ 196 w 896"/>
                  <a:gd name="T17" fmla="*/ 639 h 639"/>
                  <a:gd name="T18" fmla="*/ 226 w 896"/>
                  <a:gd name="T19" fmla="*/ 264 h 639"/>
                  <a:gd name="T20" fmla="*/ 438 w 896"/>
                  <a:gd name="T21" fmla="*/ 264 h 639"/>
                  <a:gd name="T22" fmla="*/ 661 w 896"/>
                  <a:gd name="T23" fmla="*/ 264 h 639"/>
                  <a:gd name="T24" fmla="*/ 691 w 896"/>
                  <a:gd name="T25" fmla="*/ 639 h 639"/>
                  <a:gd name="T26" fmla="*/ 827 w 896"/>
                  <a:gd name="T27" fmla="*/ 639 h 639"/>
                  <a:gd name="T28" fmla="*/ 813 w 896"/>
                  <a:gd name="T29" fmla="*/ 227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6" h="639">
                    <a:moveTo>
                      <a:pt x="813" y="227"/>
                    </a:moveTo>
                    <a:cubicBezTo>
                      <a:pt x="813" y="227"/>
                      <a:pt x="698" y="0"/>
                      <a:pt x="451" y="14"/>
                    </a:cubicBezTo>
                    <a:cubicBezTo>
                      <a:pt x="451" y="14"/>
                      <a:pt x="446" y="14"/>
                      <a:pt x="439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1" y="14"/>
                      <a:pt x="427" y="14"/>
                      <a:pt x="427" y="14"/>
                    </a:cubicBezTo>
                    <a:cubicBezTo>
                      <a:pt x="189" y="0"/>
                      <a:pt x="80" y="227"/>
                      <a:pt x="80" y="227"/>
                    </a:cubicBezTo>
                    <a:cubicBezTo>
                      <a:pt x="0" y="391"/>
                      <a:pt x="66" y="639"/>
                      <a:pt x="66" y="639"/>
                    </a:cubicBezTo>
                    <a:cubicBezTo>
                      <a:pt x="196" y="639"/>
                      <a:pt x="196" y="639"/>
                      <a:pt x="196" y="639"/>
                    </a:cubicBezTo>
                    <a:cubicBezTo>
                      <a:pt x="116" y="389"/>
                      <a:pt x="226" y="264"/>
                      <a:pt x="226" y="264"/>
                    </a:cubicBezTo>
                    <a:cubicBezTo>
                      <a:pt x="438" y="264"/>
                      <a:pt x="438" y="264"/>
                      <a:pt x="438" y="264"/>
                    </a:cubicBezTo>
                    <a:cubicBezTo>
                      <a:pt x="661" y="264"/>
                      <a:pt x="661" y="264"/>
                      <a:pt x="661" y="264"/>
                    </a:cubicBezTo>
                    <a:cubicBezTo>
                      <a:pt x="661" y="264"/>
                      <a:pt x="774" y="389"/>
                      <a:pt x="691" y="639"/>
                    </a:cubicBezTo>
                    <a:cubicBezTo>
                      <a:pt x="827" y="639"/>
                      <a:pt x="827" y="639"/>
                      <a:pt x="827" y="639"/>
                    </a:cubicBezTo>
                    <a:cubicBezTo>
                      <a:pt x="827" y="639"/>
                      <a:pt x="896" y="391"/>
                      <a:pt x="813" y="227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3702742" y="2341563"/>
                <a:ext cx="260350" cy="92075"/>
              </a:xfrm>
              <a:prstGeom prst="ellipse">
                <a:avLst/>
              </a:prstGeom>
              <a:solidFill>
                <a:srgbClr val="E8B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3086792" y="2341563"/>
                <a:ext cx="260350" cy="92075"/>
              </a:xfrm>
              <a:prstGeom prst="ellipse">
                <a:avLst/>
              </a:prstGeom>
              <a:solidFill>
                <a:srgbClr val="E8B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2896292" y="1931988"/>
                <a:ext cx="1236663" cy="407988"/>
              </a:xfrm>
              <a:custGeom>
                <a:avLst/>
                <a:gdLst>
                  <a:gd name="T0" fmla="*/ 615 w 615"/>
                  <a:gd name="T1" fmla="*/ 85 h 202"/>
                  <a:gd name="T2" fmla="*/ 566 w 615"/>
                  <a:gd name="T3" fmla="*/ 85 h 202"/>
                  <a:gd name="T4" fmla="*/ 456 w 615"/>
                  <a:gd name="T5" fmla="*/ 0 h 202"/>
                  <a:gd name="T6" fmla="*/ 347 w 615"/>
                  <a:gd name="T7" fmla="*/ 85 h 202"/>
                  <a:gd name="T8" fmla="*/ 269 w 615"/>
                  <a:gd name="T9" fmla="*/ 85 h 202"/>
                  <a:gd name="T10" fmla="*/ 160 w 615"/>
                  <a:gd name="T11" fmla="*/ 0 h 202"/>
                  <a:gd name="T12" fmla="*/ 50 w 615"/>
                  <a:gd name="T13" fmla="*/ 85 h 202"/>
                  <a:gd name="T14" fmla="*/ 0 w 615"/>
                  <a:gd name="T15" fmla="*/ 85 h 202"/>
                  <a:gd name="T16" fmla="*/ 0 w 615"/>
                  <a:gd name="T17" fmla="*/ 108 h 202"/>
                  <a:gd name="T18" fmla="*/ 49 w 615"/>
                  <a:gd name="T19" fmla="*/ 108 h 202"/>
                  <a:gd name="T20" fmla="*/ 160 w 615"/>
                  <a:gd name="T21" fmla="*/ 202 h 202"/>
                  <a:gd name="T22" fmla="*/ 270 w 615"/>
                  <a:gd name="T23" fmla="*/ 108 h 202"/>
                  <a:gd name="T24" fmla="*/ 345 w 615"/>
                  <a:gd name="T25" fmla="*/ 108 h 202"/>
                  <a:gd name="T26" fmla="*/ 456 w 615"/>
                  <a:gd name="T27" fmla="*/ 202 h 202"/>
                  <a:gd name="T28" fmla="*/ 567 w 615"/>
                  <a:gd name="T29" fmla="*/ 108 h 202"/>
                  <a:gd name="T30" fmla="*/ 615 w 615"/>
                  <a:gd name="T31" fmla="*/ 108 h 202"/>
                  <a:gd name="T32" fmla="*/ 615 w 615"/>
                  <a:gd name="T33" fmla="*/ 85 h 202"/>
                  <a:gd name="T34" fmla="*/ 160 w 615"/>
                  <a:gd name="T35" fmla="*/ 181 h 202"/>
                  <a:gd name="T36" fmla="*/ 72 w 615"/>
                  <a:gd name="T37" fmla="*/ 101 h 202"/>
                  <a:gd name="T38" fmla="*/ 160 w 615"/>
                  <a:gd name="T39" fmla="*/ 22 h 202"/>
                  <a:gd name="T40" fmla="*/ 247 w 615"/>
                  <a:gd name="T41" fmla="*/ 101 h 202"/>
                  <a:gd name="T42" fmla="*/ 160 w 615"/>
                  <a:gd name="T43" fmla="*/ 181 h 202"/>
                  <a:gd name="T44" fmla="*/ 456 w 615"/>
                  <a:gd name="T45" fmla="*/ 181 h 202"/>
                  <a:gd name="T46" fmla="*/ 369 w 615"/>
                  <a:gd name="T47" fmla="*/ 101 h 202"/>
                  <a:gd name="T48" fmla="*/ 456 w 615"/>
                  <a:gd name="T49" fmla="*/ 22 h 202"/>
                  <a:gd name="T50" fmla="*/ 543 w 615"/>
                  <a:gd name="T51" fmla="*/ 101 h 202"/>
                  <a:gd name="T52" fmla="*/ 456 w 615"/>
                  <a:gd name="T53" fmla="*/ 18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5" h="202">
                    <a:moveTo>
                      <a:pt x="615" y="85"/>
                    </a:moveTo>
                    <a:cubicBezTo>
                      <a:pt x="566" y="85"/>
                      <a:pt x="566" y="85"/>
                      <a:pt x="566" y="85"/>
                    </a:cubicBezTo>
                    <a:cubicBezTo>
                      <a:pt x="557" y="37"/>
                      <a:pt x="511" y="0"/>
                      <a:pt x="456" y="0"/>
                    </a:cubicBezTo>
                    <a:cubicBezTo>
                      <a:pt x="401" y="0"/>
                      <a:pt x="355" y="37"/>
                      <a:pt x="347" y="85"/>
                    </a:cubicBezTo>
                    <a:cubicBezTo>
                      <a:pt x="269" y="85"/>
                      <a:pt x="269" y="85"/>
                      <a:pt x="269" y="85"/>
                    </a:cubicBezTo>
                    <a:cubicBezTo>
                      <a:pt x="261" y="37"/>
                      <a:pt x="215" y="0"/>
                      <a:pt x="160" y="0"/>
                    </a:cubicBezTo>
                    <a:cubicBezTo>
                      <a:pt x="104" y="0"/>
                      <a:pt x="58" y="37"/>
                      <a:pt x="5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3" y="161"/>
                      <a:pt x="101" y="202"/>
                      <a:pt x="160" y="202"/>
                    </a:cubicBezTo>
                    <a:cubicBezTo>
                      <a:pt x="218" y="202"/>
                      <a:pt x="266" y="161"/>
                      <a:pt x="270" y="108"/>
                    </a:cubicBezTo>
                    <a:cubicBezTo>
                      <a:pt x="345" y="108"/>
                      <a:pt x="345" y="108"/>
                      <a:pt x="345" y="108"/>
                    </a:cubicBezTo>
                    <a:cubicBezTo>
                      <a:pt x="349" y="161"/>
                      <a:pt x="397" y="202"/>
                      <a:pt x="456" y="202"/>
                    </a:cubicBezTo>
                    <a:cubicBezTo>
                      <a:pt x="515" y="202"/>
                      <a:pt x="563" y="161"/>
                      <a:pt x="567" y="108"/>
                    </a:cubicBezTo>
                    <a:cubicBezTo>
                      <a:pt x="615" y="108"/>
                      <a:pt x="615" y="108"/>
                      <a:pt x="615" y="108"/>
                    </a:cubicBezTo>
                    <a:lnTo>
                      <a:pt x="615" y="85"/>
                    </a:lnTo>
                    <a:close/>
                    <a:moveTo>
                      <a:pt x="160" y="181"/>
                    </a:moveTo>
                    <a:cubicBezTo>
                      <a:pt x="111" y="181"/>
                      <a:pt x="72" y="145"/>
                      <a:pt x="72" y="101"/>
                    </a:cubicBezTo>
                    <a:cubicBezTo>
                      <a:pt x="72" y="57"/>
                      <a:pt x="111" y="22"/>
                      <a:pt x="160" y="22"/>
                    </a:cubicBezTo>
                    <a:cubicBezTo>
                      <a:pt x="208" y="22"/>
                      <a:pt x="247" y="57"/>
                      <a:pt x="247" y="101"/>
                    </a:cubicBezTo>
                    <a:cubicBezTo>
                      <a:pt x="247" y="145"/>
                      <a:pt x="208" y="181"/>
                      <a:pt x="160" y="181"/>
                    </a:cubicBezTo>
                    <a:close/>
                    <a:moveTo>
                      <a:pt x="456" y="181"/>
                    </a:moveTo>
                    <a:cubicBezTo>
                      <a:pt x="408" y="181"/>
                      <a:pt x="369" y="145"/>
                      <a:pt x="369" y="101"/>
                    </a:cubicBezTo>
                    <a:cubicBezTo>
                      <a:pt x="369" y="57"/>
                      <a:pt x="408" y="22"/>
                      <a:pt x="456" y="22"/>
                    </a:cubicBezTo>
                    <a:cubicBezTo>
                      <a:pt x="504" y="22"/>
                      <a:pt x="543" y="57"/>
                      <a:pt x="543" y="101"/>
                    </a:cubicBezTo>
                    <a:cubicBezTo>
                      <a:pt x="543" y="145"/>
                      <a:pt x="504" y="181"/>
                      <a:pt x="456" y="181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 flipV="1">
                <a:off x="3232048" y="2451895"/>
                <a:ext cx="581025" cy="174624"/>
              </a:xfrm>
              <a:custGeom>
                <a:avLst/>
                <a:gdLst>
                  <a:gd name="T0" fmla="*/ 0 w 289"/>
                  <a:gd name="T1" fmla="*/ 0 h 131"/>
                  <a:gd name="T2" fmla="*/ 289 w 289"/>
                  <a:gd name="T3" fmla="*/ 0 h 131"/>
                  <a:gd name="T4" fmla="*/ 0 w 289"/>
                  <a:gd name="T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" h="131">
                    <a:moveTo>
                      <a:pt x="0" y="0"/>
                    </a:moveTo>
                    <a:cubicBezTo>
                      <a:pt x="0" y="0"/>
                      <a:pt x="122" y="85"/>
                      <a:pt x="289" y="0"/>
                    </a:cubicBezTo>
                    <a:cubicBezTo>
                      <a:pt x="289" y="0"/>
                      <a:pt x="143" y="131"/>
                      <a:pt x="0" y="0"/>
                    </a:cubicBezTo>
                    <a:close/>
                  </a:path>
                </a:pathLst>
              </a:custGeom>
              <a:solidFill>
                <a:srgbClr val="D376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34"/>
              <p:cNvSpPr>
                <a:spLocks/>
              </p:cNvSpPr>
              <p:nvPr/>
            </p:nvSpPr>
            <p:spPr bwMode="auto">
              <a:xfrm>
                <a:off x="3075680" y="1787525"/>
                <a:ext cx="307975" cy="123825"/>
              </a:xfrm>
              <a:custGeom>
                <a:avLst/>
                <a:gdLst>
                  <a:gd name="T0" fmla="*/ 149 w 153"/>
                  <a:gd name="T1" fmla="*/ 61 h 61"/>
                  <a:gd name="T2" fmla="*/ 6 w 153"/>
                  <a:gd name="T3" fmla="*/ 60 h 61"/>
                  <a:gd name="T4" fmla="*/ 0 w 153"/>
                  <a:gd name="T5" fmla="*/ 54 h 61"/>
                  <a:gd name="T6" fmla="*/ 153 w 153"/>
                  <a:gd name="T7" fmla="*/ 53 h 61"/>
                  <a:gd name="T8" fmla="*/ 149 w 153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61">
                    <a:moveTo>
                      <a:pt x="149" y="61"/>
                    </a:moveTo>
                    <a:cubicBezTo>
                      <a:pt x="62" y="11"/>
                      <a:pt x="6" y="60"/>
                      <a:pt x="6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3"/>
                      <a:pt x="60" y="0"/>
                      <a:pt x="153" y="53"/>
                    </a:cubicBezTo>
                    <a:lnTo>
                      <a:pt x="149" y="61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3644005" y="1787525"/>
                <a:ext cx="307975" cy="123825"/>
              </a:xfrm>
              <a:custGeom>
                <a:avLst/>
                <a:gdLst>
                  <a:gd name="T0" fmla="*/ 149 w 153"/>
                  <a:gd name="T1" fmla="*/ 61 h 61"/>
                  <a:gd name="T2" fmla="*/ 6 w 153"/>
                  <a:gd name="T3" fmla="*/ 60 h 61"/>
                  <a:gd name="T4" fmla="*/ 0 w 153"/>
                  <a:gd name="T5" fmla="*/ 54 h 61"/>
                  <a:gd name="T6" fmla="*/ 153 w 153"/>
                  <a:gd name="T7" fmla="*/ 53 h 61"/>
                  <a:gd name="T8" fmla="*/ 149 w 153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61">
                    <a:moveTo>
                      <a:pt x="149" y="61"/>
                    </a:moveTo>
                    <a:cubicBezTo>
                      <a:pt x="62" y="11"/>
                      <a:pt x="7" y="60"/>
                      <a:pt x="6" y="6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53"/>
                      <a:pt x="61" y="0"/>
                      <a:pt x="153" y="53"/>
                    </a:cubicBezTo>
                    <a:lnTo>
                      <a:pt x="149" y="61"/>
                    </a:ln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2350192" y="2828925"/>
                <a:ext cx="1319213" cy="852488"/>
              </a:xfrm>
              <a:custGeom>
                <a:avLst/>
                <a:gdLst>
                  <a:gd name="T0" fmla="*/ 338 w 655"/>
                  <a:gd name="T1" fmla="*/ 18 h 424"/>
                  <a:gd name="T2" fmla="*/ 655 w 655"/>
                  <a:gd name="T3" fmla="*/ 265 h 424"/>
                  <a:gd name="T4" fmla="*/ 639 w 655"/>
                  <a:gd name="T5" fmla="*/ 208 h 424"/>
                  <a:gd name="T6" fmla="*/ 387 w 655"/>
                  <a:gd name="T7" fmla="*/ 61 h 424"/>
                  <a:gd name="T8" fmla="*/ 338 w 655"/>
                  <a:gd name="T9" fmla="*/ 18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424">
                    <a:moveTo>
                      <a:pt x="338" y="18"/>
                    </a:moveTo>
                    <a:cubicBezTo>
                      <a:pt x="338" y="18"/>
                      <a:pt x="0" y="424"/>
                      <a:pt x="655" y="265"/>
                    </a:cubicBezTo>
                    <a:cubicBezTo>
                      <a:pt x="639" y="208"/>
                      <a:pt x="639" y="208"/>
                      <a:pt x="639" y="208"/>
                    </a:cubicBezTo>
                    <a:cubicBezTo>
                      <a:pt x="639" y="208"/>
                      <a:pt x="162" y="340"/>
                      <a:pt x="387" y="61"/>
                    </a:cubicBezTo>
                    <a:cubicBezTo>
                      <a:pt x="387" y="61"/>
                      <a:pt x="410" y="0"/>
                      <a:pt x="338" y="18"/>
                    </a:cubicBez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2361305" y="2773363"/>
                <a:ext cx="1290638" cy="854075"/>
              </a:xfrm>
              <a:custGeom>
                <a:avLst/>
                <a:gdLst>
                  <a:gd name="T0" fmla="*/ 331 w 642"/>
                  <a:gd name="T1" fmla="*/ 19 h 424"/>
                  <a:gd name="T2" fmla="*/ 642 w 642"/>
                  <a:gd name="T3" fmla="*/ 265 h 424"/>
                  <a:gd name="T4" fmla="*/ 627 w 642"/>
                  <a:gd name="T5" fmla="*/ 208 h 424"/>
                  <a:gd name="T6" fmla="*/ 380 w 642"/>
                  <a:gd name="T7" fmla="*/ 62 h 424"/>
                  <a:gd name="T8" fmla="*/ 331 w 642"/>
                  <a:gd name="T9" fmla="*/ 1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424">
                    <a:moveTo>
                      <a:pt x="331" y="19"/>
                    </a:moveTo>
                    <a:cubicBezTo>
                      <a:pt x="331" y="19"/>
                      <a:pt x="0" y="424"/>
                      <a:pt x="642" y="265"/>
                    </a:cubicBezTo>
                    <a:cubicBezTo>
                      <a:pt x="627" y="208"/>
                      <a:pt x="627" y="208"/>
                      <a:pt x="627" y="208"/>
                    </a:cubicBezTo>
                    <a:cubicBezTo>
                      <a:pt x="627" y="208"/>
                      <a:pt x="158" y="340"/>
                      <a:pt x="380" y="62"/>
                    </a:cubicBezTo>
                    <a:cubicBezTo>
                      <a:pt x="380" y="62"/>
                      <a:pt x="402" y="0"/>
                      <a:pt x="331" y="19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3621780" y="3152775"/>
                <a:ext cx="182563" cy="209550"/>
              </a:xfrm>
              <a:custGeom>
                <a:avLst/>
                <a:gdLst>
                  <a:gd name="T0" fmla="*/ 0 w 90"/>
                  <a:gd name="T1" fmla="*/ 20 h 104"/>
                  <a:gd name="T2" fmla="*/ 23 w 90"/>
                  <a:gd name="T3" fmla="*/ 104 h 104"/>
                  <a:gd name="T4" fmla="*/ 89 w 90"/>
                  <a:gd name="T5" fmla="*/ 51 h 104"/>
                  <a:gd name="T6" fmla="*/ 0 w 90"/>
                  <a:gd name="T7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4">
                    <a:moveTo>
                      <a:pt x="0" y="20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90" y="80"/>
                      <a:pt x="89" y="51"/>
                    </a:cubicBezTo>
                    <a:cubicBezTo>
                      <a:pt x="89" y="51"/>
                      <a:pt x="90" y="0"/>
                      <a:pt x="0" y="20"/>
                    </a:cubicBezTo>
                    <a:close/>
                  </a:path>
                </a:pathLst>
              </a:custGeom>
              <a:solidFill>
                <a:srgbClr val="E4B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39"/>
              <p:cNvSpPr>
                <a:spLocks/>
              </p:cNvSpPr>
              <p:nvPr/>
            </p:nvSpPr>
            <p:spPr bwMode="auto">
              <a:xfrm>
                <a:off x="3405880" y="2828925"/>
                <a:ext cx="1317625" cy="852488"/>
              </a:xfrm>
              <a:custGeom>
                <a:avLst/>
                <a:gdLst>
                  <a:gd name="T0" fmla="*/ 317 w 655"/>
                  <a:gd name="T1" fmla="*/ 18 h 424"/>
                  <a:gd name="T2" fmla="*/ 0 w 655"/>
                  <a:gd name="T3" fmla="*/ 265 h 424"/>
                  <a:gd name="T4" fmla="*/ 15 w 655"/>
                  <a:gd name="T5" fmla="*/ 208 h 424"/>
                  <a:gd name="T6" fmla="*/ 267 w 655"/>
                  <a:gd name="T7" fmla="*/ 61 h 424"/>
                  <a:gd name="T8" fmla="*/ 317 w 655"/>
                  <a:gd name="T9" fmla="*/ 18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424">
                    <a:moveTo>
                      <a:pt x="317" y="18"/>
                    </a:moveTo>
                    <a:cubicBezTo>
                      <a:pt x="317" y="18"/>
                      <a:pt x="655" y="424"/>
                      <a:pt x="0" y="265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493" y="340"/>
                      <a:pt x="267" y="61"/>
                    </a:cubicBezTo>
                    <a:cubicBezTo>
                      <a:pt x="267" y="61"/>
                      <a:pt x="245" y="0"/>
                      <a:pt x="317" y="18"/>
                    </a:cubicBezTo>
                    <a:close/>
                  </a:path>
                </a:pathLst>
              </a:custGeom>
              <a:solidFill>
                <a:srgbClr val="2D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3418580" y="2773363"/>
                <a:ext cx="1293813" cy="854075"/>
              </a:xfrm>
              <a:custGeom>
                <a:avLst/>
                <a:gdLst>
                  <a:gd name="T0" fmla="*/ 311 w 643"/>
                  <a:gd name="T1" fmla="*/ 19 h 424"/>
                  <a:gd name="T2" fmla="*/ 0 w 643"/>
                  <a:gd name="T3" fmla="*/ 265 h 424"/>
                  <a:gd name="T4" fmla="*/ 15 w 643"/>
                  <a:gd name="T5" fmla="*/ 208 h 424"/>
                  <a:gd name="T6" fmla="*/ 263 w 643"/>
                  <a:gd name="T7" fmla="*/ 62 h 424"/>
                  <a:gd name="T8" fmla="*/ 311 w 643"/>
                  <a:gd name="T9" fmla="*/ 1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" h="424">
                    <a:moveTo>
                      <a:pt x="311" y="19"/>
                    </a:moveTo>
                    <a:cubicBezTo>
                      <a:pt x="311" y="19"/>
                      <a:pt x="643" y="424"/>
                      <a:pt x="0" y="265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5" y="208"/>
                      <a:pt x="484" y="340"/>
                      <a:pt x="263" y="62"/>
                    </a:cubicBezTo>
                    <a:cubicBezTo>
                      <a:pt x="263" y="62"/>
                      <a:pt x="240" y="0"/>
                      <a:pt x="311" y="19"/>
                    </a:cubicBezTo>
                    <a:close/>
                  </a:path>
                </a:pathLst>
              </a:custGeom>
              <a:solidFill>
                <a:srgbClr val="3D3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3224905" y="3154363"/>
                <a:ext cx="223838" cy="211138"/>
              </a:xfrm>
              <a:custGeom>
                <a:avLst/>
                <a:gdLst>
                  <a:gd name="T0" fmla="*/ 112 w 112"/>
                  <a:gd name="T1" fmla="*/ 19 h 105"/>
                  <a:gd name="T2" fmla="*/ 15 w 112"/>
                  <a:gd name="T3" fmla="*/ 59 h 105"/>
                  <a:gd name="T4" fmla="*/ 90 w 112"/>
                  <a:gd name="T5" fmla="*/ 103 h 105"/>
                  <a:gd name="T6" fmla="*/ 112 w 112"/>
                  <a:gd name="T7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05">
                    <a:moveTo>
                      <a:pt x="112" y="19"/>
                    </a:moveTo>
                    <a:cubicBezTo>
                      <a:pt x="112" y="19"/>
                      <a:pt x="42" y="0"/>
                      <a:pt x="15" y="59"/>
                    </a:cubicBezTo>
                    <a:cubicBezTo>
                      <a:pt x="15" y="59"/>
                      <a:pt x="0" y="105"/>
                      <a:pt x="90" y="103"/>
                    </a:cubicBezTo>
                    <a:lnTo>
                      <a:pt x="112" y="19"/>
                    </a:lnTo>
                    <a:close/>
                  </a:path>
                </a:pathLst>
              </a:custGeom>
              <a:solidFill>
                <a:srgbClr val="E4B4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2545438" y="4451992"/>
              <a:ext cx="352426" cy="355192"/>
            </a:xfrm>
            <a:custGeom>
              <a:avLst/>
              <a:gdLst>
                <a:gd name="T0" fmla="*/ 53 w 102"/>
                <a:gd name="T1" fmla="*/ 49 h 107"/>
                <a:gd name="T2" fmla="*/ 61 w 102"/>
                <a:gd name="T3" fmla="*/ 62 h 107"/>
                <a:gd name="T4" fmla="*/ 77 w 102"/>
                <a:gd name="T5" fmla="*/ 52 h 107"/>
                <a:gd name="T6" fmla="*/ 64 w 102"/>
                <a:gd name="T7" fmla="*/ 32 h 107"/>
                <a:gd name="T8" fmla="*/ 40 w 102"/>
                <a:gd name="T9" fmla="*/ 48 h 107"/>
                <a:gd name="T10" fmla="*/ 59 w 102"/>
                <a:gd name="T11" fmla="*/ 78 h 107"/>
                <a:gd name="T12" fmla="*/ 98 w 102"/>
                <a:gd name="T13" fmla="*/ 54 h 107"/>
                <a:gd name="T14" fmla="*/ 67 w 102"/>
                <a:gd name="T15" fmla="*/ 6 h 107"/>
                <a:gd name="T16" fmla="*/ 8 w 102"/>
                <a:gd name="T17" fmla="*/ 44 h 107"/>
                <a:gd name="T18" fmla="*/ 57 w 102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7">
                  <a:moveTo>
                    <a:pt x="53" y="49"/>
                  </a:moveTo>
                  <a:cubicBezTo>
                    <a:pt x="52" y="55"/>
                    <a:pt x="56" y="60"/>
                    <a:pt x="61" y="62"/>
                  </a:cubicBezTo>
                  <a:cubicBezTo>
                    <a:pt x="68" y="63"/>
                    <a:pt x="75" y="59"/>
                    <a:pt x="77" y="52"/>
                  </a:cubicBezTo>
                  <a:cubicBezTo>
                    <a:pt x="79" y="43"/>
                    <a:pt x="73" y="34"/>
                    <a:pt x="64" y="32"/>
                  </a:cubicBezTo>
                  <a:cubicBezTo>
                    <a:pt x="53" y="30"/>
                    <a:pt x="42" y="37"/>
                    <a:pt x="40" y="48"/>
                  </a:cubicBezTo>
                  <a:cubicBezTo>
                    <a:pt x="37" y="62"/>
                    <a:pt x="46" y="75"/>
                    <a:pt x="59" y="78"/>
                  </a:cubicBezTo>
                  <a:cubicBezTo>
                    <a:pt x="77" y="82"/>
                    <a:pt x="94" y="71"/>
                    <a:pt x="98" y="54"/>
                  </a:cubicBezTo>
                  <a:cubicBezTo>
                    <a:pt x="102" y="32"/>
                    <a:pt x="89" y="11"/>
                    <a:pt x="67" y="6"/>
                  </a:cubicBezTo>
                  <a:cubicBezTo>
                    <a:pt x="40" y="0"/>
                    <a:pt x="14" y="17"/>
                    <a:pt x="8" y="44"/>
                  </a:cubicBezTo>
                  <a:cubicBezTo>
                    <a:pt x="0" y="78"/>
                    <a:pt x="23" y="107"/>
                    <a:pt x="57" y="107"/>
                  </a:cubicBezTo>
                </a:path>
              </a:pathLst>
            </a:custGeom>
            <a:noFill/>
            <a:ln w="46038" cap="rnd">
              <a:solidFill>
                <a:srgbClr val="3D3E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>
              <a:off x="3137575" y="4451992"/>
              <a:ext cx="352426" cy="355192"/>
            </a:xfrm>
            <a:custGeom>
              <a:avLst/>
              <a:gdLst>
                <a:gd name="T0" fmla="*/ 53 w 102"/>
                <a:gd name="T1" fmla="*/ 49 h 107"/>
                <a:gd name="T2" fmla="*/ 61 w 102"/>
                <a:gd name="T3" fmla="*/ 62 h 107"/>
                <a:gd name="T4" fmla="*/ 77 w 102"/>
                <a:gd name="T5" fmla="*/ 52 h 107"/>
                <a:gd name="T6" fmla="*/ 64 w 102"/>
                <a:gd name="T7" fmla="*/ 32 h 107"/>
                <a:gd name="T8" fmla="*/ 40 w 102"/>
                <a:gd name="T9" fmla="*/ 48 h 107"/>
                <a:gd name="T10" fmla="*/ 59 w 102"/>
                <a:gd name="T11" fmla="*/ 78 h 107"/>
                <a:gd name="T12" fmla="*/ 98 w 102"/>
                <a:gd name="T13" fmla="*/ 54 h 107"/>
                <a:gd name="T14" fmla="*/ 67 w 102"/>
                <a:gd name="T15" fmla="*/ 6 h 107"/>
                <a:gd name="T16" fmla="*/ 8 w 102"/>
                <a:gd name="T17" fmla="*/ 44 h 107"/>
                <a:gd name="T18" fmla="*/ 57 w 102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7">
                  <a:moveTo>
                    <a:pt x="53" y="49"/>
                  </a:moveTo>
                  <a:cubicBezTo>
                    <a:pt x="52" y="55"/>
                    <a:pt x="56" y="60"/>
                    <a:pt x="61" y="62"/>
                  </a:cubicBezTo>
                  <a:cubicBezTo>
                    <a:pt x="68" y="63"/>
                    <a:pt x="75" y="59"/>
                    <a:pt x="77" y="52"/>
                  </a:cubicBezTo>
                  <a:cubicBezTo>
                    <a:pt x="79" y="43"/>
                    <a:pt x="73" y="34"/>
                    <a:pt x="64" y="32"/>
                  </a:cubicBezTo>
                  <a:cubicBezTo>
                    <a:pt x="53" y="30"/>
                    <a:pt x="42" y="37"/>
                    <a:pt x="40" y="48"/>
                  </a:cubicBezTo>
                  <a:cubicBezTo>
                    <a:pt x="37" y="62"/>
                    <a:pt x="46" y="75"/>
                    <a:pt x="59" y="78"/>
                  </a:cubicBezTo>
                  <a:cubicBezTo>
                    <a:pt x="77" y="82"/>
                    <a:pt x="94" y="71"/>
                    <a:pt x="98" y="54"/>
                  </a:cubicBezTo>
                  <a:cubicBezTo>
                    <a:pt x="102" y="32"/>
                    <a:pt x="89" y="11"/>
                    <a:pt x="67" y="6"/>
                  </a:cubicBezTo>
                  <a:cubicBezTo>
                    <a:pt x="40" y="0"/>
                    <a:pt x="14" y="17"/>
                    <a:pt x="8" y="44"/>
                  </a:cubicBezTo>
                  <a:cubicBezTo>
                    <a:pt x="0" y="78"/>
                    <a:pt x="23" y="107"/>
                    <a:pt x="57" y="107"/>
                  </a:cubicBezTo>
                </a:path>
              </a:pathLst>
            </a:custGeom>
            <a:noFill/>
            <a:ln w="46038" cap="rnd">
              <a:solidFill>
                <a:srgbClr val="3D3E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20956617">
            <a:off x="1648029" y="1991908"/>
            <a:ext cx="1630385" cy="2006939"/>
            <a:chOff x="1698625" y="1706563"/>
            <a:chExt cx="1917701" cy="23606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990725" y="3733801"/>
              <a:ext cx="212725" cy="333375"/>
            </a:xfrm>
            <a:custGeom>
              <a:avLst/>
              <a:gdLst>
                <a:gd name="T0" fmla="*/ 49 w 134"/>
                <a:gd name="T1" fmla="*/ 210 h 210"/>
                <a:gd name="T2" fmla="*/ 134 w 134"/>
                <a:gd name="T3" fmla="*/ 27 h 210"/>
                <a:gd name="T4" fmla="*/ 4 w 134"/>
                <a:gd name="T5" fmla="*/ 0 h 210"/>
                <a:gd name="T6" fmla="*/ 0 w 134"/>
                <a:gd name="T7" fmla="*/ 210 h 210"/>
                <a:gd name="T8" fmla="*/ 49 w 134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10">
                  <a:moveTo>
                    <a:pt x="49" y="210"/>
                  </a:moveTo>
                  <a:lnTo>
                    <a:pt x="134" y="27"/>
                  </a:lnTo>
                  <a:lnTo>
                    <a:pt x="4" y="0"/>
                  </a:lnTo>
                  <a:lnTo>
                    <a:pt x="0" y="210"/>
                  </a:lnTo>
                  <a:lnTo>
                    <a:pt x="49" y="210"/>
                  </a:ln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125788" y="3733801"/>
              <a:ext cx="214313" cy="333375"/>
            </a:xfrm>
            <a:custGeom>
              <a:avLst/>
              <a:gdLst>
                <a:gd name="T0" fmla="*/ 86 w 135"/>
                <a:gd name="T1" fmla="*/ 210 h 210"/>
                <a:gd name="T2" fmla="*/ 0 w 135"/>
                <a:gd name="T3" fmla="*/ 27 h 210"/>
                <a:gd name="T4" fmla="*/ 130 w 135"/>
                <a:gd name="T5" fmla="*/ 0 h 210"/>
                <a:gd name="T6" fmla="*/ 135 w 135"/>
                <a:gd name="T7" fmla="*/ 210 h 210"/>
                <a:gd name="T8" fmla="*/ 86 w 135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0">
                  <a:moveTo>
                    <a:pt x="86" y="210"/>
                  </a:moveTo>
                  <a:lnTo>
                    <a:pt x="0" y="27"/>
                  </a:lnTo>
                  <a:lnTo>
                    <a:pt x="130" y="0"/>
                  </a:lnTo>
                  <a:lnTo>
                    <a:pt x="135" y="210"/>
                  </a:lnTo>
                  <a:lnTo>
                    <a:pt x="86" y="210"/>
                  </a:ln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90700" y="2324101"/>
              <a:ext cx="1733550" cy="172878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982788" y="2514601"/>
              <a:ext cx="1349375" cy="134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905000" y="1706563"/>
              <a:ext cx="1016000" cy="482600"/>
            </a:xfrm>
            <a:custGeom>
              <a:avLst/>
              <a:gdLst>
                <a:gd name="T0" fmla="*/ 4 w 143"/>
                <a:gd name="T1" fmla="*/ 68 h 68"/>
                <a:gd name="T2" fmla="*/ 0 w 143"/>
                <a:gd name="T3" fmla="*/ 63 h 68"/>
                <a:gd name="T4" fmla="*/ 30 w 143"/>
                <a:gd name="T5" fmla="*/ 30 h 68"/>
                <a:gd name="T6" fmla="*/ 75 w 143"/>
                <a:gd name="T7" fmla="*/ 0 h 68"/>
                <a:gd name="T8" fmla="*/ 143 w 143"/>
                <a:gd name="T9" fmla="*/ 0 h 68"/>
                <a:gd name="T10" fmla="*/ 143 w 143"/>
                <a:gd name="T11" fmla="*/ 7 h 68"/>
                <a:gd name="T12" fmla="*/ 75 w 143"/>
                <a:gd name="T13" fmla="*/ 7 h 68"/>
                <a:gd name="T14" fmla="*/ 36 w 143"/>
                <a:gd name="T15" fmla="*/ 34 h 68"/>
                <a:gd name="T16" fmla="*/ 4 w 143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8">
                  <a:moveTo>
                    <a:pt x="4" y="68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4" y="53"/>
                    <a:pt x="23" y="41"/>
                    <a:pt x="30" y="30"/>
                  </a:cubicBezTo>
                  <a:cubicBezTo>
                    <a:pt x="42" y="14"/>
                    <a:pt x="52" y="0"/>
                    <a:pt x="7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56" y="7"/>
                    <a:pt x="47" y="18"/>
                    <a:pt x="36" y="34"/>
                  </a:cubicBezTo>
                  <a:cubicBezTo>
                    <a:pt x="28" y="45"/>
                    <a:pt x="19" y="58"/>
                    <a:pt x="4" y="68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422525" y="1706563"/>
              <a:ext cx="987425" cy="482600"/>
            </a:xfrm>
            <a:custGeom>
              <a:avLst/>
              <a:gdLst>
                <a:gd name="T0" fmla="*/ 135 w 139"/>
                <a:gd name="T1" fmla="*/ 68 h 68"/>
                <a:gd name="T2" fmla="*/ 104 w 139"/>
                <a:gd name="T3" fmla="*/ 32 h 68"/>
                <a:gd name="T4" fmla="*/ 68 w 139"/>
                <a:gd name="T5" fmla="*/ 7 h 68"/>
                <a:gd name="T6" fmla="*/ 0 w 139"/>
                <a:gd name="T7" fmla="*/ 7 h 68"/>
                <a:gd name="T8" fmla="*/ 0 w 139"/>
                <a:gd name="T9" fmla="*/ 0 h 68"/>
                <a:gd name="T10" fmla="*/ 68 w 139"/>
                <a:gd name="T11" fmla="*/ 0 h 68"/>
                <a:gd name="T12" fmla="*/ 110 w 139"/>
                <a:gd name="T13" fmla="*/ 28 h 68"/>
                <a:gd name="T14" fmla="*/ 139 w 139"/>
                <a:gd name="T15" fmla="*/ 63 h 68"/>
                <a:gd name="T16" fmla="*/ 135 w 139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68">
                  <a:moveTo>
                    <a:pt x="135" y="68"/>
                  </a:moveTo>
                  <a:cubicBezTo>
                    <a:pt x="120" y="55"/>
                    <a:pt x="111" y="42"/>
                    <a:pt x="104" y="32"/>
                  </a:cubicBezTo>
                  <a:cubicBezTo>
                    <a:pt x="94" y="16"/>
                    <a:pt x="88" y="7"/>
                    <a:pt x="68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100" y="12"/>
                    <a:pt x="110" y="28"/>
                  </a:cubicBezTo>
                  <a:cubicBezTo>
                    <a:pt x="117" y="38"/>
                    <a:pt x="125" y="50"/>
                    <a:pt x="139" y="63"/>
                  </a:cubicBezTo>
                  <a:lnTo>
                    <a:pt x="135" y="68"/>
                  </a:ln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833563" y="2117726"/>
              <a:ext cx="169863" cy="163513"/>
            </a:xfrm>
            <a:custGeom>
              <a:avLst/>
              <a:gdLst>
                <a:gd name="T0" fmla="*/ 23 w 24"/>
                <a:gd name="T1" fmla="*/ 11 h 23"/>
                <a:gd name="T2" fmla="*/ 11 w 24"/>
                <a:gd name="T3" fmla="*/ 0 h 23"/>
                <a:gd name="T4" fmla="*/ 0 w 24"/>
                <a:gd name="T5" fmla="*/ 12 h 23"/>
                <a:gd name="T6" fmla="*/ 12 w 24"/>
                <a:gd name="T7" fmla="*/ 23 h 23"/>
                <a:gd name="T8" fmla="*/ 23 w 2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9" y="23"/>
                    <a:pt x="24" y="18"/>
                    <a:pt x="23" y="11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698625" y="2082801"/>
              <a:ext cx="654050" cy="503238"/>
            </a:xfrm>
            <a:custGeom>
              <a:avLst/>
              <a:gdLst>
                <a:gd name="T0" fmla="*/ 92 w 92"/>
                <a:gd name="T1" fmla="*/ 28 h 71"/>
                <a:gd name="T2" fmla="*/ 92 w 92"/>
                <a:gd name="T3" fmla="*/ 28 h 71"/>
                <a:gd name="T4" fmla="*/ 38 w 92"/>
                <a:gd name="T5" fmla="*/ 10 h 71"/>
                <a:gd name="T6" fmla="*/ 27 w 92"/>
                <a:gd name="T7" fmla="*/ 16 h 71"/>
                <a:gd name="T8" fmla="*/ 10 w 92"/>
                <a:gd name="T9" fmla="*/ 70 h 71"/>
                <a:gd name="T10" fmla="*/ 10 w 92"/>
                <a:gd name="T11" fmla="*/ 71 h 71"/>
                <a:gd name="T12" fmla="*/ 92 w 92"/>
                <a:gd name="T13" fmla="*/ 2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1">
                  <a:moveTo>
                    <a:pt x="92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82" y="8"/>
                    <a:pt x="58" y="0"/>
                    <a:pt x="38" y="1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7" y="26"/>
                    <a:pt x="0" y="5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lnTo>
                    <a:pt x="92" y="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747838" y="2244726"/>
              <a:ext cx="625475" cy="369888"/>
            </a:xfrm>
            <a:custGeom>
              <a:avLst/>
              <a:gdLst>
                <a:gd name="T0" fmla="*/ 85 w 88"/>
                <a:gd name="T1" fmla="*/ 5 h 52"/>
                <a:gd name="T2" fmla="*/ 47 w 88"/>
                <a:gd name="T3" fmla="*/ 33 h 52"/>
                <a:gd name="T4" fmla="*/ 3 w 88"/>
                <a:gd name="T5" fmla="*/ 48 h 52"/>
                <a:gd name="T6" fmla="*/ 37 w 88"/>
                <a:gd name="T7" fmla="*/ 16 h 52"/>
                <a:gd name="T8" fmla="*/ 85 w 8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85" y="5"/>
                  </a:moveTo>
                  <a:cubicBezTo>
                    <a:pt x="88" y="9"/>
                    <a:pt x="69" y="21"/>
                    <a:pt x="47" y="33"/>
                  </a:cubicBezTo>
                  <a:cubicBezTo>
                    <a:pt x="25" y="45"/>
                    <a:pt x="6" y="52"/>
                    <a:pt x="3" y="48"/>
                  </a:cubicBezTo>
                  <a:cubicBezTo>
                    <a:pt x="0" y="43"/>
                    <a:pt x="16" y="29"/>
                    <a:pt x="37" y="16"/>
                  </a:cubicBezTo>
                  <a:cubicBezTo>
                    <a:pt x="59" y="4"/>
                    <a:pt x="83" y="0"/>
                    <a:pt x="85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311525" y="2117726"/>
              <a:ext cx="169863" cy="163513"/>
            </a:xfrm>
            <a:custGeom>
              <a:avLst/>
              <a:gdLst>
                <a:gd name="T0" fmla="*/ 0 w 24"/>
                <a:gd name="T1" fmla="*/ 11 h 23"/>
                <a:gd name="T2" fmla="*/ 12 w 24"/>
                <a:gd name="T3" fmla="*/ 0 h 23"/>
                <a:gd name="T4" fmla="*/ 24 w 24"/>
                <a:gd name="T5" fmla="*/ 12 h 23"/>
                <a:gd name="T6" fmla="*/ 12 w 24"/>
                <a:gd name="T7" fmla="*/ 23 h 23"/>
                <a:gd name="T8" fmla="*/ 0 w 2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11"/>
                  </a:moveTo>
                  <a:cubicBezTo>
                    <a:pt x="1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963863" y="2082801"/>
              <a:ext cx="652463" cy="503238"/>
            </a:xfrm>
            <a:custGeom>
              <a:avLst/>
              <a:gdLst>
                <a:gd name="T0" fmla="*/ 0 w 92"/>
                <a:gd name="T1" fmla="*/ 28 h 71"/>
                <a:gd name="T2" fmla="*/ 0 w 92"/>
                <a:gd name="T3" fmla="*/ 28 h 71"/>
                <a:gd name="T4" fmla="*/ 54 w 92"/>
                <a:gd name="T5" fmla="*/ 10 h 71"/>
                <a:gd name="T6" fmla="*/ 65 w 92"/>
                <a:gd name="T7" fmla="*/ 16 h 71"/>
                <a:gd name="T8" fmla="*/ 82 w 92"/>
                <a:gd name="T9" fmla="*/ 70 h 71"/>
                <a:gd name="T10" fmla="*/ 82 w 92"/>
                <a:gd name="T11" fmla="*/ 71 h 71"/>
                <a:gd name="T12" fmla="*/ 0 w 92"/>
                <a:gd name="T13" fmla="*/ 2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1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8"/>
                    <a:pt x="34" y="0"/>
                    <a:pt x="54" y="1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85" y="26"/>
                    <a:pt x="92" y="50"/>
                    <a:pt x="82" y="70"/>
                  </a:cubicBezTo>
                  <a:cubicBezTo>
                    <a:pt x="82" y="70"/>
                    <a:pt x="82" y="70"/>
                    <a:pt x="82" y="7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941638" y="2244726"/>
              <a:ext cx="625475" cy="369888"/>
            </a:xfrm>
            <a:custGeom>
              <a:avLst/>
              <a:gdLst>
                <a:gd name="T0" fmla="*/ 3 w 88"/>
                <a:gd name="T1" fmla="*/ 5 h 52"/>
                <a:gd name="T2" fmla="*/ 41 w 88"/>
                <a:gd name="T3" fmla="*/ 33 h 52"/>
                <a:gd name="T4" fmla="*/ 85 w 88"/>
                <a:gd name="T5" fmla="*/ 48 h 52"/>
                <a:gd name="T6" fmla="*/ 50 w 88"/>
                <a:gd name="T7" fmla="*/ 16 h 52"/>
                <a:gd name="T8" fmla="*/ 3 w 88"/>
                <a:gd name="T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52">
                  <a:moveTo>
                    <a:pt x="3" y="5"/>
                  </a:moveTo>
                  <a:cubicBezTo>
                    <a:pt x="0" y="9"/>
                    <a:pt x="19" y="21"/>
                    <a:pt x="41" y="33"/>
                  </a:cubicBezTo>
                  <a:cubicBezTo>
                    <a:pt x="63" y="45"/>
                    <a:pt x="82" y="52"/>
                    <a:pt x="85" y="48"/>
                  </a:cubicBezTo>
                  <a:cubicBezTo>
                    <a:pt x="88" y="43"/>
                    <a:pt x="72" y="29"/>
                    <a:pt x="50" y="16"/>
                  </a:cubicBezTo>
                  <a:cubicBezTo>
                    <a:pt x="29" y="4"/>
                    <a:pt x="5" y="0"/>
                    <a:pt x="3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00325" y="2571751"/>
              <a:ext cx="106363" cy="106363"/>
            </a:xfrm>
            <a:custGeom>
              <a:avLst/>
              <a:gdLst>
                <a:gd name="T0" fmla="*/ 15 w 15"/>
                <a:gd name="T1" fmla="*/ 11 h 15"/>
                <a:gd name="T2" fmla="*/ 12 w 15"/>
                <a:gd name="T3" fmla="*/ 15 h 15"/>
                <a:gd name="T4" fmla="*/ 3 w 15"/>
                <a:gd name="T5" fmla="*/ 15 h 15"/>
                <a:gd name="T6" fmla="*/ 0 w 15"/>
                <a:gd name="T7" fmla="*/ 11 h 15"/>
                <a:gd name="T8" fmla="*/ 0 w 15"/>
                <a:gd name="T9" fmla="*/ 3 h 15"/>
                <a:gd name="T10" fmla="*/ 3 w 15"/>
                <a:gd name="T11" fmla="*/ 0 h 15"/>
                <a:gd name="T12" fmla="*/ 12 w 15"/>
                <a:gd name="T13" fmla="*/ 0 h 15"/>
                <a:gd name="T14" fmla="*/ 15 w 15"/>
                <a:gd name="T15" fmla="*/ 3 h 15"/>
                <a:gd name="T16" fmla="*/ 15 w 15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5" y="11"/>
                  </a:moveTo>
                  <a:cubicBezTo>
                    <a:pt x="15" y="13"/>
                    <a:pt x="13" y="15"/>
                    <a:pt x="1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1"/>
                    <a:pt x="15" y="3"/>
                  </a:cubicBezTo>
                  <a:lnTo>
                    <a:pt x="15" y="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060575" y="3144838"/>
              <a:ext cx="106363" cy="106363"/>
            </a:xfrm>
            <a:custGeom>
              <a:avLst/>
              <a:gdLst>
                <a:gd name="T0" fmla="*/ 15 w 15"/>
                <a:gd name="T1" fmla="*/ 12 h 15"/>
                <a:gd name="T2" fmla="*/ 12 w 15"/>
                <a:gd name="T3" fmla="*/ 15 h 15"/>
                <a:gd name="T4" fmla="*/ 3 w 15"/>
                <a:gd name="T5" fmla="*/ 15 h 15"/>
                <a:gd name="T6" fmla="*/ 0 w 15"/>
                <a:gd name="T7" fmla="*/ 12 h 15"/>
                <a:gd name="T8" fmla="*/ 0 w 15"/>
                <a:gd name="T9" fmla="*/ 3 h 15"/>
                <a:gd name="T10" fmla="*/ 3 w 15"/>
                <a:gd name="T11" fmla="*/ 0 h 15"/>
                <a:gd name="T12" fmla="*/ 12 w 15"/>
                <a:gd name="T13" fmla="*/ 0 h 15"/>
                <a:gd name="T14" fmla="*/ 15 w 15"/>
                <a:gd name="T15" fmla="*/ 3 h 15"/>
                <a:gd name="T16" fmla="*/ 15 w 15"/>
                <a:gd name="T1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5" y="12"/>
                  </a:moveTo>
                  <a:cubicBezTo>
                    <a:pt x="15" y="14"/>
                    <a:pt x="14" y="15"/>
                    <a:pt x="1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3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148013" y="3138488"/>
              <a:ext cx="106363" cy="106363"/>
            </a:xfrm>
            <a:custGeom>
              <a:avLst/>
              <a:gdLst>
                <a:gd name="T0" fmla="*/ 15 w 15"/>
                <a:gd name="T1" fmla="*/ 12 h 15"/>
                <a:gd name="T2" fmla="*/ 12 w 15"/>
                <a:gd name="T3" fmla="*/ 15 h 15"/>
                <a:gd name="T4" fmla="*/ 3 w 15"/>
                <a:gd name="T5" fmla="*/ 15 h 15"/>
                <a:gd name="T6" fmla="*/ 0 w 15"/>
                <a:gd name="T7" fmla="*/ 12 h 15"/>
                <a:gd name="T8" fmla="*/ 0 w 15"/>
                <a:gd name="T9" fmla="*/ 3 h 15"/>
                <a:gd name="T10" fmla="*/ 3 w 15"/>
                <a:gd name="T11" fmla="*/ 0 h 15"/>
                <a:gd name="T12" fmla="*/ 12 w 15"/>
                <a:gd name="T13" fmla="*/ 0 h 15"/>
                <a:gd name="T14" fmla="*/ 15 w 15"/>
                <a:gd name="T15" fmla="*/ 3 h 15"/>
                <a:gd name="T16" fmla="*/ 15 w 15"/>
                <a:gd name="T1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5" y="12"/>
                  </a:moveTo>
                  <a:cubicBezTo>
                    <a:pt x="15" y="14"/>
                    <a:pt x="13" y="15"/>
                    <a:pt x="1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600325" y="3697288"/>
              <a:ext cx="106363" cy="106363"/>
            </a:xfrm>
            <a:custGeom>
              <a:avLst/>
              <a:gdLst>
                <a:gd name="T0" fmla="*/ 15 w 15"/>
                <a:gd name="T1" fmla="*/ 12 h 15"/>
                <a:gd name="T2" fmla="*/ 12 w 15"/>
                <a:gd name="T3" fmla="*/ 15 h 15"/>
                <a:gd name="T4" fmla="*/ 3 w 15"/>
                <a:gd name="T5" fmla="*/ 15 h 15"/>
                <a:gd name="T6" fmla="*/ 0 w 15"/>
                <a:gd name="T7" fmla="*/ 12 h 15"/>
                <a:gd name="T8" fmla="*/ 0 w 15"/>
                <a:gd name="T9" fmla="*/ 3 h 15"/>
                <a:gd name="T10" fmla="*/ 3 w 15"/>
                <a:gd name="T11" fmla="*/ 0 h 15"/>
                <a:gd name="T12" fmla="*/ 12 w 15"/>
                <a:gd name="T13" fmla="*/ 0 h 15"/>
                <a:gd name="T14" fmla="*/ 15 w 15"/>
                <a:gd name="T15" fmla="*/ 3 h 15"/>
                <a:gd name="T16" fmla="*/ 15 w 15"/>
                <a:gd name="T1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5" y="12"/>
                  </a:moveTo>
                  <a:cubicBezTo>
                    <a:pt x="15" y="14"/>
                    <a:pt x="13" y="15"/>
                    <a:pt x="1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381250" y="2798763"/>
              <a:ext cx="560388" cy="460375"/>
            </a:xfrm>
            <a:custGeom>
              <a:avLst/>
              <a:gdLst>
                <a:gd name="T0" fmla="*/ 76 w 79"/>
                <a:gd name="T1" fmla="*/ 1 h 65"/>
                <a:gd name="T2" fmla="*/ 70 w 79"/>
                <a:gd name="T3" fmla="*/ 3 h 65"/>
                <a:gd name="T4" fmla="*/ 40 w 79"/>
                <a:gd name="T5" fmla="*/ 46 h 65"/>
                <a:gd name="T6" fmla="*/ 38 w 79"/>
                <a:gd name="T7" fmla="*/ 46 h 65"/>
                <a:gd name="T8" fmla="*/ 30 w 79"/>
                <a:gd name="T9" fmla="*/ 51 h 65"/>
                <a:gd name="T10" fmla="*/ 6 w 79"/>
                <a:gd name="T11" fmla="*/ 51 h 65"/>
                <a:gd name="T12" fmla="*/ 0 w 79"/>
                <a:gd name="T13" fmla="*/ 57 h 65"/>
                <a:gd name="T14" fmla="*/ 6 w 79"/>
                <a:gd name="T15" fmla="*/ 63 h 65"/>
                <a:gd name="T16" fmla="*/ 32 w 79"/>
                <a:gd name="T17" fmla="*/ 63 h 65"/>
                <a:gd name="T18" fmla="*/ 38 w 79"/>
                <a:gd name="T19" fmla="*/ 65 h 65"/>
                <a:gd name="T20" fmla="*/ 48 w 79"/>
                <a:gd name="T21" fmla="*/ 56 h 65"/>
                <a:gd name="T22" fmla="*/ 47 w 79"/>
                <a:gd name="T23" fmla="*/ 53 h 65"/>
                <a:gd name="T24" fmla="*/ 77 w 79"/>
                <a:gd name="T25" fmla="*/ 8 h 65"/>
                <a:gd name="T26" fmla="*/ 76 w 79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65">
                  <a:moveTo>
                    <a:pt x="76" y="1"/>
                  </a:moveTo>
                  <a:cubicBezTo>
                    <a:pt x="74" y="0"/>
                    <a:pt x="71" y="1"/>
                    <a:pt x="70" y="3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39" y="46"/>
                    <a:pt x="38" y="46"/>
                  </a:cubicBezTo>
                  <a:cubicBezTo>
                    <a:pt x="35" y="46"/>
                    <a:pt x="32" y="48"/>
                    <a:pt x="3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3"/>
                    <a:pt x="0" y="57"/>
                  </a:cubicBezTo>
                  <a:cubicBezTo>
                    <a:pt x="0" y="60"/>
                    <a:pt x="2" y="63"/>
                    <a:pt x="6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4"/>
                    <a:pt x="36" y="65"/>
                    <a:pt x="38" y="65"/>
                  </a:cubicBezTo>
                  <a:cubicBezTo>
                    <a:pt x="43" y="65"/>
                    <a:pt x="48" y="61"/>
                    <a:pt x="48" y="56"/>
                  </a:cubicBezTo>
                  <a:cubicBezTo>
                    <a:pt x="48" y="55"/>
                    <a:pt x="48" y="54"/>
                    <a:pt x="47" y="53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9" y="6"/>
                    <a:pt x="78" y="3"/>
                    <a:pt x="76" y="1"/>
                  </a:cubicBezTo>
                  <a:close/>
                </a:path>
              </a:pathLst>
            </a:custGeom>
            <a:solidFill>
              <a:srgbClr val="02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247986" y="2360641"/>
            <a:ext cx="4506808" cy="2015170"/>
            <a:chOff x="3247986" y="2360641"/>
            <a:chExt cx="4506808" cy="2015170"/>
          </a:xfrm>
        </p:grpSpPr>
        <p:sp>
          <p:nvSpPr>
            <p:cNvPr id="102" name="矩形 101"/>
            <p:cNvSpPr/>
            <p:nvPr/>
          </p:nvSpPr>
          <p:spPr>
            <a:xfrm>
              <a:off x="3247986" y="2360641"/>
              <a:ext cx="404469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accent2">
                      <a:lumMod val="50000"/>
                    </a:schemeClr>
                  </a:solidFill>
                </a:rPr>
                <a:t>10-30</a:t>
              </a:r>
              <a:r>
                <a:rPr lang="zh-CN" altLang="zh-CN" sz="6600" b="1" dirty="0">
                  <a:solidFill>
                    <a:schemeClr val="accent2">
                      <a:lumMod val="50000"/>
                    </a:schemeClr>
                  </a:solidFill>
                </a:rPr>
                <a:t>分钟</a:t>
              </a:r>
              <a:endParaRPr lang="zh-CN" altLang="en-US" sz="6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139241" y="2457185"/>
              <a:ext cx="615553" cy="191862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zh-CN" sz="2800" b="1" spc="600" dirty="0">
                  <a:solidFill>
                    <a:schemeClr val="accent2">
                      <a:lumMod val="50000"/>
                    </a:schemeClr>
                  </a:solidFill>
                </a:rPr>
                <a:t>为宜</a:t>
              </a:r>
              <a:endParaRPr lang="zh-CN" altLang="en-US" sz="2800" b="1" spc="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55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73" y="2044249"/>
            <a:ext cx="3321474" cy="2733665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2762866" y="4359779"/>
            <a:ext cx="6718300" cy="489228"/>
          </a:xfrm>
          <a:custGeom>
            <a:avLst/>
            <a:gdLst>
              <a:gd name="connsiteX0" fmla="*/ 0 w 6692900"/>
              <a:gd name="connsiteY0" fmla="*/ 0 h 369332"/>
              <a:gd name="connsiteX1" fmla="*/ 6692900 w 6692900"/>
              <a:gd name="connsiteY1" fmla="*/ 0 h 369332"/>
              <a:gd name="connsiteX2" fmla="*/ 6692900 w 6692900"/>
              <a:gd name="connsiteY2" fmla="*/ 369332 h 369332"/>
              <a:gd name="connsiteX3" fmla="*/ 0 w 6692900"/>
              <a:gd name="connsiteY3" fmla="*/ 369332 h 369332"/>
              <a:gd name="connsiteX4" fmla="*/ 0 w 6692900"/>
              <a:gd name="connsiteY4" fmla="*/ 0 h 369332"/>
              <a:gd name="connsiteX0" fmla="*/ 0 w 6718300"/>
              <a:gd name="connsiteY0" fmla="*/ 0 h 521732"/>
              <a:gd name="connsiteX1" fmla="*/ 6718300 w 6718300"/>
              <a:gd name="connsiteY1" fmla="*/ 152400 h 521732"/>
              <a:gd name="connsiteX2" fmla="*/ 6718300 w 6718300"/>
              <a:gd name="connsiteY2" fmla="*/ 521732 h 521732"/>
              <a:gd name="connsiteX3" fmla="*/ 25400 w 6718300"/>
              <a:gd name="connsiteY3" fmla="*/ 521732 h 521732"/>
              <a:gd name="connsiteX4" fmla="*/ 0 w 6718300"/>
              <a:gd name="connsiteY4" fmla="*/ 0 h 5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300" h="521732">
                <a:moveTo>
                  <a:pt x="0" y="0"/>
                </a:moveTo>
                <a:lnTo>
                  <a:pt x="6718300" y="152400"/>
                </a:lnTo>
                <a:lnTo>
                  <a:pt x="6718300" y="521732"/>
                </a:lnTo>
                <a:lnTo>
                  <a:pt x="25400" y="5217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tIns="144000" rIns="72000">
            <a:no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现在，有时候觉得趴在一平米不到的办公桌上休息都是一种奢侈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3962823" y="3915926"/>
            <a:ext cx="1215601" cy="689350"/>
            <a:chOff x="7031038" y="4602163"/>
            <a:chExt cx="1514474" cy="858837"/>
          </a:xfrm>
        </p:grpSpPr>
        <p:sp>
          <p:nvSpPr>
            <p:cNvPr id="81" name="Freeform 179"/>
            <p:cNvSpPr>
              <a:spLocks/>
            </p:cNvSpPr>
            <p:nvPr/>
          </p:nvSpPr>
          <p:spPr bwMode="auto">
            <a:xfrm>
              <a:off x="7143750" y="4803775"/>
              <a:ext cx="1401762" cy="300037"/>
            </a:xfrm>
            <a:custGeom>
              <a:avLst/>
              <a:gdLst>
                <a:gd name="T0" fmla="*/ 13 w 371"/>
                <a:gd name="T1" fmla="*/ 45 h 79"/>
                <a:gd name="T2" fmla="*/ 341 w 371"/>
                <a:gd name="T3" fmla="*/ 16 h 79"/>
                <a:gd name="T4" fmla="*/ 362 w 371"/>
                <a:gd name="T5" fmla="*/ 60 h 79"/>
                <a:gd name="T6" fmla="*/ 342 w 371"/>
                <a:gd name="T7" fmla="*/ 39 h 79"/>
                <a:gd name="T8" fmla="*/ 331 w 371"/>
                <a:gd name="T9" fmla="*/ 29 h 79"/>
                <a:gd name="T10" fmla="*/ 0 w 371"/>
                <a:gd name="T11" fmla="*/ 79 h 79"/>
                <a:gd name="T12" fmla="*/ 13 w 371"/>
                <a:gd name="T13" fmla="*/ 4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1" h="79">
                  <a:moveTo>
                    <a:pt x="13" y="45"/>
                  </a:moveTo>
                  <a:cubicBezTo>
                    <a:pt x="13" y="45"/>
                    <a:pt x="311" y="0"/>
                    <a:pt x="341" y="16"/>
                  </a:cubicBezTo>
                  <a:cubicBezTo>
                    <a:pt x="371" y="31"/>
                    <a:pt x="363" y="58"/>
                    <a:pt x="362" y="60"/>
                  </a:cubicBezTo>
                  <a:cubicBezTo>
                    <a:pt x="361" y="61"/>
                    <a:pt x="351" y="75"/>
                    <a:pt x="342" y="39"/>
                  </a:cubicBezTo>
                  <a:cubicBezTo>
                    <a:pt x="341" y="33"/>
                    <a:pt x="336" y="29"/>
                    <a:pt x="331" y="29"/>
                  </a:cubicBezTo>
                  <a:cubicBezTo>
                    <a:pt x="300" y="29"/>
                    <a:pt x="195" y="31"/>
                    <a:pt x="0" y="79"/>
                  </a:cubicBezTo>
                  <a:lnTo>
                    <a:pt x="13" y="45"/>
                  </a:lnTo>
                  <a:close/>
                </a:path>
              </a:pathLst>
            </a:custGeom>
            <a:solidFill>
              <a:srgbClr val="35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80"/>
            <p:cNvSpPr>
              <a:spLocks/>
            </p:cNvSpPr>
            <p:nvPr/>
          </p:nvSpPr>
          <p:spPr bwMode="auto">
            <a:xfrm>
              <a:off x="7151688" y="4640263"/>
              <a:ext cx="1309687" cy="820737"/>
            </a:xfrm>
            <a:custGeom>
              <a:avLst/>
              <a:gdLst>
                <a:gd name="T0" fmla="*/ 325 w 347"/>
                <a:gd name="T1" fmla="*/ 0 h 216"/>
                <a:gd name="T2" fmla="*/ 24 w 347"/>
                <a:gd name="T3" fmla="*/ 154 h 216"/>
                <a:gd name="T4" fmla="*/ 24 w 347"/>
                <a:gd name="T5" fmla="*/ 209 h 216"/>
                <a:gd name="T6" fmla="*/ 34 w 347"/>
                <a:gd name="T7" fmla="*/ 177 h 216"/>
                <a:gd name="T8" fmla="*/ 41 w 347"/>
                <a:gd name="T9" fmla="*/ 161 h 216"/>
                <a:gd name="T10" fmla="*/ 347 w 347"/>
                <a:gd name="T11" fmla="*/ 19 h 216"/>
                <a:gd name="T12" fmla="*/ 325 w 347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6">
                  <a:moveTo>
                    <a:pt x="325" y="0"/>
                  </a:moveTo>
                  <a:cubicBezTo>
                    <a:pt x="325" y="0"/>
                    <a:pt x="47" y="121"/>
                    <a:pt x="24" y="154"/>
                  </a:cubicBezTo>
                  <a:cubicBezTo>
                    <a:pt x="0" y="189"/>
                    <a:pt x="22" y="209"/>
                    <a:pt x="24" y="209"/>
                  </a:cubicBezTo>
                  <a:cubicBezTo>
                    <a:pt x="26" y="210"/>
                    <a:pt x="43" y="216"/>
                    <a:pt x="34" y="177"/>
                  </a:cubicBezTo>
                  <a:cubicBezTo>
                    <a:pt x="33" y="171"/>
                    <a:pt x="35" y="164"/>
                    <a:pt x="41" y="161"/>
                  </a:cubicBezTo>
                  <a:cubicBezTo>
                    <a:pt x="72" y="141"/>
                    <a:pt x="172" y="79"/>
                    <a:pt x="347" y="19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35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81"/>
            <p:cNvSpPr>
              <a:spLocks/>
            </p:cNvSpPr>
            <p:nvPr/>
          </p:nvSpPr>
          <p:spPr bwMode="auto">
            <a:xfrm>
              <a:off x="8321675" y="4602163"/>
              <a:ext cx="169862" cy="144462"/>
            </a:xfrm>
            <a:custGeom>
              <a:avLst/>
              <a:gdLst>
                <a:gd name="T0" fmla="*/ 2 w 45"/>
                <a:gd name="T1" fmla="*/ 10 h 38"/>
                <a:gd name="T2" fmla="*/ 29 w 45"/>
                <a:gd name="T3" fmla="*/ 1 h 38"/>
                <a:gd name="T4" fmla="*/ 43 w 45"/>
                <a:gd name="T5" fmla="*/ 24 h 38"/>
                <a:gd name="T6" fmla="*/ 29 w 45"/>
                <a:gd name="T7" fmla="*/ 38 h 38"/>
                <a:gd name="T8" fmla="*/ 2 w 45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2" y="10"/>
                  </a:moveTo>
                  <a:cubicBezTo>
                    <a:pt x="0" y="12"/>
                    <a:pt x="21" y="0"/>
                    <a:pt x="29" y="1"/>
                  </a:cubicBezTo>
                  <a:cubicBezTo>
                    <a:pt x="37" y="3"/>
                    <a:pt x="45" y="17"/>
                    <a:pt x="43" y="24"/>
                  </a:cubicBezTo>
                  <a:cubicBezTo>
                    <a:pt x="41" y="31"/>
                    <a:pt x="29" y="38"/>
                    <a:pt x="29" y="38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35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82"/>
            <p:cNvSpPr>
              <a:spLocks/>
            </p:cNvSpPr>
            <p:nvPr/>
          </p:nvSpPr>
          <p:spPr bwMode="auto">
            <a:xfrm>
              <a:off x="7031038" y="4962525"/>
              <a:ext cx="169862" cy="171450"/>
            </a:xfrm>
            <a:custGeom>
              <a:avLst/>
              <a:gdLst>
                <a:gd name="T0" fmla="*/ 42 w 45"/>
                <a:gd name="T1" fmla="*/ 0 h 45"/>
                <a:gd name="T2" fmla="*/ 9 w 45"/>
                <a:gd name="T3" fmla="*/ 9 h 45"/>
                <a:gd name="T4" fmla="*/ 5 w 45"/>
                <a:gd name="T5" fmla="*/ 39 h 45"/>
                <a:gd name="T6" fmla="*/ 27 w 45"/>
                <a:gd name="T7" fmla="*/ 45 h 45"/>
                <a:gd name="T8" fmla="*/ 42 w 4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2" y="0"/>
                  </a:moveTo>
                  <a:cubicBezTo>
                    <a:pt x="45" y="1"/>
                    <a:pt x="17" y="2"/>
                    <a:pt x="9" y="9"/>
                  </a:cubicBezTo>
                  <a:cubicBezTo>
                    <a:pt x="2" y="15"/>
                    <a:pt x="0" y="33"/>
                    <a:pt x="5" y="39"/>
                  </a:cubicBezTo>
                  <a:cubicBezTo>
                    <a:pt x="11" y="45"/>
                    <a:pt x="27" y="45"/>
                    <a:pt x="27" y="4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35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83"/>
            <p:cNvSpPr>
              <a:spLocks noEditPoints="1"/>
            </p:cNvSpPr>
            <p:nvPr/>
          </p:nvSpPr>
          <p:spPr bwMode="auto">
            <a:xfrm>
              <a:off x="7045325" y="4621213"/>
              <a:ext cx="1446212" cy="806450"/>
            </a:xfrm>
            <a:custGeom>
              <a:avLst/>
              <a:gdLst>
                <a:gd name="T0" fmla="*/ 337 w 383"/>
                <a:gd name="T1" fmla="*/ 1 h 212"/>
                <a:gd name="T2" fmla="*/ 236 w 383"/>
                <a:gd name="T3" fmla="*/ 36 h 212"/>
                <a:gd name="T4" fmla="*/ 197 w 383"/>
                <a:gd name="T5" fmla="*/ 57 h 212"/>
                <a:gd name="T6" fmla="*/ 197 w 383"/>
                <a:gd name="T7" fmla="*/ 57 h 212"/>
                <a:gd name="T8" fmla="*/ 197 w 383"/>
                <a:gd name="T9" fmla="*/ 57 h 212"/>
                <a:gd name="T10" fmla="*/ 197 w 383"/>
                <a:gd name="T11" fmla="*/ 57 h 212"/>
                <a:gd name="T12" fmla="*/ 197 w 383"/>
                <a:gd name="T13" fmla="*/ 58 h 212"/>
                <a:gd name="T14" fmla="*/ 153 w 383"/>
                <a:gd name="T15" fmla="*/ 59 h 212"/>
                <a:gd name="T16" fmla="*/ 39 w 383"/>
                <a:gd name="T17" fmla="*/ 83 h 212"/>
                <a:gd name="T18" fmla="*/ 37 w 383"/>
                <a:gd name="T19" fmla="*/ 190 h 212"/>
                <a:gd name="T20" fmla="*/ 116 w 383"/>
                <a:gd name="T21" fmla="*/ 201 h 212"/>
                <a:gd name="T22" fmla="*/ 186 w 383"/>
                <a:gd name="T23" fmla="*/ 133 h 212"/>
                <a:gd name="T24" fmla="*/ 203 w 383"/>
                <a:gd name="T25" fmla="*/ 82 h 212"/>
                <a:gd name="T26" fmla="*/ 238 w 383"/>
                <a:gd name="T27" fmla="*/ 117 h 212"/>
                <a:gd name="T28" fmla="*/ 323 w 383"/>
                <a:gd name="T29" fmla="*/ 136 h 212"/>
                <a:gd name="T30" fmla="*/ 378 w 383"/>
                <a:gd name="T31" fmla="*/ 85 h 212"/>
                <a:gd name="T32" fmla="*/ 337 w 383"/>
                <a:gd name="T33" fmla="*/ 1 h 212"/>
                <a:gd name="T34" fmla="*/ 167 w 383"/>
                <a:gd name="T35" fmla="*/ 148 h 212"/>
                <a:gd name="T36" fmla="*/ 73 w 383"/>
                <a:gd name="T37" fmla="*/ 194 h 212"/>
                <a:gd name="T38" fmla="*/ 49 w 383"/>
                <a:gd name="T39" fmla="*/ 97 h 212"/>
                <a:gd name="T40" fmla="*/ 171 w 383"/>
                <a:gd name="T41" fmla="*/ 82 h 212"/>
                <a:gd name="T42" fmla="*/ 167 w 383"/>
                <a:gd name="T43" fmla="*/ 148 h 212"/>
                <a:gd name="T44" fmla="*/ 353 w 383"/>
                <a:gd name="T45" fmla="*/ 108 h 212"/>
                <a:gd name="T46" fmla="*/ 261 w 383"/>
                <a:gd name="T47" fmla="*/ 119 h 212"/>
                <a:gd name="T48" fmla="*/ 231 w 383"/>
                <a:gd name="T49" fmla="*/ 65 h 212"/>
                <a:gd name="T50" fmla="*/ 334 w 383"/>
                <a:gd name="T51" fmla="*/ 16 h 212"/>
                <a:gd name="T52" fmla="*/ 353 w 383"/>
                <a:gd name="T53" fmla="*/ 1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3" h="212">
                  <a:moveTo>
                    <a:pt x="337" y="1"/>
                  </a:moveTo>
                  <a:cubicBezTo>
                    <a:pt x="304" y="0"/>
                    <a:pt x="259" y="17"/>
                    <a:pt x="236" y="36"/>
                  </a:cubicBezTo>
                  <a:cubicBezTo>
                    <a:pt x="217" y="52"/>
                    <a:pt x="202" y="56"/>
                    <a:pt x="197" y="57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7" y="57"/>
                    <a:pt x="197" y="58"/>
                  </a:cubicBezTo>
                  <a:cubicBezTo>
                    <a:pt x="193" y="59"/>
                    <a:pt x="178" y="63"/>
                    <a:pt x="153" y="59"/>
                  </a:cubicBezTo>
                  <a:cubicBezTo>
                    <a:pt x="124" y="55"/>
                    <a:pt x="73" y="65"/>
                    <a:pt x="39" y="83"/>
                  </a:cubicBezTo>
                  <a:cubicBezTo>
                    <a:pt x="0" y="104"/>
                    <a:pt x="19" y="167"/>
                    <a:pt x="37" y="190"/>
                  </a:cubicBezTo>
                  <a:cubicBezTo>
                    <a:pt x="55" y="212"/>
                    <a:pt x="84" y="211"/>
                    <a:pt x="116" y="201"/>
                  </a:cubicBezTo>
                  <a:cubicBezTo>
                    <a:pt x="147" y="192"/>
                    <a:pt x="181" y="168"/>
                    <a:pt x="186" y="133"/>
                  </a:cubicBezTo>
                  <a:cubicBezTo>
                    <a:pt x="189" y="118"/>
                    <a:pt x="190" y="87"/>
                    <a:pt x="203" y="82"/>
                  </a:cubicBezTo>
                  <a:cubicBezTo>
                    <a:pt x="216" y="79"/>
                    <a:pt x="230" y="106"/>
                    <a:pt x="238" y="117"/>
                  </a:cubicBezTo>
                  <a:cubicBezTo>
                    <a:pt x="257" y="144"/>
                    <a:pt x="295" y="145"/>
                    <a:pt x="323" y="136"/>
                  </a:cubicBezTo>
                  <a:cubicBezTo>
                    <a:pt x="351" y="127"/>
                    <a:pt x="373" y="113"/>
                    <a:pt x="378" y="85"/>
                  </a:cubicBezTo>
                  <a:cubicBezTo>
                    <a:pt x="383" y="58"/>
                    <a:pt x="374" y="2"/>
                    <a:pt x="337" y="1"/>
                  </a:cubicBezTo>
                  <a:close/>
                  <a:moveTo>
                    <a:pt x="167" y="148"/>
                  </a:moveTo>
                  <a:cubicBezTo>
                    <a:pt x="151" y="179"/>
                    <a:pt x="107" y="203"/>
                    <a:pt x="73" y="194"/>
                  </a:cubicBezTo>
                  <a:cubicBezTo>
                    <a:pt x="39" y="186"/>
                    <a:pt x="16" y="134"/>
                    <a:pt x="49" y="97"/>
                  </a:cubicBezTo>
                  <a:cubicBezTo>
                    <a:pt x="80" y="63"/>
                    <a:pt x="161" y="68"/>
                    <a:pt x="171" y="82"/>
                  </a:cubicBezTo>
                  <a:cubicBezTo>
                    <a:pt x="181" y="97"/>
                    <a:pt x="183" y="118"/>
                    <a:pt x="167" y="148"/>
                  </a:cubicBezTo>
                  <a:close/>
                  <a:moveTo>
                    <a:pt x="353" y="108"/>
                  </a:moveTo>
                  <a:cubicBezTo>
                    <a:pt x="330" y="133"/>
                    <a:pt x="286" y="136"/>
                    <a:pt x="261" y="119"/>
                  </a:cubicBezTo>
                  <a:cubicBezTo>
                    <a:pt x="235" y="103"/>
                    <a:pt x="228" y="83"/>
                    <a:pt x="231" y="65"/>
                  </a:cubicBezTo>
                  <a:cubicBezTo>
                    <a:pt x="233" y="47"/>
                    <a:pt x="297" y="2"/>
                    <a:pt x="334" y="16"/>
                  </a:cubicBezTo>
                  <a:cubicBezTo>
                    <a:pt x="373" y="30"/>
                    <a:pt x="375" y="83"/>
                    <a:pt x="353" y="108"/>
                  </a:cubicBezTo>
                  <a:close/>
                </a:path>
              </a:pathLst>
            </a:custGeom>
            <a:solidFill>
              <a:srgbClr val="354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84"/>
            <p:cNvSpPr>
              <a:spLocks/>
            </p:cNvSpPr>
            <p:nvPr/>
          </p:nvSpPr>
          <p:spPr bwMode="auto">
            <a:xfrm>
              <a:off x="7105650" y="4860925"/>
              <a:ext cx="630237" cy="531812"/>
            </a:xfrm>
            <a:custGeom>
              <a:avLst/>
              <a:gdLst>
                <a:gd name="T0" fmla="*/ 151 w 167"/>
                <a:gd name="T1" fmla="*/ 85 h 140"/>
                <a:gd name="T2" fmla="*/ 57 w 167"/>
                <a:gd name="T3" fmla="*/ 131 h 140"/>
                <a:gd name="T4" fmla="*/ 33 w 167"/>
                <a:gd name="T5" fmla="*/ 34 h 140"/>
                <a:gd name="T6" fmla="*/ 155 w 167"/>
                <a:gd name="T7" fmla="*/ 19 h 140"/>
                <a:gd name="T8" fmla="*/ 151 w 167"/>
                <a:gd name="T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40">
                  <a:moveTo>
                    <a:pt x="151" y="85"/>
                  </a:moveTo>
                  <a:cubicBezTo>
                    <a:pt x="135" y="116"/>
                    <a:pt x="91" y="140"/>
                    <a:pt x="57" y="131"/>
                  </a:cubicBezTo>
                  <a:cubicBezTo>
                    <a:pt x="23" y="123"/>
                    <a:pt x="0" y="71"/>
                    <a:pt x="33" y="34"/>
                  </a:cubicBezTo>
                  <a:cubicBezTo>
                    <a:pt x="64" y="0"/>
                    <a:pt x="145" y="5"/>
                    <a:pt x="155" y="19"/>
                  </a:cubicBezTo>
                  <a:cubicBezTo>
                    <a:pt x="165" y="34"/>
                    <a:pt x="167" y="55"/>
                    <a:pt x="151" y="85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85"/>
            <p:cNvSpPr>
              <a:spLocks/>
            </p:cNvSpPr>
            <p:nvPr/>
          </p:nvSpPr>
          <p:spPr bwMode="auto">
            <a:xfrm>
              <a:off x="7905750" y="4627563"/>
              <a:ext cx="555625" cy="511175"/>
            </a:xfrm>
            <a:custGeom>
              <a:avLst/>
              <a:gdLst>
                <a:gd name="T0" fmla="*/ 125 w 147"/>
                <a:gd name="T1" fmla="*/ 106 h 134"/>
                <a:gd name="T2" fmla="*/ 33 w 147"/>
                <a:gd name="T3" fmla="*/ 117 h 134"/>
                <a:gd name="T4" fmla="*/ 3 w 147"/>
                <a:gd name="T5" fmla="*/ 63 h 134"/>
                <a:gd name="T6" fmla="*/ 106 w 147"/>
                <a:gd name="T7" fmla="*/ 14 h 134"/>
                <a:gd name="T8" fmla="*/ 125 w 147"/>
                <a:gd name="T9" fmla="*/ 10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34">
                  <a:moveTo>
                    <a:pt x="125" y="106"/>
                  </a:moveTo>
                  <a:cubicBezTo>
                    <a:pt x="102" y="131"/>
                    <a:pt x="58" y="134"/>
                    <a:pt x="33" y="117"/>
                  </a:cubicBezTo>
                  <a:cubicBezTo>
                    <a:pt x="7" y="101"/>
                    <a:pt x="0" y="81"/>
                    <a:pt x="3" y="63"/>
                  </a:cubicBezTo>
                  <a:cubicBezTo>
                    <a:pt x="5" y="45"/>
                    <a:pt x="69" y="0"/>
                    <a:pt x="106" y="14"/>
                  </a:cubicBezTo>
                  <a:cubicBezTo>
                    <a:pt x="145" y="28"/>
                    <a:pt x="147" y="81"/>
                    <a:pt x="125" y="106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1912844" y="761613"/>
            <a:ext cx="867873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z="2400" dirty="0"/>
              <a:t>还记得小时候，要被家长和老师强迫睡午觉，当时心里一万个不情愿，总是向往外面的世界想出去玩个痛快。</a:t>
            </a:r>
          </a:p>
        </p:txBody>
      </p:sp>
      <p:sp>
        <p:nvSpPr>
          <p:cNvPr id="2" name="矩形 1"/>
          <p:cNvSpPr/>
          <p:nvPr/>
        </p:nvSpPr>
        <p:spPr>
          <a:xfrm>
            <a:off x="2108816" y="4815671"/>
            <a:ext cx="8001000" cy="962830"/>
          </a:xfrm>
          <a:custGeom>
            <a:avLst/>
            <a:gdLst>
              <a:gd name="connsiteX0" fmla="*/ 0 w 7950200"/>
              <a:gd name="connsiteY0" fmla="*/ 0 h 955211"/>
              <a:gd name="connsiteX1" fmla="*/ 7950200 w 7950200"/>
              <a:gd name="connsiteY1" fmla="*/ 0 h 955211"/>
              <a:gd name="connsiteX2" fmla="*/ 7950200 w 7950200"/>
              <a:gd name="connsiteY2" fmla="*/ 955211 h 955211"/>
              <a:gd name="connsiteX3" fmla="*/ 0 w 7950200"/>
              <a:gd name="connsiteY3" fmla="*/ 955211 h 955211"/>
              <a:gd name="connsiteX4" fmla="*/ 0 w 7950200"/>
              <a:gd name="connsiteY4" fmla="*/ 0 h 955211"/>
              <a:gd name="connsiteX0" fmla="*/ 38100 w 7988300"/>
              <a:gd name="connsiteY0" fmla="*/ 0 h 955211"/>
              <a:gd name="connsiteX1" fmla="*/ 7988300 w 7988300"/>
              <a:gd name="connsiteY1" fmla="*/ 0 h 955211"/>
              <a:gd name="connsiteX2" fmla="*/ 7988300 w 7988300"/>
              <a:gd name="connsiteY2" fmla="*/ 955211 h 955211"/>
              <a:gd name="connsiteX3" fmla="*/ 0 w 7988300"/>
              <a:gd name="connsiteY3" fmla="*/ 815511 h 955211"/>
              <a:gd name="connsiteX4" fmla="*/ 38100 w 7988300"/>
              <a:gd name="connsiteY4" fmla="*/ 0 h 955211"/>
              <a:gd name="connsiteX0" fmla="*/ 38100 w 8001000"/>
              <a:gd name="connsiteY0" fmla="*/ 0 h 1107611"/>
              <a:gd name="connsiteX1" fmla="*/ 7988300 w 8001000"/>
              <a:gd name="connsiteY1" fmla="*/ 0 h 1107611"/>
              <a:gd name="connsiteX2" fmla="*/ 8001000 w 8001000"/>
              <a:gd name="connsiteY2" fmla="*/ 1107611 h 1107611"/>
              <a:gd name="connsiteX3" fmla="*/ 0 w 8001000"/>
              <a:gd name="connsiteY3" fmla="*/ 815511 h 1107611"/>
              <a:gd name="connsiteX4" fmla="*/ 38100 w 8001000"/>
              <a:gd name="connsiteY4" fmla="*/ 0 h 11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0" h="1107611">
                <a:moveTo>
                  <a:pt x="38100" y="0"/>
                </a:moveTo>
                <a:lnTo>
                  <a:pt x="7988300" y="0"/>
                </a:lnTo>
                <a:lnTo>
                  <a:pt x="8001000" y="1107611"/>
                </a:lnTo>
                <a:lnTo>
                  <a:pt x="0" y="815511"/>
                </a:lnTo>
                <a:lnTo>
                  <a:pt x="381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2404435" y="4939907"/>
            <a:ext cx="7336465" cy="543526"/>
          </a:xfrm>
          <a:custGeom>
            <a:avLst/>
            <a:gdLst/>
            <a:ahLst/>
            <a:cxnLst/>
            <a:rect l="l" t="t" r="r" b="b"/>
            <a:pathLst>
              <a:path w="6951992" h="538448">
                <a:moveTo>
                  <a:pt x="6098428" y="449942"/>
                </a:moveTo>
                <a:lnTo>
                  <a:pt x="5885544" y="453428"/>
                </a:lnTo>
                <a:lnTo>
                  <a:pt x="5886316" y="461086"/>
                </a:lnTo>
                <a:lnTo>
                  <a:pt x="6101191" y="461086"/>
                </a:lnTo>
                <a:close/>
                <a:moveTo>
                  <a:pt x="4741345" y="432007"/>
                </a:moveTo>
                <a:lnTo>
                  <a:pt x="4741345" y="444332"/>
                </a:lnTo>
                <a:lnTo>
                  <a:pt x="4832013" y="442770"/>
                </a:lnTo>
                <a:lnTo>
                  <a:pt x="4832013" y="432007"/>
                </a:lnTo>
                <a:close/>
                <a:moveTo>
                  <a:pt x="6874621" y="419224"/>
                </a:moveTo>
                <a:lnTo>
                  <a:pt x="6951992" y="419224"/>
                </a:lnTo>
                <a:lnTo>
                  <a:pt x="6951992" y="497786"/>
                </a:lnTo>
                <a:lnTo>
                  <a:pt x="6874621" y="497786"/>
                </a:lnTo>
                <a:close/>
                <a:moveTo>
                  <a:pt x="5883144" y="390744"/>
                </a:moveTo>
                <a:lnTo>
                  <a:pt x="5885668" y="397088"/>
                </a:lnTo>
                <a:lnTo>
                  <a:pt x="6098866" y="392506"/>
                </a:lnTo>
                <a:lnTo>
                  <a:pt x="6101191" y="390744"/>
                </a:lnTo>
                <a:close/>
                <a:moveTo>
                  <a:pt x="6478572" y="359645"/>
                </a:moveTo>
                <a:lnTo>
                  <a:pt x="6408600" y="364084"/>
                </a:lnTo>
                <a:lnTo>
                  <a:pt x="6408600" y="465258"/>
                </a:lnTo>
                <a:lnTo>
                  <a:pt x="6482524" y="461496"/>
                </a:lnTo>
                <a:close/>
                <a:moveTo>
                  <a:pt x="5281145" y="350072"/>
                </a:moveTo>
                <a:lnTo>
                  <a:pt x="5281145" y="361207"/>
                </a:lnTo>
                <a:lnTo>
                  <a:pt x="5377196" y="357378"/>
                </a:lnTo>
                <a:lnTo>
                  <a:pt x="5377196" y="354606"/>
                </a:lnTo>
                <a:close/>
                <a:moveTo>
                  <a:pt x="4832013" y="339909"/>
                </a:moveTo>
                <a:lnTo>
                  <a:pt x="4741345" y="344415"/>
                </a:lnTo>
                <a:lnTo>
                  <a:pt x="4741345" y="349511"/>
                </a:lnTo>
                <a:lnTo>
                  <a:pt x="4832013" y="351635"/>
                </a:lnTo>
                <a:close/>
                <a:moveTo>
                  <a:pt x="1912182" y="336318"/>
                </a:moveTo>
                <a:lnTo>
                  <a:pt x="1907172" y="359426"/>
                </a:lnTo>
                <a:lnTo>
                  <a:pt x="1947005" y="359426"/>
                </a:lnTo>
                <a:lnTo>
                  <a:pt x="1947005" y="336318"/>
                </a:lnTo>
                <a:close/>
                <a:moveTo>
                  <a:pt x="6654384" y="335728"/>
                </a:moveTo>
                <a:lnTo>
                  <a:pt x="6654384" y="457486"/>
                </a:lnTo>
                <a:lnTo>
                  <a:pt x="6703161" y="455752"/>
                </a:lnTo>
                <a:lnTo>
                  <a:pt x="6699608" y="455705"/>
                </a:lnTo>
                <a:lnTo>
                  <a:pt x="6699608" y="335728"/>
                </a:lnTo>
                <a:close/>
                <a:moveTo>
                  <a:pt x="2048665" y="333928"/>
                </a:moveTo>
                <a:lnTo>
                  <a:pt x="2027368" y="335909"/>
                </a:lnTo>
                <a:lnTo>
                  <a:pt x="2027368" y="358816"/>
                </a:lnTo>
                <a:lnTo>
                  <a:pt x="2044474" y="357531"/>
                </a:lnTo>
                <a:close/>
                <a:moveTo>
                  <a:pt x="5812354" y="325336"/>
                </a:moveTo>
                <a:lnTo>
                  <a:pt x="6178572" y="325336"/>
                </a:lnTo>
                <a:lnTo>
                  <a:pt x="6178572" y="523504"/>
                </a:lnTo>
                <a:lnTo>
                  <a:pt x="5812354" y="523504"/>
                </a:lnTo>
                <a:close/>
                <a:moveTo>
                  <a:pt x="1372191" y="312382"/>
                </a:moveTo>
                <a:lnTo>
                  <a:pt x="1369988" y="313520"/>
                </a:lnTo>
                <a:lnTo>
                  <a:pt x="1372191" y="313601"/>
                </a:lnTo>
                <a:close/>
                <a:moveTo>
                  <a:pt x="4237187" y="272701"/>
                </a:moveTo>
                <a:lnTo>
                  <a:pt x="4248521" y="275892"/>
                </a:lnTo>
                <a:lnTo>
                  <a:pt x="4310510" y="278397"/>
                </a:lnTo>
                <a:cubicBezTo>
                  <a:pt x="4313145" y="312661"/>
                  <a:pt x="4314764" y="344180"/>
                  <a:pt x="4315368" y="372952"/>
                </a:cubicBezTo>
                <a:cubicBezTo>
                  <a:pt x="4315971" y="401723"/>
                  <a:pt x="4315304" y="427714"/>
                  <a:pt x="4313368" y="450923"/>
                </a:cubicBezTo>
                <a:lnTo>
                  <a:pt x="4329998" y="450923"/>
                </a:lnTo>
                <a:cubicBezTo>
                  <a:pt x="4336253" y="450923"/>
                  <a:pt x="4341441" y="450744"/>
                  <a:pt x="4345562" y="450385"/>
                </a:cubicBezTo>
                <a:cubicBezTo>
                  <a:pt x="4349683" y="450026"/>
                  <a:pt x="4353668" y="449466"/>
                  <a:pt x="4357516" y="448704"/>
                </a:cubicBezTo>
                <a:cubicBezTo>
                  <a:pt x="4362139" y="447866"/>
                  <a:pt x="4366144" y="447351"/>
                  <a:pt x="4369532" y="447161"/>
                </a:cubicBezTo>
                <a:cubicBezTo>
                  <a:pt x="4372920" y="446970"/>
                  <a:pt x="4375290" y="446707"/>
                  <a:pt x="4376642" y="446370"/>
                </a:cubicBezTo>
                <a:lnTo>
                  <a:pt x="4400598" y="404432"/>
                </a:lnTo>
                <a:lnTo>
                  <a:pt x="4432954" y="398288"/>
                </a:lnTo>
                <a:lnTo>
                  <a:pt x="4442174" y="427015"/>
                </a:lnTo>
                <a:cubicBezTo>
                  <a:pt x="4444809" y="439766"/>
                  <a:pt x="4446127" y="451904"/>
                  <a:pt x="4446127" y="463430"/>
                </a:cubicBezTo>
                <a:cubicBezTo>
                  <a:pt x="4446838" y="468014"/>
                  <a:pt x="4447414" y="475077"/>
                  <a:pt x="4447856" y="484618"/>
                </a:cubicBezTo>
                <a:cubicBezTo>
                  <a:pt x="4448297" y="494159"/>
                  <a:pt x="4448518" y="506124"/>
                  <a:pt x="4448518" y="520513"/>
                </a:cubicBezTo>
                <a:lnTo>
                  <a:pt x="4249750" y="520513"/>
                </a:lnTo>
                <a:lnTo>
                  <a:pt x="4255732" y="382972"/>
                </a:lnTo>
                <a:cubicBezTo>
                  <a:pt x="4243705" y="456175"/>
                  <a:pt x="4214104" y="506206"/>
                  <a:pt x="4166930" y="533067"/>
                </a:cubicBezTo>
                <a:lnTo>
                  <a:pt x="4114600" y="476936"/>
                </a:lnTo>
                <a:cubicBezTo>
                  <a:pt x="4170486" y="450806"/>
                  <a:pt x="4211349" y="386452"/>
                  <a:pt x="4237187" y="283874"/>
                </a:cubicBezTo>
                <a:close/>
                <a:moveTo>
                  <a:pt x="5277926" y="264557"/>
                </a:moveTo>
                <a:lnTo>
                  <a:pt x="5275173" y="278692"/>
                </a:lnTo>
                <a:lnTo>
                  <a:pt x="5373766" y="278692"/>
                </a:lnTo>
                <a:lnTo>
                  <a:pt x="5377196" y="264557"/>
                </a:lnTo>
                <a:close/>
                <a:moveTo>
                  <a:pt x="4991681" y="243031"/>
                </a:moveTo>
                <a:lnTo>
                  <a:pt x="4990643" y="296142"/>
                </a:lnTo>
                <a:cubicBezTo>
                  <a:pt x="4990744" y="298053"/>
                  <a:pt x="4996583" y="295542"/>
                  <a:pt x="5008159" y="288608"/>
                </a:cubicBezTo>
                <a:cubicBezTo>
                  <a:pt x="5023088" y="279921"/>
                  <a:pt x="5026526" y="266729"/>
                  <a:pt x="5018475" y="249031"/>
                </a:cubicBezTo>
                <a:close/>
                <a:moveTo>
                  <a:pt x="2358828" y="224276"/>
                </a:moveTo>
                <a:cubicBezTo>
                  <a:pt x="2375090" y="224276"/>
                  <a:pt x="2390094" y="224390"/>
                  <a:pt x="2403838" y="224619"/>
                </a:cubicBezTo>
                <a:cubicBezTo>
                  <a:pt x="2417583" y="224847"/>
                  <a:pt x="2428379" y="225552"/>
                  <a:pt x="2436228" y="226733"/>
                </a:cubicBezTo>
                <a:cubicBezTo>
                  <a:pt x="2483002" y="225546"/>
                  <a:pt x="2533691" y="225252"/>
                  <a:pt x="2588295" y="225852"/>
                </a:cubicBezTo>
                <a:cubicBezTo>
                  <a:pt x="2642898" y="226452"/>
                  <a:pt x="2703633" y="228445"/>
                  <a:pt x="2770498" y="231829"/>
                </a:cubicBezTo>
                <a:lnTo>
                  <a:pt x="2770498" y="313430"/>
                </a:lnTo>
                <a:cubicBezTo>
                  <a:pt x="2697061" y="315532"/>
                  <a:pt x="2627236" y="315783"/>
                  <a:pt x="2561025" y="314182"/>
                </a:cubicBezTo>
                <a:cubicBezTo>
                  <a:pt x="2494813" y="312582"/>
                  <a:pt x="2427414" y="309471"/>
                  <a:pt x="2358828" y="304848"/>
                </a:cubicBezTo>
                <a:close/>
                <a:moveTo>
                  <a:pt x="2027368" y="220904"/>
                </a:moveTo>
                <a:lnTo>
                  <a:pt x="2027368" y="257156"/>
                </a:lnTo>
                <a:lnTo>
                  <a:pt x="2052151" y="255794"/>
                </a:lnTo>
                <a:lnTo>
                  <a:pt x="2056438" y="222923"/>
                </a:lnTo>
                <a:close/>
                <a:moveTo>
                  <a:pt x="1945805" y="220904"/>
                </a:moveTo>
                <a:lnTo>
                  <a:pt x="1934985" y="222790"/>
                </a:lnTo>
                <a:lnTo>
                  <a:pt x="1928098" y="255365"/>
                </a:lnTo>
                <a:lnTo>
                  <a:pt x="1945805" y="255365"/>
                </a:lnTo>
                <a:close/>
                <a:moveTo>
                  <a:pt x="4149281" y="198558"/>
                </a:moveTo>
                <a:lnTo>
                  <a:pt x="4394473" y="198558"/>
                </a:lnTo>
                <a:lnTo>
                  <a:pt x="4398292" y="357531"/>
                </a:lnTo>
                <a:lnTo>
                  <a:pt x="4332275" y="360836"/>
                </a:lnTo>
                <a:lnTo>
                  <a:pt x="4332275" y="352235"/>
                </a:lnTo>
                <a:lnTo>
                  <a:pt x="4326655" y="263900"/>
                </a:lnTo>
                <a:lnTo>
                  <a:pt x="4213717" y="262766"/>
                </a:lnTo>
                <a:lnTo>
                  <a:pt x="4208955" y="360559"/>
                </a:lnTo>
                <a:lnTo>
                  <a:pt x="4149281" y="363236"/>
                </a:lnTo>
                <a:close/>
                <a:moveTo>
                  <a:pt x="6654384" y="192196"/>
                </a:moveTo>
                <a:lnTo>
                  <a:pt x="6654384" y="254775"/>
                </a:lnTo>
                <a:lnTo>
                  <a:pt x="6704390" y="254775"/>
                </a:lnTo>
                <a:lnTo>
                  <a:pt x="6704390" y="192196"/>
                </a:lnTo>
                <a:close/>
                <a:moveTo>
                  <a:pt x="1564748" y="188976"/>
                </a:moveTo>
                <a:lnTo>
                  <a:pt x="1564748" y="260376"/>
                </a:lnTo>
                <a:lnTo>
                  <a:pt x="1447486" y="260376"/>
                </a:lnTo>
                <a:lnTo>
                  <a:pt x="1429598" y="283350"/>
                </a:lnTo>
                <a:lnTo>
                  <a:pt x="1450715" y="317554"/>
                </a:lnTo>
                <a:lnTo>
                  <a:pt x="1515504" y="261938"/>
                </a:lnTo>
                <a:lnTo>
                  <a:pt x="1568339" y="294923"/>
                </a:lnTo>
                <a:lnTo>
                  <a:pt x="1502559" y="352730"/>
                </a:lnTo>
                <a:lnTo>
                  <a:pt x="1574320" y="374971"/>
                </a:lnTo>
                <a:lnTo>
                  <a:pt x="1570206" y="440379"/>
                </a:lnTo>
                <a:lnTo>
                  <a:pt x="1488675" y="426803"/>
                </a:lnTo>
                <a:lnTo>
                  <a:pt x="1489312" y="428000"/>
                </a:lnTo>
                <a:cubicBezTo>
                  <a:pt x="1490098" y="430088"/>
                  <a:pt x="1491101" y="433807"/>
                  <a:pt x="1492320" y="439155"/>
                </a:cubicBezTo>
                <a:cubicBezTo>
                  <a:pt x="1494759" y="449852"/>
                  <a:pt x="1497993" y="462401"/>
                  <a:pt x="1502026" y="476803"/>
                </a:cubicBezTo>
                <a:cubicBezTo>
                  <a:pt x="1509957" y="506565"/>
                  <a:pt x="1509665" y="525056"/>
                  <a:pt x="1501149" y="532276"/>
                </a:cubicBezTo>
                <a:cubicBezTo>
                  <a:pt x="1490285" y="533603"/>
                  <a:pt x="1478953" y="533046"/>
                  <a:pt x="1467155" y="530605"/>
                </a:cubicBezTo>
                <a:cubicBezTo>
                  <a:pt x="1455356" y="528163"/>
                  <a:pt x="1441710" y="524037"/>
                  <a:pt x="1426216" y="518227"/>
                </a:cubicBezTo>
                <a:lnTo>
                  <a:pt x="1423387" y="492586"/>
                </a:lnTo>
                <a:lnTo>
                  <a:pt x="1435951" y="478050"/>
                </a:lnTo>
                <a:lnTo>
                  <a:pt x="1423521" y="433197"/>
                </a:lnTo>
                <a:lnTo>
                  <a:pt x="1299172" y="519913"/>
                </a:lnTo>
                <a:lnTo>
                  <a:pt x="1258338" y="470554"/>
                </a:lnTo>
                <a:lnTo>
                  <a:pt x="1399470" y="371628"/>
                </a:lnTo>
                <a:cubicBezTo>
                  <a:pt x="1398365" y="372605"/>
                  <a:pt x="1397229" y="372394"/>
                  <a:pt x="1396060" y="370994"/>
                </a:cubicBezTo>
                <a:cubicBezTo>
                  <a:pt x="1394892" y="369594"/>
                  <a:pt x="1394679" y="368802"/>
                  <a:pt x="1395422" y="368618"/>
                </a:cubicBezTo>
                <a:lnTo>
                  <a:pt x="1294591" y="434397"/>
                </a:lnTo>
                <a:lnTo>
                  <a:pt x="1265510" y="382867"/>
                </a:lnTo>
                <a:lnTo>
                  <a:pt x="1368971" y="321859"/>
                </a:lnTo>
                <a:cubicBezTo>
                  <a:pt x="1367885" y="322291"/>
                  <a:pt x="1366828" y="321586"/>
                  <a:pt x="1365799" y="319745"/>
                </a:cubicBezTo>
                <a:lnTo>
                  <a:pt x="1364084" y="316570"/>
                </a:lnTo>
                <a:lnTo>
                  <a:pt x="1247137" y="376990"/>
                </a:lnTo>
                <a:lnTo>
                  <a:pt x="1228439" y="318935"/>
                </a:lnTo>
                <a:lnTo>
                  <a:pt x="1351626" y="253832"/>
                </a:lnTo>
                <a:lnTo>
                  <a:pt x="1265510" y="251841"/>
                </a:lnTo>
                <a:lnTo>
                  <a:pt x="1265510" y="195777"/>
                </a:lnTo>
                <a:close/>
                <a:moveTo>
                  <a:pt x="4793742" y="162297"/>
                </a:moveTo>
                <a:lnTo>
                  <a:pt x="4786798" y="164011"/>
                </a:lnTo>
                <a:lnTo>
                  <a:pt x="4786798" y="167450"/>
                </a:lnTo>
                <a:lnTo>
                  <a:pt x="4791608" y="167297"/>
                </a:lnTo>
                <a:close/>
                <a:moveTo>
                  <a:pt x="1865700" y="152524"/>
                </a:moveTo>
                <a:lnTo>
                  <a:pt x="2135610" y="156267"/>
                </a:lnTo>
                <a:lnTo>
                  <a:pt x="2130828" y="257766"/>
                </a:lnTo>
                <a:lnTo>
                  <a:pt x="2169100" y="257766"/>
                </a:lnTo>
                <a:lnTo>
                  <a:pt x="2169100" y="336318"/>
                </a:lnTo>
                <a:lnTo>
                  <a:pt x="2128704" y="336318"/>
                </a:lnTo>
                <a:lnTo>
                  <a:pt x="2123056" y="364808"/>
                </a:lnTo>
                <a:lnTo>
                  <a:pt x="2163118" y="364808"/>
                </a:lnTo>
                <a:lnTo>
                  <a:pt x="2163118" y="430806"/>
                </a:lnTo>
                <a:lnTo>
                  <a:pt x="2122751" y="430806"/>
                </a:lnTo>
                <a:lnTo>
                  <a:pt x="2119150" y="530076"/>
                </a:lnTo>
                <a:lnTo>
                  <a:pt x="2010394" y="526266"/>
                </a:lnTo>
                <a:lnTo>
                  <a:pt x="2011737" y="472450"/>
                </a:lnTo>
                <a:lnTo>
                  <a:pt x="2039340" y="472450"/>
                </a:lnTo>
                <a:lnTo>
                  <a:pt x="2041493" y="430635"/>
                </a:lnTo>
                <a:lnTo>
                  <a:pt x="1826800" y="424634"/>
                </a:lnTo>
                <a:lnTo>
                  <a:pt x="1839363" y="336318"/>
                </a:lnTo>
                <a:lnTo>
                  <a:pt x="1771183" y="336318"/>
                </a:lnTo>
                <a:lnTo>
                  <a:pt x="1771183" y="257766"/>
                </a:lnTo>
                <a:lnTo>
                  <a:pt x="1851946" y="257766"/>
                </a:lnTo>
                <a:close/>
                <a:moveTo>
                  <a:pt x="321183" y="119844"/>
                </a:moveTo>
                <a:lnTo>
                  <a:pt x="318973" y="257747"/>
                </a:lnTo>
                <a:lnTo>
                  <a:pt x="399602" y="255080"/>
                </a:lnTo>
                <a:lnTo>
                  <a:pt x="403069" y="122082"/>
                </a:lnTo>
                <a:close/>
                <a:moveTo>
                  <a:pt x="4985337" y="95317"/>
                </a:moveTo>
                <a:lnTo>
                  <a:pt x="4985337" y="145323"/>
                </a:lnTo>
                <a:cubicBezTo>
                  <a:pt x="5016281" y="134884"/>
                  <a:pt x="5026618" y="120244"/>
                  <a:pt x="5016350" y="101403"/>
                </a:cubicBezTo>
                <a:close/>
                <a:moveTo>
                  <a:pt x="6874621" y="89716"/>
                </a:moveTo>
                <a:lnTo>
                  <a:pt x="6951992" y="89716"/>
                </a:lnTo>
                <a:lnTo>
                  <a:pt x="6951992" y="357854"/>
                </a:lnTo>
                <a:lnTo>
                  <a:pt x="6874621" y="357854"/>
                </a:lnTo>
                <a:close/>
                <a:moveTo>
                  <a:pt x="5465702" y="15564"/>
                </a:moveTo>
                <a:lnTo>
                  <a:pt x="5551817" y="15564"/>
                </a:lnTo>
                <a:lnTo>
                  <a:pt x="5553027" y="61922"/>
                </a:lnTo>
                <a:lnTo>
                  <a:pt x="5671061" y="66723"/>
                </a:lnTo>
                <a:lnTo>
                  <a:pt x="5671061" y="129407"/>
                </a:lnTo>
                <a:lnTo>
                  <a:pt x="5555637" y="129407"/>
                </a:lnTo>
                <a:lnTo>
                  <a:pt x="5555637" y="188395"/>
                </a:lnTo>
                <a:lnTo>
                  <a:pt x="5671061" y="188395"/>
                </a:lnTo>
                <a:lnTo>
                  <a:pt x="5671061" y="253118"/>
                </a:lnTo>
                <a:lnTo>
                  <a:pt x="5484658" y="255365"/>
                </a:lnTo>
                <a:lnTo>
                  <a:pt x="5549284" y="255365"/>
                </a:lnTo>
                <a:lnTo>
                  <a:pt x="5552789" y="319345"/>
                </a:lnTo>
                <a:lnTo>
                  <a:pt x="5671061" y="294227"/>
                </a:lnTo>
                <a:lnTo>
                  <a:pt x="5671061" y="377657"/>
                </a:lnTo>
                <a:lnTo>
                  <a:pt x="5555637" y="402174"/>
                </a:lnTo>
                <a:lnTo>
                  <a:pt x="5555637" y="447323"/>
                </a:lnTo>
                <a:lnTo>
                  <a:pt x="5671061" y="444332"/>
                </a:lnTo>
                <a:lnTo>
                  <a:pt x="5671061" y="513779"/>
                </a:lnTo>
                <a:lnTo>
                  <a:pt x="5465702" y="518713"/>
                </a:lnTo>
                <a:lnTo>
                  <a:pt x="5465702" y="255594"/>
                </a:lnTo>
                <a:lnTo>
                  <a:pt x="5465702" y="255365"/>
                </a:lnTo>
                <a:close/>
                <a:moveTo>
                  <a:pt x="4145747" y="15554"/>
                </a:moveTo>
                <a:lnTo>
                  <a:pt x="4150090" y="19584"/>
                </a:lnTo>
                <a:cubicBezTo>
                  <a:pt x="4158313" y="28296"/>
                  <a:pt x="4165010" y="37922"/>
                  <a:pt x="4170178" y="48463"/>
                </a:cubicBezTo>
                <a:cubicBezTo>
                  <a:pt x="4175347" y="59004"/>
                  <a:pt x="4179942" y="70701"/>
                  <a:pt x="4183961" y="83553"/>
                </a:cubicBezTo>
                <a:lnTo>
                  <a:pt x="4195562" y="118644"/>
                </a:lnTo>
                <a:lnTo>
                  <a:pt x="4139527" y="118644"/>
                </a:lnTo>
                <a:lnTo>
                  <a:pt x="4086492" y="36309"/>
                </a:lnTo>
                <a:close/>
                <a:moveTo>
                  <a:pt x="1820704" y="13754"/>
                </a:moveTo>
                <a:lnTo>
                  <a:pt x="1902380" y="20469"/>
                </a:lnTo>
                <a:lnTo>
                  <a:pt x="1882645" y="65799"/>
                </a:lnTo>
                <a:lnTo>
                  <a:pt x="2148173" y="65799"/>
                </a:lnTo>
                <a:lnTo>
                  <a:pt x="2148173" y="136579"/>
                </a:lnTo>
                <a:lnTo>
                  <a:pt x="1863757" y="136579"/>
                </a:lnTo>
                <a:lnTo>
                  <a:pt x="1838220" y="176651"/>
                </a:lnTo>
                <a:lnTo>
                  <a:pt x="1769392" y="165278"/>
                </a:lnTo>
                <a:close/>
                <a:moveTo>
                  <a:pt x="6524300" y="11964"/>
                </a:moveTo>
                <a:lnTo>
                  <a:pt x="6535378" y="78400"/>
                </a:lnTo>
                <a:lnTo>
                  <a:pt x="6489144" y="108795"/>
                </a:lnTo>
                <a:lnTo>
                  <a:pt x="6486944" y="180613"/>
                </a:lnTo>
                <a:lnTo>
                  <a:pt x="6539372" y="180613"/>
                </a:lnTo>
                <a:lnTo>
                  <a:pt x="6540627" y="100470"/>
                </a:lnTo>
                <a:lnTo>
                  <a:pt x="6585384" y="102861"/>
                </a:lnTo>
                <a:lnTo>
                  <a:pt x="6585384" y="19155"/>
                </a:lnTo>
                <a:lnTo>
                  <a:pt x="6654384" y="19155"/>
                </a:lnTo>
                <a:lnTo>
                  <a:pt x="6651992" y="106052"/>
                </a:lnTo>
                <a:lnTo>
                  <a:pt x="6708124" y="106452"/>
                </a:lnTo>
                <a:lnTo>
                  <a:pt x="6710514" y="19155"/>
                </a:lnTo>
                <a:lnTo>
                  <a:pt x="6770732" y="19155"/>
                </a:lnTo>
                <a:lnTo>
                  <a:pt x="6773722" y="109452"/>
                </a:lnTo>
                <a:lnTo>
                  <a:pt x="6818042" y="109452"/>
                </a:lnTo>
                <a:lnTo>
                  <a:pt x="6819442" y="185623"/>
                </a:lnTo>
                <a:lnTo>
                  <a:pt x="6776342" y="185623"/>
                </a:lnTo>
                <a:lnTo>
                  <a:pt x="6773951" y="524694"/>
                </a:lnTo>
                <a:lnTo>
                  <a:pt x="6577612" y="524694"/>
                </a:lnTo>
                <a:lnTo>
                  <a:pt x="6587775" y="183233"/>
                </a:lnTo>
                <a:lnTo>
                  <a:pt x="6557505" y="183233"/>
                </a:lnTo>
                <a:lnTo>
                  <a:pt x="6557505" y="259071"/>
                </a:lnTo>
                <a:lnTo>
                  <a:pt x="6488887" y="260280"/>
                </a:lnTo>
                <a:lnTo>
                  <a:pt x="6486944" y="286179"/>
                </a:lnTo>
                <a:lnTo>
                  <a:pt x="6551523" y="288570"/>
                </a:lnTo>
                <a:lnTo>
                  <a:pt x="6546522" y="524694"/>
                </a:lnTo>
                <a:lnTo>
                  <a:pt x="6345574" y="524694"/>
                </a:lnTo>
                <a:lnTo>
                  <a:pt x="6348631" y="288731"/>
                </a:lnTo>
                <a:lnTo>
                  <a:pt x="6417935" y="283950"/>
                </a:lnTo>
                <a:lnTo>
                  <a:pt x="6417935" y="256185"/>
                </a:lnTo>
                <a:lnTo>
                  <a:pt x="6324647" y="260376"/>
                </a:lnTo>
                <a:lnTo>
                  <a:pt x="6329800" y="183014"/>
                </a:lnTo>
                <a:lnTo>
                  <a:pt x="6418182" y="183014"/>
                </a:lnTo>
                <a:lnTo>
                  <a:pt x="6420326" y="142561"/>
                </a:lnTo>
                <a:lnTo>
                  <a:pt x="6379874" y="163497"/>
                </a:lnTo>
                <a:lnTo>
                  <a:pt x="6355746" y="111833"/>
                </a:lnTo>
                <a:close/>
                <a:moveTo>
                  <a:pt x="3126314" y="10173"/>
                </a:moveTo>
                <a:lnTo>
                  <a:pt x="3173358" y="16383"/>
                </a:lnTo>
                <a:lnTo>
                  <a:pt x="3170968" y="41901"/>
                </a:lnTo>
                <a:cubicBezTo>
                  <a:pt x="3174638" y="45457"/>
                  <a:pt x="3180080" y="51561"/>
                  <a:pt x="3187294" y="60212"/>
                </a:cubicBezTo>
                <a:cubicBezTo>
                  <a:pt x="3194507" y="68864"/>
                  <a:pt x="3202480" y="78693"/>
                  <a:pt x="3211211" y="89697"/>
                </a:cubicBezTo>
                <a:cubicBezTo>
                  <a:pt x="3253819" y="138287"/>
                  <a:pt x="3306585" y="183337"/>
                  <a:pt x="3369507" y="224847"/>
                </a:cubicBezTo>
                <a:cubicBezTo>
                  <a:pt x="3363626" y="235795"/>
                  <a:pt x="3341370" y="254413"/>
                  <a:pt x="3302737" y="280702"/>
                </a:cubicBezTo>
                <a:cubicBezTo>
                  <a:pt x="3283661" y="271012"/>
                  <a:pt x="3267388" y="261742"/>
                  <a:pt x="3253916" y="252894"/>
                </a:cubicBezTo>
                <a:cubicBezTo>
                  <a:pt x="3240444" y="244045"/>
                  <a:pt x="3228832" y="235560"/>
                  <a:pt x="3219078" y="227438"/>
                </a:cubicBezTo>
                <a:cubicBezTo>
                  <a:pt x="3204385" y="213176"/>
                  <a:pt x="3191588" y="200305"/>
                  <a:pt x="3180688" y="188824"/>
                </a:cubicBezTo>
                <a:cubicBezTo>
                  <a:pt x="3169788" y="177343"/>
                  <a:pt x="3163957" y="166907"/>
                  <a:pt x="3163195" y="157515"/>
                </a:cubicBezTo>
                <a:lnTo>
                  <a:pt x="3166138" y="519913"/>
                </a:lnTo>
                <a:lnTo>
                  <a:pt x="3085224" y="519913"/>
                </a:lnTo>
                <a:lnTo>
                  <a:pt x="3087014" y="165287"/>
                </a:lnTo>
                <a:cubicBezTo>
                  <a:pt x="3067933" y="194917"/>
                  <a:pt x="3021447" y="235782"/>
                  <a:pt x="2947559" y="287884"/>
                </a:cubicBezTo>
                <a:lnTo>
                  <a:pt x="2886675" y="238878"/>
                </a:lnTo>
                <a:cubicBezTo>
                  <a:pt x="2969200" y="175955"/>
                  <a:pt x="3049079" y="99721"/>
                  <a:pt x="3126314" y="10173"/>
                </a:cubicBezTo>
                <a:close/>
                <a:moveTo>
                  <a:pt x="5073433" y="8392"/>
                </a:moveTo>
                <a:cubicBezTo>
                  <a:pt x="5096434" y="81506"/>
                  <a:pt x="5090788" y="140008"/>
                  <a:pt x="5056498" y="183899"/>
                </a:cubicBezTo>
                <a:cubicBezTo>
                  <a:pt x="5067249" y="190243"/>
                  <a:pt x="5075618" y="199657"/>
                  <a:pt x="5081606" y="212141"/>
                </a:cubicBezTo>
                <a:cubicBezTo>
                  <a:pt x="5087594" y="224625"/>
                  <a:pt x="5089556" y="238586"/>
                  <a:pt x="5087493" y="254022"/>
                </a:cubicBezTo>
                <a:cubicBezTo>
                  <a:pt x="5086248" y="334845"/>
                  <a:pt x="5051796" y="378638"/>
                  <a:pt x="4984137" y="385401"/>
                </a:cubicBezTo>
                <a:lnTo>
                  <a:pt x="4984137" y="530076"/>
                </a:lnTo>
                <a:lnTo>
                  <a:pt x="4923510" y="530076"/>
                </a:lnTo>
                <a:lnTo>
                  <a:pt x="4923510" y="249476"/>
                </a:lnTo>
                <a:lnTo>
                  <a:pt x="4862160" y="250803"/>
                </a:lnTo>
                <a:cubicBezTo>
                  <a:pt x="4844132" y="250803"/>
                  <a:pt x="4829375" y="250803"/>
                  <a:pt x="4817887" y="250803"/>
                </a:cubicBezTo>
                <a:cubicBezTo>
                  <a:pt x="4817887" y="251273"/>
                  <a:pt x="4808918" y="257182"/>
                  <a:pt x="4790980" y="268529"/>
                </a:cubicBezTo>
                <a:lnTo>
                  <a:pt x="4907594" y="268529"/>
                </a:lnTo>
                <a:lnTo>
                  <a:pt x="4901983" y="521113"/>
                </a:lnTo>
                <a:lnTo>
                  <a:pt x="4667097" y="521113"/>
                </a:lnTo>
                <a:lnTo>
                  <a:pt x="4663554" y="357254"/>
                </a:lnTo>
                <a:lnTo>
                  <a:pt x="4617225" y="373399"/>
                </a:lnTo>
                <a:lnTo>
                  <a:pt x="4597593" y="316287"/>
                </a:lnTo>
                <a:lnTo>
                  <a:pt x="4679842" y="276044"/>
                </a:lnTo>
                <a:lnTo>
                  <a:pt x="4732744" y="246621"/>
                </a:lnTo>
                <a:lnTo>
                  <a:pt x="4617319" y="246621"/>
                </a:lnTo>
                <a:lnTo>
                  <a:pt x="4617319" y="177184"/>
                </a:lnTo>
                <a:lnTo>
                  <a:pt x="4731543" y="175994"/>
                </a:lnTo>
                <a:lnTo>
                  <a:pt x="4729753" y="167269"/>
                </a:lnTo>
                <a:lnTo>
                  <a:pt x="4649619" y="160649"/>
                </a:lnTo>
                <a:lnTo>
                  <a:pt x="4649619" y="90621"/>
                </a:lnTo>
                <a:lnTo>
                  <a:pt x="4729153" y="87630"/>
                </a:lnTo>
                <a:lnTo>
                  <a:pt x="4729153" y="15564"/>
                </a:lnTo>
                <a:lnTo>
                  <a:pt x="4789789" y="15564"/>
                </a:lnTo>
                <a:lnTo>
                  <a:pt x="4789789" y="86135"/>
                </a:lnTo>
                <a:lnTo>
                  <a:pt x="4796132" y="86135"/>
                </a:lnTo>
                <a:lnTo>
                  <a:pt x="4796132" y="16764"/>
                </a:lnTo>
                <a:lnTo>
                  <a:pt x="4852578" y="16764"/>
                </a:lnTo>
                <a:lnTo>
                  <a:pt x="4852578" y="85382"/>
                </a:lnTo>
                <a:lnTo>
                  <a:pt x="4888458" y="87592"/>
                </a:lnTo>
                <a:lnTo>
                  <a:pt x="4894983" y="95203"/>
                </a:lnTo>
                <a:lnTo>
                  <a:pt x="4893631" y="163497"/>
                </a:lnTo>
                <a:lnTo>
                  <a:pt x="4852035" y="163497"/>
                </a:lnTo>
                <a:cubicBezTo>
                  <a:pt x="4851831" y="163903"/>
                  <a:pt x="4851457" y="165838"/>
                  <a:pt x="4850910" y="169302"/>
                </a:cubicBezTo>
                <a:cubicBezTo>
                  <a:pt x="4850365" y="172766"/>
                  <a:pt x="4849723" y="175051"/>
                  <a:pt x="4848987" y="176155"/>
                </a:cubicBezTo>
                <a:cubicBezTo>
                  <a:pt x="4868113" y="176797"/>
                  <a:pt x="4884545" y="177322"/>
                  <a:pt x="4898283" y="177732"/>
                </a:cubicBezTo>
                <a:lnTo>
                  <a:pt x="4923510" y="180714"/>
                </a:lnTo>
                <a:lnTo>
                  <a:pt x="4923510" y="10973"/>
                </a:lnTo>
                <a:close/>
                <a:moveTo>
                  <a:pt x="3622624" y="7182"/>
                </a:moveTo>
                <a:lnTo>
                  <a:pt x="3689242" y="11849"/>
                </a:lnTo>
                <a:lnTo>
                  <a:pt x="3687918" y="40053"/>
                </a:lnTo>
                <a:cubicBezTo>
                  <a:pt x="3687048" y="47412"/>
                  <a:pt x="3685630" y="56599"/>
                  <a:pt x="3683665" y="67613"/>
                </a:cubicBezTo>
                <a:cubicBezTo>
                  <a:pt x="3681700" y="78627"/>
                  <a:pt x="3678577" y="88960"/>
                  <a:pt x="3674297" y="98612"/>
                </a:cubicBezTo>
                <a:lnTo>
                  <a:pt x="3896754" y="111109"/>
                </a:lnTo>
                <a:lnTo>
                  <a:pt x="3886952" y="185557"/>
                </a:lnTo>
                <a:lnTo>
                  <a:pt x="3799503" y="186728"/>
                </a:lnTo>
                <a:lnTo>
                  <a:pt x="3793893" y="298285"/>
                </a:lnTo>
                <a:lnTo>
                  <a:pt x="3897954" y="304876"/>
                </a:lnTo>
                <a:lnTo>
                  <a:pt x="3892658" y="384162"/>
                </a:lnTo>
                <a:lnTo>
                  <a:pt x="3786806" y="376390"/>
                </a:lnTo>
                <a:lnTo>
                  <a:pt x="3776072" y="533067"/>
                </a:lnTo>
                <a:lnTo>
                  <a:pt x="3694395" y="533067"/>
                </a:lnTo>
                <a:lnTo>
                  <a:pt x="3703368" y="377847"/>
                </a:lnTo>
                <a:lnTo>
                  <a:pt x="3540700" y="368884"/>
                </a:lnTo>
                <a:lnTo>
                  <a:pt x="3541995" y="293046"/>
                </a:lnTo>
                <a:lnTo>
                  <a:pt x="3708206" y="295437"/>
                </a:lnTo>
                <a:lnTo>
                  <a:pt x="3709349" y="183852"/>
                </a:lnTo>
                <a:lnTo>
                  <a:pt x="3644398" y="176651"/>
                </a:lnTo>
                <a:cubicBezTo>
                  <a:pt x="3637712" y="187617"/>
                  <a:pt x="3631806" y="196730"/>
                  <a:pt x="3626682" y="203988"/>
                </a:cubicBezTo>
                <a:cubicBezTo>
                  <a:pt x="3621557" y="211246"/>
                  <a:pt x="3617665" y="215538"/>
                  <a:pt x="3615004" y="216865"/>
                </a:cubicBezTo>
                <a:lnTo>
                  <a:pt x="3568227" y="266357"/>
                </a:lnTo>
                <a:lnTo>
                  <a:pt x="3494656" y="202197"/>
                </a:lnTo>
                <a:cubicBezTo>
                  <a:pt x="3516214" y="188386"/>
                  <a:pt x="3534700" y="173090"/>
                  <a:pt x="3550115" y="156310"/>
                </a:cubicBezTo>
                <a:cubicBezTo>
                  <a:pt x="3565530" y="139530"/>
                  <a:pt x="3578691" y="120034"/>
                  <a:pt x="3589601" y="97822"/>
                </a:cubicBezTo>
                <a:cubicBezTo>
                  <a:pt x="3596319" y="86754"/>
                  <a:pt x="3602225" y="74167"/>
                  <a:pt x="3607317" y="60060"/>
                </a:cubicBezTo>
                <a:cubicBezTo>
                  <a:pt x="3612410" y="45954"/>
                  <a:pt x="3617512" y="28328"/>
                  <a:pt x="3622624" y="7182"/>
                </a:cubicBezTo>
                <a:close/>
                <a:moveTo>
                  <a:pt x="96126" y="7182"/>
                </a:moveTo>
                <a:cubicBezTo>
                  <a:pt x="103842" y="8979"/>
                  <a:pt x="110155" y="10594"/>
                  <a:pt x="115067" y="12025"/>
                </a:cubicBezTo>
                <a:cubicBezTo>
                  <a:pt x="119978" y="13457"/>
                  <a:pt x="125638" y="15570"/>
                  <a:pt x="132045" y="18364"/>
                </a:cubicBezTo>
                <a:cubicBezTo>
                  <a:pt x="148968" y="23324"/>
                  <a:pt x="162373" y="29620"/>
                  <a:pt x="172260" y="37252"/>
                </a:cubicBezTo>
                <a:cubicBezTo>
                  <a:pt x="172901" y="38218"/>
                  <a:pt x="174002" y="39135"/>
                  <a:pt x="175565" y="40005"/>
                </a:cubicBezTo>
                <a:cubicBezTo>
                  <a:pt x="177127" y="40875"/>
                  <a:pt x="180280" y="43088"/>
                  <a:pt x="185023" y="46644"/>
                </a:cubicBezTo>
                <a:lnTo>
                  <a:pt x="185023" y="99588"/>
                </a:lnTo>
                <a:lnTo>
                  <a:pt x="198778" y="100346"/>
                </a:lnTo>
                <a:lnTo>
                  <a:pt x="198778" y="155010"/>
                </a:lnTo>
                <a:cubicBezTo>
                  <a:pt x="198778" y="157036"/>
                  <a:pt x="198405" y="158612"/>
                  <a:pt x="197658" y="159739"/>
                </a:cubicBezTo>
                <a:cubicBezTo>
                  <a:pt x="196912" y="160866"/>
                  <a:pt x="196336" y="161731"/>
                  <a:pt x="195929" y="162335"/>
                </a:cubicBezTo>
                <a:cubicBezTo>
                  <a:pt x="195275" y="165268"/>
                  <a:pt x="193686" y="170101"/>
                  <a:pt x="191162" y="176832"/>
                </a:cubicBezTo>
                <a:cubicBezTo>
                  <a:pt x="188638" y="183563"/>
                  <a:pt x="185395" y="190738"/>
                  <a:pt x="181433" y="198358"/>
                </a:cubicBezTo>
                <a:lnTo>
                  <a:pt x="243072" y="265594"/>
                </a:lnTo>
                <a:lnTo>
                  <a:pt x="244012" y="43825"/>
                </a:lnTo>
                <a:lnTo>
                  <a:pt x="485823" y="41301"/>
                </a:lnTo>
                <a:lnTo>
                  <a:pt x="475374" y="329251"/>
                </a:lnTo>
                <a:lnTo>
                  <a:pt x="424044" y="334023"/>
                </a:lnTo>
                <a:lnTo>
                  <a:pt x="421834" y="459953"/>
                </a:lnTo>
                <a:lnTo>
                  <a:pt x="439731" y="461677"/>
                </a:lnTo>
                <a:lnTo>
                  <a:pt x="447380" y="432378"/>
                </a:lnTo>
                <a:lnTo>
                  <a:pt x="490985" y="432378"/>
                </a:lnTo>
                <a:lnTo>
                  <a:pt x="505558" y="533067"/>
                </a:lnTo>
                <a:lnTo>
                  <a:pt x="352235" y="528085"/>
                </a:lnTo>
                <a:lnTo>
                  <a:pt x="353947" y="400157"/>
                </a:lnTo>
                <a:lnTo>
                  <a:pt x="350596" y="412509"/>
                </a:lnTo>
                <a:cubicBezTo>
                  <a:pt x="342735" y="445192"/>
                  <a:pt x="330451" y="472396"/>
                  <a:pt x="313744" y="494119"/>
                </a:cubicBezTo>
                <a:cubicBezTo>
                  <a:pt x="305578" y="502279"/>
                  <a:pt x="296702" y="510131"/>
                  <a:pt x="287117" y="517674"/>
                </a:cubicBezTo>
                <a:cubicBezTo>
                  <a:pt x="277532" y="525218"/>
                  <a:pt x="266094" y="532143"/>
                  <a:pt x="252803" y="538448"/>
                </a:cubicBezTo>
                <a:lnTo>
                  <a:pt x="224257" y="477727"/>
                </a:lnTo>
                <a:cubicBezTo>
                  <a:pt x="245479" y="454117"/>
                  <a:pt x="261460" y="430205"/>
                  <a:pt x="272201" y="405989"/>
                </a:cubicBezTo>
                <a:cubicBezTo>
                  <a:pt x="282942" y="381773"/>
                  <a:pt x="289487" y="357759"/>
                  <a:pt x="291836" y="333947"/>
                </a:cubicBezTo>
                <a:lnTo>
                  <a:pt x="242802" y="329213"/>
                </a:lnTo>
                <a:lnTo>
                  <a:pt x="243035" y="274117"/>
                </a:lnTo>
                <a:lnTo>
                  <a:pt x="221247" y="328546"/>
                </a:lnTo>
                <a:cubicBezTo>
                  <a:pt x="214732" y="325308"/>
                  <a:pt x="207324" y="320504"/>
                  <a:pt x="199025" y="314135"/>
                </a:cubicBezTo>
                <a:cubicBezTo>
                  <a:pt x="190725" y="307766"/>
                  <a:pt x="182270" y="299215"/>
                  <a:pt x="173660" y="288484"/>
                </a:cubicBezTo>
                <a:cubicBezTo>
                  <a:pt x="174396" y="306232"/>
                  <a:pt x="175561" y="334940"/>
                  <a:pt x="177156" y="374609"/>
                </a:cubicBezTo>
                <a:cubicBezTo>
                  <a:pt x="178749" y="414277"/>
                  <a:pt x="180575" y="465503"/>
                  <a:pt x="182632" y="528285"/>
                </a:cubicBezTo>
                <a:lnTo>
                  <a:pt x="107652" y="528285"/>
                </a:lnTo>
                <a:cubicBezTo>
                  <a:pt x="107652" y="465617"/>
                  <a:pt x="107850" y="414120"/>
                  <a:pt x="108247" y="373795"/>
                </a:cubicBezTo>
                <a:cubicBezTo>
                  <a:pt x="108644" y="333469"/>
                  <a:pt x="109242" y="303835"/>
                  <a:pt x="110042" y="284893"/>
                </a:cubicBezTo>
                <a:cubicBezTo>
                  <a:pt x="99832" y="299612"/>
                  <a:pt x="83195" y="314382"/>
                  <a:pt x="60131" y="329203"/>
                </a:cubicBezTo>
                <a:cubicBezTo>
                  <a:pt x="53604" y="331743"/>
                  <a:pt x="46587" y="335712"/>
                  <a:pt x="39081" y="341109"/>
                </a:cubicBezTo>
                <a:cubicBezTo>
                  <a:pt x="29778" y="328187"/>
                  <a:pt x="22501" y="318068"/>
                  <a:pt x="17250" y="310753"/>
                </a:cubicBezTo>
                <a:cubicBezTo>
                  <a:pt x="11998" y="303438"/>
                  <a:pt x="6249" y="296367"/>
                  <a:pt x="0" y="289541"/>
                </a:cubicBezTo>
                <a:cubicBezTo>
                  <a:pt x="3296" y="284436"/>
                  <a:pt x="6860" y="280086"/>
                  <a:pt x="10692" y="276492"/>
                </a:cubicBezTo>
                <a:cubicBezTo>
                  <a:pt x="14524" y="272898"/>
                  <a:pt x="18345" y="269961"/>
                  <a:pt x="22156" y="267681"/>
                </a:cubicBezTo>
                <a:cubicBezTo>
                  <a:pt x="45917" y="249850"/>
                  <a:pt x="65734" y="231921"/>
                  <a:pt x="81605" y="213894"/>
                </a:cubicBezTo>
                <a:cubicBezTo>
                  <a:pt x="97478" y="195866"/>
                  <a:pt x="109547" y="180064"/>
                  <a:pt x="117815" y="166488"/>
                </a:cubicBezTo>
                <a:lnTo>
                  <a:pt x="29909" y="160725"/>
                </a:lnTo>
                <a:lnTo>
                  <a:pt x="29909" y="95698"/>
                </a:lnTo>
                <a:lnTo>
                  <a:pt x="70590" y="95698"/>
                </a:lnTo>
                <a:cubicBezTo>
                  <a:pt x="80026" y="94949"/>
                  <a:pt x="95183" y="94979"/>
                  <a:pt x="116062" y="95788"/>
                </a:cubicBezTo>
                <a:lnTo>
                  <a:pt x="169195" y="98716"/>
                </a:lnTo>
                <a:lnTo>
                  <a:pt x="162278" y="98108"/>
                </a:lnTo>
                <a:cubicBezTo>
                  <a:pt x="154762" y="96774"/>
                  <a:pt x="147314" y="94774"/>
                  <a:pt x="139932" y="92107"/>
                </a:cubicBezTo>
                <a:cubicBezTo>
                  <a:pt x="125168" y="86773"/>
                  <a:pt x="107830" y="77648"/>
                  <a:pt x="87916" y="64732"/>
                </a:cubicBezTo>
                <a:close/>
                <a:moveTo>
                  <a:pt x="6059757" y="5982"/>
                </a:moveTo>
                <a:lnTo>
                  <a:pt x="6107401" y="71123"/>
                </a:lnTo>
                <a:lnTo>
                  <a:pt x="6029668" y="94917"/>
                </a:lnTo>
                <a:lnTo>
                  <a:pt x="6033887" y="136960"/>
                </a:lnTo>
                <a:lnTo>
                  <a:pt x="6210262" y="136960"/>
                </a:lnTo>
                <a:lnTo>
                  <a:pt x="6210262" y="195663"/>
                </a:lnTo>
                <a:lnTo>
                  <a:pt x="6154642" y="196826"/>
                </a:lnTo>
                <a:lnTo>
                  <a:pt x="6186416" y="243219"/>
                </a:lnTo>
                <a:cubicBezTo>
                  <a:pt x="6196296" y="260245"/>
                  <a:pt x="6205042" y="278213"/>
                  <a:pt x="6212652" y="297123"/>
                </a:cubicBezTo>
                <a:cubicBezTo>
                  <a:pt x="6197634" y="300133"/>
                  <a:pt x="6184138" y="302635"/>
                  <a:pt x="6172162" y="304629"/>
                </a:cubicBezTo>
                <a:cubicBezTo>
                  <a:pt x="6160186" y="306623"/>
                  <a:pt x="6145202" y="309213"/>
                  <a:pt x="6127213" y="312401"/>
                </a:cubicBezTo>
                <a:lnTo>
                  <a:pt x="6087386" y="198234"/>
                </a:lnTo>
                <a:lnTo>
                  <a:pt x="6038630" y="199254"/>
                </a:lnTo>
                <a:lnTo>
                  <a:pt x="6041022" y="315992"/>
                </a:lnTo>
                <a:lnTo>
                  <a:pt x="5955878" y="315992"/>
                </a:lnTo>
                <a:lnTo>
                  <a:pt x="5955878" y="201768"/>
                </a:lnTo>
                <a:lnTo>
                  <a:pt x="5870298" y="201768"/>
                </a:lnTo>
                <a:lnTo>
                  <a:pt x="5898098" y="204816"/>
                </a:lnTo>
                <a:cubicBezTo>
                  <a:pt x="5891870" y="224381"/>
                  <a:pt x="5877322" y="260242"/>
                  <a:pt x="5854456" y="312401"/>
                </a:cubicBezTo>
                <a:cubicBezTo>
                  <a:pt x="5834935" y="310382"/>
                  <a:pt x="5819058" y="308780"/>
                  <a:pt x="5806825" y="307596"/>
                </a:cubicBezTo>
                <a:cubicBezTo>
                  <a:pt x="5794592" y="306411"/>
                  <a:pt x="5782481" y="305127"/>
                  <a:pt x="5770492" y="303743"/>
                </a:cubicBezTo>
                <a:lnTo>
                  <a:pt x="5827514" y="201768"/>
                </a:lnTo>
                <a:lnTo>
                  <a:pt x="5773483" y="201768"/>
                </a:lnTo>
                <a:lnTo>
                  <a:pt x="5776122" y="143209"/>
                </a:lnTo>
                <a:lnTo>
                  <a:pt x="5963650" y="137236"/>
                </a:lnTo>
                <a:lnTo>
                  <a:pt x="5962754" y="119844"/>
                </a:lnTo>
                <a:lnTo>
                  <a:pt x="5878916" y="139570"/>
                </a:lnTo>
                <a:lnTo>
                  <a:pt x="5860789" y="79448"/>
                </a:lnTo>
                <a:close/>
                <a:moveTo>
                  <a:pt x="852536" y="4791"/>
                </a:moveTo>
                <a:lnTo>
                  <a:pt x="927516" y="17983"/>
                </a:lnTo>
                <a:lnTo>
                  <a:pt x="875490" y="198549"/>
                </a:lnTo>
                <a:lnTo>
                  <a:pt x="1057885" y="196768"/>
                </a:lnTo>
                <a:lnTo>
                  <a:pt x="1057885" y="272930"/>
                </a:lnTo>
                <a:lnTo>
                  <a:pt x="905390" y="272930"/>
                </a:lnTo>
                <a:cubicBezTo>
                  <a:pt x="941235" y="325273"/>
                  <a:pt x="971542" y="370272"/>
                  <a:pt x="996311" y="407927"/>
                </a:cubicBezTo>
                <a:cubicBezTo>
                  <a:pt x="1021078" y="445583"/>
                  <a:pt x="1040006" y="474399"/>
                  <a:pt x="1053094" y="494376"/>
                </a:cubicBezTo>
                <a:lnTo>
                  <a:pt x="981123" y="524694"/>
                </a:lnTo>
                <a:lnTo>
                  <a:pt x="832199" y="290932"/>
                </a:lnTo>
                <a:lnTo>
                  <a:pt x="832199" y="290436"/>
                </a:lnTo>
                <a:cubicBezTo>
                  <a:pt x="831304" y="289541"/>
                  <a:pt x="831193" y="287493"/>
                  <a:pt x="831866" y="284293"/>
                </a:cubicBezTo>
                <a:lnTo>
                  <a:pt x="698888" y="519913"/>
                </a:lnTo>
                <a:cubicBezTo>
                  <a:pt x="680466" y="519913"/>
                  <a:pt x="664099" y="519710"/>
                  <a:pt x="649786" y="519303"/>
                </a:cubicBezTo>
                <a:cubicBezTo>
                  <a:pt x="635473" y="518897"/>
                  <a:pt x="620128" y="518055"/>
                  <a:pt x="603752" y="516779"/>
                </a:cubicBezTo>
                <a:cubicBezTo>
                  <a:pt x="626948" y="485118"/>
                  <a:pt x="651053" y="449477"/>
                  <a:pt x="676066" y="409856"/>
                </a:cubicBezTo>
                <a:cubicBezTo>
                  <a:pt x="701078" y="370235"/>
                  <a:pt x="727008" y="326489"/>
                  <a:pt x="753856" y="278616"/>
                </a:cubicBezTo>
                <a:cubicBezTo>
                  <a:pt x="732266" y="278019"/>
                  <a:pt x="708639" y="277917"/>
                  <a:pt x="682976" y="278311"/>
                </a:cubicBezTo>
                <a:cubicBezTo>
                  <a:pt x="657312" y="278705"/>
                  <a:pt x="628513" y="279902"/>
                  <a:pt x="596579" y="281902"/>
                </a:cubicBezTo>
                <a:lnTo>
                  <a:pt x="599141" y="194367"/>
                </a:lnTo>
                <a:lnTo>
                  <a:pt x="790070" y="194367"/>
                </a:lnTo>
                <a:close/>
                <a:moveTo>
                  <a:pt x="1379448" y="2400"/>
                </a:moveTo>
                <a:lnTo>
                  <a:pt x="1466679" y="71952"/>
                </a:lnTo>
                <a:cubicBezTo>
                  <a:pt x="1459687" y="79909"/>
                  <a:pt x="1453934" y="85751"/>
                  <a:pt x="1449419" y="89478"/>
                </a:cubicBezTo>
                <a:cubicBezTo>
                  <a:pt x="1444905" y="93205"/>
                  <a:pt x="1440590" y="96854"/>
                  <a:pt x="1436475" y="100422"/>
                </a:cubicBezTo>
                <a:lnTo>
                  <a:pt x="1435906" y="100888"/>
                </a:lnTo>
                <a:lnTo>
                  <a:pt x="1631728" y="98708"/>
                </a:lnTo>
                <a:lnTo>
                  <a:pt x="1631728" y="241440"/>
                </a:lnTo>
                <a:lnTo>
                  <a:pt x="1567748" y="245421"/>
                </a:lnTo>
                <a:lnTo>
                  <a:pt x="1564738" y="165888"/>
                </a:lnTo>
                <a:lnTo>
                  <a:pt x="1258567" y="172355"/>
                </a:lnTo>
                <a:lnTo>
                  <a:pt x="1250185" y="260376"/>
                </a:lnTo>
                <a:lnTo>
                  <a:pt x="1187768" y="260376"/>
                </a:lnTo>
                <a:lnTo>
                  <a:pt x="1190244" y="103623"/>
                </a:lnTo>
                <a:lnTo>
                  <a:pt x="1409280" y="101184"/>
                </a:lnTo>
                <a:lnTo>
                  <a:pt x="1327709" y="52245"/>
                </a:lnTo>
                <a:close/>
                <a:moveTo>
                  <a:pt x="4400664" y="600"/>
                </a:moveTo>
                <a:lnTo>
                  <a:pt x="4471244" y="21431"/>
                </a:lnTo>
                <a:cubicBezTo>
                  <a:pt x="4460558" y="45574"/>
                  <a:pt x="4450691" y="65385"/>
                  <a:pt x="4441646" y="80863"/>
                </a:cubicBezTo>
                <a:cubicBezTo>
                  <a:pt x="4437123" y="88602"/>
                  <a:pt x="4432548" y="95919"/>
                  <a:pt x="4427921" y="102814"/>
                </a:cubicBezTo>
                <a:lnTo>
                  <a:pt x="4415403" y="120134"/>
                </a:lnTo>
                <a:lnTo>
                  <a:pt x="4471244" y="119005"/>
                </a:lnTo>
                <a:lnTo>
                  <a:pt x="4468663" y="274730"/>
                </a:lnTo>
                <a:lnTo>
                  <a:pt x="4406865" y="274730"/>
                </a:lnTo>
                <a:lnTo>
                  <a:pt x="4400302" y="190405"/>
                </a:lnTo>
                <a:lnTo>
                  <a:pt x="4141737" y="195663"/>
                </a:lnTo>
                <a:lnTo>
                  <a:pt x="4141737" y="271139"/>
                </a:lnTo>
                <a:lnTo>
                  <a:pt x="4081958" y="268472"/>
                </a:lnTo>
                <a:lnTo>
                  <a:pt x="4075728" y="126997"/>
                </a:lnTo>
                <a:lnTo>
                  <a:pt x="4401300" y="120419"/>
                </a:lnTo>
                <a:lnTo>
                  <a:pt x="4365165" y="115205"/>
                </a:lnTo>
                <a:close/>
                <a:moveTo>
                  <a:pt x="4270915" y="600"/>
                </a:moveTo>
                <a:cubicBezTo>
                  <a:pt x="4270915" y="5280"/>
                  <a:pt x="4270977" y="7995"/>
                  <a:pt x="4271100" y="8744"/>
                </a:cubicBezTo>
                <a:cubicBezTo>
                  <a:pt x="4271224" y="9493"/>
                  <a:pt x="4271604" y="10395"/>
                  <a:pt x="4272239" y="11449"/>
                </a:cubicBezTo>
                <a:cubicBezTo>
                  <a:pt x="4272886" y="12103"/>
                  <a:pt x="4273474" y="13224"/>
                  <a:pt x="4274001" y="14812"/>
                </a:cubicBezTo>
                <a:cubicBezTo>
                  <a:pt x="4274458" y="15713"/>
                  <a:pt x="4274915" y="16950"/>
                  <a:pt x="4275372" y="18521"/>
                </a:cubicBezTo>
                <a:cubicBezTo>
                  <a:pt x="4275830" y="20093"/>
                  <a:pt x="4276334" y="21968"/>
                  <a:pt x="4276887" y="24146"/>
                </a:cubicBezTo>
                <a:cubicBezTo>
                  <a:pt x="4276887" y="24921"/>
                  <a:pt x="4277079" y="26076"/>
                  <a:pt x="4277463" y="27613"/>
                </a:cubicBezTo>
                <a:cubicBezTo>
                  <a:pt x="4277847" y="29150"/>
                  <a:pt x="4278388" y="30950"/>
                  <a:pt x="4279087" y="33014"/>
                </a:cubicBezTo>
                <a:cubicBezTo>
                  <a:pt x="4283501" y="43472"/>
                  <a:pt x="4286423" y="55352"/>
                  <a:pt x="4287855" y="68652"/>
                </a:cubicBezTo>
                <a:cubicBezTo>
                  <a:pt x="4289287" y="81952"/>
                  <a:pt x="4289241" y="97704"/>
                  <a:pt x="4287717" y="115910"/>
                </a:cubicBezTo>
                <a:lnTo>
                  <a:pt x="4241949" y="118644"/>
                </a:lnTo>
                <a:cubicBezTo>
                  <a:pt x="4237371" y="109658"/>
                  <a:pt x="4234185" y="102742"/>
                  <a:pt x="4232391" y="97893"/>
                </a:cubicBezTo>
                <a:cubicBezTo>
                  <a:pt x="4230597" y="93045"/>
                  <a:pt x="4228906" y="88240"/>
                  <a:pt x="4227319" y="83477"/>
                </a:cubicBezTo>
                <a:cubicBezTo>
                  <a:pt x="4225528" y="76676"/>
                  <a:pt x="4223190" y="68429"/>
                  <a:pt x="4220304" y="58736"/>
                </a:cubicBezTo>
                <a:cubicBezTo>
                  <a:pt x="4217417" y="49043"/>
                  <a:pt x="4213669" y="38624"/>
                  <a:pt x="4209059" y="27480"/>
                </a:cubicBezTo>
                <a:lnTo>
                  <a:pt x="4203106" y="13183"/>
                </a:lnTo>
                <a:close/>
                <a:moveTo>
                  <a:pt x="5274926" y="0"/>
                </a:moveTo>
                <a:lnTo>
                  <a:pt x="5351716" y="13230"/>
                </a:lnTo>
                <a:lnTo>
                  <a:pt x="5322417" y="101146"/>
                </a:lnTo>
                <a:lnTo>
                  <a:pt x="5355859" y="107052"/>
                </a:lnTo>
                <a:lnTo>
                  <a:pt x="5357021" y="68066"/>
                </a:lnTo>
                <a:lnTo>
                  <a:pt x="5417743" y="63399"/>
                </a:lnTo>
                <a:lnTo>
                  <a:pt x="5449195" y="172498"/>
                </a:lnTo>
                <a:lnTo>
                  <a:pt x="5380239" y="197315"/>
                </a:lnTo>
                <a:lnTo>
                  <a:pt x="5451586" y="199425"/>
                </a:lnTo>
                <a:lnTo>
                  <a:pt x="5451586" y="528885"/>
                </a:lnTo>
                <a:lnTo>
                  <a:pt x="5339524" y="509273"/>
                </a:lnTo>
                <a:lnTo>
                  <a:pt x="5342105" y="451790"/>
                </a:lnTo>
                <a:lnTo>
                  <a:pt x="5377196" y="442017"/>
                </a:lnTo>
                <a:lnTo>
                  <a:pt x="5374367" y="435588"/>
                </a:lnTo>
                <a:lnTo>
                  <a:pt x="5282860" y="435588"/>
                </a:lnTo>
                <a:lnTo>
                  <a:pt x="5263648" y="517522"/>
                </a:lnTo>
                <a:lnTo>
                  <a:pt x="5194201" y="513560"/>
                </a:lnTo>
                <a:lnTo>
                  <a:pt x="5211832" y="199435"/>
                </a:lnTo>
                <a:lnTo>
                  <a:pt x="5324037" y="195653"/>
                </a:lnTo>
                <a:lnTo>
                  <a:pt x="5375271" y="197168"/>
                </a:lnTo>
                <a:lnTo>
                  <a:pt x="5364061" y="177251"/>
                </a:lnTo>
                <a:lnTo>
                  <a:pt x="5219319" y="180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2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131890" y="2730642"/>
            <a:ext cx="3216593" cy="2550953"/>
            <a:chOff x="1427163" y="2792413"/>
            <a:chExt cx="3033712" cy="1936750"/>
          </a:xfrm>
          <a:solidFill>
            <a:schemeClr val="bg1"/>
          </a:solidFill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098675" y="2792413"/>
              <a:ext cx="1304925" cy="1290637"/>
            </a:xfrm>
            <a:custGeom>
              <a:avLst/>
              <a:gdLst>
                <a:gd name="T0" fmla="*/ 177 w 571"/>
                <a:gd name="T1" fmla="*/ 437 h 564"/>
                <a:gd name="T2" fmla="*/ 114 w 571"/>
                <a:gd name="T3" fmla="*/ 406 h 564"/>
                <a:gd name="T4" fmla="*/ 98 w 571"/>
                <a:gd name="T5" fmla="*/ 342 h 564"/>
                <a:gd name="T6" fmla="*/ 63 w 571"/>
                <a:gd name="T7" fmla="*/ 323 h 564"/>
                <a:gd name="T8" fmla="*/ 20 w 571"/>
                <a:gd name="T9" fmla="*/ 343 h 564"/>
                <a:gd name="T10" fmla="*/ 15 w 571"/>
                <a:gd name="T11" fmla="*/ 328 h 564"/>
                <a:gd name="T12" fmla="*/ 119 w 571"/>
                <a:gd name="T13" fmla="*/ 77 h 564"/>
                <a:gd name="T14" fmla="*/ 224 w 571"/>
                <a:gd name="T15" fmla="*/ 16 h 564"/>
                <a:gd name="T16" fmla="*/ 443 w 571"/>
                <a:gd name="T17" fmla="*/ 63 h 564"/>
                <a:gd name="T18" fmla="*/ 568 w 571"/>
                <a:gd name="T19" fmla="*/ 315 h 564"/>
                <a:gd name="T20" fmla="*/ 512 w 571"/>
                <a:gd name="T21" fmla="*/ 451 h 564"/>
                <a:gd name="T22" fmla="*/ 372 w 571"/>
                <a:gd name="T23" fmla="*/ 558 h 564"/>
                <a:gd name="T24" fmla="*/ 341 w 571"/>
                <a:gd name="T25" fmla="*/ 553 h 564"/>
                <a:gd name="T26" fmla="*/ 285 w 571"/>
                <a:gd name="T27" fmla="*/ 504 h 564"/>
                <a:gd name="T28" fmla="*/ 332 w 571"/>
                <a:gd name="T29" fmla="*/ 417 h 564"/>
                <a:gd name="T30" fmla="*/ 356 w 571"/>
                <a:gd name="T31" fmla="*/ 414 h 564"/>
                <a:gd name="T32" fmla="*/ 356 w 571"/>
                <a:gd name="T33" fmla="*/ 411 h 564"/>
                <a:gd name="T34" fmla="*/ 299 w 571"/>
                <a:gd name="T35" fmla="*/ 394 h 564"/>
                <a:gd name="T36" fmla="*/ 286 w 571"/>
                <a:gd name="T37" fmla="*/ 474 h 564"/>
                <a:gd name="T38" fmla="*/ 242 w 571"/>
                <a:gd name="T39" fmla="*/ 482 h 564"/>
                <a:gd name="T40" fmla="*/ 191 w 571"/>
                <a:gd name="T41" fmla="*/ 457 h 564"/>
                <a:gd name="T42" fmla="*/ 206 w 571"/>
                <a:gd name="T43" fmla="*/ 451 h 564"/>
                <a:gd name="T44" fmla="*/ 207 w 571"/>
                <a:gd name="T45" fmla="*/ 428 h 564"/>
                <a:gd name="T46" fmla="*/ 134 w 571"/>
                <a:gd name="T47" fmla="*/ 329 h 564"/>
                <a:gd name="T48" fmla="*/ 166 w 571"/>
                <a:gd name="T49" fmla="*/ 315 h 564"/>
                <a:gd name="T50" fmla="*/ 394 w 571"/>
                <a:gd name="T51" fmla="*/ 231 h 564"/>
                <a:gd name="T52" fmla="*/ 414 w 571"/>
                <a:gd name="T53" fmla="*/ 214 h 564"/>
                <a:gd name="T54" fmla="*/ 386 w 571"/>
                <a:gd name="T55" fmla="*/ 210 h 564"/>
                <a:gd name="T56" fmla="*/ 265 w 571"/>
                <a:gd name="T57" fmla="*/ 253 h 564"/>
                <a:gd name="T58" fmla="*/ 129 w 571"/>
                <a:gd name="T59" fmla="*/ 307 h 564"/>
                <a:gd name="T60" fmla="*/ 141 w 571"/>
                <a:gd name="T61" fmla="*/ 276 h 564"/>
                <a:gd name="T62" fmla="*/ 393 w 571"/>
                <a:gd name="T63" fmla="*/ 158 h 564"/>
                <a:gd name="T64" fmla="*/ 409 w 571"/>
                <a:gd name="T65" fmla="*/ 120 h 564"/>
                <a:gd name="T66" fmla="*/ 300 w 571"/>
                <a:gd name="T67" fmla="*/ 171 h 564"/>
                <a:gd name="T68" fmla="*/ 118 w 571"/>
                <a:gd name="T69" fmla="*/ 265 h 564"/>
                <a:gd name="T70" fmla="*/ 103 w 571"/>
                <a:gd name="T71" fmla="*/ 295 h 564"/>
                <a:gd name="T72" fmla="*/ 161 w 571"/>
                <a:gd name="T73" fmla="*/ 418 h 564"/>
                <a:gd name="T74" fmla="*/ 177 w 571"/>
                <a:gd name="T75" fmla="*/ 43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1" h="564">
                  <a:moveTo>
                    <a:pt x="177" y="437"/>
                  </a:moveTo>
                  <a:cubicBezTo>
                    <a:pt x="151" y="442"/>
                    <a:pt x="124" y="429"/>
                    <a:pt x="114" y="406"/>
                  </a:cubicBezTo>
                  <a:cubicBezTo>
                    <a:pt x="106" y="386"/>
                    <a:pt x="100" y="364"/>
                    <a:pt x="98" y="342"/>
                  </a:cubicBezTo>
                  <a:cubicBezTo>
                    <a:pt x="94" y="310"/>
                    <a:pt x="93" y="308"/>
                    <a:pt x="63" y="323"/>
                  </a:cubicBezTo>
                  <a:cubicBezTo>
                    <a:pt x="50" y="329"/>
                    <a:pt x="35" y="336"/>
                    <a:pt x="20" y="343"/>
                  </a:cubicBezTo>
                  <a:cubicBezTo>
                    <a:pt x="18" y="337"/>
                    <a:pt x="15" y="333"/>
                    <a:pt x="15" y="328"/>
                  </a:cubicBezTo>
                  <a:cubicBezTo>
                    <a:pt x="0" y="224"/>
                    <a:pt x="35" y="140"/>
                    <a:pt x="119" y="77"/>
                  </a:cubicBezTo>
                  <a:cubicBezTo>
                    <a:pt x="152" y="53"/>
                    <a:pt x="182" y="25"/>
                    <a:pt x="224" y="16"/>
                  </a:cubicBezTo>
                  <a:cubicBezTo>
                    <a:pt x="304" y="0"/>
                    <a:pt x="377" y="14"/>
                    <a:pt x="443" y="63"/>
                  </a:cubicBezTo>
                  <a:cubicBezTo>
                    <a:pt x="528" y="126"/>
                    <a:pt x="571" y="209"/>
                    <a:pt x="568" y="315"/>
                  </a:cubicBezTo>
                  <a:cubicBezTo>
                    <a:pt x="567" y="368"/>
                    <a:pt x="542" y="411"/>
                    <a:pt x="512" y="451"/>
                  </a:cubicBezTo>
                  <a:cubicBezTo>
                    <a:pt x="475" y="499"/>
                    <a:pt x="426" y="532"/>
                    <a:pt x="372" y="558"/>
                  </a:cubicBezTo>
                  <a:cubicBezTo>
                    <a:pt x="359" y="564"/>
                    <a:pt x="351" y="564"/>
                    <a:pt x="341" y="553"/>
                  </a:cubicBezTo>
                  <a:cubicBezTo>
                    <a:pt x="324" y="535"/>
                    <a:pt x="305" y="521"/>
                    <a:pt x="285" y="504"/>
                  </a:cubicBezTo>
                  <a:cubicBezTo>
                    <a:pt x="312" y="483"/>
                    <a:pt x="335" y="457"/>
                    <a:pt x="332" y="417"/>
                  </a:cubicBezTo>
                  <a:cubicBezTo>
                    <a:pt x="341" y="416"/>
                    <a:pt x="348" y="415"/>
                    <a:pt x="356" y="414"/>
                  </a:cubicBezTo>
                  <a:cubicBezTo>
                    <a:pt x="356" y="413"/>
                    <a:pt x="356" y="412"/>
                    <a:pt x="356" y="411"/>
                  </a:cubicBezTo>
                  <a:cubicBezTo>
                    <a:pt x="339" y="405"/>
                    <a:pt x="321" y="400"/>
                    <a:pt x="299" y="394"/>
                  </a:cubicBezTo>
                  <a:cubicBezTo>
                    <a:pt x="320" y="428"/>
                    <a:pt x="308" y="452"/>
                    <a:pt x="286" y="474"/>
                  </a:cubicBezTo>
                  <a:cubicBezTo>
                    <a:pt x="273" y="487"/>
                    <a:pt x="259" y="491"/>
                    <a:pt x="242" y="482"/>
                  </a:cubicBezTo>
                  <a:cubicBezTo>
                    <a:pt x="226" y="473"/>
                    <a:pt x="210" y="466"/>
                    <a:pt x="191" y="457"/>
                  </a:cubicBezTo>
                  <a:cubicBezTo>
                    <a:pt x="198" y="454"/>
                    <a:pt x="202" y="453"/>
                    <a:pt x="206" y="451"/>
                  </a:cubicBezTo>
                  <a:cubicBezTo>
                    <a:pt x="219" y="444"/>
                    <a:pt x="219" y="437"/>
                    <a:pt x="207" y="428"/>
                  </a:cubicBezTo>
                  <a:cubicBezTo>
                    <a:pt x="173" y="403"/>
                    <a:pt x="154" y="368"/>
                    <a:pt x="134" y="329"/>
                  </a:cubicBezTo>
                  <a:cubicBezTo>
                    <a:pt x="146" y="324"/>
                    <a:pt x="156" y="319"/>
                    <a:pt x="166" y="315"/>
                  </a:cubicBezTo>
                  <a:cubicBezTo>
                    <a:pt x="242" y="287"/>
                    <a:pt x="318" y="260"/>
                    <a:pt x="394" y="231"/>
                  </a:cubicBezTo>
                  <a:cubicBezTo>
                    <a:pt x="402" y="228"/>
                    <a:pt x="408" y="220"/>
                    <a:pt x="414" y="214"/>
                  </a:cubicBezTo>
                  <a:cubicBezTo>
                    <a:pt x="405" y="212"/>
                    <a:pt x="394" y="208"/>
                    <a:pt x="386" y="210"/>
                  </a:cubicBezTo>
                  <a:cubicBezTo>
                    <a:pt x="345" y="224"/>
                    <a:pt x="305" y="238"/>
                    <a:pt x="265" y="253"/>
                  </a:cubicBezTo>
                  <a:cubicBezTo>
                    <a:pt x="219" y="270"/>
                    <a:pt x="175" y="289"/>
                    <a:pt x="129" y="307"/>
                  </a:cubicBezTo>
                  <a:cubicBezTo>
                    <a:pt x="119" y="292"/>
                    <a:pt x="122" y="284"/>
                    <a:pt x="141" y="276"/>
                  </a:cubicBezTo>
                  <a:cubicBezTo>
                    <a:pt x="225" y="237"/>
                    <a:pt x="308" y="196"/>
                    <a:pt x="393" y="158"/>
                  </a:cubicBezTo>
                  <a:cubicBezTo>
                    <a:pt x="410" y="150"/>
                    <a:pt x="415" y="141"/>
                    <a:pt x="409" y="120"/>
                  </a:cubicBezTo>
                  <a:cubicBezTo>
                    <a:pt x="372" y="137"/>
                    <a:pt x="335" y="153"/>
                    <a:pt x="300" y="171"/>
                  </a:cubicBezTo>
                  <a:cubicBezTo>
                    <a:pt x="239" y="202"/>
                    <a:pt x="179" y="234"/>
                    <a:pt x="118" y="265"/>
                  </a:cubicBezTo>
                  <a:cubicBezTo>
                    <a:pt x="105" y="272"/>
                    <a:pt x="101" y="279"/>
                    <a:pt x="103" y="295"/>
                  </a:cubicBezTo>
                  <a:cubicBezTo>
                    <a:pt x="109" y="342"/>
                    <a:pt x="133" y="381"/>
                    <a:pt x="161" y="418"/>
                  </a:cubicBezTo>
                  <a:cubicBezTo>
                    <a:pt x="166" y="423"/>
                    <a:pt x="170" y="429"/>
                    <a:pt x="177" y="4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670050" y="3481388"/>
              <a:ext cx="1635125" cy="1179512"/>
            </a:xfrm>
            <a:custGeom>
              <a:avLst/>
              <a:gdLst>
                <a:gd name="T0" fmla="*/ 247 w 716"/>
                <a:gd name="T1" fmla="*/ 335 h 515"/>
                <a:gd name="T2" fmla="*/ 238 w 716"/>
                <a:gd name="T3" fmla="*/ 240 h 515"/>
                <a:gd name="T4" fmla="*/ 207 w 716"/>
                <a:gd name="T5" fmla="*/ 239 h 515"/>
                <a:gd name="T6" fmla="*/ 129 w 716"/>
                <a:gd name="T7" fmla="*/ 287 h 515"/>
                <a:gd name="T8" fmla="*/ 99 w 716"/>
                <a:gd name="T9" fmla="*/ 291 h 515"/>
                <a:gd name="T10" fmla="*/ 26 w 716"/>
                <a:gd name="T11" fmla="*/ 252 h 515"/>
                <a:gd name="T12" fmla="*/ 4 w 716"/>
                <a:gd name="T13" fmla="*/ 189 h 515"/>
                <a:gd name="T14" fmla="*/ 47 w 716"/>
                <a:gd name="T15" fmla="*/ 95 h 515"/>
                <a:gd name="T16" fmla="*/ 76 w 716"/>
                <a:gd name="T17" fmla="*/ 81 h 515"/>
                <a:gd name="T18" fmla="*/ 58 w 716"/>
                <a:gd name="T19" fmla="*/ 63 h 515"/>
                <a:gd name="T20" fmla="*/ 29 w 716"/>
                <a:gd name="T21" fmla="*/ 21 h 515"/>
                <a:gd name="T22" fmla="*/ 33 w 716"/>
                <a:gd name="T23" fmla="*/ 4 h 515"/>
                <a:gd name="T24" fmla="*/ 54 w 716"/>
                <a:gd name="T25" fmla="*/ 4 h 515"/>
                <a:gd name="T26" fmla="*/ 96 w 716"/>
                <a:gd name="T27" fmla="*/ 39 h 515"/>
                <a:gd name="T28" fmla="*/ 127 w 716"/>
                <a:gd name="T29" fmla="*/ 41 h 515"/>
                <a:gd name="T30" fmla="*/ 162 w 716"/>
                <a:gd name="T31" fmla="*/ 17 h 515"/>
                <a:gd name="T32" fmla="*/ 182 w 716"/>
                <a:gd name="T33" fmla="*/ 102 h 515"/>
                <a:gd name="T34" fmla="*/ 216 w 716"/>
                <a:gd name="T35" fmla="*/ 131 h 515"/>
                <a:gd name="T36" fmla="*/ 419 w 716"/>
                <a:gd name="T37" fmla="*/ 207 h 515"/>
                <a:gd name="T38" fmla="*/ 539 w 716"/>
                <a:gd name="T39" fmla="*/ 303 h 515"/>
                <a:gd name="T40" fmla="*/ 565 w 716"/>
                <a:gd name="T41" fmla="*/ 317 h 515"/>
                <a:gd name="T42" fmla="*/ 569 w 716"/>
                <a:gd name="T43" fmla="*/ 311 h 515"/>
                <a:gd name="T44" fmla="*/ 566 w 716"/>
                <a:gd name="T45" fmla="*/ 293 h 515"/>
                <a:gd name="T46" fmla="*/ 714 w 716"/>
                <a:gd name="T47" fmla="*/ 185 h 515"/>
                <a:gd name="T48" fmla="*/ 716 w 716"/>
                <a:gd name="T49" fmla="*/ 195 h 515"/>
                <a:gd name="T50" fmla="*/ 644 w 716"/>
                <a:gd name="T51" fmla="*/ 370 h 515"/>
                <a:gd name="T52" fmla="*/ 462 w 716"/>
                <a:gd name="T53" fmla="*/ 495 h 515"/>
                <a:gd name="T54" fmla="*/ 255 w 716"/>
                <a:gd name="T55" fmla="*/ 484 h 515"/>
                <a:gd name="T56" fmla="*/ 224 w 716"/>
                <a:gd name="T57" fmla="*/ 490 h 515"/>
                <a:gd name="T58" fmla="*/ 143 w 716"/>
                <a:gd name="T59" fmla="*/ 493 h 515"/>
                <a:gd name="T60" fmla="*/ 133 w 716"/>
                <a:gd name="T61" fmla="*/ 471 h 515"/>
                <a:gd name="T62" fmla="*/ 150 w 716"/>
                <a:gd name="T63" fmla="*/ 457 h 515"/>
                <a:gd name="T64" fmla="*/ 185 w 716"/>
                <a:gd name="T65" fmla="*/ 452 h 515"/>
                <a:gd name="T66" fmla="*/ 284 w 716"/>
                <a:gd name="T67" fmla="*/ 421 h 515"/>
                <a:gd name="T68" fmla="*/ 289 w 716"/>
                <a:gd name="T69" fmla="*/ 379 h 515"/>
                <a:gd name="T70" fmla="*/ 247 w 716"/>
                <a:gd name="T71" fmla="*/ 33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6" h="515">
                  <a:moveTo>
                    <a:pt x="247" y="335"/>
                  </a:moveTo>
                  <a:cubicBezTo>
                    <a:pt x="258" y="313"/>
                    <a:pt x="254" y="254"/>
                    <a:pt x="238" y="240"/>
                  </a:cubicBezTo>
                  <a:cubicBezTo>
                    <a:pt x="232" y="234"/>
                    <a:pt x="215" y="234"/>
                    <a:pt x="207" y="239"/>
                  </a:cubicBezTo>
                  <a:cubicBezTo>
                    <a:pt x="180" y="253"/>
                    <a:pt x="156" y="272"/>
                    <a:pt x="129" y="287"/>
                  </a:cubicBezTo>
                  <a:cubicBezTo>
                    <a:pt x="121" y="292"/>
                    <a:pt x="109" y="293"/>
                    <a:pt x="99" y="291"/>
                  </a:cubicBezTo>
                  <a:cubicBezTo>
                    <a:pt x="71" y="285"/>
                    <a:pt x="46" y="274"/>
                    <a:pt x="26" y="252"/>
                  </a:cubicBezTo>
                  <a:cubicBezTo>
                    <a:pt x="10" y="233"/>
                    <a:pt x="0" y="213"/>
                    <a:pt x="4" y="189"/>
                  </a:cubicBezTo>
                  <a:cubicBezTo>
                    <a:pt x="11" y="155"/>
                    <a:pt x="11" y="116"/>
                    <a:pt x="47" y="95"/>
                  </a:cubicBezTo>
                  <a:cubicBezTo>
                    <a:pt x="55" y="91"/>
                    <a:pt x="63" y="87"/>
                    <a:pt x="76" y="81"/>
                  </a:cubicBezTo>
                  <a:cubicBezTo>
                    <a:pt x="70" y="75"/>
                    <a:pt x="65" y="65"/>
                    <a:pt x="58" y="63"/>
                  </a:cubicBezTo>
                  <a:cubicBezTo>
                    <a:pt x="37" y="55"/>
                    <a:pt x="33" y="38"/>
                    <a:pt x="29" y="21"/>
                  </a:cubicBezTo>
                  <a:cubicBezTo>
                    <a:pt x="28" y="16"/>
                    <a:pt x="30" y="6"/>
                    <a:pt x="33" y="4"/>
                  </a:cubicBezTo>
                  <a:cubicBezTo>
                    <a:pt x="39" y="1"/>
                    <a:pt x="49" y="0"/>
                    <a:pt x="54" y="4"/>
                  </a:cubicBezTo>
                  <a:cubicBezTo>
                    <a:pt x="69" y="14"/>
                    <a:pt x="84" y="26"/>
                    <a:pt x="96" y="39"/>
                  </a:cubicBezTo>
                  <a:cubicBezTo>
                    <a:pt x="108" y="51"/>
                    <a:pt x="115" y="53"/>
                    <a:pt x="127" y="41"/>
                  </a:cubicBezTo>
                  <a:cubicBezTo>
                    <a:pt x="136" y="31"/>
                    <a:pt x="149" y="25"/>
                    <a:pt x="162" y="17"/>
                  </a:cubicBezTo>
                  <a:cubicBezTo>
                    <a:pt x="169" y="48"/>
                    <a:pt x="175" y="75"/>
                    <a:pt x="182" y="102"/>
                  </a:cubicBezTo>
                  <a:cubicBezTo>
                    <a:pt x="187" y="119"/>
                    <a:pt x="196" y="127"/>
                    <a:pt x="216" y="131"/>
                  </a:cubicBezTo>
                  <a:cubicBezTo>
                    <a:pt x="288" y="144"/>
                    <a:pt x="354" y="174"/>
                    <a:pt x="419" y="207"/>
                  </a:cubicBezTo>
                  <a:cubicBezTo>
                    <a:pt x="465" y="231"/>
                    <a:pt x="505" y="263"/>
                    <a:pt x="539" y="303"/>
                  </a:cubicBezTo>
                  <a:cubicBezTo>
                    <a:pt x="545" y="310"/>
                    <a:pt x="556" y="312"/>
                    <a:pt x="565" y="317"/>
                  </a:cubicBezTo>
                  <a:cubicBezTo>
                    <a:pt x="567" y="315"/>
                    <a:pt x="568" y="313"/>
                    <a:pt x="569" y="311"/>
                  </a:cubicBezTo>
                  <a:cubicBezTo>
                    <a:pt x="568" y="305"/>
                    <a:pt x="567" y="300"/>
                    <a:pt x="566" y="293"/>
                  </a:cubicBezTo>
                  <a:cubicBezTo>
                    <a:pt x="621" y="267"/>
                    <a:pt x="674" y="237"/>
                    <a:pt x="714" y="185"/>
                  </a:cubicBezTo>
                  <a:cubicBezTo>
                    <a:pt x="715" y="191"/>
                    <a:pt x="716" y="194"/>
                    <a:pt x="716" y="195"/>
                  </a:cubicBezTo>
                  <a:cubicBezTo>
                    <a:pt x="692" y="253"/>
                    <a:pt x="670" y="313"/>
                    <a:pt x="644" y="370"/>
                  </a:cubicBezTo>
                  <a:cubicBezTo>
                    <a:pt x="609" y="448"/>
                    <a:pt x="543" y="483"/>
                    <a:pt x="462" y="495"/>
                  </a:cubicBezTo>
                  <a:cubicBezTo>
                    <a:pt x="392" y="505"/>
                    <a:pt x="323" y="509"/>
                    <a:pt x="255" y="484"/>
                  </a:cubicBezTo>
                  <a:cubicBezTo>
                    <a:pt x="247" y="481"/>
                    <a:pt x="234" y="487"/>
                    <a:pt x="224" y="490"/>
                  </a:cubicBezTo>
                  <a:cubicBezTo>
                    <a:pt x="197" y="500"/>
                    <a:pt x="170" y="515"/>
                    <a:pt x="143" y="493"/>
                  </a:cubicBezTo>
                  <a:cubicBezTo>
                    <a:pt x="137" y="488"/>
                    <a:pt x="132" y="478"/>
                    <a:pt x="133" y="471"/>
                  </a:cubicBezTo>
                  <a:cubicBezTo>
                    <a:pt x="133" y="466"/>
                    <a:pt x="143" y="459"/>
                    <a:pt x="150" y="457"/>
                  </a:cubicBezTo>
                  <a:cubicBezTo>
                    <a:pt x="161" y="453"/>
                    <a:pt x="173" y="452"/>
                    <a:pt x="185" y="452"/>
                  </a:cubicBezTo>
                  <a:cubicBezTo>
                    <a:pt x="221" y="451"/>
                    <a:pt x="252" y="435"/>
                    <a:pt x="284" y="421"/>
                  </a:cubicBezTo>
                  <a:cubicBezTo>
                    <a:pt x="302" y="413"/>
                    <a:pt x="304" y="395"/>
                    <a:pt x="289" y="379"/>
                  </a:cubicBezTo>
                  <a:cubicBezTo>
                    <a:pt x="274" y="364"/>
                    <a:pt x="260" y="349"/>
                    <a:pt x="247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82925" y="3209925"/>
              <a:ext cx="998538" cy="1343025"/>
            </a:xfrm>
            <a:custGeom>
              <a:avLst/>
              <a:gdLst>
                <a:gd name="T0" fmla="*/ 437 w 437"/>
                <a:gd name="T1" fmla="*/ 489 h 587"/>
                <a:gd name="T2" fmla="*/ 300 w 437"/>
                <a:gd name="T3" fmla="*/ 489 h 587"/>
                <a:gd name="T4" fmla="*/ 326 w 437"/>
                <a:gd name="T5" fmla="*/ 455 h 587"/>
                <a:gd name="T6" fmla="*/ 357 w 437"/>
                <a:gd name="T7" fmla="*/ 472 h 587"/>
                <a:gd name="T8" fmla="*/ 416 w 437"/>
                <a:gd name="T9" fmla="*/ 438 h 587"/>
                <a:gd name="T10" fmla="*/ 386 w 437"/>
                <a:gd name="T11" fmla="*/ 372 h 587"/>
                <a:gd name="T12" fmla="*/ 360 w 437"/>
                <a:gd name="T13" fmla="*/ 366 h 587"/>
                <a:gd name="T14" fmla="*/ 324 w 437"/>
                <a:gd name="T15" fmla="*/ 334 h 587"/>
                <a:gd name="T16" fmla="*/ 320 w 437"/>
                <a:gd name="T17" fmla="*/ 317 h 587"/>
                <a:gd name="T18" fmla="*/ 321 w 437"/>
                <a:gd name="T19" fmla="*/ 229 h 587"/>
                <a:gd name="T20" fmla="*/ 315 w 437"/>
                <a:gd name="T21" fmla="*/ 210 h 587"/>
                <a:gd name="T22" fmla="*/ 298 w 437"/>
                <a:gd name="T23" fmla="*/ 223 h 587"/>
                <a:gd name="T24" fmla="*/ 252 w 437"/>
                <a:gd name="T25" fmla="*/ 337 h 587"/>
                <a:gd name="T26" fmla="*/ 163 w 437"/>
                <a:gd name="T27" fmla="*/ 513 h 587"/>
                <a:gd name="T28" fmla="*/ 0 w 437"/>
                <a:gd name="T29" fmla="*/ 562 h 587"/>
                <a:gd name="T30" fmla="*/ 33 w 437"/>
                <a:gd name="T31" fmla="*/ 518 h 587"/>
                <a:gd name="T32" fmla="*/ 146 w 437"/>
                <a:gd name="T33" fmla="*/ 241 h 587"/>
                <a:gd name="T34" fmla="*/ 148 w 437"/>
                <a:gd name="T35" fmla="*/ 230 h 587"/>
                <a:gd name="T36" fmla="*/ 150 w 437"/>
                <a:gd name="T37" fmla="*/ 0 h 587"/>
                <a:gd name="T38" fmla="*/ 356 w 437"/>
                <a:gd name="T39" fmla="*/ 206 h 587"/>
                <a:gd name="T40" fmla="*/ 437 w 437"/>
                <a:gd name="T41" fmla="*/ 48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587">
                  <a:moveTo>
                    <a:pt x="437" y="489"/>
                  </a:moveTo>
                  <a:cubicBezTo>
                    <a:pt x="391" y="489"/>
                    <a:pt x="347" y="489"/>
                    <a:pt x="300" y="489"/>
                  </a:cubicBezTo>
                  <a:cubicBezTo>
                    <a:pt x="310" y="476"/>
                    <a:pt x="318" y="465"/>
                    <a:pt x="326" y="455"/>
                  </a:cubicBezTo>
                  <a:cubicBezTo>
                    <a:pt x="337" y="462"/>
                    <a:pt x="346" y="470"/>
                    <a:pt x="357" y="472"/>
                  </a:cubicBezTo>
                  <a:cubicBezTo>
                    <a:pt x="385" y="479"/>
                    <a:pt x="407" y="466"/>
                    <a:pt x="416" y="438"/>
                  </a:cubicBezTo>
                  <a:cubicBezTo>
                    <a:pt x="424" y="411"/>
                    <a:pt x="412" y="383"/>
                    <a:pt x="386" y="372"/>
                  </a:cubicBezTo>
                  <a:cubicBezTo>
                    <a:pt x="378" y="368"/>
                    <a:pt x="369" y="365"/>
                    <a:pt x="360" y="366"/>
                  </a:cubicBezTo>
                  <a:cubicBezTo>
                    <a:pt x="334" y="370"/>
                    <a:pt x="327" y="356"/>
                    <a:pt x="324" y="334"/>
                  </a:cubicBezTo>
                  <a:cubicBezTo>
                    <a:pt x="324" y="328"/>
                    <a:pt x="323" y="322"/>
                    <a:pt x="320" y="317"/>
                  </a:cubicBezTo>
                  <a:cubicBezTo>
                    <a:pt x="307" y="288"/>
                    <a:pt x="301" y="259"/>
                    <a:pt x="321" y="229"/>
                  </a:cubicBezTo>
                  <a:cubicBezTo>
                    <a:pt x="323" y="226"/>
                    <a:pt x="317" y="217"/>
                    <a:pt x="315" y="210"/>
                  </a:cubicBezTo>
                  <a:cubicBezTo>
                    <a:pt x="309" y="215"/>
                    <a:pt x="300" y="217"/>
                    <a:pt x="298" y="223"/>
                  </a:cubicBezTo>
                  <a:cubicBezTo>
                    <a:pt x="282" y="260"/>
                    <a:pt x="267" y="298"/>
                    <a:pt x="252" y="337"/>
                  </a:cubicBezTo>
                  <a:cubicBezTo>
                    <a:pt x="229" y="399"/>
                    <a:pt x="205" y="460"/>
                    <a:pt x="163" y="513"/>
                  </a:cubicBezTo>
                  <a:cubicBezTo>
                    <a:pt x="117" y="570"/>
                    <a:pt x="62" y="587"/>
                    <a:pt x="0" y="562"/>
                  </a:cubicBezTo>
                  <a:cubicBezTo>
                    <a:pt x="11" y="547"/>
                    <a:pt x="23" y="533"/>
                    <a:pt x="33" y="518"/>
                  </a:cubicBezTo>
                  <a:cubicBezTo>
                    <a:pt x="90" y="434"/>
                    <a:pt x="119" y="338"/>
                    <a:pt x="146" y="241"/>
                  </a:cubicBezTo>
                  <a:cubicBezTo>
                    <a:pt x="147" y="238"/>
                    <a:pt x="146" y="234"/>
                    <a:pt x="148" y="230"/>
                  </a:cubicBezTo>
                  <a:cubicBezTo>
                    <a:pt x="185" y="154"/>
                    <a:pt x="174" y="77"/>
                    <a:pt x="150" y="0"/>
                  </a:cubicBezTo>
                  <a:cubicBezTo>
                    <a:pt x="196" y="12"/>
                    <a:pt x="308" y="125"/>
                    <a:pt x="356" y="206"/>
                  </a:cubicBezTo>
                  <a:cubicBezTo>
                    <a:pt x="407" y="292"/>
                    <a:pt x="432" y="387"/>
                    <a:pt x="437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427163" y="4398963"/>
              <a:ext cx="2643188" cy="330200"/>
            </a:xfrm>
            <a:custGeom>
              <a:avLst/>
              <a:gdLst>
                <a:gd name="T0" fmla="*/ 1157 w 1157"/>
                <a:gd name="T1" fmla="*/ 9 h 144"/>
                <a:gd name="T2" fmla="*/ 1044 w 1157"/>
                <a:gd name="T3" fmla="*/ 111 h 144"/>
                <a:gd name="T4" fmla="*/ 950 w 1157"/>
                <a:gd name="T5" fmla="*/ 144 h 144"/>
                <a:gd name="T6" fmla="*/ 27 w 1157"/>
                <a:gd name="T7" fmla="*/ 143 h 144"/>
                <a:gd name="T8" fmla="*/ 0 w 1157"/>
                <a:gd name="T9" fmla="*/ 143 h 144"/>
                <a:gd name="T10" fmla="*/ 128 w 1157"/>
                <a:gd name="T11" fmla="*/ 38 h 144"/>
                <a:gd name="T12" fmla="*/ 152 w 1157"/>
                <a:gd name="T13" fmla="*/ 30 h 144"/>
                <a:gd name="T14" fmla="*/ 234 w 1157"/>
                <a:gd name="T15" fmla="*/ 31 h 144"/>
                <a:gd name="T16" fmla="*/ 213 w 1157"/>
                <a:gd name="T17" fmla="*/ 86 h 144"/>
                <a:gd name="T18" fmla="*/ 239 w 1157"/>
                <a:gd name="T19" fmla="*/ 125 h 144"/>
                <a:gd name="T20" fmla="*/ 269 w 1157"/>
                <a:gd name="T21" fmla="*/ 135 h 144"/>
                <a:gd name="T22" fmla="*/ 353 w 1157"/>
                <a:gd name="T23" fmla="*/ 107 h 144"/>
                <a:gd name="T24" fmla="*/ 369 w 1157"/>
                <a:gd name="T25" fmla="*/ 107 h 144"/>
                <a:gd name="T26" fmla="*/ 621 w 1157"/>
                <a:gd name="T27" fmla="*/ 106 h 144"/>
                <a:gd name="T28" fmla="*/ 704 w 1157"/>
                <a:gd name="T29" fmla="*/ 68 h 144"/>
                <a:gd name="T30" fmla="*/ 722 w 1157"/>
                <a:gd name="T31" fmla="*/ 68 h 144"/>
                <a:gd name="T32" fmla="*/ 890 w 1157"/>
                <a:gd name="T33" fmla="*/ 35 h 144"/>
                <a:gd name="T34" fmla="*/ 921 w 1157"/>
                <a:gd name="T35" fmla="*/ 23 h 144"/>
                <a:gd name="T36" fmla="*/ 959 w 1157"/>
                <a:gd name="T37" fmla="*/ 14 h 144"/>
                <a:gd name="T38" fmla="*/ 1025 w 1157"/>
                <a:gd name="T39" fmla="*/ 0 h 144"/>
                <a:gd name="T40" fmla="*/ 1152 w 1157"/>
                <a:gd name="T41" fmla="*/ 0 h 144"/>
                <a:gd name="T42" fmla="*/ 1157 w 1157"/>
                <a:gd name="T43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7" h="144">
                  <a:moveTo>
                    <a:pt x="1157" y="9"/>
                  </a:moveTo>
                  <a:cubicBezTo>
                    <a:pt x="1119" y="43"/>
                    <a:pt x="1080" y="76"/>
                    <a:pt x="1044" y="111"/>
                  </a:cubicBezTo>
                  <a:cubicBezTo>
                    <a:pt x="1017" y="138"/>
                    <a:pt x="987" y="144"/>
                    <a:pt x="950" y="144"/>
                  </a:cubicBezTo>
                  <a:cubicBezTo>
                    <a:pt x="642" y="143"/>
                    <a:pt x="335" y="143"/>
                    <a:pt x="27" y="143"/>
                  </a:cubicBezTo>
                  <a:cubicBezTo>
                    <a:pt x="19" y="143"/>
                    <a:pt x="12" y="143"/>
                    <a:pt x="0" y="143"/>
                  </a:cubicBezTo>
                  <a:cubicBezTo>
                    <a:pt x="45" y="106"/>
                    <a:pt x="86" y="71"/>
                    <a:pt x="128" y="38"/>
                  </a:cubicBezTo>
                  <a:cubicBezTo>
                    <a:pt x="134" y="32"/>
                    <a:pt x="144" y="30"/>
                    <a:pt x="152" y="30"/>
                  </a:cubicBezTo>
                  <a:cubicBezTo>
                    <a:pt x="179" y="29"/>
                    <a:pt x="206" y="29"/>
                    <a:pt x="234" y="31"/>
                  </a:cubicBezTo>
                  <a:cubicBezTo>
                    <a:pt x="215" y="46"/>
                    <a:pt x="205" y="65"/>
                    <a:pt x="213" y="86"/>
                  </a:cubicBezTo>
                  <a:cubicBezTo>
                    <a:pt x="217" y="100"/>
                    <a:pt x="228" y="114"/>
                    <a:pt x="239" y="125"/>
                  </a:cubicBezTo>
                  <a:cubicBezTo>
                    <a:pt x="246" y="132"/>
                    <a:pt x="259" y="136"/>
                    <a:pt x="269" y="135"/>
                  </a:cubicBezTo>
                  <a:cubicBezTo>
                    <a:pt x="299" y="133"/>
                    <a:pt x="331" y="134"/>
                    <a:pt x="353" y="107"/>
                  </a:cubicBezTo>
                  <a:cubicBezTo>
                    <a:pt x="355" y="105"/>
                    <a:pt x="364" y="105"/>
                    <a:pt x="369" y="107"/>
                  </a:cubicBezTo>
                  <a:cubicBezTo>
                    <a:pt x="453" y="137"/>
                    <a:pt x="537" y="128"/>
                    <a:pt x="621" y="106"/>
                  </a:cubicBezTo>
                  <a:cubicBezTo>
                    <a:pt x="650" y="98"/>
                    <a:pt x="682" y="93"/>
                    <a:pt x="704" y="68"/>
                  </a:cubicBezTo>
                  <a:cubicBezTo>
                    <a:pt x="707" y="65"/>
                    <a:pt x="717" y="66"/>
                    <a:pt x="722" y="68"/>
                  </a:cubicBezTo>
                  <a:cubicBezTo>
                    <a:pt x="785" y="90"/>
                    <a:pt x="840" y="81"/>
                    <a:pt x="890" y="35"/>
                  </a:cubicBezTo>
                  <a:cubicBezTo>
                    <a:pt x="897" y="28"/>
                    <a:pt x="910" y="26"/>
                    <a:pt x="921" y="23"/>
                  </a:cubicBezTo>
                  <a:cubicBezTo>
                    <a:pt x="933" y="19"/>
                    <a:pt x="948" y="21"/>
                    <a:pt x="959" y="14"/>
                  </a:cubicBezTo>
                  <a:cubicBezTo>
                    <a:pt x="980" y="2"/>
                    <a:pt x="1002" y="0"/>
                    <a:pt x="1025" y="0"/>
                  </a:cubicBezTo>
                  <a:cubicBezTo>
                    <a:pt x="1067" y="1"/>
                    <a:pt x="1110" y="0"/>
                    <a:pt x="1152" y="0"/>
                  </a:cubicBezTo>
                  <a:cubicBezTo>
                    <a:pt x="1153" y="3"/>
                    <a:pt x="1155" y="6"/>
                    <a:pt x="115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765550" y="3392488"/>
              <a:ext cx="695325" cy="723900"/>
            </a:xfrm>
            <a:custGeom>
              <a:avLst/>
              <a:gdLst>
                <a:gd name="T0" fmla="*/ 0 w 304"/>
                <a:gd name="T1" fmla="*/ 0 h 316"/>
                <a:gd name="T2" fmla="*/ 182 w 304"/>
                <a:gd name="T3" fmla="*/ 15 h 316"/>
                <a:gd name="T4" fmla="*/ 260 w 304"/>
                <a:gd name="T5" fmla="*/ 21 h 316"/>
                <a:gd name="T6" fmla="*/ 279 w 304"/>
                <a:gd name="T7" fmla="*/ 37 h 316"/>
                <a:gd name="T8" fmla="*/ 299 w 304"/>
                <a:gd name="T9" fmla="*/ 301 h 316"/>
                <a:gd name="T10" fmla="*/ 297 w 304"/>
                <a:gd name="T11" fmla="*/ 316 h 316"/>
                <a:gd name="T12" fmla="*/ 213 w 304"/>
                <a:gd name="T13" fmla="*/ 310 h 316"/>
                <a:gd name="T14" fmla="*/ 163 w 304"/>
                <a:gd name="T15" fmla="*/ 307 h 316"/>
                <a:gd name="T16" fmla="*/ 147 w 304"/>
                <a:gd name="T17" fmla="*/ 261 h 316"/>
                <a:gd name="T18" fmla="*/ 2 w 304"/>
                <a:gd name="T19" fmla="*/ 3 h 316"/>
                <a:gd name="T20" fmla="*/ 0 w 304"/>
                <a:gd name="T2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16">
                  <a:moveTo>
                    <a:pt x="0" y="0"/>
                  </a:moveTo>
                  <a:cubicBezTo>
                    <a:pt x="60" y="5"/>
                    <a:pt x="121" y="10"/>
                    <a:pt x="182" y="15"/>
                  </a:cubicBezTo>
                  <a:cubicBezTo>
                    <a:pt x="208" y="17"/>
                    <a:pt x="234" y="17"/>
                    <a:pt x="260" y="21"/>
                  </a:cubicBezTo>
                  <a:cubicBezTo>
                    <a:pt x="267" y="22"/>
                    <a:pt x="278" y="31"/>
                    <a:pt x="279" y="37"/>
                  </a:cubicBezTo>
                  <a:cubicBezTo>
                    <a:pt x="290" y="124"/>
                    <a:pt x="304" y="212"/>
                    <a:pt x="299" y="301"/>
                  </a:cubicBezTo>
                  <a:cubicBezTo>
                    <a:pt x="299" y="305"/>
                    <a:pt x="298" y="309"/>
                    <a:pt x="297" y="316"/>
                  </a:cubicBezTo>
                  <a:cubicBezTo>
                    <a:pt x="268" y="314"/>
                    <a:pt x="240" y="312"/>
                    <a:pt x="213" y="310"/>
                  </a:cubicBezTo>
                  <a:cubicBezTo>
                    <a:pt x="196" y="310"/>
                    <a:pt x="174" y="316"/>
                    <a:pt x="163" y="307"/>
                  </a:cubicBezTo>
                  <a:cubicBezTo>
                    <a:pt x="152" y="299"/>
                    <a:pt x="152" y="277"/>
                    <a:pt x="147" y="261"/>
                  </a:cubicBezTo>
                  <a:cubicBezTo>
                    <a:pt x="119" y="164"/>
                    <a:pt x="74" y="76"/>
                    <a:pt x="2" y="3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884363" y="4071938"/>
              <a:ext cx="400050" cy="404812"/>
            </a:xfrm>
            <a:custGeom>
              <a:avLst/>
              <a:gdLst>
                <a:gd name="T0" fmla="*/ 0 w 175"/>
                <a:gd name="T1" fmla="*/ 55 h 177"/>
                <a:gd name="T2" fmla="*/ 100 w 175"/>
                <a:gd name="T3" fmla="*/ 15 h 177"/>
                <a:gd name="T4" fmla="*/ 125 w 175"/>
                <a:gd name="T5" fmla="*/ 0 h 177"/>
                <a:gd name="T6" fmla="*/ 137 w 175"/>
                <a:gd name="T7" fmla="*/ 43 h 177"/>
                <a:gd name="T8" fmla="*/ 122 w 175"/>
                <a:gd name="T9" fmla="*/ 60 h 177"/>
                <a:gd name="T10" fmla="*/ 69 w 175"/>
                <a:gd name="T11" fmla="*/ 77 h 177"/>
                <a:gd name="T12" fmla="*/ 61 w 175"/>
                <a:gd name="T13" fmla="*/ 90 h 177"/>
                <a:gd name="T14" fmla="*/ 74 w 175"/>
                <a:gd name="T15" fmla="*/ 94 h 177"/>
                <a:gd name="T16" fmla="*/ 116 w 175"/>
                <a:gd name="T17" fmla="*/ 87 h 177"/>
                <a:gd name="T18" fmla="*/ 137 w 175"/>
                <a:gd name="T19" fmla="*/ 91 h 177"/>
                <a:gd name="T20" fmla="*/ 137 w 175"/>
                <a:gd name="T21" fmla="*/ 100 h 177"/>
                <a:gd name="T22" fmla="*/ 87 w 175"/>
                <a:gd name="T23" fmla="*/ 117 h 177"/>
                <a:gd name="T24" fmla="*/ 74 w 175"/>
                <a:gd name="T25" fmla="*/ 130 h 177"/>
                <a:gd name="T26" fmla="*/ 92 w 175"/>
                <a:gd name="T27" fmla="*/ 135 h 177"/>
                <a:gd name="T28" fmla="*/ 132 w 175"/>
                <a:gd name="T29" fmla="*/ 125 h 177"/>
                <a:gd name="T30" fmla="*/ 175 w 175"/>
                <a:gd name="T31" fmla="*/ 142 h 177"/>
                <a:gd name="T32" fmla="*/ 108 w 175"/>
                <a:gd name="T33" fmla="*/ 171 h 177"/>
                <a:gd name="T34" fmla="*/ 57 w 175"/>
                <a:gd name="T35" fmla="*/ 151 h 177"/>
                <a:gd name="T36" fmla="*/ 0 w 175"/>
                <a:gd name="T37" fmla="*/ 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177">
                  <a:moveTo>
                    <a:pt x="0" y="55"/>
                  </a:moveTo>
                  <a:cubicBezTo>
                    <a:pt x="45" y="70"/>
                    <a:pt x="67" y="30"/>
                    <a:pt x="100" y="15"/>
                  </a:cubicBezTo>
                  <a:cubicBezTo>
                    <a:pt x="108" y="12"/>
                    <a:pt x="115" y="6"/>
                    <a:pt x="125" y="0"/>
                  </a:cubicBezTo>
                  <a:cubicBezTo>
                    <a:pt x="130" y="16"/>
                    <a:pt x="136" y="29"/>
                    <a:pt x="137" y="43"/>
                  </a:cubicBezTo>
                  <a:cubicBezTo>
                    <a:pt x="138" y="48"/>
                    <a:pt x="128" y="57"/>
                    <a:pt x="122" y="60"/>
                  </a:cubicBezTo>
                  <a:cubicBezTo>
                    <a:pt x="105" y="67"/>
                    <a:pt x="86" y="71"/>
                    <a:pt x="69" y="77"/>
                  </a:cubicBezTo>
                  <a:cubicBezTo>
                    <a:pt x="65" y="79"/>
                    <a:pt x="63" y="86"/>
                    <a:pt x="61" y="90"/>
                  </a:cubicBezTo>
                  <a:cubicBezTo>
                    <a:pt x="65" y="92"/>
                    <a:pt x="70" y="95"/>
                    <a:pt x="74" y="94"/>
                  </a:cubicBezTo>
                  <a:cubicBezTo>
                    <a:pt x="88" y="92"/>
                    <a:pt x="102" y="88"/>
                    <a:pt x="116" y="87"/>
                  </a:cubicBezTo>
                  <a:cubicBezTo>
                    <a:pt x="122" y="86"/>
                    <a:pt x="130" y="89"/>
                    <a:pt x="137" y="91"/>
                  </a:cubicBezTo>
                  <a:cubicBezTo>
                    <a:pt x="137" y="94"/>
                    <a:pt x="137" y="97"/>
                    <a:pt x="137" y="100"/>
                  </a:cubicBezTo>
                  <a:cubicBezTo>
                    <a:pt x="120" y="105"/>
                    <a:pt x="103" y="110"/>
                    <a:pt x="87" y="117"/>
                  </a:cubicBezTo>
                  <a:cubicBezTo>
                    <a:pt x="82" y="119"/>
                    <a:pt x="79" y="125"/>
                    <a:pt x="74" y="130"/>
                  </a:cubicBezTo>
                  <a:cubicBezTo>
                    <a:pt x="80" y="132"/>
                    <a:pt x="86" y="136"/>
                    <a:pt x="92" y="135"/>
                  </a:cubicBezTo>
                  <a:cubicBezTo>
                    <a:pt x="105" y="133"/>
                    <a:pt x="120" y="131"/>
                    <a:pt x="132" y="125"/>
                  </a:cubicBezTo>
                  <a:cubicBezTo>
                    <a:pt x="152" y="116"/>
                    <a:pt x="164" y="123"/>
                    <a:pt x="175" y="142"/>
                  </a:cubicBezTo>
                  <a:cubicBezTo>
                    <a:pt x="152" y="152"/>
                    <a:pt x="130" y="163"/>
                    <a:pt x="108" y="171"/>
                  </a:cubicBezTo>
                  <a:cubicBezTo>
                    <a:pt x="87" y="177"/>
                    <a:pt x="69" y="172"/>
                    <a:pt x="57" y="151"/>
                  </a:cubicBezTo>
                  <a:cubicBezTo>
                    <a:pt x="37" y="120"/>
                    <a:pt x="2" y="98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546475" y="3941763"/>
              <a:ext cx="434975" cy="460375"/>
            </a:xfrm>
            <a:custGeom>
              <a:avLst/>
              <a:gdLst>
                <a:gd name="T0" fmla="*/ 92 w 190"/>
                <a:gd name="T1" fmla="*/ 0 h 201"/>
                <a:gd name="T2" fmla="*/ 103 w 190"/>
                <a:gd name="T3" fmla="*/ 47 h 201"/>
                <a:gd name="T4" fmla="*/ 133 w 190"/>
                <a:gd name="T5" fmla="*/ 71 h 201"/>
                <a:gd name="T6" fmla="*/ 164 w 190"/>
                <a:gd name="T7" fmla="*/ 73 h 201"/>
                <a:gd name="T8" fmla="*/ 189 w 190"/>
                <a:gd name="T9" fmla="*/ 102 h 201"/>
                <a:gd name="T10" fmla="*/ 167 w 190"/>
                <a:gd name="T11" fmla="*/ 128 h 201"/>
                <a:gd name="T12" fmla="*/ 135 w 190"/>
                <a:gd name="T13" fmla="*/ 104 h 201"/>
                <a:gd name="T14" fmla="*/ 129 w 190"/>
                <a:gd name="T15" fmla="*/ 93 h 201"/>
                <a:gd name="T16" fmla="*/ 116 w 190"/>
                <a:gd name="T17" fmla="*/ 103 h 201"/>
                <a:gd name="T18" fmla="*/ 43 w 190"/>
                <a:gd name="T19" fmla="*/ 177 h 201"/>
                <a:gd name="T20" fmla="*/ 0 w 190"/>
                <a:gd name="T21" fmla="*/ 201 h 201"/>
                <a:gd name="T22" fmla="*/ 92 w 190"/>
                <a:gd name="T2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0" h="201">
                  <a:moveTo>
                    <a:pt x="92" y="0"/>
                  </a:moveTo>
                  <a:cubicBezTo>
                    <a:pt x="95" y="14"/>
                    <a:pt x="101" y="31"/>
                    <a:pt x="103" y="47"/>
                  </a:cubicBezTo>
                  <a:cubicBezTo>
                    <a:pt x="105" y="66"/>
                    <a:pt x="115" y="72"/>
                    <a:pt x="133" y="71"/>
                  </a:cubicBezTo>
                  <a:cubicBezTo>
                    <a:pt x="143" y="71"/>
                    <a:pt x="154" y="71"/>
                    <a:pt x="164" y="73"/>
                  </a:cubicBezTo>
                  <a:cubicBezTo>
                    <a:pt x="179" y="76"/>
                    <a:pt x="190" y="84"/>
                    <a:pt x="189" y="102"/>
                  </a:cubicBezTo>
                  <a:cubicBezTo>
                    <a:pt x="188" y="115"/>
                    <a:pt x="183" y="127"/>
                    <a:pt x="167" y="128"/>
                  </a:cubicBezTo>
                  <a:cubicBezTo>
                    <a:pt x="151" y="128"/>
                    <a:pt x="138" y="122"/>
                    <a:pt x="135" y="104"/>
                  </a:cubicBezTo>
                  <a:cubicBezTo>
                    <a:pt x="135" y="100"/>
                    <a:pt x="131" y="97"/>
                    <a:pt x="129" y="93"/>
                  </a:cubicBezTo>
                  <a:cubicBezTo>
                    <a:pt x="125" y="96"/>
                    <a:pt x="120" y="99"/>
                    <a:pt x="116" y="103"/>
                  </a:cubicBezTo>
                  <a:cubicBezTo>
                    <a:pt x="92" y="128"/>
                    <a:pt x="69" y="154"/>
                    <a:pt x="43" y="177"/>
                  </a:cubicBezTo>
                  <a:cubicBezTo>
                    <a:pt x="32" y="188"/>
                    <a:pt x="16" y="193"/>
                    <a:pt x="0" y="201"/>
                  </a:cubicBezTo>
                  <a:cubicBezTo>
                    <a:pt x="32" y="132"/>
                    <a:pt x="62" y="66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135438" y="4173538"/>
              <a:ext cx="114300" cy="500062"/>
            </a:xfrm>
            <a:custGeom>
              <a:avLst/>
              <a:gdLst>
                <a:gd name="T0" fmla="*/ 33 w 50"/>
                <a:gd name="T1" fmla="*/ 213 h 219"/>
                <a:gd name="T2" fmla="*/ 2 w 50"/>
                <a:gd name="T3" fmla="*/ 191 h 219"/>
                <a:gd name="T4" fmla="*/ 11 w 50"/>
                <a:gd name="T5" fmla="*/ 117 h 219"/>
                <a:gd name="T6" fmla="*/ 6 w 50"/>
                <a:gd name="T7" fmla="*/ 0 h 219"/>
                <a:gd name="T8" fmla="*/ 50 w 50"/>
                <a:gd name="T9" fmla="*/ 0 h 219"/>
                <a:gd name="T10" fmla="*/ 33 w 50"/>
                <a:gd name="T11" fmla="*/ 21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9">
                  <a:moveTo>
                    <a:pt x="33" y="213"/>
                  </a:moveTo>
                  <a:cubicBezTo>
                    <a:pt x="10" y="219"/>
                    <a:pt x="0" y="212"/>
                    <a:pt x="2" y="191"/>
                  </a:cubicBezTo>
                  <a:cubicBezTo>
                    <a:pt x="5" y="166"/>
                    <a:pt x="11" y="141"/>
                    <a:pt x="11" y="117"/>
                  </a:cubicBezTo>
                  <a:cubicBezTo>
                    <a:pt x="11" y="78"/>
                    <a:pt x="8" y="40"/>
                    <a:pt x="6" y="0"/>
                  </a:cubicBezTo>
                  <a:cubicBezTo>
                    <a:pt x="18" y="0"/>
                    <a:pt x="31" y="0"/>
                    <a:pt x="50" y="0"/>
                  </a:cubicBezTo>
                  <a:cubicBezTo>
                    <a:pt x="44" y="71"/>
                    <a:pt x="39" y="142"/>
                    <a:pt x="33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51275" y="4454525"/>
              <a:ext cx="261938" cy="274637"/>
            </a:xfrm>
            <a:custGeom>
              <a:avLst/>
              <a:gdLst>
                <a:gd name="T0" fmla="*/ 0 w 115"/>
                <a:gd name="T1" fmla="*/ 119 h 120"/>
                <a:gd name="T2" fmla="*/ 115 w 115"/>
                <a:gd name="T3" fmla="*/ 0 h 120"/>
                <a:gd name="T4" fmla="*/ 59 w 115"/>
                <a:gd name="T5" fmla="*/ 74 h 120"/>
                <a:gd name="T6" fmla="*/ 0 w 115"/>
                <a:gd name="T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20">
                  <a:moveTo>
                    <a:pt x="0" y="119"/>
                  </a:moveTo>
                  <a:cubicBezTo>
                    <a:pt x="35" y="82"/>
                    <a:pt x="75" y="41"/>
                    <a:pt x="115" y="0"/>
                  </a:cubicBezTo>
                  <a:cubicBezTo>
                    <a:pt x="113" y="9"/>
                    <a:pt x="97" y="33"/>
                    <a:pt x="59" y="74"/>
                  </a:cubicBezTo>
                  <a:cubicBezTo>
                    <a:pt x="15" y="120"/>
                    <a:pt x="15" y="120"/>
                    <a:pt x="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967163" y="4589463"/>
              <a:ext cx="119063" cy="134937"/>
            </a:xfrm>
            <a:custGeom>
              <a:avLst/>
              <a:gdLst>
                <a:gd name="T0" fmla="*/ 52 w 52"/>
                <a:gd name="T1" fmla="*/ 0 h 59"/>
                <a:gd name="T2" fmla="*/ 52 w 52"/>
                <a:gd name="T3" fmla="*/ 59 h 59"/>
                <a:gd name="T4" fmla="*/ 0 w 52"/>
                <a:gd name="T5" fmla="*/ 59 h 59"/>
                <a:gd name="T6" fmla="*/ 52 w 52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9">
                  <a:moveTo>
                    <a:pt x="52" y="0"/>
                  </a:moveTo>
                  <a:cubicBezTo>
                    <a:pt x="52" y="22"/>
                    <a:pt x="52" y="39"/>
                    <a:pt x="52" y="59"/>
                  </a:cubicBezTo>
                  <a:cubicBezTo>
                    <a:pt x="35" y="59"/>
                    <a:pt x="19" y="59"/>
                    <a:pt x="0" y="59"/>
                  </a:cubicBezTo>
                  <a:cubicBezTo>
                    <a:pt x="18" y="39"/>
                    <a:pt x="33" y="2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139950" y="3570288"/>
              <a:ext cx="134938" cy="122237"/>
            </a:xfrm>
            <a:custGeom>
              <a:avLst/>
              <a:gdLst>
                <a:gd name="T0" fmla="*/ 59 w 59"/>
                <a:gd name="T1" fmla="*/ 0 h 53"/>
                <a:gd name="T2" fmla="*/ 14 w 59"/>
                <a:gd name="T3" fmla="*/ 53 h 53"/>
                <a:gd name="T4" fmla="*/ 21 w 59"/>
                <a:gd name="T5" fmla="*/ 17 h 53"/>
                <a:gd name="T6" fmla="*/ 59 w 59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3">
                  <a:moveTo>
                    <a:pt x="59" y="0"/>
                  </a:moveTo>
                  <a:cubicBezTo>
                    <a:pt x="54" y="32"/>
                    <a:pt x="27" y="34"/>
                    <a:pt x="14" y="53"/>
                  </a:cubicBezTo>
                  <a:cubicBezTo>
                    <a:pt x="3" y="36"/>
                    <a:pt x="0" y="25"/>
                    <a:pt x="21" y="17"/>
                  </a:cubicBezTo>
                  <a:cubicBezTo>
                    <a:pt x="32" y="13"/>
                    <a:pt x="43" y="8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200275" y="3660775"/>
              <a:ext cx="117475" cy="98425"/>
            </a:xfrm>
            <a:custGeom>
              <a:avLst/>
              <a:gdLst>
                <a:gd name="T0" fmla="*/ 35 w 52"/>
                <a:gd name="T1" fmla="*/ 0 h 43"/>
                <a:gd name="T2" fmla="*/ 52 w 52"/>
                <a:gd name="T3" fmla="*/ 43 h 43"/>
                <a:gd name="T4" fmla="*/ 0 w 52"/>
                <a:gd name="T5" fmla="*/ 31 h 43"/>
                <a:gd name="T6" fmla="*/ 35 w 5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35" y="0"/>
                  </a:moveTo>
                  <a:cubicBezTo>
                    <a:pt x="41" y="15"/>
                    <a:pt x="46" y="28"/>
                    <a:pt x="52" y="43"/>
                  </a:cubicBezTo>
                  <a:cubicBezTo>
                    <a:pt x="34" y="39"/>
                    <a:pt x="19" y="36"/>
                    <a:pt x="0" y="31"/>
                  </a:cubicBezTo>
                  <a:cubicBezTo>
                    <a:pt x="12" y="20"/>
                    <a:pt x="23" y="11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42604" y="643918"/>
            <a:ext cx="7706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每次午饭过后的办公室，大多是平静的，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偶尔有零星键盘声，也不妨碍大家的睡意。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85856" y="2832258"/>
            <a:ext cx="2588937" cy="2586821"/>
            <a:chOff x="4919663" y="2854325"/>
            <a:chExt cx="1943100" cy="1941512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391150" y="2854325"/>
              <a:ext cx="1389063" cy="1281112"/>
            </a:xfrm>
            <a:custGeom>
              <a:avLst/>
              <a:gdLst>
                <a:gd name="T0" fmla="*/ 560 w 608"/>
                <a:gd name="T1" fmla="*/ 475 h 560"/>
                <a:gd name="T2" fmla="*/ 593 w 608"/>
                <a:gd name="T3" fmla="*/ 412 h 560"/>
                <a:gd name="T4" fmla="*/ 532 w 608"/>
                <a:gd name="T5" fmla="*/ 108 h 560"/>
                <a:gd name="T6" fmla="*/ 516 w 608"/>
                <a:gd name="T7" fmla="*/ 89 h 560"/>
                <a:gd name="T8" fmla="*/ 309 w 608"/>
                <a:gd name="T9" fmla="*/ 14 h 560"/>
                <a:gd name="T10" fmla="*/ 294 w 608"/>
                <a:gd name="T11" fmla="*/ 14 h 560"/>
                <a:gd name="T12" fmla="*/ 187 w 608"/>
                <a:gd name="T13" fmla="*/ 51 h 560"/>
                <a:gd name="T14" fmla="*/ 92 w 608"/>
                <a:gd name="T15" fmla="*/ 139 h 560"/>
                <a:gd name="T16" fmla="*/ 138 w 608"/>
                <a:gd name="T17" fmla="*/ 486 h 560"/>
                <a:gd name="T18" fmla="*/ 320 w 608"/>
                <a:gd name="T19" fmla="*/ 560 h 560"/>
                <a:gd name="T20" fmla="*/ 314 w 608"/>
                <a:gd name="T21" fmla="*/ 463 h 560"/>
                <a:gd name="T22" fmla="*/ 200 w 608"/>
                <a:gd name="T23" fmla="*/ 425 h 560"/>
                <a:gd name="T24" fmla="*/ 202 w 608"/>
                <a:gd name="T25" fmla="*/ 417 h 560"/>
                <a:gd name="T26" fmla="*/ 316 w 608"/>
                <a:gd name="T27" fmla="*/ 442 h 560"/>
                <a:gd name="T28" fmla="*/ 319 w 608"/>
                <a:gd name="T29" fmla="*/ 435 h 560"/>
                <a:gd name="T30" fmla="*/ 297 w 608"/>
                <a:gd name="T31" fmla="*/ 423 h 560"/>
                <a:gd name="T32" fmla="*/ 185 w 608"/>
                <a:gd name="T33" fmla="*/ 387 h 560"/>
                <a:gd name="T34" fmla="*/ 165 w 608"/>
                <a:gd name="T35" fmla="*/ 373 h 560"/>
                <a:gd name="T36" fmla="*/ 168 w 608"/>
                <a:gd name="T37" fmla="*/ 366 h 560"/>
                <a:gd name="T38" fmla="*/ 301 w 608"/>
                <a:gd name="T39" fmla="*/ 403 h 560"/>
                <a:gd name="T40" fmla="*/ 279 w 608"/>
                <a:gd name="T41" fmla="*/ 344 h 560"/>
                <a:gd name="T42" fmla="*/ 275 w 608"/>
                <a:gd name="T43" fmla="*/ 311 h 560"/>
                <a:gd name="T44" fmla="*/ 343 w 608"/>
                <a:gd name="T45" fmla="*/ 170 h 560"/>
                <a:gd name="T46" fmla="*/ 355 w 608"/>
                <a:gd name="T47" fmla="*/ 162 h 560"/>
                <a:gd name="T48" fmla="*/ 397 w 608"/>
                <a:gd name="T49" fmla="*/ 140 h 560"/>
                <a:gd name="T50" fmla="*/ 415 w 608"/>
                <a:gd name="T51" fmla="*/ 139 h 560"/>
                <a:gd name="T52" fmla="*/ 457 w 608"/>
                <a:gd name="T53" fmla="*/ 173 h 560"/>
                <a:gd name="T54" fmla="*/ 492 w 608"/>
                <a:gd name="T55" fmla="*/ 184 h 560"/>
                <a:gd name="T56" fmla="*/ 526 w 608"/>
                <a:gd name="T57" fmla="*/ 223 h 560"/>
                <a:gd name="T58" fmla="*/ 536 w 608"/>
                <a:gd name="T59" fmla="*/ 241 h 560"/>
                <a:gd name="T60" fmla="*/ 546 w 608"/>
                <a:gd name="T61" fmla="*/ 261 h 560"/>
                <a:gd name="T62" fmla="*/ 571 w 608"/>
                <a:gd name="T63" fmla="*/ 336 h 560"/>
                <a:gd name="T64" fmla="*/ 573 w 608"/>
                <a:gd name="T65" fmla="*/ 341 h 560"/>
                <a:gd name="T66" fmla="*/ 588 w 608"/>
                <a:gd name="T67" fmla="*/ 336 h 560"/>
                <a:gd name="T68" fmla="*/ 592 w 608"/>
                <a:gd name="T69" fmla="*/ 340 h 560"/>
                <a:gd name="T70" fmla="*/ 581 w 608"/>
                <a:gd name="T71" fmla="*/ 359 h 560"/>
                <a:gd name="T72" fmla="*/ 570 w 608"/>
                <a:gd name="T73" fmla="*/ 377 h 560"/>
                <a:gd name="T74" fmla="*/ 560 w 608"/>
                <a:gd name="T75" fmla="*/ 47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8" h="560">
                  <a:moveTo>
                    <a:pt x="560" y="475"/>
                  </a:moveTo>
                  <a:cubicBezTo>
                    <a:pt x="577" y="460"/>
                    <a:pt x="590" y="437"/>
                    <a:pt x="593" y="412"/>
                  </a:cubicBezTo>
                  <a:cubicBezTo>
                    <a:pt x="608" y="304"/>
                    <a:pt x="588" y="202"/>
                    <a:pt x="532" y="108"/>
                  </a:cubicBezTo>
                  <a:cubicBezTo>
                    <a:pt x="528" y="101"/>
                    <a:pt x="523" y="94"/>
                    <a:pt x="516" y="89"/>
                  </a:cubicBezTo>
                  <a:cubicBezTo>
                    <a:pt x="454" y="45"/>
                    <a:pt x="392" y="0"/>
                    <a:pt x="309" y="14"/>
                  </a:cubicBezTo>
                  <a:cubicBezTo>
                    <a:pt x="304" y="14"/>
                    <a:pt x="299" y="14"/>
                    <a:pt x="294" y="14"/>
                  </a:cubicBezTo>
                  <a:cubicBezTo>
                    <a:pt x="255" y="16"/>
                    <a:pt x="219" y="26"/>
                    <a:pt x="187" y="51"/>
                  </a:cubicBezTo>
                  <a:cubicBezTo>
                    <a:pt x="152" y="77"/>
                    <a:pt x="120" y="105"/>
                    <a:pt x="92" y="139"/>
                  </a:cubicBezTo>
                  <a:cubicBezTo>
                    <a:pt x="0" y="250"/>
                    <a:pt x="16" y="402"/>
                    <a:pt x="138" y="486"/>
                  </a:cubicBezTo>
                  <a:cubicBezTo>
                    <a:pt x="192" y="523"/>
                    <a:pt x="250" y="554"/>
                    <a:pt x="320" y="560"/>
                  </a:cubicBezTo>
                  <a:cubicBezTo>
                    <a:pt x="318" y="528"/>
                    <a:pt x="316" y="496"/>
                    <a:pt x="314" y="463"/>
                  </a:cubicBezTo>
                  <a:cubicBezTo>
                    <a:pt x="276" y="455"/>
                    <a:pt x="235" y="448"/>
                    <a:pt x="200" y="425"/>
                  </a:cubicBezTo>
                  <a:cubicBezTo>
                    <a:pt x="201" y="422"/>
                    <a:pt x="202" y="420"/>
                    <a:pt x="202" y="417"/>
                  </a:cubicBezTo>
                  <a:cubicBezTo>
                    <a:pt x="240" y="425"/>
                    <a:pt x="278" y="434"/>
                    <a:pt x="316" y="442"/>
                  </a:cubicBezTo>
                  <a:cubicBezTo>
                    <a:pt x="317" y="439"/>
                    <a:pt x="318" y="437"/>
                    <a:pt x="319" y="435"/>
                  </a:cubicBezTo>
                  <a:cubicBezTo>
                    <a:pt x="312" y="431"/>
                    <a:pt x="305" y="425"/>
                    <a:pt x="297" y="423"/>
                  </a:cubicBezTo>
                  <a:cubicBezTo>
                    <a:pt x="260" y="410"/>
                    <a:pt x="222" y="399"/>
                    <a:pt x="185" y="387"/>
                  </a:cubicBezTo>
                  <a:cubicBezTo>
                    <a:pt x="178" y="384"/>
                    <a:pt x="171" y="377"/>
                    <a:pt x="165" y="373"/>
                  </a:cubicBezTo>
                  <a:cubicBezTo>
                    <a:pt x="166" y="370"/>
                    <a:pt x="167" y="368"/>
                    <a:pt x="168" y="366"/>
                  </a:cubicBezTo>
                  <a:cubicBezTo>
                    <a:pt x="211" y="378"/>
                    <a:pt x="254" y="390"/>
                    <a:pt x="301" y="403"/>
                  </a:cubicBezTo>
                  <a:cubicBezTo>
                    <a:pt x="292" y="381"/>
                    <a:pt x="284" y="363"/>
                    <a:pt x="279" y="344"/>
                  </a:cubicBezTo>
                  <a:cubicBezTo>
                    <a:pt x="276" y="333"/>
                    <a:pt x="272" y="321"/>
                    <a:pt x="275" y="311"/>
                  </a:cubicBezTo>
                  <a:cubicBezTo>
                    <a:pt x="292" y="261"/>
                    <a:pt x="312" y="213"/>
                    <a:pt x="343" y="170"/>
                  </a:cubicBezTo>
                  <a:cubicBezTo>
                    <a:pt x="345" y="166"/>
                    <a:pt x="351" y="161"/>
                    <a:pt x="355" y="162"/>
                  </a:cubicBezTo>
                  <a:cubicBezTo>
                    <a:pt x="374" y="164"/>
                    <a:pt x="385" y="152"/>
                    <a:pt x="397" y="140"/>
                  </a:cubicBezTo>
                  <a:cubicBezTo>
                    <a:pt x="400" y="137"/>
                    <a:pt x="411" y="136"/>
                    <a:pt x="415" y="139"/>
                  </a:cubicBezTo>
                  <a:cubicBezTo>
                    <a:pt x="430" y="149"/>
                    <a:pt x="443" y="161"/>
                    <a:pt x="457" y="173"/>
                  </a:cubicBezTo>
                  <a:cubicBezTo>
                    <a:pt x="474" y="162"/>
                    <a:pt x="484" y="168"/>
                    <a:pt x="492" y="184"/>
                  </a:cubicBezTo>
                  <a:cubicBezTo>
                    <a:pt x="501" y="199"/>
                    <a:pt x="506" y="217"/>
                    <a:pt x="526" y="223"/>
                  </a:cubicBezTo>
                  <a:cubicBezTo>
                    <a:pt x="531" y="225"/>
                    <a:pt x="533" y="235"/>
                    <a:pt x="536" y="241"/>
                  </a:cubicBezTo>
                  <a:cubicBezTo>
                    <a:pt x="539" y="248"/>
                    <a:pt x="542" y="254"/>
                    <a:pt x="546" y="261"/>
                  </a:cubicBezTo>
                  <a:cubicBezTo>
                    <a:pt x="559" y="284"/>
                    <a:pt x="572" y="308"/>
                    <a:pt x="571" y="336"/>
                  </a:cubicBezTo>
                  <a:cubicBezTo>
                    <a:pt x="571" y="338"/>
                    <a:pt x="572" y="339"/>
                    <a:pt x="573" y="341"/>
                  </a:cubicBezTo>
                  <a:cubicBezTo>
                    <a:pt x="578" y="339"/>
                    <a:pt x="583" y="338"/>
                    <a:pt x="588" y="336"/>
                  </a:cubicBezTo>
                  <a:cubicBezTo>
                    <a:pt x="589" y="337"/>
                    <a:pt x="590" y="338"/>
                    <a:pt x="592" y="340"/>
                  </a:cubicBezTo>
                  <a:cubicBezTo>
                    <a:pt x="588" y="346"/>
                    <a:pt x="585" y="353"/>
                    <a:pt x="581" y="359"/>
                  </a:cubicBezTo>
                  <a:cubicBezTo>
                    <a:pt x="578" y="365"/>
                    <a:pt x="571" y="371"/>
                    <a:pt x="570" y="377"/>
                  </a:cubicBezTo>
                  <a:cubicBezTo>
                    <a:pt x="566" y="410"/>
                    <a:pt x="563" y="444"/>
                    <a:pt x="560" y="4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200650" y="3660775"/>
              <a:ext cx="885825" cy="1135062"/>
            </a:xfrm>
            <a:custGeom>
              <a:avLst/>
              <a:gdLst>
                <a:gd name="T0" fmla="*/ 97 w 388"/>
                <a:gd name="T1" fmla="*/ 3 h 496"/>
                <a:gd name="T2" fmla="*/ 91 w 388"/>
                <a:gd name="T3" fmla="*/ 0 h 496"/>
                <a:gd name="T4" fmla="*/ 80 w 388"/>
                <a:gd name="T5" fmla="*/ 16 h 496"/>
                <a:gd name="T6" fmla="*/ 13 w 388"/>
                <a:gd name="T7" fmla="*/ 239 h 496"/>
                <a:gd name="T8" fmla="*/ 98 w 388"/>
                <a:gd name="T9" fmla="*/ 451 h 496"/>
                <a:gd name="T10" fmla="*/ 173 w 388"/>
                <a:gd name="T11" fmla="*/ 491 h 496"/>
                <a:gd name="T12" fmla="*/ 244 w 388"/>
                <a:gd name="T13" fmla="*/ 490 h 496"/>
                <a:gd name="T14" fmla="*/ 210 w 388"/>
                <a:gd name="T15" fmla="*/ 420 h 496"/>
                <a:gd name="T16" fmla="*/ 152 w 388"/>
                <a:gd name="T17" fmla="*/ 294 h 496"/>
                <a:gd name="T18" fmla="*/ 145 w 388"/>
                <a:gd name="T19" fmla="*/ 230 h 496"/>
                <a:gd name="T20" fmla="*/ 183 w 388"/>
                <a:gd name="T21" fmla="*/ 310 h 496"/>
                <a:gd name="T22" fmla="*/ 235 w 388"/>
                <a:gd name="T23" fmla="*/ 409 h 496"/>
                <a:gd name="T24" fmla="*/ 272 w 388"/>
                <a:gd name="T25" fmla="*/ 480 h 496"/>
                <a:gd name="T26" fmla="*/ 306 w 388"/>
                <a:gd name="T27" fmla="*/ 489 h 496"/>
                <a:gd name="T28" fmla="*/ 318 w 388"/>
                <a:gd name="T29" fmla="*/ 473 h 496"/>
                <a:gd name="T30" fmla="*/ 384 w 388"/>
                <a:gd name="T31" fmla="*/ 252 h 496"/>
                <a:gd name="T32" fmla="*/ 388 w 388"/>
                <a:gd name="T33" fmla="*/ 238 h 496"/>
                <a:gd name="T34" fmla="*/ 225 w 388"/>
                <a:gd name="T35" fmla="*/ 170 h 496"/>
                <a:gd name="T36" fmla="*/ 103 w 388"/>
                <a:gd name="T37" fmla="*/ 23 h 496"/>
                <a:gd name="T38" fmla="*/ 97 w 388"/>
                <a:gd name="T39" fmla="*/ 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96">
                  <a:moveTo>
                    <a:pt x="97" y="3"/>
                  </a:moveTo>
                  <a:cubicBezTo>
                    <a:pt x="95" y="2"/>
                    <a:pt x="93" y="1"/>
                    <a:pt x="91" y="0"/>
                  </a:cubicBezTo>
                  <a:cubicBezTo>
                    <a:pt x="87" y="5"/>
                    <a:pt x="84" y="11"/>
                    <a:pt x="80" y="16"/>
                  </a:cubicBezTo>
                  <a:cubicBezTo>
                    <a:pt x="28" y="82"/>
                    <a:pt x="0" y="155"/>
                    <a:pt x="13" y="239"/>
                  </a:cubicBezTo>
                  <a:cubicBezTo>
                    <a:pt x="25" y="316"/>
                    <a:pt x="58" y="385"/>
                    <a:pt x="98" y="451"/>
                  </a:cubicBezTo>
                  <a:cubicBezTo>
                    <a:pt x="117" y="482"/>
                    <a:pt x="137" y="495"/>
                    <a:pt x="173" y="491"/>
                  </a:cubicBezTo>
                  <a:cubicBezTo>
                    <a:pt x="195" y="488"/>
                    <a:pt x="219" y="490"/>
                    <a:pt x="244" y="490"/>
                  </a:cubicBezTo>
                  <a:cubicBezTo>
                    <a:pt x="232" y="464"/>
                    <a:pt x="221" y="442"/>
                    <a:pt x="210" y="420"/>
                  </a:cubicBezTo>
                  <a:cubicBezTo>
                    <a:pt x="190" y="378"/>
                    <a:pt x="170" y="337"/>
                    <a:pt x="152" y="294"/>
                  </a:cubicBezTo>
                  <a:cubicBezTo>
                    <a:pt x="143" y="274"/>
                    <a:pt x="138" y="252"/>
                    <a:pt x="145" y="230"/>
                  </a:cubicBezTo>
                  <a:cubicBezTo>
                    <a:pt x="158" y="257"/>
                    <a:pt x="170" y="284"/>
                    <a:pt x="183" y="310"/>
                  </a:cubicBezTo>
                  <a:cubicBezTo>
                    <a:pt x="200" y="344"/>
                    <a:pt x="218" y="376"/>
                    <a:pt x="235" y="409"/>
                  </a:cubicBezTo>
                  <a:cubicBezTo>
                    <a:pt x="248" y="433"/>
                    <a:pt x="261" y="456"/>
                    <a:pt x="272" y="480"/>
                  </a:cubicBezTo>
                  <a:cubicBezTo>
                    <a:pt x="280" y="496"/>
                    <a:pt x="294" y="490"/>
                    <a:pt x="306" y="489"/>
                  </a:cubicBezTo>
                  <a:cubicBezTo>
                    <a:pt x="310" y="489"/>
                    <a:pt x="316" y="479"/>
                    <a:pt x="318" y="473"/>
                  </a:cubicBezTo>
                  <a:cubicBezTo>
                    <a:pt x="340" y="400"/>
                    <a:pt x="362" y="326"/>
                    <a:pt x="384" y="252"/>
                  </a:cubicBezTo>
                  <a:cubicBezTo>
                    <a:pt x="386" y="248"/>
                    <a:pt x="386" y="244"/>
                    <a:pt x="388" y="238"/>
                  </a:cubicBezTo>
                  <a:cubicBezTo>
                    <a:pt x="328" y="228"/>
                    <a:pt x="276" y="202"/>
                    <a:pt x="225" y="170"/>
                  </a:cubicBezTo>
                  <a:cubicBezTo>
                    <a:pt x="169" y="133"/>
                    <a:pt x="120" y="93"/>
                    <a:pt x="103" y="23"/>
                  </a:cubicBezTo>
                  <a:cubicBezTo>
                    <a:pt x="101" y="17"/>
                    <a:pt x="99" y="10"/>
                    <a:pt x="9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983288" y="3349625"/>
              <a:ext cx="665163" cy="1431925"/>
            </a:xfrm>
            <a:custGeom>
              <a:avLst/>
              <a:gdLst>
                <a:gd name="T0" fmla="*/ 190 w 291"/>
                <a:gd name="T1" fmla="*/ 81 h 626"/>
                <a:gd name="T2" fmla="*/ 161 w 291"/>
                <a:gd name="T3" fmla="*/ 91 h 626"/>
                <a:gd name="T4" fmla="*/ 129 w 291"/>
                <a:gd name="T5" fmla="*/ 75 h 626"/>
                <a:gd name="T6" fmla="*/ 136 w 291"/>
                <a:gd name="T7" fmla="*/ 29 h 626"/>
                <a:gd name="T8" fmla="*/ 100 w 291"/>
                <a:gd name="T9" fmla="*/ 24 h 626"/>
                <a:gd name="T10" fmla="*/ 80 w 291"/>
                <a:gd name="T11" fmla="*/ 0 h 626"/>
                <a:gd name="T12" fmla="*/ 39 w 291"/>
                <a:gd name="T13" fmla="*/ 101 h 626"/>
                <a:gd name="T14" fmla="*/ 41 w 291"/>
                <a:gd name="T15" fmla="*/ 115 h 626"/>
                <a:gd name="T16" fmla="*/ 99 w 291"/>
                <a:gd name="T17" fmla="*/ 252 h 626"/>
                <a:gd name="T18" fmla="*/ 99 w 291"/>
                <a:gd name="T19" fmla="*/ 324 h 626"/>
                <a:gd name="T20" fmla="*/ 93 w 291"/>
                <a:gd name="T21" fmla="*/ 336 h 626"/>
                <a:gd name="T22" fmla="*/ 27 w 291"/>
                <a:gd name="T23" fmla="*/ 527 h 626"/>
                <a:gd name="T24" fmla="*/ 0 w 291"/>
                <a:gd name="T25" fmla="*/ 626 h 626"/>
                <a:gd name="T26" fmla="*/ 93 w 291"/>
                <a:gd name="T27" fmla="*/ 625 h 626"/>
                <a:gd name="T28" fmla="*/ 105 w 291"/>
                <a:gd name="T29" fmla="*/ 615 h 626"/>
                <a:gd name="T30" fmla="*/ 128 w 291"/>
                <a:gd name="T31" fmla="*/ 558 h 626"/>
                <a:gd name="T32" fmla="*/ 203 w 291"/>
                <a:gd name="T33" fmla="*/ 332 h 626"/>
                <a:gd name="T34" fmla="*/ 217 w 291"/>
                <a:gd name="T35" fmla="*/ 236 h 626"/>
                <a:gd name="T36" fmla="*/ 214 w 291"/>
                <a:gd name="T37" fmla="*/ 175 h 626"/>
                <a:gd name="T38" fmla="*/ 246 w 291"/>
                <a:gd name="T39" fmla="*/ 137 h 626"/>
                <a:gd name="T40" fmla="*/ 266 w 291"/>
                <a:gd name="T41" fmla="*/ 156 h 626"/>
                <a:gd name="T42" fmla="*/ 270 w 291"/>
                <a:gd name="T43" fmla="*/ 159 h 626"/>
                <a:gd name="T44" fmla="*/ 291 w 291"/>
                <a:gd name="T45" fmla="*/ 152 h 626"/>
                <a:gd name="T46" fmla="*/ 267 w 291"/>
                <a:gd name="T47" fmla="*/ 108 h 626"/>
                <a:gd name="T48" fmla="*/ 251 w 291"/>
                <a:gd name="T49" fmla="*/ 109 h 626"/>
                <a:gd name="T50" fmla="*/ 228 w 291"/>
                <a:gd name="T51" fmla="*/ 134 h 626"/>
                <a:gd name="T52" fmla="*/ 216 w 291"/>
                <a:gd name="T53" fmla="*/ 139 h 626"/>
                <a:gd name="T54" fmla="*/ 169 w 291"/>
                <a:gd name="T55" fmla="*/ 112 h 626"/>
                <a:gd name="T56" fmla="*/ 190 w 291"/>
                <a:gd name="T57" fmla="*/ 8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626">
                  <a:moveTo>
                    <a:pt x="190" y="81"/>
                  </a:moveTo>
                  <a:cubicBezTo>
                    <a:pt x="180" y="85"/>
                    <a:pt x="170" y="92"/>
                    <a:pt x="161" y="91"/>
                  </a:cubicBezTo>
                  <a:cubicBezTo>
                    <a:pt x="150" y="90"/>
                    <a:pt x="138" y="83"/>
                    <a:pt x="129" y="75"/>
                  </a:cubicBezTo>
                  <a:cubicBezTo>
                    <a:pt x="109" y="58"/>
                    <a:pt x="135" y="45"/>
                    <a:pt x="136" y="29"/>
                  </a:cubicBezTo>
                  <a:cubicBezTo>
                    <a:pt x="117" y="44"/>
                    <a:pt x="117" y="44"/>
                    <a:pt x="100" y="24"/>
                  </a:cubicBezTo>
                  <a:cubicBezTo>
                    <a:pt x="95" y="17"/>
                    <a:pt x="89" y="11"/>
                    <a:pt x="80" y="0"/>
                  </a:cubicBezTo>
                  <a:cubicBezTo>
                    <a:pt x="65" y="37"/>
                    <a:pt x="52" y="69"/>
                    <a:pt x="39" y="101"/>
                  </a:cubicBezTo>
                  <a:cubicBezTo>
                    <a:pt x="38" y="105"/>
                    <a:pt x="40" y="111"/>
                    <a:pt x="41" y="115"/>
                  </a:cubicBezTo>
                  <a:cubicBezTo>
                    <a:pt x="60" y="161"/>
                    <a:pt x="79" y="207"/>
                    <a:pt x="99" y="252"/>
                  </a:cubicBezTo>
                  <a:cubicBezTo>
                    <a:pt x="110" y="276"/>
                    <a:pt x="121" y="300"/>
                    <a:pt x="99" y="324"/>
                  </a:cubicBezTo>
                  <a:cubicBezTo>
                    <a:pt x="96" y="327"/>
                    <a:pt x="94" y="332"/>
                    <a:pt x="93" y="336"/>
                  </a:cubicBezTo>
                  <a:cubicBezTo>
                    <a:pt x="71" y="399"/>
                    <a:pt x="48" y="463"/>
                    <a:pt x="27" y="527"/>
                  </a:cubicBezTo>
                  <a:cubicBezTo>
                    <a:pt x="17" y="559"/>
                    <a:pt x="10" y="591"/>
                    <a:pt x="0" y="626"/>
                  </a:cubicBezTo>
                  <a:cubicBezTo>
                    <a:pt x="33" y="626"/>
                    <a:pt x="63" y="626"/>
                    <a:pt x="93" y="625"/>
                  </a:cubicBezTo>
                  <a:cubicBezTo>
                    <a:pt x="97" y="625"/>
                    <a:pt x="103" y="620"/>
                    <a:pt x="105" y="615"/>
                  </a:cubicBezTo>
                  <a:cubicBezTo>
                    <a:pt x="114" y="597"/>
                    <a:pt x="121" y="578"/>
                    <a:pt x="128" y="558"/>
                  </a:cubicBezTo>
                  <a:cubicBezTo>
                    <a:pt x="153" y="483"/>
                    <a:pt x="177" y="407"/>
                    <a:pt x="203" y="332"/>
                  </a:cubicBezTo>
                  <a:cubicBezTo>
                    <a:pt x="213" y="301"/>
                    <a:pt x="220" y="269"/>
                    <a:pt x="217" y="236"/>
                  </a:cubicBezTo>
                  <a:cubicBezTo>
                    <a:pt x="216" y="216"/>
                    <a:pt x="215" y="195"/>
                    <a:pt x="214" y="175"/>
                  </a:cubicBezTo>
                  <a:cubicBezTo>
                    <a:pt x="214" y="163"/>
                    <a:pt x="233" y="140"/>
                    <a:pt x="246" y="137"/>
                  </a:cubicBezTo>
                  <a:cubicBezTo>
                    <a:pt x="263" y="131"/>
                    <a:pt x="260" y="149"/>
                    <a:pt x="266" y="156"/>
                  </a:cubicBezTo>
                  <a:cubicBezTo>
                    <a:pt x="267" y="156"/>
                    <a:pt x="268" y="157"/>
                    <a:pt x="270" y="159"/>
                  </a:cubicBezTo>
                  <a:cubicBezTo>
                    <a:pt x="275" y="157"/>
                    <a:pt x="281" y="156"/>
                    <a:pt x="291" y="152"/>
                  </a:cubicBezTo>
                  <a:cubicBezTo>
                    <a:pt x="282" y="136"/>
                    <a:pt x="275" y="121"/>
                    <a:pt x="267" y="108"/>
                  </a:cubicBezTo>
                  <a:cubicBezTo>
                    <a:pt x="265" y="106"/>
                    <a:pt x="254" y="106"/>
                    <a:pt x="251" y="109"/>
                  </a:cubicBezTo>
                  <a:cubicBezTo>
                    <a:pt x="243" y="116"/>
                    <a:pt x="236" y="126"/>
                    <a:pt x="228" y="134"/>
                  </a:cubicBezTo>
                  <a:cubicBezTo>
                    <a:pt x="225" y="136"/>
                    <a:pt x="219" y="140"/>
                    <a:pt x="216" y="139"/>
                  </a:cubicBezTo>
                  <a:cubicBezTo>
                    <a:pt x="200" y="131"/>
                    <a:pt x="185" y="121"/>
                    <a:pt x="169" y="112"/>
                  </a:cubicBezTo>
                  <a:cubicBezTo>
                    <a:pt x="178" y="99"/>
                    <a:pt x="184" y="90"/>
                    <a:pt x="19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919663" y="4095750"/>
              <a:ext cx="334963" cy="684212"/>
            </a:xfrm>
            <a:custGeom>
              <a:avLst/>
              <a:gdLst>
                <a:gd name="T0" fmla="*/ 145 w 147"/>
                <a:gd name="T1" fmla="*/ 299 h 299"/>
                <a:gd name="T2" fmla="*/ 147 w 147"/>
                <a:gd name="T3" fmla="*/ 293 h 299"/>
                <a:gd name="T4" fmla="*/ 122 w 147"/>
                <a:gd name="T5" fmla="*/ 106 h 299"/>
                <a:gd name="T6" fmla="*/ 103 w 147"/>
                <a:gd name="T7" fmla="*/ 0 h 299"/>
                <a:gd name="T8" fmla="*/ 0 w 147"/>
                <a:gd name="T9" fmla="*/ 24 h 299"/>
                <a:gd name="T10" fmla="*/ 50 w 147"/>
                <a:gd name="T11" fmla="*/ 299 h 299"/>
                <a:gd name="T12" fmla="*/ 145 w 147"/>
                <a:gd name="T1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299">
                  <a:moveTo>
                    <a:pt x="145" y="299"/>
                  </a:moveTo>
                  <a:cubicBezTo>
                    <a:pt x="146" y="296"/>
                    <a:pt x="147" y="295"/>
                    <a:pt x="147" y="293"/>
                  </a:cubicBezTo>
                  <a:cubicBezTo>
                    <a:pt x="138" y="231"/>
                    <a:pt x="144" y="167"/>
                    <a:pt x="122" y="106"/>
                  </a:cubicBezTo>
                  <a:cubicBezTo>
                    <a:pt x="110" y="73"/>
                    <a:pt x="109" y="36"/>
                    <a:pt x="103" y="0"/>
                  </a:cubicBezTo>
                  <a:cubicBezTo>
                    <a:pt x="70" y="8"/>
                    <a:pt x="36" y="15"/>
                    <a:pt x="0" y="24"/>
                  </a:cubicBezTo>
                  <a:cubicBezTo>
                    <a:pt x="16" y="115"/>
                    <a:pt x="33" y="207"/>
                    <a:pt x="50" y="299"/>
                  </a:cubicBezTo>
                  <a:cubicBezTo>
                    <a:pt x="82" y="299"/>
                    <a:pt x="114" y="299"/>
                    <a:pt x="145" y="2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489700" y="3708400"/>
              <a:ext cx="373063" cy="1073150"/>
            </a:xfrm>
            <a:custGeom>
              <a:avLst/>
              <a:gdLst>
                <a:gd name="T0" fmla="*/ 24 w 163"/>
                <a:gd name="T1" fmla="*/ 0 h 469"/>
                <a:gd name="T2" fmla="*/ 17 w 163"/>
                <a:gd name="T3" fmla="*/ 23 h 469"/>
                <a:gd name="T4" fmla="*/ 18 w 163"/>
                <a:gd name="T5" fmla="*/ 68 h 469"/>
                <a:gd name="T6" fmla="*/ 3 w 163"/>
                <a:gd name="T7" fmla="*/ 204 h 469"/>
                <a:gd name="T8" fmla="*/ 4 w 163"/>
                <a:gd name="T9" fmla="*/ 226 h 469"/>
                <a:gd name="T10" fmla="*/ 36 w 163"/>
                <a:gd name="T11" fmla="*/ 331 h 469"/>
                <a:gd name="T12" fmla="*/ 59 w 163"/>
                <a:gd name="T13" fmla="*/ 454 h 469"/>
                <a:gd name="T14" fmla="*/ 69 w 163"/>
                <a:gd name="T15" fmla="*/ 468 h 469"/>
                <a:gd name="T16" fmla="*/ 163 w 163"/>
                <a:gd name="T17" fmla="*/ 469 h 469"/>
                <a:gd name="T18" fmla="*/ 67 w 163"/>
                <a:gd name="T19" fmla="*/ 210 h 469"/>
                <a:gd name="T20" fmla="*/ 53 w 163"/>
                <a:gd name="T21" fmla="*/ 68 h 469"/>
                <a:gd name="T22" fmla="*/ 67 w 163"/>
                <a:gd name="T23" fmla="*/ 18 h 469"/>
                <a:gd name="T24" fmla="*/ 24 w 163"/>
                <a:gd name="T2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469">
                  <a:moveTo>
                    <a:pt x="24" y="0"/>
                  </a:moveTo>
                  <a:cubicBezTo>
                    <a:pt x="21" y="10"/>
                    <a:pt x="17" y="16"/>
                    <a:pt x="17" y="23"/>
                  </a:cubicBezTo>
                  <a:cubicBezTo>
                    <a:pt x="17" y="38"/>
                    <a:pt x="17" y="53"/>
                    <a:pt x="18" y="68"/>
                  </a:cubicBezTo>
                  <a:cubicBezTo>
                    <a:pt x="23" y="114"/>
                    <a:pt x="22" y="160"/>
                    <a:pt x="3" y="204"/>
                  </a:cubicBezTo>
                  <a:cubicBezTo>
                    <a:pt x="0" y="210"/>
                    <a:pt x="2" y="219"/>
                    <a:pt x="4" y="226"/>
                  </a:cubicBezTo>
                  <a:cubicBezTo>
                    <a:pt x="15" y="261"/>
                    <a:pt x="27" y="296"/>
                    <a:pt x="36" y="331"/>
                  </a:cubicBezTo>
                  <a:cubicBezTo>
                    <a:pt x="45" y="372"/>
                    <a:pt x="51" y="413"/>
                    <a:pt x="59" y="454"/>
                  </a:cubicBezTo>
                  <a:cubicBezTo>
                    <a:pt x="61" y="459"/>
                    <a:pt x="65" y="468"/>
                    <a:pt x="69" y="468"/>
                  </a:cubicBezTo>
                  <a:cubicBezTo>
                    <a:pt x="98" y="469"/>
                    <a:pt x="127" y="469"/>
                    <a:pt x="163" y="469"/>
                  </a:cubicBezTo>
                  <a:cubicBezTo>
                    <a:pt x="130" y="380"/>
                    <a:pt x="97" y="295"/>
                    <a:pt x="67" y="210"/>
                  </a:cubicBezTo>
                  <a:cubicBezTo>
                    <a:pt x="51" y="164"/>
                    <a:pt x="37" y="117"/>
                    <a:pt x="53" y="68"/>
                  </a:cubicBezTo>
                  <a:cubicBezTo>
                    <a:pt x="59" y="52"/>
                    <a:pt x="62" y="36"/>
                    <a:pt x="67" y="18"/>
                  </a:cubicBezTo>
                  <a:cubicBezTo>
                    <a:pt x="41" y="24"/>
                    <a:pt x="41" y="2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411913" y="4279900"/>
              <a:ext cx="153988" cy="450850"/>
            </a:xfrm>
            <a:custGeom>
              <a:avLst/>
              <a:gdLst>
                <a:gd name="T0" fmla="*/ 64 w 67"/>
                <a:gd name="T1" fmla="*/ 197 h 197"/>
                <a:gd name="T2" fmla="*/ 67 w 67"/>
                <a:gd name="T3" fmla="*/ 196 h 197"/>
                <a:gd name="T4" fmla="*/ 26 w 67"/>
                <a:gd name="T5" fmla="*/ 0 h 197"/>
                <a:gd name="T6" fmla="*/ 2 w 67"/>
                <a:gd name="T7" fmla="*/ 61 h 197"/>
                <a:gd name="T8" fmla="*/ 2 w 67"/>
                <a:gd name="T9" fmla="*/ 77 h 197"/>
                <a:gd name="T10" fmla="*/ 64 w 67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97">
                  <a:moveTo>
                    <a:pt x="64" y="197"/>
                  </a:moveTo>
                  <a:cubicBezTo>
                    <a:pt x="65" y="197"/>
                    <a:pt x="66" y="196"/>
                    <a:pt x="67" y="196"/>
                  </a:cubicBezTo>
                  <a:cubicBezTo>
                    <a:pt x="53" y="130"/>
                    <a:pt x="40" y="65"/>
                    <a:pt x="26" y="0"/>
                  </a:cubicBezTo>
                  <a:cubicBezTo>
                    <a:pt x="16" y="21"/>
                    <a:pt x="8" y="41"/>
                    <a:pt x="2" y="61"/>
                  </a:cubicBezTo>
                  <a:cubicBezTo>
                    <a:pt x="0" y="66"/>
                    <a:pt x="0" y="73"/>
                    <a:pt x="2" y="77"/>
                  </a:cubicBezTo>
                  <a:cubicBezTo>
                    <a:pt x="22" y="117"/>
                    <a:pt x="43" y="157"/>
                    <a:pt x="6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426200" y="3459163"/>
              <a:ext cx="217488" cy="165100"/>
            </a:xfrm>
            <a:custGeom>
              <a:avLst/>
              <a:gdLst>
                <a:gd name="T0" fmla="*/ 95 w 95"/>
                <a:gd name="T1" fmla="*/ 54 h 72"/>
                <a:gd name="T2" fmla="*/ 49 w 95"/>
                <a:gd name="T3" fmla="*/ 4 h 72"/>
                <a:gd name="T4" fmla="*/ 27 w 95"/>
                <a:gd name="T5" fmla="*/ 16 h 72"/>
                <a:gd name="T6" fmla="*/ 0 w 95"/>
                <a:gd name="T7" fmla="*/ 58 h 72"/>
                <a:gd name="T8" fmla="*/ 36 w 95"/>
                <a:gd name="T9" fmla="*/ 53 h 72"/>
                <a:gd name="T10" fmla="*/ 45 w 95"/>
                <a:gd name="T11" fmla="*/ 39 h 72"/>
                <a:gd name="T12" fmla="*/ 74 w 95"/>
                <a:gd name="T13" fmla="*/ 35 h 72"/>
                <a:gd name="T14" fmla="*/ 95 w 95"/>
                <a:gd name="T15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72">
                  <a:moveTo>
                    <a:pt x="95" y="54"/>
                  </a:moveTo>
                  <a:cubicBezTo>
                    <a:pt x="90" y="10"/>
                    <a:pt x="81" y="0"/>
                    <a:pt x="49" y="4"/>
                  </a:cubicBezTo>
                  <a:cubicBezTo>
                    <a:pt x="41" y="5"/>
                    <a:pt x="31" y="10"/>
                    <a:pt x="27" y="16"/>
                  </a:cubicBezTo>
                  <a:cubicBezTo>
                    <a:pt x="16" y="29"/>
                    <a:pt x="9" y="44"/>
                    <a:pt x="0" y="58"/>
                  </a:cubicBezTo>
                  <a:cubicBezTo>
                    <a:pt x="22" y="72"/>
                    <a:pt x="22" y="72"/>
                    <a:pt x="36" y="53"/>
                  </a:cubicBezTo>
                  <a:cubicBezTo>
                    <a:pt x="39" y="48"/>
                    <a:pt x="42" y="44"/>
                    <a:pt x="45" y="39"/>
                  </a:cubicBezTo>
                  <a:cubicBezTo>
                    <a:pt x="53" y="28"/>
                    <a:pt x="62" y="21"/>
                    <a:pt x="74" y="35"/>
                  </a:cubicBezTo>
                  <a:cubicBezTo>
                    <a:pt x="80" y="41"/>
                    <a:pt x="88" y="47"/>
                    <a:pt x="9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302375" y="3367088"/>
              <a:ext cx="165100" cy="150812"/>
            </a:xfrm>
            <a:custGeom>
              <a:avLst/>
              <a:gdLst>
                <a:gd name="T0" fmla="*/ 72 w 72"/>
                <a:gd name="T1" fmla="*/ 4 h 66"/>
                <a:gd name="T2" fmla="*/ 0 w 72"/>
                <a:gd name="T3" fmla="*/ 55 h 66"/>
                <a:gd name="T4" fmla="*/ 23 w 72"/>
                <a:gd name="T5" fmla="*/ 66 h 66"/>
                <a:gd name="T6" fmla="*/ 72 w 72"/>
                <a:gd name="T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6">
                  <a:moveTo>
                    <a:pt x="72" y="4"/>
                  </a:moveTo>
                  <a:cubicBezTo>
                    <a:pt x="24" y="0"/>
                    <a:pt x="17" y="5"/>
                    <a:pt x="0" y="55"/>
                  </a:cubicBezTo>
                  <a:cubicBezTo>
                    <a:pt x="8" y="58"/>
                    <a:pt x="16" y="62"/>
                    <a:pt x="23" y="66"/>
                  </a:cubicBezTo>
                  <a:cubicBezTo>
                    <a:pt x="40" y="45"/>
                    <a:pt x="55" y="25"/>
                    <a:pt x="7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291263" y="4702175"/>
              <a:ext cx="209550" cy="77787"/>
            </a:xfrm>
            <a:custGeom>
              <a:avLst/>
              <a:gdLst>
                <a:gd name="T0" fmla="*/ 92 w 92"/>
                <a:gd name="T1" fmla="*/ 34 h 34"/>
                <a:gd name="T2" fmla="*/ 77 w 92"/>
                <a:gd name="T3" fmla="*/ 0 h 34"/>
                <a:gd name="T4" fmla="*/ 0 w 92"/>
                <a:gd name="T5" fmla="*/ 34 h 34"/>
                <a:gd name="T6" fmla="*/ 92 w 92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4">
                  <a:moveTo>
                    <a:pt x="92" y="34"/>
                  </a:moveTo>
                  <a:cubicBezTo>
                    <a:pt x="86" y="21"/>
                    <a:pt x="81" y="10"/>
                    <a:pt x="77" y="0"/>
                  </a:cubicBezTo>
                  <a:cubicBezTo>
                    <a:pt x="14" y="18"/>
                    <a:pt x="4" y="22"/>
                    <a:pt x="0" y="34"/>
                  </a:cubicBezTo>
                  <a:cubicBezTo>
                    <a:pt x="30" y="34"/>
                    <a:pt x="59" y="34"/>
                    <a:pt x="9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200775" y="3230563"/>
              <a:ext cx="163513" cy="157162"/>
            </a:xfrm>
            <a:custGeom>
              <a:avLst/>
              <a:gdLst>
                <a:gd name="T0" fmla="*/ 72 w 72"/>
                <a:gd name="T1" fmla="*/ 16 h 69"/>
                <a:gd name="T2" fmla="*/ 33 w 72"/>
                <a:gd name="T3" fmla="*/ 19 h 69"/>
                <a:gd name="T4" fmla="*/ 0 w 72"/>
                <a:gd name="T5" fmla="*/ 46 h 69"/>
                <a:gd name="T6" fmla="*/ 22 w 72"/>
                <a:gd name="T7" fmla="*/ 69 h 69"/>
                <a:gd name="T8" fmla="*/ 72 w 72"/>
                <a:gd name="T9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9">
                  <a:moveTo>
                    <a:pt x="72" y="16"/>
                  </a:moveTo>
                  <a:cubicBezTo>
                    <a:pt x="52" y="0"/>
                    <a:pt x="52" y="0"/>
                    <a:pt x="33" y="19"/>
                  </a:cubicBezTo>
                  <a:cubicBezTo>
                    <a:pt x="23" y="29"/>
                    <a:pt x="11" y="36"/>
                    <a:pt x="0" y="46"/>
                  </a:cubicBezTo>
                  <a:cubicBezTo>
                    <a:pt x="10" y="57"/>
                    <a:pt x="16" y="63"/>
                    <a:pt x="22" y="69"/>
                  </a:cubicBezTo>
                  <a:cubicBezTo>
                    <a:pt x="39" y="51"/>
                    <a:pt x="55" y="34"/>
                    <a:pt x="7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289550" y="4589463"/>
              <a:ext cx="120650" cy="195262"/>
            </a:xfrm>
            <a:custGeom>
              <a:avLst/>
              <a:gdLst>
                <a:gd name="T0" fmla="*/ 0 w 53"/>
                <a:gd name="T1" fmla="*/ 0 h 85"/>
                <a:gd name="T2" fmla="*/ 9 w 53"/>
                <a:gd name="T3" fmla="*/ 72 h 85"/>
                <a:gd name="T4" fmla="*/ 17 w 53"/>
                <a:gd name="T5" fmla="*/ 83 h 85"/>
                <a:gd name="T6" fmla="*/ 53 w 53"/>
                <a:gd name="T7" fmla="*/ 84 h 85"/>
                <a:gd name="T8" fmla="*/ 0 w 53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5">
                  <a:moveTo>
                    <a:pt x="0" y="0"/>
                  </a:moveTo>
                  <a:cubicBezTo>
                    <a:pt x="3" y="26"/>
                    <a:pt x="6" y="49"/>
                    <a:pt x="9" y="72"/>
                  </a:cubicBezTo>
                  <a:cubicBezTo>
                    <a:pt x="10" y="76"/>
                    <a:pt x="14" y="83"/>
                    <a:pt x="17" y="83"/>
                  </a:cubicBezTo>
                  <a:cubicBezTo>
                    <a:pt x="28" y="85"/>
                    <a:pt x="39" y="84"/>
                    <a:pt x="53" y="84"/>
                  </a:cubicBezTo>
                  <a:cubicBezTo>
                    <a:pt x="34" y="55"/>
                    <a:pt x="18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54738" y="3941763"/>
              <a:ext cx="41275" cy="114300"/>
            </a:xfrm>
            <a:custGeom>
              <a:avLst/>
              <a:gdLst>
                <a:gd name="T0" fmla="*/ 0 w 18"/>
                <a:gd name="T1" fmla="*/ 50 h 50"/>
                <a:gd name="T2" fmla="*/ 0 w 18"/>
                <a:gd name="T3" fmla="*/ 0 h 50"/>
                <a:gd name="T4" fmla="*/ 0 w 18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0">
                  <a:moveTo>
                    <a:pt x="0" y="50"/>
                  </a:moveTo>
                  <a:cubicBezTo>
                    <a:pt x="18" y="26"/>
                    <a:pt x="18" y="22"/>
                    <a:pt x="0" y="0"/>
                  </a:cubicBezTo>
                  <a:cubicBezTo>
                    <a:pt x="0" y="15"/>
                    <a:pt x="0" y="30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411913" y="3279775"/>
              <a:ext cx="82550" cy="50800"/>
            </a:xfrm>
            <a:custGeom>
              <a:avLst/>
              <a:gdLst>
                <a:gd name="T0" fmla="*/ 0 w 36"/>
                <a:gd name="T1" fmla="*/ 11 h 22"/>
                <a:gd name="T2" fmla="*/ 1 w 36"/>
                <a:gd name="T3" fmla="*/ 15 h 22"/>
                <a:gd name="T4" fmla="*/ 36 w 36"/>
                <a:gd name="T5" fmla="*/ 22 h 22"/>
                <a:gd name="T6" fmla="*/ 21 w 36"/>
                <a:gd name="T7" fmla="*/ 0 h 22"/>
                <a:gd name="T8" fmla="*/ 0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0" y="11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11" y="17"/>
                    <a:pt x="21" y="19"/>
                    <a:pt x="36" y="22"/>
                  </a:cubicBezTo>
                  <a:cubicBezTo>
                    <a:pt x="29" y="12"/>
                    <a:pt x="25" y="6"/>
                    <a:pt x="21" y="0"/>
                  </a:cubicBezTo>
                  <a:cubicBezTo>
                    <a:pt x="13" y="4"/>
                    <a:pt x="7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327775" y="4603750"/>
              <a:ext cx="41275" cy="88900"/>
            </a:xfrm>
            <a:custGeom>
              <a:avLst/>
              <a:gdLst>
                <a:gd name="T0" fmla="*/ 11 w 18"/>
                <a:gd name="T1" fmla="*/ 0 h 39"/>
                <a:gd name="T2" fmla="*/ 0 w 18"/>
                <a:gd name="T3" fmla="*/ 36 h 39"/>
                <a:gd name="T4" fmla="*/ 6 w 18"/>
                <a:gd name="T5" fmla="*/ 39 h 39"/>
                <a:gd name="T6" fmla="*/ 11 w 18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9">
                  <a:moveTo>
                    <a:pt x="11" y="0"/>
                  </a:moveTo>
                  <a:cubicBezTo>
                    <a:pt x="8" y="12"/>
                    <a:pt x="4" y="24"/>
                    <a:pt x="0" y="36"/>
                  </a:cubicBezTo>
                  <a:cubicBezTo>
                    <a:pt x="2" y="37"/>
                    <a:pt x="4" y="38"/>
                    <a:pt x="6" y="39"/>
                  </a:cubicBezTo>
                  <a:cubicBezTo>
                    <a:pt x="18" y="29"/>
                    <a:pt x="10" y="13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50973" y="2730642"/>
            <a:ext cx="2540289" cy="2586821"/>
            <a:chOff x="7453313" y="2808288"/>
            <a:chExt cx="1906588" cy="1941512"/>
          </a:xfrm>
          <a:solidFill>
            <a:schemeClr val="bg1"/>
          </a:solidFill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7453313" y="2860675"/>
              <a:ext cx="1363663" cy="1362075"/>
            </a:xfrm>
            <a:custGeom>
              <a:avLst/>
              <a:gdLst>
                <a:gd name="T0" fmla="*/ 340 w 597"/>
                <a:gd name="T1" fmla="*/ 0 h 595"/>
                <a:gd name="T2" fmla="*/ 491 w 597"/>
                <a:gd name="T3" fmla="*/ 154 h 595"/>
                <a:gd name="T4" fmla="*/ 348 w 597"/>
                <a:gd name="T5" fmla="*/ 198 h 595"/>
                <a:gd name="T6" fmla="*/ 183 w 597"/>
                <a:gd name="T7" fmla="*/ 293 h 595"/>
                <a:gd name="T8" fmla="*/ 177 w 597"/>
                <a:gd name="T9" fmla="*/ 328 h 595"/>
                <a:gd name="T10" fmla="*/ 208 w 597"/>
                <a:gd name="T11" fmla="*/ 329 h 595"/>
                <a:gd name="T12" fmla="*/ 355 w 597"/>
                <a:gd name="T13" fmla="*/ 265 h 595"/>
                <a:gd name="T14" fmla="*/ 492 w 597"/>
                <a:gd name="T15" fmla="*/ 236 h 595"/>
                <a:gd name="T16" fmla="*/ 513 w 597"/>
                <a:gd name="T17" fmla="*/ 256 h 595"/>
                <a:gd name="T18" fmla="*/ 501 w 597"/>
                <a:gd name="T19" fmla="*/ 381 h 595"/>
                <a:gd name="T20" fmla="*/ 440 w 597"/>
                <a:gd name="T21" fmla="*/ 473 h 595"/>
                <a:gd name="T22" fmla="*/ 390 w 597"/>
                <a:gd name="T23" fmla="*/ 525 h 595"/>
                <a:gd name="T24" fmla="*/ 448 w 597"/>
                <a:gd name="T25" fmla="*/ 501 h 595"/>
                <a:gd name="T26" fmla="*/ 458 w 597"/>
                <a:gd name="T27" fmla="*/ 516 h 595"/>
                <a:gd name="T28" fmla="*/ 514 w 597"/>
                <a:gd name="T29" fmla="*/ 548 h 595"/>
                <a:gd name="T30" fmla="*/ 597 w 597"/>
                <a:gd name="T31" fmla="*/ 547 h 595"/>
                <a:gd name="T32" fmla="*/ 597 w 597"/>
                <a:gd name="T33" fmla="*/ 553 h 595"/>
                <a:gd name="T34" fmla="*/ 548 w 597"/>
                <a:gd name="T35" fmla="*/ 593 h 595"/>
                <a:gd name="T36" fmla="*/ 531 w 597"/>
                <a:gd name="T37" fmla="*/ 593 h 595"/>
                <a:gd name="T38" fmla="*/ 430 w 597"/>
                <a:gd name="T39" fmla="*/ 558 h 595"/>
                <a:gd name="T40" fmla="*/ 391 w 597"/>
                <a:gd name="T41" fmla="*/ 558 h 595"/>
                <a:gd name="T42" fmla="*/ 390 w 597"/>
                <a:gd name="T43" fmla="*/ 564 h 595"/>
                <a:gd name="T44" fmla="*/ 369 w 597"/>
                <a:gd name="T45" fmla="*/ 541 h 595"/>
                <a:gd name="T46" fmla="*/ 241 w 597"/>
                <a:gd name="T47" fmla="*/ 533 h 595"/>
                <a:gd name="T48" fmla="*/ 194 w 597"/>
                <a:gd name="T49" fmla="*/ 541 h 595"/>
                <a:gd name="T50" fmla="*/ 159 w 597"/>
                <a:gd name="T51" fmla="*/ 527 h 595"/>
                <a:gd name="T52" fmla="*/ 38 w 597"/>
                <a:gd name="T53" fmla="*/ 403 h 595"/>
                <a:gd name="T54" fmla="*/ 15 w 597"/>
                <a:gd name="T55" fmla="*/ 346 h 595"/>
                <a:gd name="T56" fmla="*/ 5 w 597"/>
                <a:gd name="T57" fmla="*/ 202 h 595"/>
                <a:gd name="T58" fmla="*/ 25 w 597"/>
                <a:gd name="T59" fmla="*/ 158 h 595"/>
                <a:gd name="T60" fmla="*/ 196 w 597"/>
                <a:gd name="T61" fmla="*/ 17 h 595"/>
                <a:gd name="T62" fmla="*/ 213 w 597"/>
                <a:gd name="T63" fmla="*/ 17 h 595"/>
                <a:gd name="T64" fmla="*/ 278 w 597"/>
                <a:gd name="T65" fmla="*/ 60 h 595"/>
                <a:gd name="T66" fmla="*/ 290 w 597"/>
                <a:gd name="T67" fmla="*/ 63 h 595"/>
                <a:gd name="T68" fmla="*/ 349 w 597"/>
                <a:gd name="T69" fmla="*/ 43 h 595"/>
                <a:gd name="T70" fmla="*/ 350 w 597"/>
                <a:gd name="T71" fmla="*/ 24 h 595"/>
                <a:gd name="T72" fmla="*/ 335 w 597"/>
                <a:gd name="T73" fmla="*/ 5 h 595"/>
                <a:gd name="T74" fmla="*/ 340 w 597"/>
                <a:gd name="T7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7" h="595">
                  <a:moveTo>
                    <a:pt x="340" y="0"/>
                  </a:moveTo>
                  <a:cubicBezTo>
                    <a:pt x="399" y="43"/>
                    <a:pt x="458" y="85"/>
                    <a:pt x="491" y="154"/>
                  </a:cubicBezTo>
                  <a:cubicBezTo>
                    <a:pt x="442" y="168"/>
                    <a:pt x="394" y="180"/>
                    <a:pt x="348" y="198"/>
                  </a:cubicBezTo>
                  <a:cubicBezTo>
                    <a:pt x="289" y="221"/>
                    <a:pt x="232" y="250"/>
                    <a:pt x="183" y="293"/>
                  </a:cubicBezTo>
                  <a:cubicBezTo>
                    <a:pt x="171" y="305"/>
                    <a:pt x="169" y="316"/>
                    <a:pt x="177" y="328"/>
                  </a:cubicBezTo>
                  <a:cubicBezTo>
                    <a:pt x="186" y="341"/>
                    <a:pt x="197" y="334"/>
                    <a:pt x="208" y="329"/>
                  </a:cubicBezTo>
                  <a:cubicBezTo>
                    <a:pt x="257" y="307"/>
                    <a:pt x="304" y="281"/>
                    <a:pt x="355" y="265"/>
                  </a:cubicBezTo>
                  <a:cubicBezTo>
                    <a:pt x="399" y="250"/>
                    <a:pt x="446" y="245"/>
                    <a:pt x="492" y="236"/>
                  </a:cubicBezTo>
                  <a:cubicBezTo>
                    <a:pt x="507" y="234"/>
                    <a:pt x="514" y="241"/>
                    <a:pt x="513" y="256"/>
                  </a:cubicBezTo>
                  <a:cubicBezTo>
                    <a:pt x="509" y="298"/>
                    <a:pt x="507" y="340"/>
                    <a:pt x="501" y="381"/>
                  </a:cubicBezTo>
                  <a:cubicBezTo>
                    <a:pt x="495" y="420"/>
                    <a:pt x="465" y="446"/>
                    <a:pt x="440" y="473"/>
                  </a:cubicBezTo>
                  <a:cubicBezTo>
                    <a:pt x="424" y="489"/>
                    <a:pt x="408" y="506"/>
                    <a:pt x="390" y="525"/>
                  </a:cubicBezTo>
                  <a:cubicBezTo>
                    <a:pt x="416" y="529"/>
                    <a:pt x="430" y="510"/>
                    <a:pt x="448" y="501"/>
                  </a:cubicBezTo>
                  <a:cubicBezTo>
                    <a:pt x="451" y="506"/>
                    <a:pt x="456" y="511"/>
                    <a:pt x="458" y="516"/>
                  </a:cubicBezTo>
                  <a:cubicBezTo>
                    <a:pt x="467" y="544"/>
                    <a:pt x="487" y="549"/>
                    <a:pt x="514" y="548"/>
                  </a:cubicBezTo>
                  <a:cubicBezTo>
                    <a:pt x="542" y="546"/>
                    <a:pt x="569" y="547"/>
                    <a:pt x="597" y="547"/>
                  </a:cubicBezTo>
                  <a:cubicBezTo>
                    <a:pt x="597" y="549"/>
                    <a:pt x="597" y="551"/>
                    <a:pt x="597" y="553"/>
                  </a:cubicBezTo>
                  <a:cubicBezTo>
                    <a:pt x="581" y="566"/>
                    <a:pt x="565" y="580"/>
                    <a:pt x="548" y="593"/>
                  </a:cubicBezTo>
                  <a:cubicBezTo>
                    <a:pt x="544" y="595"/>
                    <a:pt x="536" y="594"/>
                    <a:pt x="531" y="593"/>
                  </a:cubicBezTo>
                  <a:cubicBezTo>
                    <a:pt x="497" y="581"/>
                    <a:pt x="464" y="568"/>
                    <a:pt x="430" y="558"/>
                  </a:cubicBezTo>
                  <a:cubicBezTo>
                    <a:pt x="418" y="555"/>
                    <a:pt x="404" y="558"/>
                    <a:pt x="391" y="558"/>
                  </a:cubicBezTo>
                  <a:cubicBezTo>
                    <a:pt x="391" y="560"/>
                    <a:pt x="391" y="562"/>
                    <a:pt x="390" y="564"/>
                  </a:cubicBezTo>
                  <a:cubicBezTo>
                    <a:pt x="383" y="556"/>
                    <a:pt x="376" y="549"/>
                    <a:pt x="369" y="541"/>
                  </a:cubicBezTo>
                  <a:cubicBezTo>
                    <a:pt x="336" y="504"/>
                    <a:pt x="277" y="499"/>
                    <a:pt x="241" y="533"/>
                  </a:cubicBezTo>
                  <a:cubicBezTo>
                    <a:pt x="226" y="548"/>
                    <a:pt x="211" y="547"/>
                    <a:pt x="194" y="541"/>
                  </a:cubicBezTo>
                  <a:cubicBezTo>
                    <a:pt x="182" y="536"/>
                    <a:pt x="171" y="531"/>
                    <a:pt x="159" y="527"/>
                  </a:cubicBezTo>
                  <a:cubicBezTo>
                    <a:pt x="98" y="506"/>
                    <a:pt x="63" y="459"/>
                    <a:pt x="38" y="403"/>
                  </a:cubicBezTo>
                  <a:cubicBezTo>
                    <a:pt x="29" y="385"/>
                    <a:pt x="21" y="366"/>
                    <a:pt x="15" y="346"/>
                  </a:cubicBezTo>
                  <a:cubicBezTo>
                    <a:pt x="0" y="299"/>
                    <a:pt x="1" y="251"/>
                    <a:pt x="5" y="202"/>
                  </a:cubicBezTo>
                  <a:cubicBezTo>
                    <a:pt x="6" y="185"/>
                    <a:pt x="13" y="171"/>
                    <a:pt x="25" y="158"/>
                  </a:cubicBezTo>
                  <a:cubicBezTo>
                    <a:pt x="75" y="102"/>
                    <a:pt x="136" y="60"/>
                    <a:pt x="196" y="17"/>
                  </a:cubicBezTo>
                  <a:cubicBezTo>
                    <a:pt x="200" y="14"/>
                    <a:pt x="209" y="15"/>
                    <a:pt x="213" y="17"/>
                  </a:cubicBezTo>
                  <a:cubicBezTo>
                    <a:pt x="235" y="31"/>
                    <a:pt x="256" y="46"/>
                    <a:pt x="278" y="60"/>
                  </a:cubicBezTo>
                  <a:cubicBezTo>
                    <a:pt x="281" y="62"/>
                    <a:pt x="286" y="64"/>
                    <a:pt x="290" y="63"/>
                  </a:cubicBezTo>
                  <a:cubicBezTo>
                    <a:pt x="310" y="57"/>
                    <a:pt x="330" y="51"/>
                    <a:pt x="349" y="43"/>
                  </a:cubicBezTo>
                  <a:cubicBezTo>
                    <a:pt x="352" y="42"/>
                    <a:pt x="353" y="30"/>
                    <a:pt x="350" y="24"/>
                  </a:cubicBezTo>
                  <a:cubicBezTo>
                    <a:pt x="347" y="17"/>
                    <a:pt x="341" y="11"/>
                    <a:pt x="335" y="5"/>
                  </a:cubicBezTo>
                  <a:cubicBezTo>
                    <a:pt x="337" y="3"/>
                    <a:pt x="339" y="2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770813" y="4610101"/>
              <a:ext cx="1589088" cy="139699"/>
            </a:xfrm>
            <a:custGeom>
              <a:avLst/>
              <a:gdLst>
                <a:gd name="T0" fmla="*/ 1040 w 1040"/>
                <a:gd name="T1" fmla="*/ 85 h 85"/>
                <a:gd name="T2" fmla="*/ 0 w 1040"/>
                <a:gd name="T3" fmla="*/ 85 h 85"/>
                <a:gd name="T4" fmla="*/ 0 w 1040"/>
                <a:gd name="T5" fmla="*/ 79 h 85"/>
                <a:gd name="T6" fmla="*/ 31 w 1040"/>
                <a:gd name="T7" fmla="*/ 79 h 85"/>
                <a:gd name="T8" fmla="*/ 505 w 1040"/>
                <a:gd name="T9" fmla="*/ 41 h 85"/>
                <a:gd name="T10" fmla="*/ 831 w 1040"/>
                <a:gd name="T11" fmla="*/ 4 h 85"/>
                <a:gd name="T12" fmla="*/ 924 w 1040"/>
                <a:gd name="T13" fmla="*/ 22 h 85"/>
                <a:gd name="T14" fmla="*/ 1040 w 104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0" h="85">
                  <a:moveTo>
                    <a:pt x="1040" y="85"/>
                  </a:moveTo>
                  <a:cubicBezTo>
                    <a:pt x="692" y="85"/>
                    <a:pt x="346" y="85"/>
                    <a:pt x="0" y="85"/>
                  </a:cubicBezTo>
                  <a:cubicBezTo>
                    <a:pt x="0" y="83"/>
                    <a:pt x="0" y="81"/>
                    <a:pt x="0" y="79"/>
                  </a:cubicBezTo>
                  <a:cubicBezTo>
                    <a:pt x="10" y="79"/>
                    <a:pt x="21" y="79"/>
                    <a:pt x="31" y="79"/>
                  </a:cubicBezTo>
                  <a:cubicBezTo>
                    <a:pt x="190" y="75"/>
                    <a:pt x="347" y="58"/>
                    <a:pt x="505" y="41"/>
                  </a:cubicBezTo>
                  <a:cubicBezTo>
                    <a:pt x="614" y="29"/>
                    <a:pt x="723" y="16"/>
                    <a:pt x="831" y="4"/>
                  </a:cubicBezTo>
                  <a:cubicBezTo>
                    <a:pt x="864" y="0"/>
                    <a:pt x="894" y="3"/>
                    <a:pt x="924" y="22"/>
                  </a:cubicBezTo>
                  <a:cubicBezTo>
                    <a:pt x="960" y="46"/>
                    <a:pt x="1000" y="63"/>
                    <a:pt x="104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7997825" y="4078288"/>
              <a:ext cx="1100138" cy="541337"/>
            </a:xfrm>
            <a:custGeom>
              <a:avLst/>
              <a:gdLst>
                <a:gd name="T0" fmla="*/ 137 w 482"/>
                <a:gd name="T1" fmla="*/ 50 h 236"/>
                <a:gd name="T2" fmla="*/ 96 w 482"/>
                <a:gd name="T3" fmla="*/ 120 h 236"/>
                <a:gd name="T4" fmla="*/ 105 w 482"/>
                <a:gd name="T5" fmla="*/ 150 h 236"/>
                <a:gd name="T6" fmla="*/ 166 w 482"/>
                <a:gd name="T7" fmla="*/ 184 h 236"/>
                <a:gd name="T8" fmla="*/ 226 w 482"/>
                <a:gd name="T9" fmla="*/ 208 h 236"/>
                <a:gd name="T10" fmla="*/ 251 w 482"/>
                <a:gd name="T11" fmla="*/ 193 h 236"/>
                <a:gd name="T12" fmla="*/ 371 w 482"/>
                <a:gd name="T13" fmla="*/ 46 h 236"/>
                <a:gd name="T14" fmla="*/ 482 w 482"/>
                <a:gd name="T15" fmla="*/ 48 h 236"/>
                <a:gd name="T16" fmla="*/ 400 w 482"/>
                <a:gd name="T17" fmla="*/ 150 h 236"/>
                <a:gd name="T18" fmla="*/ 170 w 482"/>
                <a:gd name="T19" fmla="*/ 217 h 236"/>
                <a:gd name="T20" fmla="*/ 92 w 482"/>
                <a:gd name="T21" fmla="*/ 188 h 236"/>
                <a:gd name="T22" fmla="*/ 11 w 482"/>
                <a:gd name="T23" fmla="*/ 72 h 236"/>
                <a:gd name="T24" fmla="*/ 46 w 482"/>
                <a:gd name="T25" fmla="*/ 11 h 236"/>
                <a:gd name="T26" fmla="*/ 137 w 482"/>
                <a:gd name="T27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236">
                  <a:moveTo>
                    <a:pt x="137" y="50"/>
                  </a:moveTo>
                  <a:cubicBezTo>
                    <a:pt x="123" y="74"/>
                    <a:pt x="110" y="97"/>
                    <a:pt x="96" y="120"/>
                  </a:cubicBezTo>
                  <a:cubicBezTo>
                    <a:pt x="88" y="133"/>
                    <a:pt x="89" y="142"/>
                    <a:pt x="105" y="150"/>
                  </a:cubicBezTo>
                  <a:cubicBezTo>
                    <a:pt x="126" y="160"/>
                    <a:pt x="145" y="174"/>
                    <a:pt x="166" y="184"/>
                  </a:cubicBezTo>
                  <a:cubicBezTo>
                    <a:pt x="185" y="193"/>
                    <a:pt x="206" y="201"/>
                    <a:pt x="226" y="208"/>
                  </a:cubicBezTo>
                  <a:cubicBezTo>
                    <a:pt x="239" y="213"/>
                    <a:pt x="246" y="207"/>
                    <a:pt x="251" y="193"/>
                  </a:cubicBezTo>
                  <a:cubicBezTo>
                    <a:pt x="271" y="127"/>
                    <a:pt x="313" y="79"/>
                    <a:pt x="371" y="46"/>
                  </a:cubicBezTo>
                  <a:cubicBezTo>
                    <a:pt x="402" y="27"/>
                    <a:pt x="453" y="20"/>
                    <a:pt x="482" y="48"/>
                  </a:cubicBezTo>
                  <a:cubicBezTo>
                    <a:pt x="455" y="82"/>
                    <a:pt x="432" y="121"/>
                    <a:pt x="400" y="150"/>
                  </a:cubicBezTo>
                  <a:cubicBezTo>
                    <a:pt x="336" y="208"/>
                    <a:pt x="259" y="236"/>
                    <a:pt x="170" y="217"/>
                  </a:cubicBezTo>
                  <a:cubicBezTo>
                    <a:pt x="142" y="211"/>
                    <a:pt x="117" y="202"/>
                    <a:pt x="92" y="188"/>
                  </a:cubicBezTo>
                  <a:cubicBezTo>
                    <a:pt x="46" y="162"/>
                    <a:pt x="26" y="118"/>
                    <a:pt x="11" y="72"/>
                  </a:cubicBezTo>
                  <a:cubicBezTo>
                    <a:pt x="0" y="39"/>
                    <a:pt x="12" y="18"/>
                    <a:pt x="46" y="11"/>
                  </a:cubicBezTo>
                  <a:cubicBezTo>
                    <a:pt x="98" y="0"/>
                    <a:pt x="102" y="4"/>
                    <a:pt x="13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453313" y="3941763"/>
              <a:ext cx="623888" cy="596900"/>
            </a:xfrm>
            <a:custGeom>
              <a:avLst/>
              <a:gdLst>
                <a:gd name="T0" fmla="*/ 273 w 273"/>
                <a:gd name="T1" fmla="*/ 240 h 261"/>
                <a:gd name="T2" fmla="*/ 182 w 273"/>
                <a:gd name="T3" fmla="*/ 250 h 261"/>
                <a:gd name="T4" fmla="*/ 108 w 273"/>
                <a:gd name="T5" fmla="*/ 258 h 261"/>
                <a:gd name="T6" fmla="*/ 78 w 273"/>
                <a:gd name="T7" fmla="*/ 240 h 261"/>
                <a:gd name="T8" fmla="*/ 29 w 273"/>
                <a:gd name="T9" fmla="*/ 107 h 261"/>
                <a:gd name="T10" fmla="*/ 0 w 273"/>
                <a:gd name="T11" fmla="*/ 10 h 261"/>
                <a:gd name="T12" fmla="*/ 68 w 273"/>
                <a:gd name="T13" fmla="*/ 27 h 261"/>
                <a:gd name="T14" fmla="*/ 143 w 273"/>
                <a:gd name="T15" fmla="*/ 78 h 261"/>
                <a:gd name="T16" fmla="*/ 208 w 273"/>
                <a:gd name="T17" fmla="*/ 99 h 261"/>
                <a:gd name="T18" fmla="*/ 218 w 273"/>
                <a:gd name="T19" fmla="*/ 108 h 261"/>
                <a:gd name="T20" fmla="*/ 264 w 273"/>
                <a:gd name="T21" fmla="*/ 224 h 261"/>
                <a:gd name="T22" fmla="*/ 273 w 273"/>
                <a:gd name="T23" fmla="*/ 24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61">
                  <a:moveTo>
                    <a:pt x="273" y="240"/>
                  </a:moveTo>
                  <a:cubicBezTo>
                    <a:pt x="241" y="244"/>
                    <a:pt x="211" y="247"/>
                    <a:pt x="182" y="250"/>
                  </a:cubicBezTo>
                  <a:cubicBezTo>
                    <a:pt x="157" y="253"/>
                    <a:pt x="133" y="254"/>
                    <a:pt x="108" y="258"/>
                  </a:cubicBezTo>
                  <a:cubicBezTo>
                    <a:pt x="92" y="261"/>
                    <a:pt x="83" y="255"/>
                    <a:pt x="78" y="240"/>
                  </a:cubicBezTo>
                  <a:cubicBezTo>
                    <a:pt x="62" y="196"/>
                    <a:pt x="45" y="152"/>
                    <a:pt x="29" y="107"/>
                  </a:cubicBezTo>
                  <a:cubicBezTo>
                    <a:pt x="18" y="75"/>
                    <a:pt x="9" y="42"/>
                    <a:pt x="0" y="10"/>
                  </a:cubicBezTo>
                  <a:cubicBezTo>
                    <a:pt x="30" y="0"/>
                    <a:pt x="50" y="4"/>
                    <a:pt x="68" y="27"/>
                  </a:cubicBezTo>
                  <a:cubicBezTo>
                    <a:pt x="88" y="52"/>
                    <a:pt x="114" y="68"/>
                    <a:pt x="143" y="78"/>
                  </a:cubicBezTo>
                  <a:cubicBezTo>
                    <a:pt x="165" y="85"/>
                    <a:pt x="187" y="91"/>
                    <a:pt x="208" y="99"/>
                  </a:cubicBezTo>
                  <a:cubicBezTo>
                    <a:pt x="212" y="100"/>
                    <a:pt x="218" y="105"/>
                    <a:pt x="218" y="108"/>
                  </a:cubicBezTo>
                  <a:cubicBezTo>
                    <a:pt x="217" y="154"/>
                    <a:pt x="243" y="188"/>
                    <a:pt x="264" y="224"/>
                  </a:cubicBezTo>
                  <a:cubicBezTo>
                    <a:pt x="267" y="229"/>
                    <a:pt x="270" y="235"/>
                    <a:pt x="273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8967788" y="4200525"/>
              <a:ext cx="392113" cy="271462"/>
            </a:xfrm>
            <a:custGeom>
              <a:avLst/>
              <a:gdLst>
                <a:gd name="T0" fmla="*/ 0 w 172"/>
                <a:gd name="T1" fmla="*/ 117 h 119"/>
                <a:gd name="T2" fmla="*/ 45 w 172"/>
                <a:gd name="T3" fmla="*/ 49 h 119"/>
                <a:gd name="T4" fmla="*/ 147 w 172"/>
                <a:gd name="T5" fmla="*/ 18 h 119"/>
                <a:gd name="T6" fmla="*/ 159 w 172"/>
                <a:gd name="T7" fmla="*/ 57 h 119"/>
                <a:gd name="T8" fmla="*/ 65 w 172"/>
                <a:gd name="T9" fmla="*/ 117 h 119"/>
                <a:gd name="T10" fmla="*/ 0 w 172"/>
                <a:gd name="T11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19">
                  <a:moveTo>
                    <a:pt x="0" y="117"/>
                  </a:moveTo>
                  <a:cubicBezTo>
                    <a:pt x="17" y="91"/>
                    <a:pt x="29" y="69"/>
                    <a:pt x="45" y="49"/>
                  </a:cubicBezTo>
                  <a:cubicBezTo>
                    <a:pt x="76" y="9"/>
                    <a:pt x="107" y="0"/>
                    <a:pt x="147" y="18"/>
                  </a:cubicBezTo>
                  <a:cubicBezTo>
                    <a:pt x="166" y="26"/>
                    <a:pt x="172" y="39"/>
                    <a:pt x="159" y="57"/>
                  </a:cubicBezTo>
                  <a:cubicBezTo>
                    <a:pt x="137" y="89"/>
                    <a:pt x="106" y="112"/>
                    <a:pt x="65" y="117"/>
                  </a:cubicBezTo>
                  <a:cubicBezTo>
                    <a:pt x="44" y="119"/>
                    <a:pt x="22" y="117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253413" y="4176713"/>
              <a:ext cx="403225" cy="334962"/>
            </a:xfrm>
            <a:custGeom>
              <a:avLst/>
              <a:gdLst>
                <a:gd name="T0" fmla="*/ 22 w 177"/>
                <a:gd name="T1" fmla="*/ 98 h 146"/>
                <a:gd name="T2" fmla="*/ 0 w 177"/>
                <a:gd name="T3" fmla="*/ 88 h 146"/>
                <a:gd name="T4" fmla="*/ 55 w 177"/>
                <a:gd name="T5" fmla="*/ 4 h 146"/>
                <a:gd name="T6" fmla="*/ 67 w 177"/>
                <a:gd name="T7" fmla="*/ 1 h 146"/>
                <a:gd name="T8" fmla="*/ 177 w 177"/>
                <a:gd name="T9" fmla="*/ 40 h 146"/>
                <a:gd name="T10" fmla="*/ 120 w 177"/>
                <a:gd name="T11" fmla="*/ 146 h 146"/>
                <a:gd name="T12" fmla="*/ 81 w 177"/>
                <a:gd name="T13" fmla="*/ 134 h 146"/>
                <a:gd name="T14" fmla="*/ 119 w 177"/>
                <a:gd name="T15" fmla="*/ 70 h 146"/>
                <a:gd name="T16" fmla="*/ 125 w 177"/>
                <a:gd name="T17" fmla="*/ 46 h 146"/>
                <a:gd name="T18" fmla="*/ 103 w 177"/>
                <a:gd name="T19" fmla="*/ 58 h 146"/>
                <a:gd name="T20" fmla="*/ 60 w 177"/>
                <a:gd name="T21" fmla="*/ 120 h 146"/>
                <a:gd name="T22" fmla="*/ 42 w 177"/>
                <a:gd name="T23" fmla="*/ 110 h 146"/>
                <a:gd name="T24" fmla="*/ 73 w 177"/>
                <a:gd name="T25" fmla="*/ 54 h 146"/>
                <a:gd name="T26" fmla="*/ 80 w 177"/>
                <a:gd name="T27" fmla="*/ 41 h 146"/>
                <a:gd name="T28" fmla="*/ 76 w 177"/>
                <a:gd name="T29" fmla="*/ 25 h 146"/>
                <a:gd name="T30" fmla="*/ 62 w 177"/>
                <a:gd name="T31" fmla="*/ 31 h 146"/>
                <a:gd name="T32" fmla="*/ 29 w 177"/>
                <a:gd name="T33" fmla="*/ 85 h 146"/>
                <a:gd name="T34" fmla="*/ 22 w 177"/>
                <a:gd name="T35" fmla="*/ 9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46">
                  <a:moveTo>
                    <a:pt x="22" y="98"/>
                  </a:moveTo>
                  <a:cubicBezTo>
                    <a:pt x="15" y="94"/>
                    <a:pt x="9" y="92"/>
                    <a:pt x="0" y="88"/>
                  </a:cubicBezTo>
                  <a:cubicBezTo>
                    <a:pt x="19" y="59"/>
                    <a:pt x="36" y="31"/>
                    <a:pt x="55" y="4"/>
                  </a:cubicBezTo>
                  <a:cubicBezTo>
                    <a:pt x="57" y="1"/>
                    <a:pt x="64" y="0"/>
                    <a:pt x="67" y="1"/>
                  </a:cubicBezTo>
                  <a:cubicBezTo>
                    <a:pt x="103" y="13"/>
                    <a:pt x="139" y="26"/>
                    <a:pt x="177" y="40"/>
                  </a:cubicBezTo>
                  <a:cubicBezTo>
                    <a:pt x="155" y="75"/>
                    <a:pt x="117" y="99"/>
                    <a:pt x="120" y="146"/>
                  </a:cubicBezTo>
                  <a:cubicBezTo>
                    <a:pt x="105" y="141"/>
                    <a:pt x="94" y="138"/>
                    <a:pt x="81" y="134"/>
                  </a:cubicBezTo>
                  <a:cubicBezTo>
                    <a:pt x="95" y="111"/>
                    <a:pt x="108" y="91"/>
                    <a:pt x="119" y="70"/>
                  </a:cubicBezTo>
                  <a:cubicBezTo>
                    <a:pt x="123" y="63"/>
                    <a:pt x="123" y="54"/>
                    <a:pt x="125" y="46"/>
                  </a:cubicBezTo>
                  <a:cubicBezTo>
                    <a:pt x="118" y="50"/>
                    <a:pt x="108" y="52"/>
                    <a:pt x="103" y="58"/>
                  </a:cubicBezTo>
                  <a:cubicBezTo>
                    <a:pt x="88" y="77"/>
                    <a:pt x="75" y="97"/>
                    <a:pt x="60" y="120"/>
                  </a:cubicBezTo>
                  <a:cubicBezTo>
                    <a:pt x="57" y="118"/>
                    <a:pt x="51" y="115"/>
                    <a:pt x="42" y="110"/>
                  </a:cubicBezTo>
                  <a:cubicBezTo>
                    <a:pt x="53" y="90"/>
                    <a:pt x="63" y="72"/>
                    <a:pt x="73" y="54"/>
                  </a:cubicBezTo>
                  <a:cubicBezTo>
                    <a:pt x="75" y="50"/>
                    <a:pt x="79" y="46"/>
                    <a:pt x="80" y="41"/>
                  </a:cubicBezTo>
                  <a:cubicBezTo>
                    <a:pt x="80" y="36"/>
                    <a:pt x="78" y="31"/>
                    <a:pt x="76" y="25"/>
                  </a:cubicBezTo>
                  <a:cubicBezTo>
                    <a:pt x="71" y="27"/>
                    <a:pt x="64" y="27"/>
                    <a:pt x="62" y="31"/>
                  </a:cubicBezTo>
                  <a:cubicBezTo>
                    <a:pt x="50" y="49"/>
                    <a:pt x="40" y="67"/>
                    <a:pt x="29" y="85"/>
                  </a:cubicBezTo>
                  <a:cubicBezTo>
                    <a:pt x="27" y="89"/>
                    <a:pt x="25" y="92"/>
                    <a:pt x="2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885113" y="3262313"/>
              <a:ext cx="730250" cy="315912"/>
            </a:xfrm>
            <a:custGeom>
              <a:avLst/>
              <a:gdLst>
                <a:gd name="T0" fmla="*/ 0 w 320"/>
                <a:gd name="T1" fmla="*/ 138 h 138"/>
                <a:gd name="T2" fmla="*/ 310 w 320"/>
                <a:gd name="T3" fmla="*/ 0 h 138"/>
                <a:gd name="T4" fmla="*/ 320 w 320"/>
                <a:gd name="T5" fmla="*/ 42 h 138"/>
                <a:gd name="T6" fmla="*/ 153 w 320"/>
                <a:gd name="T7" fmla="*/ 69 h 138"/>
                <a:gd name="T8" fmla="*/ 0 w 320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38">
                  <a:moveTo>
                    <a:pt x="0" y="138"/>
                  </a:moveTo>
                  <a:cubicBezTo>
                    <a:pt x="90" y="64"/>
                    <a:pt x="196" y="25"/>
                    <a:pt x="310" y="0"/>
                  </a:cubicBezTo>
                  <a:cubicBezTo>
                    <a:pt x="313" y="14"/>
                    <a:pt x="317" y="28"/>
                    <a:pt x="320" y="42"/>
                  </a:cubicBezTo>
                  <a:cubicBezTo>
                    <a:pt x="261" y="35"/>
                    <a:pt x="206" y="48"/>
                    <a:pt x="153" y="69"/>
                  </a:cubicBezTo>
                  <a:cubicBezTo>
                    <a:pt x="101" y="89"/>
                    <a:pt x="51" y="114"/>
                    <a:pt x="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843838" y="4541838"/>
              <a:ext cx="323850" cy="139700"/>
            </a:xfrm>
            <a:custGeom>
              <a:avLst/>
              <a:gdLst>
                <a:gd name="T0" fmla="*/ 142 w 142"/>
                <a:gd name="T1" fmla="*/ 54 h 61"/>
                <a:gd name="T2" fmla="*/ 20 w 142"/>
                <a:gd name="T3" fmla="*/ 61 h 61"/>
                <a:gd name="T4" fmla="*/ 0 w 142"/>
                <a:gd name="T5" fmla="*/ 14 h 61"/>
                <a:gd name="T6" fmla="*/ 82 w 142"/>
                <a:gd name="T7" fmla="*/ 5 h 61"/>
                <a:gd name="T8" fmla="*/ 130 w 142"/>
                <a:gd name="T9" fmla="*/ 33 h 61"/>
                <a:gd name="T10" fmla="*/ 142 w 142"/>
                <a:gd name="T1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61">
                  <a:moveTo>
                    <a:pt x="142" y="54"/>
                  </a:moveTo>
                  <a:cubicBezTo>
                    <a:pt x="100" y="57"/>
                    <a:pt x="60" y="59"/>
                    <a:pt x="20" y="61"/>
                  </a:cubicBezTo>
                  <a:cubicBezTo>
                    <a:pt x="14" y="46"/>
                    <a:pt x="8" y="31"/>
                    <a:pt x="0" y="14"/>
                  </a:cubicBezTo>
                  <a:cubicBezTo>
                    <a:pt x="29" y="11"/>
                    <a:pt x="56" y="11"/>
                    <a:pt x="82" y="5"/>
                  </a:cubicBezTo>
                  <a:cubicBezTo>
                    <a:pt x="108" y="0"/>
                    <a:pt x="122" y="10"/>
                    <a:pt x="130" y="33"/>
                  </a:cubicBezTo>
                  <a:cubicBezTo>
                    <a:pt x="133" y="40"/>
                    <a:pt x="137" y="46"/>
                    <a:pt x="14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8701088" y="4497388"/>
              <a:ext cx="465138" cy="122237"/>
            </a:xfrm>
            <a:custGeom>
              <a:avLst/>
              <a:gdLst>
                <a:gd name="T0" fmla="*/ 199 w 204"/>
                <a:gd name="T1" fmla="*/ 11 h 53"/>
                <a:gd name="T2" fmla="*/ 204 w 204"/>
                <a:gd name="T3" fmla="*/ 28 h 53"/>
                <a:gd name="T4" fmla="*/ 0 w 204"/>
                <a:gd name="T5" fmla="*/ 53 h 53"/>
                <a:gd name="T6" fmla="*/ 91 w 204"/>
                <a:gd name="T7" fmla="*/ 2 h 53"/>
                <a:gd name="T8" fmla="*/ 101 w 204"/>
                <a:gd name="T9" fmla="*/ 0 h 53"/>
                <a:gd name="T10" fmla="*/ 199 w 204"/>
                <a:gd name="T11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53">
                  <a:moveTo>
                    <a:pt x="199" y="11"/>
                  </a:moveTo>
                  <a:cubicBezTo>
                    <a:pt x="200" y="14"/>
                    <a:pt x="202" y="20"/>
                    <a:pt x="204" y="28"/>
                  </a:cubicBezTo>
                  <a:cubicBezTo>
                    <a:pt x="135" y="36"/>
                    <a:pt x="67" y="44"/>
                    <a:pt x="0" y="53"/>
                  </a:cubicBezTo>
                  <a:cubicBezTo>
                    <a:pt x="30" y="36"/>
                    <a:pt x="60" y="19"/>
                    <a:pt x="91" y="2"/>
                  </a:cubicBezTo>
                  <a:cubicBezTo>
                    <a:pt x="94" y="0"/>
                    <a:pt x="98" y="0"/>
                    <a:pt x="101" y="0"/>
                  </a:cubicBezTo>
                  <a:cubicBezTo>
                    <a:pt x="133" y="4"/>
                    <a:pt x="165" y="7"/>
                    <a:pt x="19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7945438" y="2808288"/>
              <a:ext cx="255588" cy="153987"/>
            </a:xfrm>
            <a:custGeom>
              <a:avLst/>
              <a:gdLst>
                <a:gd name="T0" fmla="*/ 112 w 112"/>
                <a:gd name="T1" fmla="*/ 53 h 67"/>
                <a:gd name="T2" fmla="*/ 80 w 112"/>
                <a:gd name="T3" fmla="*/ 65 h 67"/>
                <a:gd name="T4" fmla="*/ 70 w 112"/>
                <a:gd name="T5" fmla="*/ 65 h 67"/>
                <a:gd name="T6" fmla="*/ 0 w 112"/>
                <a:gd name="T7" fmla="*/ 22 h 67"/>
                <a:gd name="T8" fmla="*/ 112 w 112"/>
                <a:gd name="T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53"/>
                  </a:moveTo>
                  <a:cubicBezTo>
                    <a:pt x="101" y="57"/>
                    <a:pt x="91" y="62"/>
                    <a:pt x="80" y="65"/>
                  </a:cubicBezTo>
                  <a:cubicBezTo>
                    <a:pt x="77" y="66"/>
                    <a:pt x="72" y="67"/>
                    <a:pt x="70" y="65"/>
                  </a:cubicBezTo>
                  <a:cubicBezTo>
                    <a:pt x="47" y="52"/>
                    <a:pt x="24" y="37"/>
                    <a:pt x="0" y="22"/>
                  </a:cubicBezTo>
                  <a:cubicBezTo>
                    <a:pt x="49" y="0"/>
                    <a:pt x="86" y="11"/>
                    <a:pt x="11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8529638" y="3911600"/>
              <a:ext cx="161925" cy="146050"/>
            </a:xfrm>
            <a:custGeom>
              <a:avLst/>
              <a:gdLst>
                <a:gd name="T0" fmla="*/ 71 w 71"/>
                <a:gd name="T1" fmla="*/ 59 h 64"/>
                <a:gd name="T2" fmla="*/ 52 w 71"/>
                <a:gd name="T3" fmla="*/ 61 h 64"/>
                <a:gd name="T4" fmla="*/ 6 w 71"/>
                <a:gd name="T5" fmla="*/ 32 h 64"/>
                <a:gd name="T6" fmla="*/ 18 w 71"/>
                <a:gd name="T7" fmla="*/ 3 h 64"/>
                <a:gd name="T8" fmla="*/ 60 w 71"/>
                <a:gd name="T9" fmla="*/ 6 h 64"/>
                <a:gd name="T10" fmla="*/ 67 w 71"/>
                <a:gd name="T11" fmla="*/ 25 h 64"/>
                <a:gd name="T12" fmla="*/ 71 w 71"/>
                <a:gd name="T1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4">
                  <a:moveTo>
                    <a:pt x="71" y="59"/>
                  </a:moveTo>
                  <a:cubicBezTo>
                    <a:pt x="63" y="60"/>
                    <a:pt x="58" y="60"/>
                    <a:pt x="52" y="61"/>
                  </a:cubicBezTo>
                  <a:cubicBezTo>
                    <a:pt x="17" y="64"/>
                    <a:pt x="19" y="64"/>
                    <a:pt x="6" y="32"/>
                  </a:cubicBezTo>
                  <a:cubicBezTo>
                    <a:pt x="0" y="16"/>
                    <a:pt x="9" y="6"/>
                    <a:pt x="18" y="3"/>
                  </a:cubicBezTo>
                  <a:cubicBezTo>
                    <a:pt x="31" y="0"/>
                    <a:pt x="46" y="3"/>
                    <a:pt x="60" y="6"/>
                  </a:cubicBezTo>
                  <a:cubicBezTo>
                    <a:pt x="63" y="7"/>
                    <a:pt x="66" y="18"/>
                    <a:pt x="67" y="25"/>
                  </a:cubicBezTo>
                  <a:cubicBezTo>
                    <a:pt x="69" y="35"/>
                    <a:pt x="69" y="46"/>
                    <a:pt x="7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8161338" y="4548188"/>
              <a:ext cx="303213" cy="112712"/>
            </a:xfrm>
            <a:custGeom>
              <a:avLst/>
              <a:gdLst>
                <a:gd name="T0" fmla="*/ 0 w 133"/>
                <a:gd name="T1" fmla="*/ 0 h 49"/>
                <a:gd name="T2" fmla="*/ 133 w 133"/>
                <a:gd name="T3" fmla="*/ 40 h 49"/>
                <a:gd name="T4" fmla="*/ 41 w 133"/>
                <a:gd name="T5" fmla="*/ 49 h 49"/>
                <a:gd name="T6" fmla="*/ 29 w 133"/>
                <a:gd name="T7" fmla="*/ 45 h 49"/>
                <a:gd name="T8" fmla="*/ 0 w 13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9">
                  <a:moveTo>
                    <a:pt x="0" y="0"/>
                  </a:moveTo>
                  <a:cubicBezTo>
                    <a:pt x="40" y="25"/>
                    <a:pt x="85" y="29"/>
                    <a:pt x="133" y="40"/>
                  </a:cubicBezTo>
                  <a:cubicBezTo>
                    <a:pt x="99" y="44"/>
                    <a:pt x="70" y="47"/>
                    <a:pt x="41" y="49"/>
                  </a:cubicBezTo>
                  <a:cubicBezTo>
                    <a:pt x="37" y="49"/>
                    <a:pt x="31" y="48"/>
                    <a:pt x="29" y="45"/>
                  </a:cubicBezTo>
                  <a:cubicBezTo>
                    <a:pt x="19" y="30"/>
                    <a:pt x="10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775575" y="4578350"/>
              <a:ext cx="63500" cy="111125"/>
            </a:xfrm>
            <a:custGeom>
              <a:avLst/>
              <a:gdLst>
                <a:gd name="T0" fmla="*/ 28 w 28"/>
                <a:gd name="T1" fmla="*/ 47 h 49"/>
                <a:gd name="T2" fmla="*/ 0 w 28"/>
                <a:gd name="T3" fmla="*/ 4 h 49"/>
                <a:gd name="T4" fmla="*/ 28 w 28"/>
                <a:gd name="T5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9">
                  <a:moveTo>
                    <a:pt x="28" y="47"/>
                  </a:moveTo>
                  <a:cubicBezTo>
                    <a:pt x="13" y="49"/>
                    <a:pt x="13" y="49"/>
                    <a:pt x="0" y="4"/>
                  </a:cubicBezTo>
                  <a:cubicBezTo>
                    <a:pt x="13" y="0"/>
                    <a:pt x="23" y="15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677275" y="3149600"/>
              <a:ext cx="120650" cy="677862"/>
            </a:xfrm>
            <a:custGeom>
              <a:avLst/>
              <a:gdLst>
                <a:gd name="T0" fmla="*/ 6 w 53"/>
                <a:gd name="T1" fmla="*/ 0 h 296"/>
                <a:gd name="T2" fmla="*/ 20 w 53"/>
                <a:gd name="T3" fmla="*/ 17 h 296"/>
                <a:gd name="T4" fmla="*/ 44 w 53"/>
                <a:gd name="T5" fmla="*/ 107 h 296"/>
                <a:gd name="T6" fmla="*/ 27 w 53"/>
                <a:gd name="T7" fmla="*/ 282 h 296"/>
                <a:gd name="T8" fmla="*/ 13 w 53"/>
                <a:gd name="T9" fmla="*/ 296 h 296"/>
                <a:gd name="T10" fmla="*/ 8 w 53"/>
                <a:gd name="T11" fmla="*/ 276 h 296"/>
                <a:gd name="T12" fmla="*/ 17 w 53"/>
                <a:gd name="T13" fmla="*/ 73 h 296"/>
                <a:gd name="T14" fmla="*/ 4 w 53"/>
                <a:gd name="T15" fmla="*/ 24 h 296"/>
                <a:gd name="T16" fmla="*/ 0 w 53"/>
                <a:gd name="T17" fmla="*/ 4 h 296"/>
                <a:gd name="T18" fmla="*/ 6 w 53"/>
                <a:gd name="T1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6">
                  <a:moveTo>
                    <a:pt x="6" y="0"/>
                  </a:moveTo>
                  <a:cubicBezTo>
                    <a:pt x="11" y="6"/>
                    <a:pt x="18" y="10"/>
                    <a:pt x="20" y="17"/>
                  </a:cubicBezTo>
                  <a:cubicBezTo>
                    <a:pt x="29" y="46"/>
                    <a:pt x="39" y="76"/>
                    <a:pt x="44" y="107"/>
                  </a:cubicBezTo>
                  <a:cubicBezTo>
                    <a:pt x="53" y="166"/>
                    <a:pt x="48" y="225"/>
                    <a:pt x="27" y="282"/>
                  </a:cubicBezTo>
                  <a:cubicBezTo>
                    <a:pt x="25" y="288"/>
                    <a:pt x="18" y="291"/>
                    <a:pt x="13" y="296"/>
                  </a:cubicBezTo>
                  <a:cubicBezTo>
                    <a:pt x="12" y="289"/>
                    <a:pt x="7" y="282"/>
                    <a:pt x="8" y="276"/>
                  </a:cubicBezTo>
                  <a:cubicBezTo>
                    <a:pt x="25" y="209"/>
                    <a:pt x="30" y="141"/>
                    <a:pt x="17" y="73"/>
                  </a:cubicBezTo>
                  <a:cubicBezTo>
                    <a:pt x="14" y="56"/>
                    <a:pt x="8" y="40"/>
                    <a:pt x="4" y="24"/>
                  </a:cubicBezTo>
                  <a:cubicBezTo>
                    <a:pt x="2" y="17"/>
                    <a:pt x="1" y="11"/>
                    <a:pt x="0" y="4"/>
                  </a:cubicBezTo>
                  <a:cubicBezTo>
                    <a:pt x="2" y="3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789988" y="3221038"/>
              <a:ext cx="138113" cy="492125"/>
            </a:xfrm>
            <a:custGeom>
              <a:avLst/>
              <a:gdLst>
                <a:gd name="T0" fmla="*/ 4 w 61"/>
                <a:gd name="T1" fmla="*/ 0 h 215"/>
                <a:gd name="T2" fmla="*/ 16 w 61"/>
                <a:gd name="T3" fmla="*/ 11 h 215"/>
                <a:gd name="T4" fmla="*/ 32 w 61"/>
                <a:gd name="T5" fmla="*/ 204 h 215"/>
                <a:gd name="T6" fmla="*/ 19 w 61"/>
                <a:gd name="T7" fmla="*/ 215 h 215"/>
                <a:gd name="T8" fmla="*/ 13 w 61"/>
                <a:gd name="T9" fmla="*/ 197 h 215"/>
                <a:gd name="T10" fmla="*/ 3 w 61"/>
                <a:gd name="T11" fmla="*/ 17 h 215"/>
                <a:gd name="T12" fmla="*/ 1 w 61"/>
                <a:gd name="T13" fmla="*/ 6 h 215"/>
                <a:gd name="T14" fmla="*/ 4 w 61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15">
                  <a:moveTo>
                    <a:pt x="4" y="0"/>
                  </a:moveTo>
                  <a:cubicBezTo>
                    <a:pt x="8" y="4"/>
                    <a:pt x="14" y="6"/>
                    <a:pt x="16" y="11"/>
                  </a:cubicBezTo>
                  <a:cubicBezTo>
                    <a:pt x="42" y="73"/>
                    <a:pt x="61" y="137"/>
                    <a:pt x="32" y="204"/>
                  </a:cubicBezTo>
                  <a:cubicBezTo>
                    <a:pt x="30" y="208"/>
                    <a:pt x="23" y="211"/>
                    <a:pt x="19" y="215"/>
                  </a:cubicBezTo>
                  <a:cubicBezTo>
                    <a:pt x="17" y="209"/>
                    <a:pt x="12" y="201"/>
                    <a:pt x="13" y="197"/>
                  </a:cubicBezTo>
                  <a:cubicBezTo>
                    <a:pt x="36" y="135"/>
                    <a:pt x="22" y="76"/>
                    <a:pt x="3" y="17"/>
                  </a:cubicBezTo>
                  <a:cubicBezTo>
                    <a:pt x="2" y="13"/>
                    <a:pt x="1" y="10"/>
                    <a:pt x="1" y="6"/>
                  </a:cubicBezTo>
                  <a:cubicBezTo>
                    <a:pt x="0" y="5"/>
                    <a:pt x="1" y="4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00706" y="5206982"/>
            <a:ext cx="2872772" cy="791416"/>
            <a:chOff x="440045" y="2591041"/>
            <a:chExt cx="1518437" cy="418312"/>
          </a:xfrm>
        </p:grpSpPr>
        <p:sp>
          <p:nvSpPr>
            <p:cNvPr id="58" name="椭圆 57"/>
            <p:cNvSpPr/>
            <p:nvPr/>
          </p:nvSpPr>
          <p:spPr>
            <a:xfrm>
              <a:off x="440045" y="2881844"/>
              <a:ext cx="1518437" cy="127509"/>
            </a:xfrm>
            <a:prstGeom prst="ellipse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9" name="矩形: 圆角 11"/>
            <p:cNvSpPr/>
            <p:nvPr/>
          </p:nvSpPr>
          <p:spPr>
            <a:xfrm>
              <a:off x="513873" y="2591041"/>
              <a:ext cx="1340809" cy="36065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抱枕型</a:t>
              </a:r>
              <a:endParaRPr lang="zh-CN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4925840" y="5206982"/>
            <a:ext cx="2872772" cy="791416"/>
            <a:chOff x="440045" y="2591041"/>
            <a:chExt cx="1518437" cy="418312"/>
          </a:xfrm>
        </p:grpSpPr>
        <p:sp>
          <p:nvSpPr>
            <p:cNvPr id="149" name="椭圆 148"/>
            <p:cNvSpPr/>
            <p:nvPr/>
          </p:nvSpPr>
          <p:spPr>
            <a:xfrm>
              <a:off x="440045" y="2881844"/>
              <a:ext cx="1518437" cy="127509"/>
            </a:xfrm>
            <a:prstGeom prst="ellipse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0" name="矩形: 圆角 11"/>
            <p:cNvSpPr/>
            <p:nvPr/>
          </p:nvSpPr>
          <p:spPr>
            <a:xfrm>
              <a:off x="513873" y="2591041"/>
              <a:ext cx="1340809" cy="36065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祈祷型</a:t>
              </a: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8350974" y="5206982"/>
            <a:ext cx="2872772" cy="791416"/>
            <a:chOff x="440045" y="2591041"/>
            <a:chExt cx="1518437" cy="418312"/>
          </a:xfrm>
        </p:grpSpPr>
        <p:sp>
          <p:nvSpPr>
            <p:cNvPr id="240" name="椭圆 239"/>
            <p:cNvSpPr/>
            <p:nvPr/>
          </p:nvSpPr>
          <p:spPr>
            <a:xfrm>
              <a:off x="440045" y="2881844"/>
              <a:ext cx="1518437" cy="127509"/>
            </a:xfrm>
            <a:prstGeom prst="ellipse">
              <a:avLst/>
            </a:prstGeom>
            <a:solidFill>
              <a:schemeClr val="tx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1" name="矩形: 圆角 11"/>
            <p:cNvSpPr/>
            <p:nvPr/>
          </p:nvSpPr>
          <p:spPr>
            <a:xfrm>
              <a:off x="513873" y="2591041"/>
              <a:ext cx="1340809" cy="36065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老大型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28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37"/>
          <p:cNvSpPr/>
          <p:nvPr/>
        </p:nvSpPr>
        <p:spPr>
          <a:xfrm>
            <a:off x="6721679" y="2247272"/>
            <a:ext cx="3104492" cy="7111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rtlCol="0" anchor="ctr" anchorCtr="0"/>
          <a:lstStyle/>
          <a:p>
            <a:pPr>
              <a:lnSpc>
                <a:spcPct val="150000"/>
              </a:lnSpc>
            </a:pPr>
            <a:endParaRPr lang="zh-CN" altLang="zh-CN" sz="2000" kern="1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65921" y="318546"/>
            <a:ext cx="9048973" cy="148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/>
              <a:t>中国人睡午觉的习惯可追溯到</a:t>
            </a:r>
            <a:r>
              <a:rPr lang="en-US" altLang="zh-CN" sz="3200" dirty="0"/>
              <a:t>2500</a:t>
            </a:r>
            <a:r>
              <a:rPr lang="zh-CN" altLang="en-US" sz="3200" dirty="0"/>
              <a:t>年前孔子时期，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书中有记载“宰予昼寝” 的典故。</a:t>
            </a:r>
          </a:p>
        </p:txBody>
      </p:sp>
      <p:sp>
        <p:nvSpPr>
          <p:cNvPr id="4" name="椭圆 3"/>
          <p:cNvSpPr/>
          <p:nvPr/>
        </p:nvSpPr>
        <p:spPr>
          <a:xfrm>
            <a:off x="1095619" y="2229599"/>
            <a:ext cx="5036456" cy="37762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789714" y="2583543"/>
            <a:ext cx="2075543" cy="1640114"/>
          </a:xfrm>
          <a:custGeom>
            <a:avLst/>
            <a:gdLst>
              <a:gd name="connsiteX0" fmla="*/ 0 w 2075543"/>
              <a:gd name="connsiteY0" fmla="*/ 1640114 h 1640114"/>
              <a:gd name="connsiteX1" fmla="*/ 1219200 w 2075543"/>
              <a:gd name="connsiteY1" fmla="*/ 0 h 1640114"/>
              <a:gd name="connsiteX2" fmla="*/ 2075543 w 2075543"/>
              <a:gd name="connsiteY2" fmla="*/ 0 h 164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543" h="1640114">
                <a:moveTo>
                  <a:pt x="0" y="1640114"/>
                </a:moveTo>
                <a:lnTo>
                  <a:pt x="1219200" y="0"/>
                </a:lnTo>
                <a:lnTo>
                  <a:pt x="2075543" y="0"/>
                </a:lnTo>
              </a:path>
            </a:pathLst>
          </a:cu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90408" y="4140050"/>
            <a:ext cx="3262432" cy="960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孔子的弟子睡午觉，被孔子</a:t>
            </a:r>
            <a:endParaRPr lang="en-US" altLang="zh-CN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发现后大骂其朽木不可雕也</a:t>
            </a:r>
            <a:endParaRPr lang="en-US" altLang="zh-CN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80711" y="2498997"/>
            <a:ext cx="169091" cy="16909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705169" y="4147095"/>
            <a:ext cx="169091" cy="1690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780711" y="5213131"/>
            <a:ext cx="2972470" cy="614054"/>
            <a:chOff x="6949802" y="4049931"/>
            <a:chExt cx="4573912" cy="94488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802" y="4049931"/>
              <a:ext cx="944880" cy="94488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60" y="4049931"/>
              <a:ext cx="944880" cy="94488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318" y="4049931"/>
              <a:ext cx="944880" cy="94488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576" y="4049931"/>
              <a:ext cx="944880" cy="94488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834" y="4049931"/>
              <a:ext cx="944880" cy="94488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7227459" y="2229599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</a:rPr>
              <a:t>宰予昼寝</a:t>
            </a:r>
          </a:p>
        </p:txBody>
      </p:sp>
      <p:sp>
        <p:nvSpPr>
          <p:cNvPr id="23" name="矩形 22"/>
          <p:cNvSpPr/>
          <p:nvPr/>
        </p:nvSpPr>
        <p:spPr>
          <a:xfrm>
            <a:off x="6707921" y="3001141"/>
            <a:ext cx="4177280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宰予昼寝，子曰：“朽木不可雕也，粪土之墙不可圬也！</a:t>
            </a:r>
            <a:endParaRPr lang="en-US" altLang="zh-CN" sz="24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2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圆角矩形 387"/>
          <p:cNvSpPr/>
          <p:nvPr/>
        </p:nvSpPr>
        <p:spPr>
          <a:xfrm>
            <a:off x="519975" y="1995182"/>
            <a:ext cx="11152050" cy="4304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373943" y="3949701"/>
            <a:ext cx="1470004" cy="7281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51050" y="2852429"/>
            <a:ext cx="4084647" cy="2749560"/>
            <a:chOff x="559" y="1593"/>
            <a:chExt cx="2573" cy="173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9" y="1593"/>
              <a:ext cx="2573" cy="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" name="Group 205"/>
            <p:cNvGrpSpPr>
              <a:grpSpLocks/>
            </p:cNvGrpSpPr>
            <p:nvPr/>
          </p:nvGrpSpPr>
          <p:grpSpPr bwMode="auto">
            <a:xfrm>
              <a:off x="559" y="1594"/>
              <a:ext cx="2572" cy="1731"/>
              <a:chOff x="559" y="1594"/>
              <a:chExt cx="2572" cy="1731"/>
            </a:xfrm>
          </p:grpSpPr>
          <p:sp>
            <p:nvSpPr>
              <p:cNvPr id="180" name="Oval 5"/>
              <p:cNvSpPr>
                <a:spLocks noChangeArrowheads="1"/>
              </p:cNvSpPr>
              <p:nvPr/>
            </p:nvSpPr>
            <p:spPr bwMode="auto">
              <a:xfrm>
                <a:off x="559" y="1594"/>
                <a:ext cx="1271" cy="1272"/>
              </a:xfrm>
              <a:prstGeom prst="ellipse">
                <a:avLst/>
              </a:prstGeom>
              <a:solidFill>
                <a:srgbClr val="8D6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Oval 6"/>
              <p:cNvSpPr>
                <a:spLocks noChangeArrowheads="1"/>
              </p:cNvSpPr>
              <p:nvPr/>
            </p:nvSpPr>
            <p:spPr bwMode="auto">
              <a:xfrm>
                <a:off x="648" y="1683"/>
                <a:ext cx="1092" cy="1093"/>
              </a:xfrm>
              <a:prstGeom prst="ellipse">
                <a:avLst/>
              </a:prstGeom>
              <a:solidFill>
                <a:srgbClr val="5D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Oval 7"/>
              <p:cNvSpPr>
                <a:spLocks noChangeArrowheads="1"/>
              </p:cNvSpPr>
              <p:nvPr/>
            </p:nvSpPr>
            <p:spPr bwMode="auto">
              <a:xfrm>
                <a:off x="678" y="1713"/>
                <a:ext cx="1033" cy="1034"/>
              </a:xfrm>
              <a:prstGeom prst="ellipse">
                <a:avLst/>
              </a:prstGeom>
              <a:solidFill>
                <a:srgbClr val="6D4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8"/>
              <p:cNvSpPr>
                <a:spLocks noEditPoints="1"/>
              </p:cNvSpPr>
              <p:nvPr/>
            </p:nvSpPr>
            <p:spPr bwMode="auto">
              <a:xfrm>
                <a:off x="1148" y="1780"/>
                <a:ext cx="489" cy="289"/>
              </a:xfrm>
              <a:custGeom>
                <a:avLst/>
                <a:gdLst>
                  <a:gd name="T0" fmla="*/ 372 w 444"/>
                  <a:gd name="T1" fmla="*/ 111 h 262"/>
                  <a:gd name="T2" fmla="*/ 366 w 444"/>
                  <a:gd name="T3" fmla="*/ 112 h 262"/>
                  <a:gd name="T4" fmla="*/ 392 w 444"/>
                  <a:gd name="T5" fmla="*/ 128 h 262"/>
                  <a:gd name="T6" fmla="*/ 389 w 444"/>
                  <a:gd name="T7" fmla="*/ 173 h 262"/>
                  <a:gd name="T8" fmla="*/ 391 w 444"/>
                  <a:gd name="T9" fmla="*/ 173 h 262"/>
                  <a:gd name="T10" fmla="*/ 427 w 444"/>
                  <a:gd name="T11" fmla="*/ 199 h 262"/>
                  <a:gd name="T12" fmla="*/ 412 w 444"/>
                  <a:gd name="T13" fmla="*/ 242 h 262"/>
                  <a:gd name="T14" fmla="*/ 438 w 444"/>
                  <a:gd name="T15" fmla="*/ 262 h 262"/>
                  <a:gd name="T16" fmla="*/ 444 w 444"/>
                  <a:gd name="T17" fmla="*/ 253 h 262"/>
                  <a:gd name="T18" fmla="*/ 424 w 444"/>
                  <a:gd name="T19" fmla="*/ 242 h 262"/>
                  <a:gd name="T20" fmla="*/ 439 w 444"/>
                  <a:gd name="T21" fmla="*/ 199 h 262"/>
                  <a:gd name="T22" fmla="*/ 403 w 444"/>
                  <a:gd name="T23" fmla="*/ 173 h 262"/>
                  <a:gd name="T24" fmla="*/ 401 w 444"/>
                  <a:gd name="T25" fmla="*/ 173 h 262"/>
                  <a:gd name="T26" fmla="*/ 404 w 444"/>
                  <a:gd name="T27" fmla="*/ 128 h 262"/>
                  <a:gd name="T28" fmla="*/ 372 w 444"/>
                  <a:gd name="T29" fmla="*/ 111 h 262"/>
                  <a:gd name="T30" fmla="*/ 326 w 444"/>
                  <a:gd name="T31" fmla="*/ 60 h 262"/>
                  <a:gd name="T32" fmla="*/ 320 w 444"/>
                  <a:gd name="T33" fmla="*/ 60 h 262"/>
                  <a:gd name="T34" fmla="*/ 339 w 444"/>
                  <a:gd name="T35" fmla="*/ 69 h 262"/>
                  <a:gd name="T36" fmla="*/ 348 w 444"/>
                  <a:gd name="T37" fmla="*/ 113 h 262"/>
                  <a:gd name="T38" fmla="*/ 360 w 444"/>
                  <a:gd name="T39" fmla="*/ 111 h 262"/>
                  <a:gd name="T40" fmla="*/ 361 w 444"/>
                  <a:gd name="T41" fmla="*/ 111 h 262"/>
                  <a:gd name="T42" fmla="*/ 351 w 444"/>
                  <a:gd name="T43" fmla="*/ 69 h 262"/>
                  <a:gd name="T44" fmla="*/ 326 w 444"/>
                  <a:gd name="T45" fmla="*/ 60 h 262"/>
                  <a:gd name="T46" fmla="*/ 6 w 444"/>
                  <a:gd name="T47" fmla="*/ 50 h 262"/>
                  <a:gd name="T48" fmla="*/ 0 w 444"/>
                  <a:gd name="T49" fmla="*/ 50 h 262"/>
                  <a:gd name="T50" fmla="*/ 11 w 444"/>
                  <a:gd name="T51" fmla="*/ 54 h 262"/>
                  <a:gd name="T52" fmla="*/ 16 w 444"/>
                  <a:gd name="T53" fmla="*/ 54 h 262"/>
                  <a:gd name="T54" fmla="*/ 17 w 444"/>
                  <a:gd name="T55" fmla="*/ 54 h 262"/>
                  <a:gd name="T56" fmla="*/ 17 w 444"/>
                  <a:gd name="T57" fmla="*/ 51 h 262"/>
                  <a:gd name="T58" fmla="*/ 6 w 444"/>
                  <a:gd name="T59" fmla="*/ 50 h 262"/>
                  <a:gd name="T60" fmla="*/ 268 w 444"/>
                  <a:gd name="T61" fmla="*/ 22 h 262"/>
                  <a:gd name="T62" fmla="*/ 262 w 444"/>
                  <a:gd name="T63" fmla="*/ 23 h 262"/>
                  <a:gd name="T64" fmla="*/ 272 w 444"/>
                  <a:gd name="T65" fmla="*/ 26 h 262"/>
                  <a:gd name="T66" fmla="*/ 293 w 444"/>
                  <a:gd name="T67" fmla="*/ 66 h 262"/>
                  <a:gd name="T68" fmla="*/ 306 w 444"/>
                  <a:gd name="T69" fmla="*/ 61 h 262"/>
                  <a:gd name="T70" fmla="*/ 284 w 444"/>
                  <a:gd name="T71" fmla="*/ 26 h 262"/>
                  <a:gd name="T72" fmla="*/ 268 w 444"/>
                  <a:gd name="T73" fmla="*/ 22 h 262"/>
                  <a:gd name="T74" fmla="*/ 66 w 444"/>
                  <a:gd name="T75" fmla="*/ 16 h 262"/>
                  <a:gd name="T76" fmla="*/ 60 w 444"/>
                  <a:gd name="T77" fmla="*/ 17 h 262"/>
                  <a:gd name="T78" fmla="*/ 84 w 444"/>
                  <a:gd name="T79" fmla="*/ 31 h 262"/>
                  <a:gd name="T80" fmla="*/ 87 w 444"/>
                  <a:gd name="T81" fmla="*/ 22 h 262"/>
                  <a:gd name="T82" fmla="*/ 66 w 444"/>
                  <a:gd name="T83" fmla="*/ 16 h 262"/>
                  <a:gd name="T84" fmla="*/ 202 w 444"/>
                  <a:gd name="T85" fmla="*/ 2 h 262"/>
                  <a:gd name="T86" fmla="*/ 196 w 444"/>
                  <a:gd name="T87" fmla="*/ 2 h 262"/>
                  <a:gd name="T88" fmla="*/ 197 w 444"/>
                  <a:gd name="T89" fmla="*/ 2 h 262"/>
                  <a:gd name="T90" fmla="*/ 228 w 444"/>
                  <a:gd name="T91" fmla="*/ 36 h 262"/>
                  <a:gd name="T92" fmla="*/ 238 w 444"/>
                  <a:gd name="T93" fmla="*/ 27 h 262"/>
                  <a:gd name="T94" fmla="*/ 209 w 444"/>
                  <a:gd name="T95" fmla="*/ 2 h 262"/>
                  <a:gd name="T96" fmla="*/ 202 w 444"/>
                  <a:gd name="T97" fmla="*/ 2 h 262"/>
                  <a:gd name="T98" fmla="*/ 133 w 444"/>
                  <a:gd name="T99" fmla="*/ 0 h 262"/>
                  <a:gd name="T100" fmla="*/ 130 w 444"/>
                  <a:gd name="T101" fmla="*/ 0 h 262"/>
                  <a:gd name="T102" fmla="*/ 127 w 444"/>
                  <a:gd name="T103" fmla="*/ 0 h 262"/>
                  <a:gd name="T104" fmla="*/ 156 w 444"/>
                  <a:gd name="T105" fmla="*/ 24 h 262"/>
                  <a:gd name="T106" fmla="*/ 163 w 444"/>
                  <a:gd name="T107" fmla="*/ 14 h 262"/>
                  <a:gd name="T108" fmla="*/ 133 w 444"/>
                  <a:gd name="T10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4" h="262">
                    <a:moveTo>
                      <a:pt x="372" y="111"/>
                    </a:moveTo>
                    <a:cubicBezTo>
                      <a:pt x="370" y="111"/>
                      <a:pt x="368" y="111"/>
                      <a:pt x="366" y="112"/>
                    </a:cubicBezTo>
                    <a:cubicBezTo>
                      <a:pt x="376" y="113"/>
                      <a:pt x="386" y="119"/>
                      <a:pt x="392" y="128"/>
                    </a:cubicBezTo>
                    <a:cubicBezTo>
                      <a:pt x="401" y="142"/>
                      <a:pt x="400" y="161"/>
                      <a:pt x="389" y="173"/>
                    </a:cubicBezTo>
                    <a:cubicBezTo>
                      <a:pt x="390" y="173"/>
                      <a:pt x="390" y="173"/>
                      <a:pt x="391" y="173"/>
                    </a:cubicBezTo>
                    <a:cubicBezTo>
                      <a:pt x="407" y="173"/>
                      <a:pt x="421" y="183"/>
                      <a:pt x="427" y="199"/>
                    </a:cubicBezTo>
                    <a:cubicBezTo>
                      <a:pt x="432" y="215"/>
                      <a:pt x="426" y="233"/>
                      <a:pt x="412" y="242"/>
                    </a:cubicBezTo>
                    <a:cubicBezTo>
                      <a:pt x="423" y="244"/>
                      <a:pt x="433" y="252"/>
                      <a:pt x="438" y="262"/>
                    </a:cubicBezTo>
                    <a:cubicBezTo>
                      <a:pt x="440" y="259"/>
                      <a:pt x="442" y="256"/>
                      <a:pt x="444" y="253"/>
                    </a:cubicBezTo>
                    <a:cubicBezTo>
                      <a:pt x="438" y="247"/>
                      <a:pt x="432" y="244"/>
                      <a:pt x="424" y="242"/>
                    </a:cubicBezTo>
                    <a:cubicBezTo>
                      <a:pt x="438" y="233"/>
                      <a:pt x="444" y="215"/>
                      <a:pt x="439" y="199"/>
                    </a:cubicBezTo>
                    <a:cubicBezTo>
                      <a:pt x="433" y="183"/>
                      <a:pt x="419" y="173"/>
                      <a:pt x="403" y="173"/>
                    </a:cubicBezTo>
                    <a:cubicBezTo>
                      <a:pt x="402" y="173"/>
                      <a:pt x="402" y="173"/>
                      <a:pt x="401" y="173"/>
                    </a:cubicBezTo>
                    <a:cubicBezTo>
                      <a:pt x="412" y="161"/>
                      <a:pt x="413" y="142"/>
                      <a:pt x="404" y="128"/>
                    </a:cubicBezTo>
                    <a:cubicBezTo>
                      <a:pt x="396" y="117"/>
                      <a:pt x="385" y="111"/>
                      <a:pt x="372" y="111"/>
                    </a:cubicBezTo>
                    <a:moveTo>
                      <a:pt x="326" y="60"/>
                    </a:moveTo>
                    <a:cubicBezTo>
                      <a:pt x="324" y="60"/>
                      <a:pt x="322" y="60"/>
                      <a:pt x="320" y="60"/>
                    </a:cubicBezTo>
                    <a:cubicBezTo>
                      <a:pt x="327" y="61"/>
                      <a:pt x="333" y="64"/>
                      <a:pt x="339" y="69"/>
                    </a:cubicBezTo>
                    <a:cubicBezTo>
                      <a:pt x="352" y="80"/>
                      <a:pt x="355" y="98"/>
                      <a:pt x="348" y="113"/>
                    </a:cubicBezTo>
                    <a:cubicBezTo>
                      <a:pt x="352" y="112"/>
                      <a:pt x="356" y="111"/>
                      <a:pt x="360" y="111"/>
                    </a:cubicBezTo>
                    <a:cubicBezTo>
                      <a:pt x="361" y="111"/>
                      <a:pt x="361" y="111"/>
                      <a:pt x="361" y="111"/>
                    </a:cubicBezTo>
                    <a:cubicBezTo>
                      <a:pt x="367" y="97"/>
                      <a:pt x="363" y="80"/>
                      <a:pt x="351" y="69"/>
                    </a:cubicBezTo>
                    <a:cubicBezTo>
                      <a:pt x="344" y="63"/>
                      <a:pt x="335" y="60"/>
                      <a:pt x="326" y="60"/>
                    </a:cubicBezTo>
                    <a:moveTo>
                      <a:pt x="6" y="50"/>
                    </a:moveTo>
                    <a:cubicBezTo>
                      <a:pt x="4" y="50"/>
                      <a:pt x="2" y="50"/>
                      <a:pt x="0" y="50"/>
                    </a:cubicBezTo>
                    <a:cubicBezTo>
                      <a:pt x="4" y="51"/>
                      <a:pt x="7" y="52"/>
                      <a:pt x="11" y="54"/>
                    </a:cubicBezTo>
                    <a:cubicBezTo>
                      <a:pt x="12" y="54"/>
                      <a:pt x="14" y="54"/>
                      <a:pt x="16" y="54"/>
                    </a:cubicBezTo>
                    <a:cubicBezTo>
                      <a:pt x="16" y="54"/>
                      <a:pt x="17" y="54"/>
                      <a:pt x="17" y="54"/>
                    </a:cubicBezTo>
                    <a:cubicBezTo>
                      <a:pt x="17" y="53"/>
                      <a:pt x="17" y="52"/>
                      <a:pt x="17" y="51"/>
                    </a:cubicBezTo>
                    <a:cubicBezTo>
                      <a:pt x="13" y="50"/>
                      <a:pt x="10" y="50"/>
                      <a:pt x="6" y="50"/>
                    </a:cubicBezTo>
                    <a:moveTo>
                      <a:pt x="268" y="22"/>
                    </a:moveTo>
                    <a:cubicBezTo>
                      <a:pt x="266" y="22"/>
                      <a:pt x="264" y="23"/>
                      <a:pt x="262" y="23"/>
                    </a:cubicBezTo>
                    <a:cubicBezTo>
                      <a:pt x="266" y="24"/>
                      <a:pt x="269" y="25"/>
                      <a:pt x="272" y="26"/>
                    </a:cubicBezTo>
                    <a:cubicBezTo>
                      <a:pt x="288" y="33"/>
                      <a:pt x="296" y="50"/>
                      <a:pt x="293" y="66"/>
                    </a:cubicBezTo>
                    <a:cubicBezTo>
                      <a:pt x="297" y="64"/>
                      <a:pt x="301" y="62"/>
                      <a:pt x="306" y="61"/>
                    </a:cubicBezTo>
                    <a:cubicBezTo>
                      <a:pt x="306" y="46"/>
                      <a:pt x="298" y="33"/>
                      <a:pt x="284" y="26"/>
                    </a:cubicBezTo>
                    <a:cubicBezTo>
                      <a:pt x="279" y="24"/>
                      <a:pt x="274" y="22"/>
                      <a:pt x="268" y="22"/>
                    </a:cubicBezTo>
                    <a:moveTo>
                      <a:pt x="66" y="16"/>
                    </a:moveTo>
                    <a:cubicBezTo>
                      <a:pt x="64" y="16"/>
                      <a:pt x="62" y="16"/>
                      <a:pt x="60" y="17"/>
                    </a:cubicBezTo>
                    <a:cubicBezTo>
                      <a:pt x="70" y="18"/>
                      <a:pt x="79" y="23"/>
                      <a:pt x="84" y="31"/>
                    </a:cubicBezTo>
                    <a:cubicBezTo>
                      <a:pt x="85" y="28"/>
                      <a:pt x="86" y="25"/>
                      <a:pt x="87" y="22"/>
                    </a:cubicBezTo>
                    <a:cubicBezTo>
                      <a:pt x="81" y="18"/>
                      <a:pt x="74" y="16"/>
                      <a:pt x="66" y="16"/>
                    </a:cubicBezTo>
                    <a:moveTo>
                      <a:pt x="202" y="2"/>
                    </a:moveTo>
                    <a:cubicBezTo>
                      <a:pt x="200" y="2"/>
                      <a:pt x="198" y="2"/>
                      <a:pt x="196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214" y="5"/>
                      <a:pt x="226" y="19"/>
                      <a:pt x="228" y="36"/>
                    </a:cubicBezTo>
                    <a:cubicBezTo>
                      <a:pt x="231" y="32"/>
                      <a:pt x="234" y="30"/>
                      <a:pt x="238" y="27"/>
                    </a:cubicBezTo>
                    <a:cubicBezTo>
                      <a:pt x="234" y="15"/>
                      <a:pt x="223" y="5"/>
                      <a:pt x="209" y="2"/>
                    </a:cubicBezTo>
                    <a:cubicBezTo>
                      <a:pt x="207" y="2"/>
                      <a:pt x="204" y="2"/>
                      <a:pt x="202" y="2"/>
                    </a:cubicBezTo>
                    <a:moveTo>
                      <a:pt x="133" y="0"/>
                    </a:moveTo>
                    <a:cubicBezTo>
                      <a:pt x="132" y="0"/>
                      <a:pt x="131" y="0"/>
                      <a:pt x="130" y="0"/>
                    </a:cubicBezTo>
                    <a:cubicBezTo>
                      <a:pt x="129" y="0"/>
                      <a:pt x="128" y="0"/>
                      <a:pt x="127" y="0"/>
                    </a:cubicBezTo>
                    <a:cubicBezTo>
                      <a:pt x="141" y="2"/>
                      <a:pt x="152" y="11"/>
                      <a:pt x="156" y="24"/>
                    </a:cubicBezTo>
                    <a:cubicBezTo>
                      <a:pt x="158" y="20"/>
                      <a:pt x="160" y="17"/>
                      <a:pt x="163" y="14"/>
                    </a:cubicBezTo>
                    <a:cubicBezTo>
                      <a:pt x="156" y="5"/>
                      <a:pt x="145" y="0"/>
                      <a:pt x="133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9"/>
              <p:cNvSpPr>
                <a:spLocks/>
              </p:cNvSpPr>
              <p:nvPr/>
            </p:nvSpPr>
            <p:spPr bwMode="auto">
              <a:xfrm>
                <a:off x="1099" y="1778"/>
                <a:ext cx="536" cy="428"/>
              </a:xfrm>
              <a:custGeom>
                <a:avLst/>
                <a:gdLst>
                  <a:gd name="T0" fmla="*/ 480 w 487"/>
                  <a:gd name="T1" fmla="*/ 341 h 388"/>
                  <a:gd name="T2" fmla="*/ 464 w 487"/>
                  <a:gd name="T3" fmla="*/ 318 h 388"/>
                  <a:gd name="T4" fmla="*/ 461 w 487"/>
                  <a:gd name="T5" fmla="*/ 316 h 388"/>
                  <a:gd name="T6" fmla="*/ 487 w 487"/>
                  <a:gd name="T7" fmla="*/ 278 h 388"/>
                  <a:gd name="T8" fmla="*/ 457 w 487"/>
                  <a:gd name="T9" fmla="*/ 244 h 388"/>
                  <a:gd name="T10" fmla="*/ 472 w 487"/>
                  <a:gd name="T11" fmla="*/ 201 h 388"/>
                  <a:gd name="T12" fmla="*/ 434 w 487"/>
                  <a:gd name="T13" fmla="*/ 175 h 388"/>
                  <a:gd name="T14" fmla="*/ 437 w 487"/>
                  <a:gd name="T15" fmla="*/ 130 h 388"/>
                  <a:gd name="T16" fmla="*/ 393 w 487"/>
                  <a:gd name="T17" fmla="*/ 115 h 388"/>
                  <a:gd name="T18" fmla="*/ 384 w 487"/>
                  <a:gd name="T19" fmla="*/ 71 h 388"/>
                  <a:gd name="T20" fmla="*/ 338 w 487"/>
                  <a:gd name="T21" fmla="*/ 68 h 388"/>
                  <a:gd name="T22" fmla="*/ 317 w 487"/>
                  <a:gd name="T23" fmla="*/ 28 h 388"/>
                  <a:gd name="T24" fmla="*/ 273 w 487"/>
                  <a:gd name="T25" fmla="*/ 38 h 388"/>
                  <a:gd name="T26" fmla="*/ 242 w 487"/>
                  <a:gd name="T27" fmla="*/ 4 h 388"/>
                  <a:gd name="T28" fmla="*/ 201 w 487"/>
                  <a:gd name="T29" fmla="*/ 26 h 388"/>
                  <a:gd name="T30" fmla="*/ 163 w 487"/>
                  <a:gd name="T31" fmla="*/ 2 h 388"/>
                  <a:gd name="T32" fmla="*/ 129 w 487"/>
                  <a:gd name="T33" fmla="*/ 33 h 388"/>
                  <a:gd name="T34" fmla="*/ 86 w 487"/>
                  <a:gd name="T35" fmla="*/ 21 h 388"/>
                  <a:gd name="T36" fmla="*/ 86 w 487"/>
                  <a:gd name="T37" fmla="*/ 21 h 388"/>
                  <a:gd name="T38" fmla="*/ 62 w 487"/>
                  <a:gd name="T39" fmla="*/ 60 h 388"/>
                  <a:gd name="T40" fmla="*/ 59 w 487"/>
                  <a:gd name="T41" fmla="*/ 58 h 388"/>
                  <a:gd name="T42" fmla="*/ 31 w 487"/>
                  <a:gd name="T43" fmla="*/ 53 h 388"/>
                  <a:gd name="T44" fmla="*/ 7 w 487"/>
                  <a:gd name="T45" fmla="*/ 69 h 388"/>
                  <a:gd name="T46" fmla="*/ 2 w 487"/>
                  <a:gd name="T47" fmla="*/ 97 h 388"/>
                  <a:gd name="T48" fmla="*/ 19 w 487"/>
                  <a:gd name="T49" fmla="*/ 121 h 388"/>
                  <a:gd name="T50" fmla="*/ 234 w 487"/>
                  <a:gd name="T51" fmla="*/ 237 h 388"/>
                  <a:gd name="T52" fmla="*/ 423 w 487"/>
                  <a:gd name="T53" fmla="*/ 381 h 388"/>
                  <a:gd name="T54" fmla="*/ 452 w 487"/>
                  <a:gd name="T55" fmla="*/ 386 h 388"/>
                  <a:gd name="T56" fmla="*/ 475 w 487"/>
                  <a:gd name="T57" fmla="*/ 370 h 388"/>
                  <a:gd name="T58" fmla="*/ 480 w 487"/>
                  <a:gd name="T59" fmla="*/ 34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7" h="388">
                    <a:moveTo>
                      <a:pt x="480" y="341"/>
                    </a:moveTo>
                    <a:cubicBezTo>
                      <a:pt x="478" y="332"/>
                      <a:pt x="472" y="323"/>
                      <a:pt x="464" y="318"/>
                    </a:cubicBezTo>
                    <a:cubicBezTo>
                      <a:pt x="463" y="317"/>
                      <a:pt x="462" y="317"/>
                      <a:pt x="461" y="316"/>
                    </a:cubicBezTo>
                    <a:cubicBezTo>
                      <a:pt x="477" y="311"/>
                      <a:pt x="487" y="296"/>
                      <a:pt x="487" y="278"/>
                    </a:cubicBezTo>
                    <a:cubicBezTo>
                      <a:pt x="486" y="261"/>
                      <a:pt x="473" y="247"/>
                      <a:pt x="457" y="244"/>
                    </a:cubicBezTo>
                    <a:cubicBezTo>
                      <a:pt x="471" y="235"/>
                      <a:pt x="477" y="217"/>
                      <a:pt x="472" y="201"/>
                    </a:cubicBezTo>
                    <a:cubicBezTo>
                      <a:pt x="466" y="184"/>
                      <a:pt x="450" y="174"/>
                      <a:pt x="434" y="175"/>
                    </a:cubicBezTo>
                    <a:cubicBezTo>
                      <a:pt x="445" y="163"/>
                      <a:pt x="446" y="144"/>
                      <a:pt x="437" y="130"/>
                    </a:cubicBezTo>
                    <a:cubicBezTo>
                      <a:pt x="427" y="115"/>
                      <a:pt x="409" y="110"/>
                      <a:pt x="393" y="115"/>
                    </a:cubicBezTo>
                    <a:cubicBezTo>
                      <a:pt x="400" y="100"/>
                      <a:pt x="397" y="82"/>
                      <a:pt x="384" y="71"/>
                    </a:cubicBezTo>
                    <a:cubicBezTo>
                      <a:pt x="371" y="60"/>
                      <a:pt x="352" y="59"/>
                      <a:pt x="338" y="68"/>
                    </a:cubicBezTo>
                    <a:cubicBezTo>
                      <a:pt x="341" y="52"/>
                      <a:pt x="333" y="35"/>
                      <a:pt x="317" y="28"/>
                    </a:cubicBezTo>
                    <a:cubicBezTo>
                      <a:pt x="302" y="21"/>
                      <a:pt x="283" y="25"/>
                      <a:pt x="273" y="38"/>
                    </a:cubicBezTo>
                    <a:cubicBezTo>
                      <a:pt x="271" y="21"/>
                      <a:pt x="259" y="7"/>
                      <a:pt x="242" y="4"/>
                    </a:cubicBezTo>
                    <a:cubicBezTo>
                      <a:pt x="225" y="2"/>
                      <a:pt x="208" y="11"/>
                      <a:pt x="201" y="26"/>
                    </a:cubicBezTo>
                    <a:cubicBezTo>
                      <a:pt x="195" y="10"/>
                      <a:pt x="180" y="0"/>
                      <a:pt x="163" y="2"/>
                    </a:cubicBezTo>
                    <a:cubicBezTo>
                      <a:pt x="145" y="4"/>
                      <a:pt x="132" y="17"/>
                      <a:pt x="129" y="33"/>
                    </a:cubicBezTo>
                    <a:cubicBezTo>
                      <a:pt x="120" y="20"/>
                      <a:pt x="102" y="14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69" y="27"/>
                      <a:pt x="60" y="43"/>
                      <a:pt x="62" y="60"/>
                    </a:cubicBezTo>
                    <a:cubicBezTo>
                      <a:pt x="61" y="59"/>
                      <a:pt x="60" y="58"/>
                      <a:pt x="59" y="58"/>
                    </a:cubicBezTo>
                    <a:cubicBezTo>
                      <a:pt x="51" y="52"/>
                      <a:pt x="40" y="50"/>
                      <a:pt x="31" y="53"/>
                    </a:cubicBezTo>
                    <a:cubicBezTo>
                      <a:pt x="21" y="55"/>
                      <a:pt x="13" y="61"/>
                      <a:pt x="7" y="69"/>
                    </a:cubicBezTo>
                    <a:cubicBezTo>
                      <a:pt x="2" y="77"/>
                      <a:pt x="0" y="88"/>
                      <a:pt x="2" y="97"/>
                    </a:cubicBezTo>
                    <a:cubicBezTo>
                      <a:pt x="4" y="107"/>
                      <a:pt x="10" y="117"/>
                      <a:pt x="19" y="121"/>
                    </a:cubicBezTo>
                    <a:cubicBezTo>
                      <a:pt x="73" y="147"/>
                      <a:pt x="162" y="188"/>
                      <a:pt x="234" y="237"/>
                    </a:cubicBezTo>
                    <a:cubicBezTo>
                      <a:pt x="294" y="277"/>
                      <a:pt x="376" y="343"/>
                      <a:pt x="423" y="381"/>
                    </a:cubicBezTo>
                    <a:cubicBezTo>
                      <a:pt x="431" y="387"/>
                      <a:pt x="442" y="388"/>
                      <a:pt x="452" y="386"/>
                    </a:cubicBezTo>
                    <a:cubicBezTo>
                      <a:pt x="461" y="384"/>
                      <a:pt x="470" y="378"/>
                      <a:pt x="475" y="370"/>
                    </a:cubicBezTo>
                    <a:cubicBezTo>
                      <a:pt x="480" y="361"/>
                      <a:pt x="482" y="351"/>
                      <a:pt x="480" y="341"/>
                    </a:cubicBezTo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0"/>
              <p:cNvSpPr>
                <a:spLocks/>
              </p:cNvSpPr>
              <p:nvPr/>
            </p:nvSpPr>
            <p:spPr bwMode="auto">
              <a:xfrm>
                <a:off x="1133" y="1816"/>
                <a:ext cx="466" cy="372"/>
              </a:xfrm>
              <a:custGeom>
                <a:avLst/>
                <a:gdLst>
                  <a:gd name="T0" fmla="*/ 290 w 424"/>
                  <a:gd name="T1" fmla="*/ 62 h 338"/>
                  <a:gd name="T2" fmla="*/ 0 w 424"/>
                  <a:gd name="T3" fmla="*/ 93 h 338"/>
                  <a:gd name="T4" fmla="*/ 203 w 424"/>
                  <a:gd name="T5" fmla="*/ 203 h 338"/>
                  <a:gd name="T6" fmla="*/ 381 w 424"/>
                  <a:gd name="T7" fmla="*/ 338 h 338"/>
                  <a:gd name="T8" fmla="*/ 290 w 424"/>
                  <a:gd name="T9" fmla="*/ 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38">
                    <a:moveTo>
                      <a:pt x="290" y="62"/>
                    </a:moveTo>
                    <a:cubicBezTo>
                      <a:pt x="193" y="0"/>
                      <a:pt x="70" y="15"/>
                      <a:pt x="0" y="93"/>
                    </a:cubicBezTo>
                    <a:cubicBezTo>
                      <a:pt x="55" y="119"/>
                      <a:pt x="136" y="158"/>
                      <a:pt x="203" y="203"/>
                    </a:cubicBezTo>
                    <a:cubicBezTo>
                      <a:pt x="258" y="240"/>
                      <a:pt x="333" y="300"/>
                      <a:pt x="381" y="338"/>
                    </a:cubicBezTo>
                    <a:cubicBezTo>
                      <a:pt x="424" y="242"/>
                      <a:pt x="386" y="124"/>
                      <a:pt x="290" y="62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1285" y="1904"/>
                <a:ext cx="191" cy="130"/>
              </a:xfrm>
              <a:custGeom>
                <a:avLst/>
                <a:gdLst>
                  <a:gd name="T0" fmla="*/ 57 w 174"/>
                  <a:gd name="T1" fmla="*/ 0 h 118"/>
                  <a:gd name="T2" fmla="*/ 7 w 174"/>
                  <a:gd name="T3" fmla="*/ 14 h 118"/>
                  <a:gd name="T4" fmla="*/ 92 w 174"/>
                  <a:gd name="T5" fmla="*/ 57 h 118"/>
                  <a:gd name="T6" fmla="*/ 164 w 174"/>
                  <a:gd name="T7" fmla="*/ 118 h 118"/>
                  <a:gd name="T8" fmla="*/ 167 w 174"/>
                  <a:gd name="T9" fmla="*/ 116 h 118"/>
                  <a:gd name="T10" fmla="*/ 118 w 174"/>
                  <a:gd name="T11" fmla="*/ 17 h 118"/>
                  <a:gd name="T12" fmla="*/ 57 w 174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118">
                    <a:moveTo>
                      <a:pt x="57" y="0"/>
                    </a:moveTo>
                    <a:cubicBezTo>
                      <a:pt x="32" y="0"/>
                      <a:pt x="11" y="7"/>
                      <a:pt x="7" y="14"/>
                    </a:cubicBezTo>
                    <a:cubicBezTo>
                      <a:pt x="0" y="25"/>
                      <a:pt x="48" y="28"/>
                      <a:pt x="92" y="57"/>
                    </a:cubicBezTo>
                    <a:cubicBezTo>
                      <a:pt x="131" y="82"/>
                      <a:pt x="154" y="118"/>
                      <a:pt x="164" y="118"/>
                    </a:cubicBezTo>
                    <a:cubicBezTo>
                      <a:pt x="165" y="118"/>
                      <a:pt x="166" y="117"/>
                      <a:pt x="167" y="116"/>
                    </a:cubicBezTo>
                    <a:cubicBezTo>
                      <a:pt x="174" y="105"/>
                      <a:pt x="162" y="45"/>
                      <a:pt x="118" y="17"/>
                    </a:cubicBezTo>
                    <a:cubicBezTo>
                      <a:pt x="98" y="4"/>
                      <a:pt x="76" y="0"/>
                      <a:pt x="57" y="0"/>
                    </a:cubicBezTo>
                  </a:path>
                </a:pathLst>
              </a:custGeom>
              <a:solidFill>
                <a:srgbClr val="FF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1559" y="2168"/>
                <a:ext cx="14" cy="14"/>
              </a:xfrm>
              <a:custGeom>
                <a:avLst/>
                <a:gdLst>
                  <a:gd name="T0" fmla="*/ 1 w 13"/>
                  <a:gd name="T1" fmla="*/ 0 h 13"/>
                  <a:gd name="T2" fmla="*/ 0 w 13"/>
                  <a:gd name="T3" fmla="*/ 4 h 13"/>
                  <a:gd name="T4" fmla="*/ 9 w 13"/>
                  <a:gd name="T5" fmla="*/ 13 h 13"/>
                  <a:gd name="T6" fmla="*/ 13 w 13"/>
                  <a:gd name="T7" fmla="*/ 5 h 13"/>
                  <a:gd name="T8" fmla="*/ 1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3" y="7"/>
                      <a:pt x="7" y="10"/>
                      <a:pt x="9" y="13"/>
                    </a:cubicBezTo>
                    <a:cubicBezTo>
                      <a:pt x="10" y="11"/>
                      <a:pt x="12" y="8"/>
                      <a:pt x="13" y="5"/>
                    </a:cubicBezTo>
                    <a:cubicBezTo>
                      <a:pt x="9" y="3"/>
                      <a:pt x="6" y="1"/>
                      <a:pt x="1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3"/>
              <p:cNvSpPr>
                <a:spLocks noEditPoints="1"/>
              </p:cNvSpPr>
              <p:nvPr/>
            </p:nvSpPr>
            <p:spPr bwMode="auto">
              <a:xfrm>
                <a:off x="1315" y="2005"/>
                <a:ext cx="245" cy="167"/>
              </a:xfrm>
              <a:custGeom>
                <a:avLst/>
                <a:gdLst>
                  <a:gd name="T0" fmla="*/ 212 w 222"/>
                  <a:gd name="T1" fmla="*/ 146 h 152"/>
                  <a:gd name="T2" fmla="*/ 206 w 222"/>
                  <a:gd name="T3" fmla="*/ 147 h 152"/>
                  <a:gd name="T4" fmla="*/ 221 w 222"/>
                  <a:gd name="T5" fmla="*/ 152 h 152"/>
                  <a:gd name="T6" fmla="*/ 222 w 222"/>
                  <a:gd name="T7" fmla="*/ 148 h 152"/>
                  <a:gd name="T8" fmla="*/ 212 w 222"/>
                  <a:gd name="T9" fmla="*/ 146 h 152"/>
                  <a:gd name="T10" fmla="*/ 175 w 222"/>
                  <a:gd name="T11" fmla="*/ 88 h 152"/>
                  <a:gd name="T12" fmla="*/ 169 w 222"/>
                  <a:gd name="T13" fmla="*/ 89 h 152"/>
                  <a:gd name="T14" fmla="*/ 191 w 222"/>
                  <a:gd name="T15" fmla="*/ 101 h 152"/>
                  <a:gd name="T16" fmla="*/ 194 w 222"/>
                  <a:gd name="T17" fmla="*/ 147 h 152"/>
                  <a:gd name="T18" fmla="*/ 200 w 222"/>
                  <a:gd name="T19" fmla="*/ 146 h 152"/>
                  <a:gd name="T20" fmla="*/ 206 w 222"/>
                  <a:gd name="T21" fmla="*/ 147 h 152"/>
                  <a:gd name="T22" fmla="*/ 203 w 222"/>
                  <a:gd name="T23" fmla="*/ 101 h 152"/>
                  <a:gd name="T24" fmla="*/ 175 w 222"/>
                  <a:gd name="T25" fmla="*/ 88 h 152"/>
                  <a:gd name="T26" fmla="*/ 123 w 222"/>
                  <a:gd name="T27" fmla="*/ 42 h 152"/>
                  <a:gd name="T28" fmla="*/ 117 w 222"/>
                  <a:gd name="T29" fmla="*/ 43 h 152"/>
                  <a:gd name="T30" fmla="*/ 132 w 222"/>
                  <a:gd name="T31" fmla="*/ 49 h 152"/>
                  <a:gd name="T32" fmla="*/ 147 w 222"/>
                  <a:gd name="T33" fmla="*/ 92 h 152"/>
                  <a:gd name="T34" fmla="*/ 160 w 222"/>
                  <a:gd name="T35" fmla="*/ 88 h 152"/>
                  <a:gd name="T36" fmla="*/ 144 w 222"/>
                  <a:gd name="T37" fmla="*/ 49 h 152"/>
                  <a:gd name="T38" fmla="*/ 123 w 222"/>
                  <a:gd name="T39" fmla="*/ 42 h 152"/>
                  <a:gd name="T40" fmla="*/ 61 w 222"/>
                  <a:gd name="T41" fmla="*/ 12 h 152"/>
                  <a:gd name="T42" fmla="*/ 55 w 222"/>
                  <a:gd name="T43" fmla="*/ 13 h 152"/>
                  <a:gd name="T44" fmla="*/ 61 w 222"/>
                  <a:gd name="T45" fmla="*/ 14 h 152"/>
                  <a:gd name="T46" fmla="*/ 87 w 222"/>
                  <a:gd name="T47" fmla="*/ 52 h 152"/>
                  <a:gd name="T48" fmla="*/ 98 w 222"/>
                  <a:gd name="T49" fmla="*/ 45 h 152"/>
                  <a:gd name="T50" fmla="*/ 73 w 222"/>
                  <a:gd name="T51" fmla="*/ 14 h 152"/>
                  <a:gd name="T52" fmla="*/ 61 w 222"/>
                  <a:gd name="T53" fmla="*/ 12 h 152"/>
                  <a:gd name="T54" fmla="*/ 2 w 222"/>
                  <a:gd name="T55" fmla="*/ 0 h 152"/>
                  <a:gd name="T56" fmla="*/ 0 w 222"/>
                  <a:gd name="T57" fmla="*/ 3 h 152"/>
                  <a:gd name="T58" fmla="*/ 2 w 222"/>
                  <a:gd name="T59" fmla="*/ 3 h 152"/>
                  <a:gd name="T60" fmla="*/ 12 w 222"/>
                  <a:gd name="T61" fmla="*/ 4 h 152"/>
                  <a:gd name="T62" fmla="*/ 2 w 222"/>
                  <a:gd name="T6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52">
                    <a:moveTo>
                      <a:pt x="212" y="146"/>
                    </a:moveTo>
                    <a:cubicBezTo>
                      <a:pt x="210" y="146"/>
                      <a:pt x="208" y="146"/>
                      <a:pt x="206" y="147"/>
                    </a:cubicBezTo>
                    <a:cubicBezTo>
                      <a:pt x="211" y="148"/>
                      <a:pt x="216" y="150"/>
                      <a:pt x="221" y="152"/>
                    </a:cubicBezTo>
                    <a:cubicBezTo>
                      <a:pt x="221" y="151"/>
                      <a:pt x="222" y="149"/>
                      <a:pt x="222" y="148"/>
                    </a:cubicBezTo>
                    <a:cubicBezTo>
                      <a:pt x="219" y="147"/>
                      <a:pt x="216" y="146"/>
                      <a:pt x="212" y="146"/>
                    </a:cubicBezTo>
                    <a:moveTo>
                      <a:pt x="175" y="88"/>
                    </a:moveTo>
                    <a:cubicBezTo>
                      <a:pt x="173" y="88"/>
                      <a:pt x="171" y="89"/>
                      <a:pt x="169" y="89"/>
                    </a:cubicBezTo>
                    <a:cubicBezTo>
                      <a:pt x="177" y="90"/>
                      <a:pt x="185" y="94"/>
                      <a:pt x="191" y="101"/>
                    </a:cubicBezTo>
                    <a:cubicBezTo>
                      <a:pt x="202" y="115"/>
                      <a:pt x="203" y="133"/>
                      <a:pt x="194" y="147"/>
                    </a:cubicBezTo>
                    <a:cubicBezTo>
                      <a:pt x="196" y="146"/>
                      <a:pt x="198" y="146"/>
                      <a:pt x="200" y="146"/>
                    </a:cubicBezTo>
                    <a:cubicBezTo>
                      <a:pt x="202" y="146"/>
                      <a:pt x="204" y="146"/>
                      <a:pt x="206" y="147"/>
                    </a:cubicBezTo>
                    <a:cubicBezTo>
                      <a:pt x="215" y="133"/>
                      <a:pt x="214" y="115"/>
                      <a:pt x="203" y="101"/>
                    </a:cubicBezTo>
                    <a:cubicBezTo>
                      <a:pt x="196" y="93"/>
                      <a:pt x="185" y="88"/>
                      <a:pt x="175" y="88"/>
                    </a:cubicBezTo>
                    <a:moveTo>
                      <a:pt x="123" y="42"/>
                    </a:moveTo>
                    <a:cubicBezTo>
                      <a:pt x="121" y="42"/>
                      <a:pt x="119" y="43"/>
                      <a:pt x="117" y="43"/>
                    </a:cubicBezTo>
                    <a:cubicBezTo>
                      <a:pt x="122" y="44"/>
                      <a:pt x="127" y="46"/>
                      <a:pt x="132" y="49"/>
                    </a:cubicBezTo>
                    <a:cubicBezTo>
                      <a:pt x="146" y="58"/>
                      <a:pt x="152" y="76"/>
                      <a:pt x="147" y="92"/>
                    </a:cubicBezTo>
                    <a:cubicBezTo>
                      <a:pt x="151" y="90"/>
                      <a:pt x="155" y="89"/>
                      <a:pt x="160" y="88"/>
                    </a:cubicBezTo>
                    <a:cubicBezTo>
                      <a:pt x="163" y="74"/>
                      <a:pt x="157" y="58"/>
                      <a:pt x="144" y="49"/>
                    </a:cubicBezTo>
                    <a:cubicBezTo>
                      <a:pt x="138" y="45"/>
                      <a:pt x="130" y="42"/>
                      <a:pt x="123" y="42"/>
                    </a:cubicBezTo>
                    <a:moveTo>
                      <a:pt x="61" y="12"/>
                    </a:moveTo>
                    <a:cubicBezTo>
                      <a:pt x="59" y="12"/>
                      <a:pt x="57" y="12"/>
                      <a:pt x="55" y="13"/>
                    </a:cubicBezTo>
                    <a:cubicBezTo>
                      <a:pt x="57" y="13"/>
                      <a:pt x="59" y="13"/>
                      <a:pt x="61" y="14"/>
                    </a:cubicBezTo>
                    <a:cubicBezTo>
                      <a:pt x="77" y="19"/>
                      <a:pt x="87" y="35"/>
                      <a:pt x="87" y="52"/>
                    </a:cubicBezTo>
                    <a:cubicBezTo>
                      <a:pt x="90" y="49"/>
                      <a:pt x="94" y="46"/>
                      <a:pt x="98" y="45"/>
                    </a:cubicBezTo>
                    <a:cubicBezTo>
                      <a:pt x="96" y="31"/>
                      <a:pt x="87" y="19"/>
                      <a:pt x="73" y="14"/>
                    </a:cubicBezTo>
                    <a:cubicBezTo>
                      <a:pt x="69" y="13"/>
                      <a:pt x="65" y="12"/>
                      <a:pt x="61" y="12"/>
                    </a:cubicBezTo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3"/>
                      <a:pt x="9" y="3"/>
                      <a:pt x="12" y="4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4"/>
              <p:cNvSpPr>
                <a:spLocks/>
              </p:cNvSpPr>
              <p:nvPr/>
            </p:nvSpPr>
            <p:spPr bwMode="auto">
              <a:xfrm>
                <a:off x="1176" y="2003"/>
                <a:ext cx="428" cy="536"/>
              </a:xfrm>
              <a:custGeom>
                <a:avLst/>
                <a:gdLst>
                  <a:gd name="T0" fmla="*/ 337 w 389"/>
                  <a:gd name="T1" fmla="*/ 456 h 487"/>
                  <a:gd name="T2" fmla="*/ 332 w 389"/>
                  <a:gd name="T3" fmla="*/ 428 h 487"/>
                  <a:gd name="T4" fmla="*/ 330 w 389"/>
                  <a:gd name="T5" fmla="*/ 425 h 487"/>
                  <a:gd name="T6" fmla="*/ 369 w 389"/>
                  <a:gd name="T7" fmla="*/ 401 h 487"/>
                  <a:gd name="T8" fmla="*/ 356 w 389"/>
                  <a:gd name="T9" fmla="*/ 358 h 487"/>
                  <a:gd name="T10" fmla="*/ 388 w 389"/>
                  <a:gd name="T11" fmla="*/ 324 h 487"/>
                  <a:gd name="T12" fmla="*/ 364 w 389"/>
                  <a:gd name="T13" fmla="*/ 286 h 487"/>
                  <a:gd name="T14" fmla="*/ 385 w 389"/>
                  <a:gd name="T15" fmla="*/ 245 h 487"/>
                  <a:gd name="T16" fmla="*/ 351 w 389"/>
                  <a:gd name="T17" fmla="*/ 214 h 487"/>
                  <a:gd name="T18" fmla="*/ 361 w 389"/>
                  <a:gd name="T19" fmla="*/ 170 h 487"/>
                  <a:gd name="T20" fmla="*/ 321 w 389"/>
                  <a:gd name="T21" fmla="*/ 149 h 487"/>
                  <a:gd name="T22" fmla="*/ 318 w 389"/>
                  <a:gd name="T23" fmla="*/ 103 h 487"/>
                  <a:gd name="T24" fmla="*/ 274 w 389"/>
                  <a:gd name="T25" fmla="*/ 94 h 487"/>
                  <a:gd name="T26" fmla="*/ 259 w 389"/>
                  <a:gd name="T27" fmla="*/ 51 h 487"/>
                  <a:gd name="T28" fmla="*/ 214 w 389"/>
                  <a:gd name="T29" fmla="*/ 54 h 487"/>
                  <a:gd name="T30" fmla="*/ 188 w 389"/>
                  <a:gd name="T31" fmla="*/ 16 h 487"/>
                  <a:gd name="T32" fmla="*/ 145 w 389"/>
                  <a:gd name="T33" fmla="*/ 31 h 487"/>
                  <a:gd name="T34" fmla="*/ 110 w 389"/>
                  <a:gd name="T35" fmla="*/ 1 h 487"/>
                  <a:gd name="T36" fmla="*/ 110 w 389"/>
                  <a:gd name="T37" fmla="*/ 1 h 487"/>
                  <a:gd name="T38" fmla="*/ 73 w 389"/>
                  <a:gd name="T39" fmla="*/ 27 h 487"/>
                  <a:gd name="T40" fmla="*/ 71 w 389"/>
                  <a:gd name="T41" fmla="*/ 24 h 487"/>
                  <a:gd name="T42" fmla="*/ 47 w 389"/>
                  <a:gd name="T43" fmla="*/ 8 h 487"/>
                  <a:gd name="T44" fmla="*/ 19 w 389"/>
                  <a:gd name="T45" fmla="*/ 13 h 487"/>
                  <a:gd name="T46" fmla="*/ 3 w 389"/>
                  <a:gd name="T47" fmla="*/ 37 h 487"/>
                  <a:gd name="T48" fmla="*/ 8 w 389"/>
                  <a:gd name="T49" fmla="*/ 65 h 487"/>
                  <a:gd name="T50" fmla="*/ 156 w 389"/>
                  <a:gd name="T51" fmla="*/ 259 h 487"/>
                  <a:gd name="T52" fmla="*/ 269 w 389"/>
                  <a:gd name="T53" fmla="*/ 469 h 487"/>
                  <a:gd name="T54" fmla="*/ 293 w 389"/>
                  <a:gd name="T55" fmla="*/ 485 h 487"/>
                  <a:gd name="T56" fmla="*/ 321 w 389"/>
                  <a:gd name="T57" fmla="*/ 480 h 487"/>
                  <a:gd name="T58" fmla="*/ 337 w 389"/>
                  <a:gd name="T59" fmla="*/ 456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9" h="487">
                    <a:moveTo>
                      <a:pt x="337" y="456"/>
                    </a:moveTo>
                    <a:cubicBezTo>
                      <a:pt x="340" y="446"/>
                      <a:pt x="338" y="436"/>
                      <a:pt x="332" y="428"/>
                    </a:cubicBezTo>
                    <a:cubicBezTo>
                      <a:pt x="332" y="427"/>
                      <a:pt x="331" y="426"/>
                      <a:pt x="330" y="425"/>
                    </a:cubicBezTo>
                    <a:cubicBezTo>
                      <a:pt x="347" y="427"/>
                      <a:pt x="363" y="417"/>
                      <a:pt x="369" y="401"/>
                    </a:cubicBezTo>
                    <a:cubicBezTo>
                      <a:pt x="375" y="385"/>
                      <a:pt x="370" y="367"/>
                      <a:pt x="356" y="358"/>
                    </a:cubicBezTo>
                    <a:cubicBezTo>
                      <a:pt x="373" y="355"/>
                      <a:pt x="386" y="342"/>
                      <a:pt x="388" y="324"/>
                    </a:cubicBezTo>
                    <a:cubicBezTo>
                      <a:pt x="389" y="307"/>
                      <a:pt x="379" y="292"/>
                      <a:pt x="364" y="286"/>
                    </a:cubicBezTo>
                    <a:cubicBezTo>
                      <a:pt x="379" y="279"/>
                      <a:pt x="388" y="262"/>
                      <a:pt x="385" y="245"/>
                    </a:cubicBezTo>
                    <a:cubicBezTo>
                      <a:pt x="382" y="228"/>
                      <a:pt x="368" y="216"/>
                      <a:pt x="351" y="214"/>
                    </a:cubicBezTo>
                    <a:cubicBezTo>
                      <a:pt x="364" y="204"/>
                      <a:pt x="369" y="185"/>
                      <a:pt x="361" y="170"/>
                    </a:cubicBezTo>
                    <a:cubicBezTo>
                      <a:pt x="354" y="154"/>
                      <a:pt x="337" y="146"/>
                      <a:pt x="321" y="149"/>
                    </a:cubicBezTo>
                    <a:cubicBezTo>
                      <a:pt x="330" y="135"/>
                      <a:pt x="329" y="117"/>
                      <a:pt x="318" y="103"/>
                    </a:cubicBezTo>
                    <a:cubicBezTo>
                      <a:pt x="307" y="90"/>
                      <a:pt x="288" y="87"/>
                      <a:pt x="274" y="94"/>
                    </a:cubicBezTo>
                    <a:cubicBezTo>
                      <a:pt x="279" y="78"/>
                      <a:pt x="273" y="60"/>
                      <a:pt x="259" y="51"/>
                    </a:cubicBezTo>
                    <a:cubicBezTo>
                      <a:pt x="245" y="41"/>
                      <a:pt x="226" y="43"/>
                      <a:pt x="214" y="54"/>
                    </a:cubicBezTo>
                    <a:cubicBezTo>
                      <a:pt x="214" y="37"/>
                      <a:pt x="204" y="21"/>
                      <a:pt x="188" y="16"/>
                    </a:cubicBezTo>
                    <a:cubicBezTo>
                      <a:pt x="171" y="10"/>
                      <a:pt x="154" y="17"/>
                      <a:pt x="145" y="31"/>
                    </a:cubicBezTo>
                    <a:cubicBezTo>
                      <a:pt x="141" y="15"/>
                      <a:pt x="127" y="2"/>
                      <a:pt x="110" y="1"/>
                    </a:cubicBezTo>
                    <a:cubicBezTo>
                      <a:pt x="110" y="1"/>
                      <a:pt x="110" y="1"/>
                      <a:pt x="110" y="1"/>
                    </a:cubicBezTo>
                    <a:cubicBezTo>
                      <a:pt x="93" y="0"/>
                      <a:pt x="78" y="12"/>
                      <a:pt x="73" y="27"/>
                    </a:cubicBezTo>
                    <a:cubicBezTo>
                      <a:pt x="72" y="26"/>
                      <a:pt x="71" y="25"/>
                      <a:pt x="71" y="24"/>
                    </a:cubicBezTo>
                    <a:cubicBezTo>
                      <a:pt x="65" y="16"/>
                      <a:pt x="57" y="10"/>
                      <a:pt x="47" y="8"/>
                    </a:cubicBezTo>
                    <a:cubicBezTo>
                      <a:pt x="37" y="6"/>
                      <a:pt x="27" y="8"/>
                      <a:pt x="19" y="13"/>
                    </a:cubicBezTo>
                    <a:cubicBezTo>
                      <a:pt x="11" y="18"/>
                      <a:pt x="5" y="27"/>
                      <a:pt x="3" y="37"/>
                    </a:cubicBezTo>
                    <a:cubicBezTo>
                      <a:pt x="0" y="46"/>
                      <a:pt x="1" y="57"/>
                      <a:pt x="8" y="65"/>
                    </a:cubicBezTo>
                    <a:cubicBezTo>
                      <a:pt x="47" y="111"/>
                      <a:pt x="111" y="186"/>
                      <a:pt x="156" y="259"/>
                    </a:cubicBezTo>
                    <a:cubicBezTo>
                      <a:pt x="194" y="321"/>
                      <a:pt x="242" y="415"/>
                      <a:pt x="269" y="469"/>
                    </a:cubicBezTo>
                    <a:cubicBezTo>
                      <a:pt x="274" y="477"/>
                      <a:pt x="283" y="483"/>
                      <a:pt x="293" y="485"/>
                    </a:cubicBezTo>
                    <a:cubicBezTo>
                      <a:pt x="303" y="487"/>
                      <a:pt x="313" y="485"/>
                      <a:pt x="321" y="480"/>
                    </a:cubicBezTo>
                    <a:cubicBezTo>
                      <a:pt x="329" y="474"/>
                      <a:pt x="335" y="466"/>
                      <a:pt x="337" y="456"/>
                    </a:cubicBezTo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5"/>
              <p:cNvSpPr>
                <a:spLocks/>
              </p:cNvSpPr>
              <p:nvPr/>
            </p:nvSpPr>
            <p:spPr bwMode="auto">
              <a:xfrm>
                <a:off x="1194" y="2039"/>
                <a:ext cx="374" cy="466"/>
              </a:xfrm>
              <a:custGeom>
                <a:avLst/>
                <a:gdLst>
                  <a:gd name="T0" fmla="*/ 276 w 339"/>
                  <a:gd name="T1" fmla="*/ 133 h 423"/>
                  <a:gd name="T2" fmla="*/ 0 w 339"/>
                  <a:gd name="T3" fmla="*/ 43 h 423"/>
                  <a:gd name="T4" fmla="*/ 139 w 339"/>
                  <a:gd name="T5" fmla="*/ 226 h 423"/>
                  <a:gd name="T6" fmla="*/ 246 w 339"/>
                  <a:gd name="T7" fmla="*/ 423 h 423"/>
                  <a:gd name="T8" fmla="*/ 276 w 339"/>
                  <a:gd name="T9" fmla="*/ 13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423">
                    <a:moveTo>
                      <a:pt x="276" y="133"/>
                    </a:moveTo>
                    <a:cubicBezTo>
                      <a:pt x="214" y="37"/>
                      <a:pt x="96" y="0"/>
                      <a:pt x="0" y="43"/>
                    </a:cubicBezTo>
                    <a:cubicBezTo>
                      <a:pt x="39" y="89"/>
                      <a:pt x="97" y="158"/>
                      <a:pt x="139" y="226"/>
                    </a:cubicBezTo>
                    <a:cubicBezTo>
                      <a:pt x="174" y="283"/>
                      <a:pt x="218" y="368"/>
                      <a:pt x="246" y="423"/>
                    </a:cubicBezTo>
                    <a:cubicBezTo>
                      <a:pt x="324" y="353"/>
                      <a:pt x="339" y="230"/>
                      <a:pt x="276" y="133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6"/>
              <p:cNvSpPr>
                <a:spLocks/>
              </p:cNvSpPr>
              <p:nvPr/>
            </p:nvSpPr>
            <p:spPr bwMode="auto">
              <a:xfrm>
                <a:off x="1343" y="2152"/>
                <a:ext cx="132" cy="169"/>
              </a:xfrm>
              <a:custGeom>
                <a:avLst/>
                <a:gdLst>
                  <a:gd name="T0" fmla="*/ 17 w 120"/>
                  <a:gd name="T1" fmla="*/ 0 h 154"/>
                  <a:gd name="T2" fmla="*/ 0 w 120"/>
                  <a:gd name="T3" fmla="*/ 11 h 154"/>
                  <a:gd name="T4" fmla="*/ 3 w 120"/>
                  <a:gd name="T5" fmla="*/ 13 h 154"/>
                  <a:gd name="T6" fmla="*/ 16 w 120"/>
                  <a:gd name="T7" fmla="*/ 29 h 154"/>
                  <a:gd name="T8" fmla="*/ 19 w 120"/>
                  <a:gd name="T9" fmla="*/ 31 h 154"/>
                  <a:gd name="T10" fmla="*/ 38 w 120"/>
                  <a:gd name="T11" fmla="*/ 41 h 154"/>
                  <a:gd name="T12" fmla="*/ 49 w 120"/>
                  <a:gd name="T13" fmla="*/ 66 h 154"/>
                  <a:gd name="T14" fmla="*/ 56 w 120"/>
                  <a:gd name="T15" fmla="*/ 75 h 154"/>
                  <a:gd name="T16" fmla="*/ 62 w 120"/>
                  <a:gd name="T17" fmla="*/ 85 h 154"/>
                  <a:gd name="T18" fmla="*/ 87 w 120"/>
                  <a:gd name="T19" fmla="*/ 102 h 154"/>
                  <a:gd name="T20" fmla="*/ 86 w 120"/>
                  <a:gd name="T21" fmla="*/ 143 h 154"/>
                  <a:gd name="T22" fmla="*/ 89 w 120"/>
                  <a:gd name="T23" fmla="*/ 148 h 154"/>
                  <a:gd name="T24" fmla="*/ 104 w 120"/>
                  <a:gd name="T25" fmla="*/ 154 h 154"/>
                  <a:gd name="T26" fmla="*/ 96 w 120"/>
                  <a:gd name="T27" fmla="*/ 49 h 154"/>
                  <a:gd name="T28" fmla="*/ 17 w 120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54">
                    <a:moveTo>
                      <a:pt x="17" y="0"/>
                    </a:moveTo>
                    <a:cubicBezTo>
                      <a:pt x="12" y="5"/>
                      <a:pt x="7" y="9"/>
                      <a:pt x="0" y="11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9" y="17"/>
                      <a:pt x="14" y="23"/>
                      <a:pt x="16" y="29"/>
                    </a:cubicBezTo>
                    <a:cubicBezTo>
                      <a:pt x="17" y="30"/>
                      <a:pt x="18" y="30"/>
                      <a:pt x="19" y="31"/>
                    </a:cubicBezTo>
                    <a:cubicBezTo>
                      <a:pt x="25" y="32"/>
                      <a:pt x="32" y="36"/>
                      <a:pt x="38" y="41"/>
                    </a:cubicBezTo>
                    <a:cubicBezTo>
                      <a:pt x="45" y="48"/>
                      <a:pt x="49" y="57"/>
                      <a:pt x="49" y="66"/>
                    </a:cubicBezTo>
                    <a:cubicBezTo>
                      <a:pt x="52" y="69"/>
                      <a:pt x="54" y="72"/>
                      <a:pt x="56" y="75"/>
                    </a:cubicBezTo>
                    <a:cubicBezTo>
                      <a:pt x="58" y="78"/>
                      <a:pt x="60" y="82"/>
                      <a:pt x="62" y="85"/>
                    </a:cubicBezTo>
                    <a:cubicBezTo>
                      <a:pt x="72" y="87"/>
                      <a:pt x="82" y="93"/>
                      <a:pt x="87" y="102"/>
                    </a:cubicBezTo>
                    <a:cubicBezTo>
                      <a:pt x="95" y="115"/>
                      <a:pt x="94" y="131"/>
                      <a:pt x="86" y="143"/>
                    </a:cubicBezTo>
                    <a:cubicBezTo>
                      <a:pt x="87" y="145"/>
                      <a:pt x="88" y="146"/>
                      <a:pt x="89" y="148"/>
                    </a:cubicBezTo>
                    <a:cubicBezTo>
                      <a:pt x="94" y="149"/>
                      <a:pt x="99" y="151"/>
                      <a:pt x="104" y="154"/>
                    </a:cubicBezTo>
                    <a:cubicBezTo>
                      <a:pt x="113" y="137"/>
                      <a:pt x="120" y="87"/>
                      <a:pt x="96" y="49"/>
                    </a:cubicBezTo>
                    <a:cubicBezTo>
                      <a:pt x="76" y="18"/>
                      <a:pt x="40" y="4"/>
                      <a:pt x="17" y="0"/>
                    </a:cubicBezTo>
                  </a:path>
                </a:pathLst>
              </a:custGeom>
              <a:solidFill>
                <a:srgbClr val="FF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7"/>
              <p:cNvSpPr>
                <a:spLocks noEditPoints="1"/>
              </p:cNvSpPr>
              <p:nvPr/>
            </p:nvSpPr>
            <p:spPr bwMode="auto">
              <a:xfrm>
                <a:off x="1290" y="2469"/>
                <a:ext cx="183" cy="253"/>
              </a:xfrm>
              <a:custGeom>
                <a:avLst/>
                <a:gdLst>
                  <a:gd name="T0" fmla="*/ 30 w 166"/>
                  <a:gd name="T1" fmla="*/ 184 h 230"/>
                  <a:gd name="T2" fmla="*/ 31 w 166"/>
                  <a:gd name="T3" fmla="*/ 187 h 230"/>
                  <a:gd name="T4" fmla="*/ 23 w 166"/>
                  <a:gd name="T5" fmla="*/ 215 h 230"/>
                  <a:gd name="T6" fmla="*/ 0 w 166"/>
                  <a:gd name="T7" fmla="*/ 229 h 230"/>
                  <a:gd name="T8" fmla="*/ 6 w 166"/>
                  <a:gd name="T9" fmla="*/ 230 h 230"/>
                  <a:gd name="T10" fmla="*/ 11 w 166"/>
                  <a:gd name="T11" fmla="*/ 230 h 230"/>
                  <a:gd name="T12" fmla="*/ 35 w 166"/>
                  <a:gd name="T13" fmla="*/ 215 h 230"/>
                  <a:gd name="T14" fmla="*/ 43 w 166"/>
                  <a:gd name="T15" fmla="*/ 189 h 230"/>
                  <a:gd name="T16" fmla="*/ 30 w 166"/>
                  <a:gd name="T17" fmla="*/ 184 h 230"/>
                  <a:gd name="T18" fmla="*/ 82 w 166"/>
                  <a:gd name="T19" fmla="*/ 134 h 230"/>
                  <a:gd name="T20" fmla="*/ 75 w 166"/>
                  <a:gd name="T21" fmla="*/ 179 h 230"/>
                  <a:gd name="T22" fmla="*/ 55 w 166"/>
                  <a:gd name="T23" fmla="*/ 189 h 230"/>
                  <a:gd name="T24" fmla="*/ 61 w 166"/>
                  <a:gd name="T25" fmla="*/ 189 h 230"/>
                  <a:gd name="T26" fmla="*/ 87 w 166"/>
                  <a:gd name="T27" fmla="*/ 179 h 230"/>
                  <a:gd name="T28" fmla="*/ 95 w 166"/>
                  <a:gd name="T29" fmla="*/ 135 h 230"/>
                  <a:gd name="T30" fmla="*/ 92 w 166"/>
                  <a:gd name="T31" fmla="*/ 135 h 230"/>
                  <a:gd name="T32" fmla="*/ 82 w 166"/>
                  <a:gd name="T33" fmla="*/ 134 h 230"/>
                  <a:gd name="T34" fmla="*/ 156 w 166"/>
                  <a:gd name="T35" fmla="*/ 28 h 230"/>
                  <a:gd name="T36" fmla="*/ 155 w 166"/>
                  <a:gd name="T37" fmla="*/ 44 h 230"/>
                  <a:gd name="T38" fmla="*/ 119 w 166"/>
                  <a:gd name="T39" fmla="*/ 71 h 230"/>
                  <a:gd name="T40" fmla="*/ 119 w 166"/>
                  <a:gd name="T41" fmla="*/ 71 h 230"/>
                  <a:gd name="T42" fmla="*/ 124 w 166"/>
                  <a:gd name="T43" fmla="*/ 117 h 230"/>
                  <a:gd name="T44" fmla="*/ 98 w 166"/>
                  <a:gd name="T45" fmla="*/ 135 h 230"/>
                  <a:gd name="T46" fmla="*/ 104 w 166"/>
                  <a:gd name="T47" fmla="*/ 135 h 230"/>
                  <a:gd name="T48" fmla="*/ 136 w 166"/>
                  <a:gd name="T49" fmla="*/ 117 h 230"/>
                  <a:gd name="T50" fmla="*/ 131 w 166"/>
                  <a:gd name="T51" fmla="*/ 71 h 230"/>
                  <a:gd name="T52" fmla="*/ 131 w 166"/>
                  <a:gd name="T53" fmla="*/ 71 h 230"/>
                  <a:gd name="T54" fmla="*/ 166 w 166"/>
                  <a:gd name="T55" fmla="*/ 47 h 230"/>
                  <a:gd name="T56" fmla="*/ 165 w 166"/>
                  <a:gd name="T57" fmla="*/ 46 h 230"/>
                  <a:gd name="T58" fmla="*/ 159 w 166"/>
                  <a:gd name="T59" fmla="*/ 33 h 230"/>
                  <a:gd name="T60" fmla="*/ 159 w 166"/>
                  <a:gd name="T61" fmla="*/ 33 h 230"/>
                  <a:gd name="T62" fmla="*/ 156 w 166"/>
                  <a:gd name="T63" fmla="*/ 28 h 230"/>
                  <a:gd name="T64" fmla="*/ 142 w 166"/>
                  <a:gd name="T65" fmla="*/ 0 h 230"/>
                  <a:gd name="T66" fmla="*/ 138 w 166"/>
                  <a:gd name="T67" fmla="*/ 2 h 230"/>
                  <a:gd name="T68" fmla="*/ 146 w 166"/>
                  <a:gd name="T69" fmla="*/ 8 h 230"/>
                  <a:gd name="T70" fmla="*/ 142 w 166"/>
                  <a:gd name="T7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230">
                    <a:moveTo>
                      <a:pt x="30" y="184"/>
                    </a:moveTo>
                    <a:cubicBezTo>
                      <a:pt x="30" y="185"/>
                      <a:pt x="30" y="186"/>
                      <a:pt x="31" y="187"/>
                    </a:cubicBezTo>
                    <a:cubicBezTo>
                      <a:pt x="32" y="197"/>
                      <a:pt x="29" y="207"/>
                      <a:pt x="23" y="215"/>
                    </a:cubicBezTo>
                    <a:cubicBezTo>
                      <a:pt x="18" y="223"/>
                      <a:pt x="9" y="228"/>
                      <a:pt x="0" y="229"/>
                    </a:cubicBezTo>
                    <a:cubicBezTo>
                      <a:pt x="2" y="230"/>
                      <a:pt x="4" y="230"/>
                      <a:pt x="6" y="230"/>
                    </a:cubicBezTo>
                    <a:cubicBezTo>
                      <a:pt x="7" y="230"/>
                      <a:pt x="9" y="230"/>
                      <a:pt x="11" y="230"/>
                    </a:cubicBezTo>
                    <a:cubicBezTo>
                      <a:pt x="20" y="228"/>
                      <a:pt x="30" y="223"/>
                      <a:pt x="35" y="215"/>
                    </a:cubicBezTo>
                    <a:cubicBezTo>
                      <a:pt x="41" y="207"/>
                      <a:pt x="44" y="198"/>
                      <a:pt x="43" y="189"/>
                    </a:cubicBezTo>
                    <a:cubicBezTo>
                      <a:pt x="38" y="188"/>
                      <a:pt x="34" y="186"/>
                      <a:pt x="30" y="184"/>
                    </a:cubicBezTo>
                    <a:moveTo>
                      <a:pt x="82" y="134"/>
                    </a:moveTo>
                    <a:cubicBezTo>
                      <a:pt x="90" y="148"/>
                      <a:pt x="88" y="167"/>
                      <a:pt x="75" y="179"/>
                    </a:cubicBezTo>
                    <a:cubicBezTo>
                      <a:pt x="70" y="184"/>
                      <a:pt x="63" y="187"/>
                      <a:pt x="55" y="189"/>
                    </a:cubicBezTo>
                    <a:cubicBezTo>
                      <a:pt x="57" y="189"/>
                      <a:pt x="59" y="189"/>
                      <a:pt x="61" y="189"/>
                    </a:cubicBezTo>
                    <a:cubicBezTo>
                      <a:pt x="71" y="189"/>
                      <a:pt x="80" y="186"/>
                      <a:pt x="87" y="179"/>
                    </a:cubicBezTo>
                    <a:cubicBezTo>
                      <a:pt x="99" y="167"/>
                      <a:pt x="102" y="149"/>
                      <a:pt x="95" y="135"/>
                    </a:cubicBezTo>
                    <a:cubicBezTo>
                      <a:pt x="94" y="135"/>
                      <a:pt x="93" y="135"/>
                      <a:pt x="92" y="135"/>
                    </a:cubicBezTo>
                    <a:cubicBezTo>
                      <a:pt x="89" y="135"/>
                      <a:pt x="85" y="135"/>
                      <a:pt x="82" y="134"/>
                    </a:cubicBezTo>
                    <a:moveTo>
                      <a:pt x="156" y="28"/>
                    </a:moveTo>
                    <a:cubicBezTo>
                      <a:pt x="157" y="33"/>
                      <a:pt x="157" y="39"/>
                      <a:pt x="155" y="44"/>
                    </a:cubicBezTo>
                    <a:cubicBezTo>
                      <a:pt x="151" y="61"/>
                      <a:pt x="136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31" y="83"/>
                      <a:pt x="133" y="102"/>
                      <a:pt x="124" y="117"/>
                    </a:cubicBezTo>
                    <a:cubicBezTo>
                      <a:pt x="119" y="127"/>
                      <a:pt x="109" y="133"/>
                      <a:pt x="98" y="135"/>
                    </a:cubicBezTo>
                    <a:cubicBezTo>
                      <a:pt x="100" y="135"/>
                      <a:pt x="102" y="135"/>
                      <a:pt x="104" y="135"/>
                    </a:cubicBezTo>
                    <a:cubicBezTo>
                      <a:pt x="117" y="135"/>
                      <a:pt x="129" y="129"/>
                      <a:pt x="136" y="117"/>
                    </a:cubicBezTo>
                    <a:cubicBezTo>
                      <a:pt x="145" y="102"/>
                      <a:pt x="143" y="83"/>
                      <a:pt x="131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47" y="71"/>
                      <a:pt x="161" y="62"/>
                      <a:pt x="166" y="47"/>
                    </a:cubicBezTo>
                    <a:cubicBezTo>
                      <a:pt x="166" y="47"/>
                      <a:pt x="166" y="46"/>
                      <a:pt x="165" y="46"/>
                    </a:cubicBezTo>
                    <a:cubicBezTo>
                      <a:pt x="163" y="42"/>
                      <a:pt x="161" y="38"/>
                      <a:pt x="159" y="33"/>
                    </a:cubicBezTo>
                    <a:cubicBezTo>
                      <a:pt x="159" y="33"/>
                      <a:pt x="159" y="33"/>
                      <a:pt x="159" y="33"/>
                    </a:cubicBezTo>
                    <a:cubicBezTo>
                      <a:pt x="158" y="31"/>
                      <a:pt x="157" y="30"/>
                      <a:pt x="156" y="28"/>
                    </a:cubicBezTo>
                    <a:moveTo>
                      <a:pt x="142" y="0"/>
                    </a:moveTo>
                    <a:cubicBezTo>
                      <a:pt x="141" y="1"/>
                      <a:pt x="140" y="1"/>
                      <a:pt x="138" y="2"/>
                    </a:cubicBezTo>
                    <a:cubicBezTo>
                      <a:pt x="141" y="3"/>
                      <a:pt x="144" y="5"/>
                      <a:pt x="146" y="8"/>
                    </a:cubicBezTo>
                    <a:cubicBezTo>
                      <a:pt x="145" y="5"/>
                      <a:pt x="143" y="3"/>
                      <a:pt x="142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8"/>
              <p:cNvSpPr>
                <a:spLocks/>
              </p:cNvSpPr>
              <p:nvPr/>
            </p:nvSpPr>
            <p:spPr bwMode="auto">
              <a:xfrm>
                <a:off x="1465" y="2496"/>
                <a:ext cx="11" cy="25"/>
              </a:xfrm>
              <a:custGeom>
                <a:avLst/>
                <a:gdLst>
                  <a:gd name="T0" fmla="*/ 9 w 10"/>
                  <a:gd name="T1" fmla="*/ 0 h 22"/>
                  <a:gd name="T2" fmla="*/ 0 w 10"/>
                  <a:gd name="T3" fmla="*/ 8 h 22"/>
                  <a:gd name="T4" fmla="*/ 6 w 10"/>
                  <a:gd name="T5" fmla="*/ 21 h 22"/>
                  <a:gd name="T6" fmla="*/ 7 w 10"/>
                  <a:gd name="T7" fmla="*/ 22 h 22"/>
                  <a:gd name="T8" fmla="*/ 8 w 10"/>
                  <a:gd name="T9" fmla="*/ 19 h 22"/>
                  <a:gd name="T10" fmla="*/ 9 w 1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9" y="0"/>
                    </a:moveTo>
                    <a:cubicBezTo>
                      <a:pt x="6" y="3"/>
                      <a:pt x="3" y="6"/>
                      <a:pt x="0" y="8"/>
                    </a:cubicBezTo>
                    <a:cubicBezTo>
                      <a:pt x="2" y="13"/>
                      <a:pt x="4" y="17"/>
                      <a:pt x="6" y="21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8" y="21"/>
                      <a:pt x="8" y="20"/>
                      <a:pt x="8" y="19"/>
                    </a:cubicBezTo>
                    <a:cubicBezTo>
                      <a:pt x="10" y="12"/>
                      <a:pt x="10" y="6"/>
                      <a:pt x="9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9"/>
              <p:cNvSpPr>
                <a:spLocks noEditPoints="1"/>
              </p:cNvSpPr>
              <p:nvPr/>
            </p:nvSpPr>
            <p:spPr bwMode="auto">
              <a:xfrm>
                <a:off x="1362" y="2186"/>
                <a:ext cx="124" cy="319"/>
              </a:xfrm>
              <a:custGeom>
                <a:avLst/>
                <a:gdLst>
                  <a:gd name="T0" fmla="*/ 87 w 113"/>
                  <a:gd name="T1" fmla="*/ 123 h 290"/>
                  <a:gd name="T2" fmla="*/ 83 w 113"/>
                  <a:gd name="T3" fmla="*/ 129 h 290"/>
                  <a:gd name="T4" fmla="*/ 82 w 113"/>
                  <a:gd name="T5" fmla="*/ 129 h 290"/>
                  <a:gd name="T6" fmla="*/ 90 w 113"/>
                  <a:gd name="T7" fmla="*/ 144 h 290"/>
                  <a:gd name="T8" fmla="*/ 73 w 113"/>
                  <a:gd name="T9" fmla="*/ 186 h 290"/>
                  <a:gd name="T10" fmla="*/ 101 w 113"/>
                  <a:gd name="T11" fmla="*/ 222 h 290"/>
                  <a:gd name="T12" fmla="*/ 77 w 113"/>
                  <a:gd name="T13" fmla="*/ 257 h 290"/>
                  <a:gd name="T14" fmla="*/ 81 w 113"/>
                  <a:gd name="T15" fmla="*/ 265 h 290"/>
                  <a:gd name="T16" fmla="*/ 91 w 113"/>
                  <a:gd name="T17" fmla="*/ 285 h 290"/>
                  <a:gd name="T18" fmla="*/ 94 w 113"/>
                  <a:gd name="T19" fmla="*/ 290 h 290"/>
                  <a:gd name="T20" fmla="*/ 94 w 113"/>
                  <a:gd name="T21" fmla="*/ 290 h 290"/>
                  <a:gd name="T22" fmla="*/ 103 w 113"/>
                  <a:gd name="T23" fmla="*/ 282 h 290"/>
                  <a:gd name="T24" fmla="*/ 85 w 113"/>
                  <a:gd name="T25" fmla="*/ 259 h 290"/>
                  <a:gd name="T26" fmla="*/ 113 w 113"/>
                  <a:gd name="T27" fmla="*/ 222 h 290"/>
                  <a:gd name="T28" fmla="*/ 85 w 113"/>
                  <a:gd name="T29" fmla="*/ 186 h 290"/>
                  <a:gd name="T30" fmla="*/ 102 w 113"/>
                  <a:gd name="T31" fmla="*/ 144 h 290"/>
                  <a:gd name="T32" fmla="*/ 87 w 113"/>
                  <a:gd name="T33" fmla="*/ 123 h 290"/>
                  <a:gd name="T34" fmla="*/ 64 w 113"/>
                  <a:gd name="T35" fmla="*/ 95 h 290"/>
                  <a:gd name="T36" fmla="*/ 53 w 113"/>
                  <a:gd name="T37" fmla="*/ 117 h 290"/>
                  <a:gd name="T38" fmla="*/ 54 w 113"/>
                  <a:gd name="T39" fmla="*/ 117 h 290"/>
                  <a:gd name="T40" fmla="*/ 74 w 113"/>
                  <a:gd name="T41" fmla="*/ 123 h 290"/>
                  <a:gd name="T42" fmla="*/ 72 w 113"/>
                  <a:gd name="T43" fmla="*/ 117 h 290"/>
                  <a:gd name="T44" fmla="*/ 66 w 113"/>
                  <a:gd name="T45" fmla="*/ 117 h 290"/>
                  <a:gd name="T46" fmla="*/ 65 w 113"/>
                  <a:gd name="T47" fmla="*/ 117 h 290"/>
                  <a:gd name="T48" fmla="*/ 69 w 113"/>
                  <a:gd name="T49" fmla="*/ 112 h 290"/>
                  <a:gd name="T50" fmla="*/ 64 w 113"/>
                  <a:gd name="T51" fmla="*/ 95 h 290"/>
                  <a:gd name="T52" fmla="*/ 38 w 113"/>
                  <a:gd name="T53" fmla="*/ 53 h 290"/>
                  <a:gd name="T54" fmla="*/ 32 w 113"/>
                  <a:gd name="T55" fmla="*/ 54 h 290"/>
                  <a:gd name="T56" fmla="*/ 48 w 113"/>
                  <a:gd name="T57" fmla="*/ 61 h 290"/>
                  <a:gd name="T58" fmla="*/ 45 w 113"/>
                  <a:gd name="T59" fmla="*/ 54 h 290"/>
                  <a:gd name="T60" fmla="*/ 38 w 113"/>
                  <a:gd name="T61" fmla="*/ 53 h 290"/>
                  <a:gd name="T62" fmla="*/ 0 w 113"/>
                  <a:gd name="T63" fmla="*/ 0 h 290"/>
                  <a:gd name="T64" fmla="*/ 2 w 113"/>
                  <a:gd name="T65" fmla="*/ 5 h 290"/>
                  <a:gd name="T66" fmla="*/ 9 w 113"/>
                  <a:gd name="T67" fmla="*/ 10 h 290"/>
                  <a:gd name="T68" fmla="*/ 16 w 113"/>
                  <a:gd name="T69" fmla="*/ 55 h 290"/>
                  <a:gd name="T70" fmla="*/ 26 w 113"/>
                  <a:gd name="T71" fmla="*/ 53 h 290"/>
                  <a:gd name="T72" fmla="*/ 29 w 113"/>
                  <a:gd name="T73" fmla="*/ 53 h 290"/>
                  <a:gd name="T74" fmla="*/ 32 w 113"/>
                  <a:gd name="T75" fmla="*/ 35 h 290"/>
                  <a:gd name="T76" fmla="*/ 2 w 113"/>
                  <a:gd name="T77" fmla="*/ 0 h 290"/>
                  <a:gd name="T78" fmla="*/ 0 w 113"/>
                  <a:gd name="T7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290">
                    <a:moveTo>
                      <a:pt x="87" y="123"/>
                    </a:moveTo>
                    <a:cubicBezTo>
                      <a:pt x="86" y="126"/>
                      <a:pt x="84" y="128"/>
                      <a:pt x="83" y="12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5" y="133"/>
                      <a:pt x="88" y="138"/>
                      <a:pt x="90" y="144"/>
                    </a:cubicBezTo>
                    <a:cubicBezTo>
                      <a:pt x="94" y="161"/>
                      <a:pt x="87" y="178"/>
                      <a:pt x="73" y="186"/>
                    </a:cubicBezTo>
                    <a:cubicBezTo>
                      <a:pt x="89" y="191"/>
                      <a:pt x="101" y="205"/>
                      <a:pt x="101" y="222"/>
                    </a:cubicBezTo>
                    <a:cubicBezTo>
                      <a:pt x="101" y="238"/>
                      <a:pt x="91" y="252"/>
                      <a:pt x="77" y="257"/>
                    </a:cubicBezTo>
                    <a:cubicBezTo>
                      <a:pt x="78" y="260"/>
                      <a:pt x="80" y="262"/>
                      <a:pt x="81" y="265"/>
                    </a:cubicBezTo>
                    <a:cubicBezTo>
                      <a:pt x="86" y="270"/>
                      <a:pt x="90" y="277"/>
                      <a:pt x="91" y="285"/>
                    </a:cubicBezTo>
                    <a:cubicBezTo>
                      <a:pt x="92" y="287"/>
                      <a:pt x="93" y="288"/>
                      <a:pt x="94" y="290"/>
                    </a:cubicBezTo>
                    <a:cubicBezTo>
                      <a:pt x="94" y="290"/>
                      <a:pt x="94" y="290"/>
                      <a:pt x="94" y="290"/>
                    </a:cubicBezTo>
                    <a:cubicBezTo>
                      <a:pt x="97" y="288"/>
                      <a:pt x="100" y="285"/>
                      <a:pt x="103" y="282"/>
                    </a:cubicBezTo>
                    <a:cubicBezTo>
                      <a:pt x="100" y="272"/>
                      <a:pt x="94" y="264"/>
                      <a:pt x="85" y="259"/>
                    </a:cubicBezTo>
                    <a:cubicBezTo>
                      <a:pt x="101" y="254"/>
                      <a:pt x="113" y="240"/>
                      <a:pt x="113" y="222"/>
                    </a:cubicBezTo>
                    <a:cubicBezTo>
                      <a:pt x="113" y="205"/>
                      <a:pt x="101" y="191"/>
                      <a:pt x="85" y="186"/>
                    </a:cubicBezTo>
                    <a:cubicBezTo>
                      <a:pt x="99" y="178"/>
                      <a:pt x="106" y="161"/>
                      <a:pt x="102" y="144"/>
                    </a:cubicBezTo>
                    <a:cubicBezTo>
                      <a:pt x="99" y="135"/>
                      <a:pt x="94" y="128"/>
                      <a:pt x="87" y="123"/>
                    </a:cubicBezTo>
                    <a:moveTo>
                      <a:pt x="64" y="95"/>
                    </a:moveTo>
                    <a:cubicBezTo>
                      <a:pt x="63" y="103"/>
                      <a:pt x="59" y="111"/>
                      <a:pt x="53" y="117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61" y="117"/>
                      <a:pt x="68" y="119"/>
                      <a:pt x="74" y="123"/>
                    </a:cubicBezTo>
                    <a:cubicBezTo>
                      <a:pt x="73" y="121"/>
                      <a:pt x="72" y="119"/>
                      <a:pt x="72" y="117"/>
                    </a:cubicBezTo>
                    <a:cubicBezTo>
                      <a:pt x="70" y="117"/>
                      <a:pt x="68" y="117"/>
                      <a:pt x="66" y="117"/>
                    </a:cubicBezTo>
                    <a:cubicBezTo>
                      <a:pt x="66" y="117"/>
                      <a:pt x="66" y="117"/>
                      <a:pt x="65" y="117"/>
                    </a:cubicBezTo>
                    <a:cubicBezTo>
                      <a:pt x="67" y="115"/>
                      <a:pt x="68" y="113"/>
                      <a:pt x="69" y="112"/>
                    </a:cubicBezTo>
                    <a:cubicBezTo>
                      <a:pt x="68" y="107"/>
                      <a:pt x="66" y="101"/>
                      <a:pt x="64" y="95"/>
                    </a:cubicBezTo>
                    <a:moveTo>
                      <a:pt x="38" y="53"/>
                    </a:moveTo>
                    <a:cubicBezTo>
                      <a:pt x="36" y="53"/>
                      <a:pt x="34" y="53"/>
                      <a:pt x="32" y="54"/>
                    </a:cubicBezTo>
                    <a:cubicBezTo>
                      <a:pt x="38" y="55"/>
                      <a:pt x="44" y="57"/>
                      <a:pt x="48" y="61"/>
                    </a:cubicBezTo>
                    <a:cubicBezTo>
                      <a:pt x="47" y="58"/>
                      <a:pt x="46" y="56"/>
                      <a:pt x="45" y="54"/>
                    </a:cubicBezTo>
                    <a:cubicBezTo>
                      <a:pt x="43" y="54"/>
                      <a:pt x="40" y="53"/>
                      <a:pt x="38" y="53"/>
                    </a:cubicBezTo>
                    <a:moveTo>
                      <a:pt x="0" y="0"/>
                    </a:moveTo>
                    <a:cubicBezTo>
                      <a:pt x="1" y="1"/>
                      <a:pt x="1" y="3"/>
                      <a:pt x="2" y="5"/>
                    </a:cubicBezTo>
                    <a:cubicBezTo>
                      <a:pt x="4" y="6"/>
                      <a:pt x="6" y="8"/>
                      <a:pt x="9" y="10"/>
                    </a:cubicBezTo>
                    <a:cubicBezTo>
                      <a:pt x="21" y="22"/>
                      <a:pt x="24" y="40"/>
                      <a:pt x="16" y="55"/>
                    </a:cubicBezTo>
                    <a:cubicBezTo>
                      <a:pt x="19" y="54"/>
                      <a:pt x="23" y="53"/>
                      <a:pt x="26" y="53"/>
                    </a:cubicBezTo>
                    <a:cubicBezTo>
                      <a:pt x="27" y="53"/>
                      <a:pt x="28" y="53"/>
                      <a:pt x="29" y="53"/>
                    </a:cubicBezTo>
                    <a:cubicBezTo>
                      <a:pt x="32" y="48"/>
                      <a:pt x="33" y="41"/>
                      <a:pt x="32" y="35"/>
                    </a:cubicBezTo>
                    <a:cubicBezTo>
                      <a:pt x="22" y="21"/>
                      <a:pt x="11" y="9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20"/>
              <p:cNvSpPr>
                <a:spLocks noEditPoints="1"/>
              </p:cNvSpPr>
              <p:nvPr/>
            </p:nvSpPr>
            <p:spPr bwMode="auto">
              <a:xfrm>
                <a:off x="1364" y="2186"/>
                <a:ext cx="93" cy="142"/>
              </a:xfrm>
              <a:custGeom>
                <a:avLst/>
                <a:gdLst>
                  <a:gd name="T0" fmla="*/ 70 w 85"/>
                  <a:gd name="T1" fmla="*/ 117 h 129"/>
                  <a:gd name="T2" fmla="*/ 72 w 85"/>
                  <a:gd name="T3" fmla="*/ 123 h 129"/>
                  <a:gd name="T4" fmla="*/ 80 w 85"/>
                  <a:gd name="T5" fmla="*/ 129 h 129"/>
                  <a:gd name="T6" fmla="*/ 81 w 85"/>
                  <a:gd name="T7" fmla="*/ 129 h 129"/>
                  <a:gd name="T8" fmla="*/ 85 w 85"/>
                  <a:gd name="T9" fmla="*/ 123 h 129"/>
                  <a:gd name="T10" fmla="*/ 70 w 85"/>
                  <a:gd name="T11" fmla="*/ 117 h 129"/>
                  <a:gd name="T12" fmla="*/ 43 w 85"/>
                  <a:gd name="T13" fmla="*/ 54 h 129"/>
                  <a:gd name="T14" fmla="*/ 46 w 85"/>
                  <a:gd name="T15" fmla="*/ 61 h 129"/>
                  <a:gd name="T16" fmla="*/ 56 w 85"/>
                  <a:gd name="T17" fmla="*/ 71 h 129"/>
                  <a:gd name="T18" fmla="*/ 62 w 85"/>
                  <a:gd name="T19" fmla="*/ 95 h 129"/>
                  <a:gd name="T20" fmla="*/ 67 w 85"/>
                  <a:gd name="T21" fmla="*/ 112 h 129"/>
                  <a:gd name="T22" fmla="*/ 68 w 85"/>
                  <a:gd name="T23" fmla="*/ 71 h 129"/>
                  <a:gd name="T24" fmla="*/ 43 w 85"/>
                  <a:gd name="T25" fmla="*/ 54 h 129"/>
                  <a:gd name="T26" fmla="*/ 0 w 85"/>
                  <a:gd name="T27" fmla="*/ 0 h 129"/>
                  <a:gd name="T28" fmla="*/ 30 w 85"/>
                  <a:gd name="T29" fmla="*/ 35 h 129"/>
                  <a:gd name="T30" fmla="*/ 19 w 85"/>
                  <a:gd name="T31" fmla="*/ 10 h 129"/>
                  <a:gd name="T32" fmla="*/ 0 w 85"/>
                  <a:gd name="T3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29">
                    <a:moveTo>
                      <a:pt x="70" y="117"/>
                    </a:moveTo>
                    <a:cubicBezTo>
                      <a:pt x="70" y="119"/>
                      <a:pt x="71" y="121"/>
                      <a:pt x="72" y="123"/>
                    </a:cubicBezTo>
                    <a:cubicBezTo>
                      <a:pt x="75" y="124"/>
                      <a:pt x="77" y="127"/>
                      <a:pt x="80" y="129"/>
                    </a:cubicBezTo>
                    <a:cubicBezTo>
                      <a:pt x="80" y="129"/>
                      <a:pt x="80" y="129"/>
                      <a:pt x="81" y="129"/>
                    </a:cubicBezTo>
                    <a:cubicBezTo>
                      <a:pt x="82" y="128"/>
                      <a:pt x="84" y="126"/>
                      <a:pt x="85" y="123"/>
                    </a:cubicBezTo>
                    <a:cubicBezTo>
                      <a:pt x="80" y="120"/>
                      <a:pt x="75" y="118"/>
                      <a:pt x="70" y="117"/>
                    </a:cubicBezTo>
                    <a:moveTo>
                      <a:pt x="43" y="54"/>
                    </a:moveTo>
                    <a:cubicBezTo>
                      <a:pt x="44" y="56"/>
                      <a:pt x="45" y="58"/>
                      <a:pt x="46" y="61"/>
                    </a:cubicBezTo>
                    <a:cubicBezTo>
                      <a:pt x="50" y="63"/>
                      <a:pt x="54" y="67"/>
                      <a:pt x="56" y="71"/>
                    </a:cubicBezTo>
                    <a:cubicBezTo>
                      <a:pt x="61" y="79"/>
                      <a:pt x="63" y="87"/>
                      <a:pt x="62" y="95"/>
                    </a:cubicBezTo>
                    <a:cubicBezTo>
                      <a:pt x="64" y="101"/>
                      <a:pt x="66" y="107"/>
                      <a:pt x="67" y="112"/>
                    </a:cubicBezTo>
                    <a:cubicBezTo>
                      <a:pt x="75" y="100"/>
                      <a:pt x="76" y="84"/>
                      <a:pt x="68" y="71"/>
                    </a:cubicBezTo>
                    <a:cubicBezTo>
                      <a:pt x="63" y="62"/>
                      <a:pt x="53" y="56"/>
                      <a:pt x="43" y="54"/>
                    </a:cubicBezTo>
                    <a:moveTo>
                      <a:pt x="0" y="0"/>
                    </a:moveTo>
                    <a:cubicBezTo>
                      <a:pt x="9" y="9"/>
                      <a:pt x="20" y="21"/>
                      <a:pt x="30" y="35"/>
                    </a:cubicBezTo>
                    <a:cubicBezTo>
                      <a:pt x="30" y="26"/>
                      <a:pt x="26" y="17"/>
                      <a:pt x="19" y="10"/>
                    </a:cubicBezTo>
                    <a:cubicBezTo>
                      <a:pt x="13" y="5"/>
                      <a:pt x="6" y="1"/>
                      <a:pt x="0" y="0"/>
                    </a:cubicBezTo>
                  </a:path>
                </a:pathLst>
              </a:custGeom>
              <a:solidFill>
                <a:srgbClr val="FF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21"/>
              <p:cNvSpPr>
                <a:spLocks/>
              </p:cNvSpPr>
              <p:nvPr/>
            </p:nvSpPr>
            <p:spPr bwMode="auto">
              <a:xfrm>
                <a:off x="1166" y="2113"/>
                <a:ext cx="307" cy="610"/>
              </a:xfrm>
              <a:custGeom>
                <a:avLst/>
                <a:gdLst>
                  <a:gd name="T0" fmla="*/ 136 w 279"/>
                  <a:gd name="T1" fmla="*/ 538 h 554"/>
                  <a:gd name="T2" fmla="*/ 144 w 279"/>
                  <a:gd name="T3" fmla="*/ 510 h 554"/>
                  <a:gd name="T4" fmla="*/ 143 w 279"/>
                  <a:gd name="T5" fmla="*/ 507 h 554"/>
                  <a:gd name="T6" fmla="*/ 188 w 279"/>
                  <a:gd name="T7" fmla="*/ 502 h 554"/>
                  <a:gd name="T8" fmla="*/ 195 w 279"/>
                  <a:gd name="T9" fmla="*/ 457 h 554"/>
                  <a:gd name="T10" fmla="*/ 237 w 279"/>
                  <a:gd name="T11" fmla="*/ 440 h 554"/>
                  <a:gd name="T12" fmla="*/ 232 w 279"/>
                  <a:gd name="T13" fmla="*/ 394 h 554"/>
                  <a:gd name="T14" fmla="*/ 268 w 279"/>
                  <a:gd name="T15" fmla="*/ 367 h 554"/>
                  <a:gd name="T16" fmla="*/ 251 w 279"/>
                  <a:gd name="T17" fmla="*/ 325 h 554"/>
                  <a:gd name="T18" fmla="*/ 279 w 279"/>
                  <a:gd name="T19" fmla="*/ 288 h 554"/>
                  <a:gd name="T20" fmla="*/ 251 w 279"/>
                  <a:gd name="T21" fmla="*/ 252 h 554"/>
                  <a:gd name="T22" fmla="*/ 268 w 279"/>
                  <a:gd name="T23" fmla="*/ 210 h 554"/>
                  <a:gd name="T24" fmla="*/ 231 w 279"/>
                  <a:gd name="T25" fmla="*/ 183 h 554"/>
                  <a:gd name="T26" fmla="*/ 236 w 279"/>
                  <a:gd name="T27" fmla="*/ 137 h 554"/>
                  <a:gd name="T28" fmla="*/ 194 w 279"/>
                  <a:gd name="T29" fmla="*/ 121 h 554"/>
                  <a:gd name="T30" fmla="*/ 187 w 279"/>
                  <a:gd name="T31" fmla="*/ 76 h 554"/>
                  <a:gd name="T32" fmla="*/ 141 w 279"/>
                  <a:gd name="T33" fmla="*/ 71 h 554"/>
                  <a:gd name="T34" fmla="*/ 122 w 279"/>
                  <a:gd name="T35" fmla="*/ 30 h 554"/>
                  <a:gd name="T36" fmla="*/ 122 w 279"/>
                  <a:gd name="T37" fmla="*/ 30 h 554"/>
                  <a:gd name="T38" fmla="*/ 77 w 279"/>
                  <a:gd name="T39" fmla="*/ 37 h 554"/>
                  <a:gd name="T40" fmla="*/ 77 w 279"/>
                  <a:gd name="T41" fmla="*/ 34 h 554"/>
                  <a:gd name="T42" fmla="*/ 62 w 279"/>
                  <a:gd name="T43" fmla="*/ 9 h 554"/>
                  <a:gd name="T44" fmla="*/ 35 w 279"/>
                  <a:gd name="T45" fmla="*/ 2 h 554"/>
                  <a:gd name="T46" fmla="*/ 10 w 279"/>
                  <a:gd name="T47" fmla="*/ 16 h 554"/>
                  <a:gd name="T48" fmla="*/ 3 w 279"/>
                  <a:gd name="T49" fmla="*/ 44 h 554"/>
                  <a:gd name="T50" fmla="*/ 55 w 279"/>
                  <a:gd name="T51" fmla="*/ 283 h 554"/>
                  <a:gd name="T52" fmla="*/ 69 w 279"/>
                  <a:gd name="T53" fmla="*/ 521 h 554"/>
                  <a:gd name="T54" fmla="*/ 84 w 279"/>
                  <a:gd name="T55" fmla="*/ 545 h 554"/>
                  <a:gd name="T56" fmla="*/ 112 w 279"/>
                  <a:gd name="T57" fmla="*/ 553 h 554"/>
                  <a:gd name="T58" fmla="*/ 136 w 279"/>
                  <a:gd name="T59" fmla="*/ 5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9" h="554">
                    <a:moveTo>
                      <a:pt x="136" y="538"/>
                    </a:moveTo>
                    <a:cubicBezTo>
                      <a:pt x="142" y="530"/>
                      <a:pt x="145" y="520"/>
                      <a:pt x="144" y="510"/>
                    </a:cubicBezTo>
                    <a:cubicBezTo>
                      <a:pt x="143" y="509"/>
                      <a:pt x="143" y="508"/>
                      <a:pt x="143" y="507"/>
                    </a:cubicBezTo>
                    <a:cubicBezTo>
                      <a:pt x="157" y="515"/>
                      <a:pt x="176" y="514"/>
                      <a:pt x="188" y="502"/>
                    </a:cubicBezTo>
                    <a:cubicBezTo>
                      <a:pt x="201" y="490"/>
                      <a:pt x="203" y="471"/>
                      <a:pt x="195" y="457"/>
                    </a:cubicBezTo>
                    <a:cubicBezTo>
                      <a:pt x="211" y="461"/>
                      <a:pt x="229" y="455"/>
                      <a:pt x="237" y="440"/>
                    </a:cubicBezTo>
                    <a:cubicBezTo>
                      <a:pt x="246" y="425"/>
                      <a:pt x="244" y="406"/>
                      <a:pt x="232" y="394"/>
                    </a:cubicBezTo>
                    <a:cubicBezTo>
                      <a:pt x="249" y="395"/>
                      <a:pt x="264" y="384"/>
                      <a:pt x="268" y="367"/>
                    </a:cubicBezTo>
                    <a:cubicBezTo>
                      <a:pt x="273" y="350"/>
                      <a:pt x="266" y="333"/>
                      <a:pt x="251" y="325"/>
                    </a:cubicBezTo>
                    <a:cubicBezTo>
                      <a:pt x="267" y="320"/>
                      <a:pt x="279" y="306"/>
                      <a:pt x="279" y="288"/>
                    </a:cubicBezTo>
                    <a:cubicBezTo>
                      <a:pt x="279" y="271"/>
                      <a:pt x="267" y="257"/>
                      <a:pt x="251" y="252"/>
                    </a:cubicBezTo>
                    <a:cubicBezTo>
                      <a:pt x="265" y="244"/>
                      <a:pt x="272" y="227"/>
                      <a:pt x="268" y="210"/>
                    </a:cubicBezTo>
                    <a:cubicBezTo>
                      <a:pt x="263" y="193"/>
                      <a:pt x="248" y="183"/>
                      <a:pt x="231" y="183"/>
                    </a:cubicBezTo>
                    <a:cubicBezTo>
                      <a:pt x="243" y="171"/>
                      <a:pt x="245" y="152"/>
                      <a:pt x="236" y="137"/>
                    </a:cubicBezTo>
                    <a:cubicBezTo>
                      <a:pt x="227" y="123"/>
                      <a:pt x="210" y="116"/>
                      <a:pt x="194" y="121"/>
                    </a:cubicBezTo>
                    <a:cubicBezTo>
                      <a:pt x="202" y="106"/>
                      <a:pt x="199" y="88"/>
                      <a:pt x="187" y="76"/>
                    </a:cubicBezTo>
                    <a:cubicBezTo>
                      <a:pt x="174" y="64"/>
                      <a:pt x="155" y="62"/>
                      <a:pt x="141" y="71"/>
                    </a:cubicBezTo>
                    <a:cubicBezTo>
                      <a:pt x="145" y="55"/>
                      <a:pt x="138" y="38"/>
                      <a:pt x="122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07" y="22"/>
                      <a:pt x="89" y="25"/>
                      <a:pt x="77" y="37"/>
                    </a:cubicBezTo>
                    <a:cubicBezTo>
                      <a:pt x="77" y="36"/>
                      <a:pt x="77" y="35"/>
                      <a:pt x="77" y="34"/>
                    </a:cubicBezTo>
                    <a:cubicBezTo>
                      <a:pt x="76" y="24"/>
                      <a:pt x="70" y="15"/>
                      <a:pt x="62" y="9"/>
                    </a:cubicBezTo>
                    <a:cubicBezTo>
                      <a:pt x="55" y="3"/>
                      <a:pt x="44" y="0"/>
                      <a:pt x="35" y="2"/>
                    </a:cubicBezTo>
                    <a:cubicBezTo>
                      <a:pt x="25" y="3"/>
                      <a:pt x="16" y="8"/>
                      <a:pt x="10" y="16"/>
                    </a:cubicBezTo>
                    <a:cubicBezTo>
                      <a:pt x="4" y="24"/>
                      <a:pt x="0" y="35"/>
                      <a:pt x="3" y="44"/>
                    </a:cubicBezTo>
                    <a:cubicBezTo>
                      <a:pt x="19" y="102"/>
                      <a:pt x="45" y="197"/>
                      <a:pt x="55" y="283"/>
                    </a:cubicBezTo>
                    <a:cubicBezTo>
                      <a:pt x="64" y="355"/>
                      <a:pt x="67" y="460"/>
                      <a:pt x="69" y="521"/>
                    </a:cubicBezTo>
                    <a:cubicBezTo>
                      <a:pt x="70" y="530"/>
                      <a:pt x="76" y="539"/>
                      <a:pt x="84" y="545"/>
                    </a:cubicBezTo>
                    <a:cubicBezTo>
                      <a:pt x="92" y="551"/>
                      <a:pt x="102" y="554"/>
                      <a:pt x="112" y="553"/>
                    </a:cubicBezTo>
                    <a:cubicBezTo>
                      <a:pt x="121" y="551"/>
                      <a:pt x="131" y="546"/>
                      <a:pt x="136" y="538"/>
                    </a:cubicBezTo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22"/>
              <p:cNvSpPr>
                <a:spLocks/>
              </p:cNvSpPr>
              <p:nvPr/>
            </p:nvSpPr>
            <p:spPr bwMode="auto">
              <a:xfrm>
                <a:off x="1172" y="2177"/>
                <a:ext cx="252" cy="495"/>
              </a:xfrm>
              <a:custGeom>
                <a:avLst/>
                <a:gdLst>
                  <a:gd name="T0" fmla="*/ 213 w 229"/>
                  <a:gd name="T1" fmla="*/ 199 h 449"/>
                  <a:gd name="T2" fmla="*/ 0 w 229"/>
                  <a:gd name="T3" fmla="*/ 0 h 449"/>
                  <a:gd name="T4" fmla="*/ 49 w 229"/>
                  <a:gd name="T5" fmla="*/ 225 h 449"/>
                  <a:gd name="T6" fmla="*/ 63 w 229"/>
                  <a:gd name="T7" fmla="*/ 449 h 449"/>
                  <a:gd name="T8" fmla="*/ 213 w 229"/>
                  <a:gd name="T9" fmla="*/ 19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449">
                    <a:moveTo>
                      <a:pt x="213" y="199"/>
                    </a:moveTo>
                    <a:cubicBezTo>
                      <a:pt x="197" y="85"/>
                      <a:pt x="105" y="2"/>
                      <a:pt x="0" y="0"/>
                    </a:cubicBezTo>
                    <a:cubicBezTo>
                      <a:pt x="17" y="58"/>
                      <a:pt x="40" y="145"/>
                      <a:pt x="49" y="225"/>
                    </a:cubicBezTo>
                    <a:cubicBezTo>
                      <a:pt x="57" y="291"/>
                      <a:pt x="61" y="387"/>
                      <a:pt x="63" y="449"/>
                    </a:cubicBezTo>
                    <a:cubicBezTo>
                      <a:pt x="163" y="418"/>
                      <a:pt x="229" y="313"/>
                      <a:pt x="213" y="199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3"/>
              <p:cNvSpPr>
                <a:spLocks/>
              </p:cNvSpPr>
              <p:nvPr/>
            </p:nvSpPr>
            <p:spPr bwMode="auto">
              <a:xfrm>
                <a:off x="1261" y="2298"/>
                <a:ext cx="100" cy="207"/>
              </a:xfrm>
              <a:custGeom>
                <a:avLst/>
                <a:gdLst>
                  <a:gd name="T0" fmla="*/ 14 w 90"/>
                  <a:gd name="T1" fmla="*/ 0 h 188"/>
                  <a:gd name="T2" fmla="*/ 13 w 90"/>
                  <a:gd name="T3" fmla="*/ 0 h 188"/>
                  <a:gd name="T4" fmla="*/ 36 w 90"/>
                  <a:gd name="T5" fmla="*/ 92 h 188"/>
                  <a:gd name="T6" fmla="*/ 39 w 90"/>
                  <a:gd name="T7" fmla="*/ 188 h 188"/>
                  <a:gd name="T8" fmla="*/ 40 w 90"/>
                  <a:gd name="T9" fmla="*/ 188 h 188"/>
                  <a:gd name="T10" fmla="*/ 83 w 90"/>
                  <a:gd name="T11" fmla="*/ 86 h 188"/>
                  <a:gd name="T12" fmla="*/ 14 w 90"/>
                  <a:gd name="T13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88">
                    <a:moveTo>
                      <a:pt x="14" y="0"/>
                    </a:moveTo>
                    <a:cubicBezTo>
                      <a:pt x="14" y="0"/>
                      <a:pt x="14" y="0"/>
                      <a:pt x="13" y="0"/>
                    </a:cubicBezTo>
                    <a:cubicBezTo>
                      <a:pt x="0" y="2"/>
                      <a:pt x="29" y="41"/>
                      <a:pt x="36" y="92"/>
                    </a:cubicBezTo>
                    <a:cubicBezTo>
                      <a:pt x="43" y="143"/>
                      <a:pt x="27" y="188"/>
                      <a:pt x="39" y="188"/>
                    </a:cubicBezTo>
                    <a:cubicBezTo>
                      <a:pt x="39" y="188"/>
                      <a:pt x="39" y="188"/>
                      <a:pt x="40" y="188"/>
                    </a:cubicBezTo>
                    <a:cubicBezTo>
                      <a:pt x="53" y="186"/>
                      <a:pt x="90" y="138"/>
                      <a:pt x="83" y="86"/>
                    </a:cubicBezTo>
                    <a:cubicBezTo>
                      <a:pt x="76" y="35"/>
                      <a:pt x="29" y="0"/>
                      <a:pt x="14" y="0"/>
                    </a:cubicBezTo>
                  </a:path>
                </a:pathLst>
              </a:custGeom>
              <a:solidFill>
                <a:srgbClr val="FF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4"/>
              <p:cNvSpPr>
                <a:spLocks noEditPoints="1"/>
              </p:cNvSpPr>
              <p:nvPr/>
            </p:nvSpPr>
            <p:spPr bwMode="auto">
              <a:xfrm>
                <a:off x="1017" y="1812"/>
                <a:ext cx="118" cy="27"/>
              </a:xfrm>
              <a:custGeom>
                <a:avLst/>
                <a:gdLst>
                  <a:gd name="T0" fmla="*/ 75 w 107"/>
                  <a:gd name="T1" fmla="*/ 3 h 24"/>
                  <a:gd name="T2" fmla="*/ 69 w 107"/>
                  <a:gd name="T3" fmla="*/ 4 h 24"/>
                  <a:gd name="T4" fmla="*/ 70 w 107"/>
                  <a:gd name="T5" fmla="*/ 4 h 24"/>
                  <a:gd name="T6" fmla="*/ 97 w 107"/>
                  <a:gd name="T7" fmla="*/ 24 h 24"/>
                  <a:gd name="T8" fmla="*/ 105 w 107"/>
                  <a:gd name="T9" fmla="*/ 22 h 24"/>
                  <a:gd name="T10" fmla="*/ 107 w 107"/>
                  <a:gd name="T11" fmla="*/ 21 h 24"/>
                  <a:gd name="T12" fmla="*/ 82 w 107"/>
                  <a:gd name="T13" fmla="*/ 4 h 24"/>
                  <a:gd name="T14" fmla="*/ 75 w 107"/>
                  <a:gd name="T15" fmla="*/ 3 h 24"/>
                  <a:gd name="T16" fmla="*/ 6 w 107"/>
                  <a:gd name="T17" fmla="*/ 0 h 24"/>
                  <a:gd name="T18" fmla="*/ 3 w 107"/>
                  <a:gd name="T19" fmla="*/ 0 h 24"/>
                  <a:gd name="T20" fmla="*/ 0 w 107"/>
                  <a:gd name="T21" fmla="*/ 0 h 24"/>
                  <a:gd name="T22" fmla="*/ 29 w 107"/>
                  <a:gd name="T23" fmla="*/ 24 h 24"/>
                  <a:gd name="T24" fmla="*/ 36 w 107"/>
                  <a:gd name="T25" fmla="*/ 15 h 24"/>
                  <a:gd name="T26" fmla="*/ 6 w 107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24">
                    <a:moveTo>
                      <a:pt x="75" y="3"/>
                    </a:moveTo>
                    <a:cubicBezTo>
                      <a:pt x="73" y="3"/>
                      <a:pt x="71" y="3"/>
                      <a:pt x="69" y="4"/>
                    </a:cubicBezTo>
                    <a:cubicBezTo>
                      <a:pt x="69" y="4"/>
                      <a:pt x="70" y="4"/>
                      <a:pt x="70" y="4"/>
                    </a:cubicBezTo>
                    <a:cubicBezTo>
                      <a:pt x="82" y="6"/>
                      <a:pt x="92" y="14"/>
                      <a:pt x="97" y="24"/>
                    </a:cubicBezTo>
                    <a:cubicBezTo>
                      <a:pt x="99" y="23"/>
                      <a:pt x="102" y="22"/>
                      <a:pt x="105" y="22"/>
                    </a:cubicBezTo>
                    <a:cubicBezTo>
                      <a:pt x="106" y="21"/>
                      <a:pt x="106" y="21"/>
                      <a:pt x="107" y="21"/>
                    </a:cubicBezTo>
                    <a:cubicBezTo>
                      <a:pt x="102" y="12"/>
                      <a:pt x="93" y="6"/>
                      <a:pt x="82" y="4"/>
                    </a:cubicBezTo>
                    <a:cubicBezTo>
                      <a:pt x="80" y="3"/>
                      <a:pt x="77" y="3"/>
                      <a:pt x="75" y="3"/>
                    </a:cubicBezTo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4" y="2"/>
                      <a:pt x="25" y="12"/>
                      <a:pt x="29" y="24"/>
                    </a:cubicBezTo>
                    <a:cubicBezTo>
                      <a:pt x="31" y="21"/>
                      <a:pt x="33" y="18"/>
                      <a:pt x="36" y="15"/>
                    </a:cubicBezTo>
                    <a:cubicBezTo>
                      <a:pt x="29" y="6"/>
                      <a:pt x="18" y="0"/>
                      <a:pt x="6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5"/>
              <p:cNvSpPr>
                <a:spLocks/>
              </p:cNvSpPr>
              <p:nvPr/>
            </p:nvSpPr>
            <p:spPr bwMode="auto">
              <a:xfrm>
                <a:off x="1124" y="1835"/>
                <a:ext cx="15" cy="19"/>
              </a:xfrm>
              <a:custGeom>
                <a:avLst/>
                <a:gdLst>
                  <a:gd name="T0" fmla="*/ 10 w 14"/>
                  <a:gd name="T1" fmla="*/ 0 h 17"/>
                  <a:gd name="T2" fmla="*/ 8 w 14"/>
                  <a:gd name="T3" fmla="*/ 1 h 17"/>
                  <a:gd name="T4" fmla="*/ 0 w 14"/>
                  <a:gd name="T5" fmla="*/ 3 h 17"/>
                  <a:gd name="T6" fmla="*/ 4 w 14"/>
                  <a:gd name="T7" fmla="*/ 17 h 17"/>
                  <a:gd name="T8" fmla="*/ 14 w 14"/>
                  <a:gd name="T9" fmla="*/ 8 h 17"/>
                  <a:gd name="T10" fmla="*/ 10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0" y="0"/>
                    </a:moveTo>
                    <a:cubicBezTo>
                      <a:pt x="9" y="0"/>
                      <a:pt x="9" y="0"/>
                      <a:pt x="8" y="1"/>
                    </a:cubicBezTo>
                    <a:cubicBezTo>
                      <a:pt x="5" y="1"/>
                      <a:pt x="2" y="2"/>
                      <a:pt x="0" y="3"/>
                    </a:cubicBezTo>
                    <a:cubicBezTo>
                      <a:pt x="2" y="7"/>
                      <a:pt x="3" y="12"/>
                      <a:pt x="4" y="17"/>
                    </a:cubicBezTo>
                    <a:cubicBezTo>
                      <a:pt x="6" y="13"/>
                      <a:pt x="10" y="10"/>
                      <a:pt x="14" y="8"/>
                    </a:cubicBezTo>
                    <a:cubicBezTo>
                      <a:pt x="13" y="5"/>
                      <a:pt x="12" y="3"/>
                      <a:pt x="10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26"/>
              <p:cNvSpPr>
                <a:spLocks/>
              </p:cNvSpPr>
              <p:nvPr/>
            </p:nvSpPr>
            <p:spPr bwMode="auto">
              <a:xfrm>
                <a:off x="943" y="1829"/>
                <a:ext cx="30" cy="17"/>
              </a:xfrm>
              <a:custGeom>
                <a:avLst/>
                <a:gdLst>
                  <a:gd name="T0" fmla="*/ 6 w 27"/>
                  <a:gd name="T1" fmla="*/ 0 h 16"/>
                  <a:gd name="T2" fmla="*/ 0 w 27"/>
                  <a:gd name="T3" fmla="*/ 0 h 16"/>
                  <a:gd name="T4" fmla="*/ 24 w 27"/>
                  <a:gd name="T5" fmla="*/ 16 h 16"/>
                  <a:gd name="T6" fmla="*/ 27 w 27"/>
                  <a:gd name="T7" fmla="*/ 7 h 16"/>
                  <a:gd name="T8" fmla="*/ 6 w 2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0" y="2"/>
                      <a:pt x="18" y="7"/>
                      <a:pt x="24" y="16"/>
                    </a:cubicBezTo>
                    <a:cubicBezTo>
                      <a:pt x="25" y="12"/>
                      <a:pt x="26" y="9"/>
                      <a:pt x="27" y="7"/>
                    </a:cubicBezTo>
                    <a:cubicBezTo>
                      <a:pt x="21" y="2"/>
                      <a:pt x="13" y="0"/>
                      <a:pt x="6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7"/>
              <p:cNvSpPr>
                <a:spLocks/>
              </p:cNvSpPr>
              <p:nvPr/>
            </p:nvSpPr>
            <p:spPr bwMode="auto">
              <a:xfrm>
                <a:off x="1166" y="18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D3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28"/>
              <p:cNvSpPr>
                <a:spLocks/>
              </p:cNvSpPr>
              <p:nvPr/>
            </p:nvSpPr>
            <p:spPr bwMode="auto">
              <a:xfrm>
                <a:off x="1167" y="1840"/>
                <a:ext cx="42" cy="27"/>
              </a:xfrm>
              <a:custGeom>
                <a:avLst/>
                <a:gdLst>
                  <a:gd name="T0" fmla="*/ 5 w 38"/>
                  <a:gd name="T1" fmla="*/ 0 h 25"/>
                  <a:gd name="T2" fmla="*/ 0 w 38"/>
                  <a:gd name="T3" fmla="*/ 0 h 25"/>
                  <a:gd name="T4" fmla="*/ 0 w 38"/>
                  <a:gd name="T5" fmla="*/ 1 h 25"/>
                  <a:gd name="T6" fmla="*/ 9 w 38"/>
                  <a:gd name="T7" fmla="*/ 4 h 25"/>
                  <a:gd name="T8" fmla="*/ 28 w 38"/>
                  <a:gd name="T9" fmla="*/ 25 h 25"/>
                  <a:gd name="T10" fmla="*/ 38 w 38"/>
                  <a:gd name="T11" fmla="*/ 21 h 25"/>
                  <a:gd name="T12" fmla="*/ 21 w 38"/>
                  <a:gd name="T13" fmla="*/ 4 h 25"/>
                  <a:gd name="T14" fmla="*/ 5 w 38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25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1"/>
                      <a:pt x="6" y="2"/>
                      <a:pt x="9" y="4"/>
                    </a:cubicBezTo>
                    <a:cubicBezTo>
                      <a:pt x="19" y="8"/>
                      <a:pt x="25" y="16"/>
                      <a:pt x="28" y="25"/>
                    </a:cubicBezTo>
                    <a:cubicBezTo>
                      <a:pt x="32" y="24"/>
                      <a:pt x="35" y="22"/>
                      <a:pt x="38" y="21"/>
                    </a:cubicBezTo>
                    <a:cubicBezTo>
                      <a:pt x="35" y="13"/>
                      <a:pt x="29" y="7"/>
                      <a:pt x="21" y="4"/>
                    </a:cubicBezTo>
                    <a:cubicBezTo>
                      <a:pt x="16" y="1"/>
                      <a:pt x="10" y="0"/>
                      <a:pt x="5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9"/>
              <p:cNvSpPr>
                <a:spLocks/>
              </p:cNvSpPr>
              <p:nvPr/>
            </p:nvSpPr>
            <p:spPr bwMode="auto">
              <a:xfrm>
                <a:off x="1198" y="1863"/>
                <a:ext cx="15" cy="25"/>
              </a:xfrm>
              <a:custGeom>
                <a:avLst/>
                <a:gdLst>
                  <a:gd name="T0" fmla="*/ 10 w 14"/>
                  <a:gd name="T1" fmla="*/ 0 h 23"/>
                  <a:gd name="T2" fmla="*/ 0 w 14"/>
                  <a:gd name="T3" fmla="*/ 4 h 23"/>
                  <a:gd name="T4" fmla="*/ 2 w 14"/>
                  <a:gd name="T5" fmla="*/ 23 h 23"/>
                  <a:gd name="T6" fmla="*/ 14 w 14"/>
                  <a:gd name="T7" fmla="*/ 18 h 23"/>
                  <a:gd name="T8" fmla="*/ 10 w 1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3">
                    <a:moveTo>
                      <a:pt x="10" y="0"/>
                    </a:moveTo>
                    <a:cubicBezTo>
                      <a:pt x="7" y="1"/>
                      <a:pt x="4" y="3"/>
                      <a:pt x="0" y="4"/>
                    </a:cubicBezTo>
                    <a:cubicBezTo>
                      <a:pt x="2" y="10"/>
                      <a:pt x="3" y="17"/>
                      <a:pt x="2" y="23"/>
                    </a:cubicBezTo>
                    <a:cubicBezTo>
                      <a:pt x="5" y="21"/>
                      <a:pt x="10" y="19"/>
                      <a:pt x="14" y="18"/>
                    </a:cubicBezTo>
                    <a:cubicBezTo>
                      <a:pt x="14" y="12"/>
                      <a:pt x="13" y="5"/>
                      <a:pt x="10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0"/>
              <p:cNvSpPr>
                <a:spLocks/>
              </p:cNvSpPr>
              <p:nvPr/>
            </p:nvSpPr>
            <p:spPr bwMode="auto">
              <a:xfrm>
                <a:off x="876" y="1865"/>
                <a:ext cx="20" cy="9"/>
              </a:xfrm>
              <a:custGeom>
                <a:avLst/>
                <a:gdLst>
                  <a:gd name="T0" fmla="*/ 6 w 18"/>
                  <a:gd name="T1" fmla="*/ 0 h 8"/>
                  <a:gd name="T2" fmla="*/ 0 w 18"/>
                  <a:gd name="T3" fmla="*/ 0 h 8"/>
                  <a:gd name="T4" fmla="*/ 14 w 18"/>
                  <a:gd name="T5" fmla="*/ 6 h 8"/>
                  <a:gd name="T6" fmla="*/ 18 w 18"/>
                  <a:gd name="T7" fmla="*/ 8 h 8"/>
                  <a:gd name="T8" fmla="*/ 17 w 18"/>
                  <a:gd name="T9" fmla="*/ 2 h 8"/>
                  <a:gd name="T10" fmla="*/ 6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5" y="1"/>
                      <a:pt x="10" y="3"/>
                      <a:pt x="14" y="6"/>
                    </a:cubicBezTo>
                    <a:cubicBezTo>
                      <a:pt x="16" y="7"/>
                      <a:pt x="17" y="7"/>
                      <a:pt x="18" y="8"/>
                    </a:cubicBezTo>
                    <a:cubicBezTo>
                      <a:pt x="17" y="6"/>
                      <a:pt x="17" y="4"/>
                      <a:pt x="17" y="2"/>
                    </a:cubicBezTo>
                    <a:cubicBezTo>
                      <a:pt x="14" y="0"/>
                      <a:pt x="10" y="0"/>
                      <a:pt x="6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1"/>
              <p:cNvSpPr>
                <a:spLocks noEditPoints="1"/>
              </p:cNvSpPr>
              <p:nvPr/>
            </p:nvSpPr>
            <p:spPr bwMode="auto">
              <a:xfrm>
                <a:off x="1228" y="1882"/>
                <a:ext cx="122" cy="145"/>
              </a:xfrm>
              <a:custGeom>
                <a:avLst/>
                <a:gdLst>
                  <a:gd name="T0" fmla="*/ 91 w 110"/>
                  <a:gd name="T1" fmla="*/ 116 h 132"/>
                  <a:gd name="T2" fmla="*/ 106 w 110"/>
                  <a:gd name="T3" fmla="*/ 132 h 132"/>
                  <a:gd name="T4" fmla="*/ 110 w 110"/>
                  <a:gd name="T5" fmla="*/ 129 h 132"/>
                  <a:gd name="T6" fmla="*/ 91 w 110"/>
                  <a:gd name="T7" fmla="*/ 116 h 132"/>
                  <a:gd name="T8" fmla="*/ 51 w 110"/>
                  <a:gd name="T9" fmla="*/ 52 h 132"/>
                  <a:gd name="T10" fmla="*/ 45 w 110"/>
                  <a:gd name="T11" fmla="*/ 53 h 132"/>
                  <a:gd name="T12" fmla="*/ 71 w 110"/>
                  <a:gd name="T13" fmla="*/ 69 h 132"/>
                  <a:gd name="T14" fmla="*/ 70 w 110"/>
                  <a:gd name="T15" fmla="*/ 111 h 132"/>
                  <a:gd name="T16" fmla="*/ 72 w 110"/>
                  <a:gd name="T17" fmla="*/ 111 h 132"/>
                  <a:gd name="T18" fmla="*/ 74 w 110"/>
                  <a:gd name="T19" fmla="*/ 111 h 132"/>
                  <a:gd name="T20" fmla="*/ 74 w 110"/>
                  <a:gd name="T21" fmla="*/ 111 h 132"/>
                  <a:gd name="T22" fmla="*/ 81 w 110"/>
                  <a:gd name="T23" fmla="*/ 112 h 132"/>
                  <a:gd name="T24" fmla="*/ 83 w 110"/>
                  <a:gd name="T25" fmla="*/ 69 h 132"/>
                  <a:gd name="T26" fmla="*/ 51 w 110"/>
                  <a:gd name="T27" fmla="*/ 52 h 132"/>
                  <a:gd name="T28" fmla="*/ 6 w 110"/>
                  <a:gd name="T29" fmla="*/ 0 h 132"/>
                  <a:gd name="T30" fmla="*/ 0 w 110"/>
                  <a:gd name="T31" fmla="*/ 1 h 132"/>
                  <a:gd name="T32" fmla="*/ 19 w 110"/>
                  <a:gd name="T33" fmla="*/ 9 h 132"/>
                  <a:gd name="T34" fmla="*/ 28 w 110"/>
                  <a:gd name="T35" fmla="*/ 54 h 132"/>
                  <a:gd name="T36" fmla="*/ 39 w 110"/>
                  <a:gd name="T37" fmla="*/ 52 h 132"/>
                  <a:gd name="T38" fmla="*/ 41 w 110"/>
                  <a:gd name="T39" fmla="*/ 52 h 132"/>
                  <a:gd name="T40" fmla="*/ 31 w 110"/>
                  <a:gd name="T41" fmla="*/ 9 h 132"/>
                  <a:gd name="T42" fmla="*/ 6 w 110"/>
                  <a:gd name="T4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32">
                    <a:moveTo>
                      <a:pt x="91" y="116"/>
                    </a:moveTo>
                    <a:cubicBezTo>
                      <a:pt x="97" y="120"/>
                      <a:pt x="102" y="125"/>
                      <a:pt x="106" y="132"/>
                    </a:cubicBezTo>
                    <a:cubicBezTo>
                      <a:pt x="107" y="131"/>
                      <a:pt x="108" y="130"/>
                      <a:pt x="110" y="129"/>
                    </a:cubicBezTo>
                    <a:cubicBezTo>
                      <a:pt x="105" y="123"/>
                      <a:pt x="98" y="118"/>
                      <a:pt x="91" y="116"/>
                    </a:cubicBezTo>
                    <a:moveTo>
                      <a:pt x="51" y="52"/>
                    </a:moveTo>
                    <a:cubicBezTo>
                      <a:pt x="49" y="52"/>
                      <a:pt x="47" y="53"/>
                      <a:pt x="45" y="53"/>
                    </a:cubicBezTo>
                    <a:cubicBezTo>
                      <a:pt x="55" y="54"/>
                      <a:pt x="65" y="60"/>
                      <a:pt x="71" y="69"/>
                    </a:cubicBezTo>
                    <a:cubicBezTo>
                      <a:pt x="79" y="83"/>
                      <a:pt x="79" y="99"/>
                      <a:pt x="70" y="111"/>
                    </a:cubicBezTo>
                    <a:cubicBezTo>
                      <a:pt x="71" y="111"/>
                      <a:pt x="71" y="111"/>
                      <a:pt x="72" y="111"/>
                    </a:cubicBezTo>
                    <a:cubicBezTo>
                      <a:pt x="73" y="111"/>
                      <a:pt x="74" y="111"/>
                      <a:pt x="74" y="111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7" y="111"/>
                      <a:pt x="79" y="112"/>
                      <a:pt x="81" y="112"/>
                    </a:cubicBezTo>
                    <a:cubicBezTo>
                      <a:pt x="90" y="100"/>
                      <a:pt x="92" y="83"/>
                      <a:pt x="83" y="69"/>
                    </a:cubicBezTo>
                    <a:cubicBezTo>
                      <a:pt x="76" y="58"/>
                      <a:pt x="64" y="52"/>
                      <a:pt x="51" y="52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7" y="2"/>
                      <a:pt x="13" y="5"/>
                      <a:pt x="19" y="9"/>
                    </a:cubicBezTo>
                    <a:cubicBezTo>
                      <a:pt x="32" y="21"/>
                      <a:pt x="35" y="39"/>
                      <a:pt x="28" y="54"/>
                    </a:cubicBezTo>
                    <a:cubicBezTo>
                      <a:pt x="32" y="53"/>
                      <a:pt x="35" y="52"/>
                      <a:pt x="39" y="52"/>
                    </a:cubicBezTo>
                    <a:cubicBezTo>
                      <a:pt x="40" y="52"/>
                      <a:pt x="40" y="52"/>
                      <a:pt x="41" y="52"/>
                    </a:cubicBezTo>
                    <a:cubicBezTo>
                      <a:pt x="47" y="38"/>
                      <a:pt x="43" y="20"/>
                      <a:pt x="31" y="9"/>
                    </a:cubicBezTo>
                    <a:cubicBezTo>
                      <a:pt x="24" y="3"/>
                      <a:pt x="15" y="0"/>
                      <a:pt x="6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2"/>
              <p:cNvSpPr>
                <a:spLocks/>
              </p:cNvSpPr>
              <p:nvPr/>
            </p:nvSpPr>
            <p:spPr bwMode="auto">
              <a:xfrm>
                <a:off x="1340" y="202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6D3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3"/>
              <p:cNvSpPr>
                <a:spLocks/>
              </p:cNvSpPr>
              <p:nvPr/>
            </p:nvSpPr>
            <p:spPr bwMode="auto">
              <a:xfrm>
                <a:off x="1340" y="20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F9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4"/>
              <p:cNvSpPr>
                <a:spLocks/>
              </p:cNvSpPr>
              <p:nvPr/>
            </p:nvSpPr>
            <p:spPr bwMode="auto">
              <a:xfrm>
                <a:off x="1304" y="2004"/>
                <a:ext cx="41" cy="25"/>
              </a:xfrm>
              <a:custGeom>
                <a:avLst/>
                <a:gdLst>
                  <a:gd name="T0" fmla="*/ 3 w 37"/>
                  <a:gd name="T1" fmla="*/ 0 h 23"/>
                  <a:gd name="T2" fmla="*/ 1 w 37"/>
                  <a:gd name="T3" fmla="*/ 0 h 23"/>
                  <a:gd name="T4" fmla="*/ 0 w 37"/>
                  <a:gd name="T5" fmla="*/ 1 h 23"/>
                  <a:gd name="T6" fmla="*/ 10 w 37"/>
                  <a:gd name="T7" fmla="*/ 5 h 23"/>
                  <a:gd name="T8" fmla="*/ 32 w 37"/>
                  <a:gd name="T9" fmla="*/ 22 h 23"/>
                  <a:gd name="T10" fmla="*/ 34 w 37"/>
                  <a:gd name="T11" fmla="*/ 23 h 23"/>
                  <a:gd name="T12" fmla="*/ 37 w 37"/>
                  <a:gd name="T13" fmla="*/ 21 h 23"/>
                  <a:gd name="T14" fmla="*/ 22 w 37"/>
                  <a:gd name="T15" fmla="*/ 5 h 23"/>
                  <a:gd name="T16" fmla="*/ 12 w 37"/>
                  <a:gd name="T17" fmla="*/ 4 h 23"/>
                  <a:gd name="T18" fmla="*/ 10 w 37"/>
                  <a:gd name="T19" fmla="*/ 4 h 23"/>
                  <a:gd name="T20" fmla="*/ 12 w 37"/>
                  <a:gd name="T21" fmla="*/ 1 h 23"/>
                  <a:gd name="T22" fmla="*/ 5 w 37"/>
                  <a:gd name="T23" fmla="*/ 0 h 23"/>
                  <a:gd name="T24" fmla="*/ 5 w 37"/>
                  <a:gd name="T25" fmla="*/ 0 h 23"/>
                  <a:gd name="T26" fmla="*/ 3 w 37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3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4" y="2"/>
                      <a:pt x="7" y="3"/>
                      <a:pt x="10" y="5"/>
                    </a:cubicBezTo>
                    <a:cubicBezTo>
                      <a:pt x="19" y="8"/>
                      <a:pt x="27" y="14"/>
                      <a:pt x="32" y="22"/>
                    </a:cubicBezTo>
                    <a:cubicBezTo>
                      <a:pt x="33" y="22"/>
                      <a:pt x="33" y="23"/>
                      <a:pt x="34" y="23"/>
                    </a:cubicBezTo>
                    <a:cubicBezTo>
                      <a:pt x="35" y="22"/>
                      <a:pt x="36" y="21"/>
                      <a:pt x="37" y="21"/>
                    </a:cubicBezTo>
                    <a:cubicBezTo>
                      <a:pt x="33" y="14"/>
                      <a:pt x="28" y="9"/>
                      <a:pt x="22" y="5"/>
                    </a:cubicBezTo>
                    <a:cubicBezTo>
                      <a:pt x="19" y="4"/>
                      <a:pt x="15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1" y="3"/>
                      <a:pt x="12" y="2"/>
                      <a:pt x="12" y="1"/>
                    </a:cubicBezTo>
                    <a:cubicBezTo>
                      <a:pt x="10" y="1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FFA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5"/>
              <p:cNvSpPr>
                <a:spLocks noEditPoints="1"/>
              </p:cNvSpPr>
              <p:nvPr/>
            </p:nvSpPr>
            <p:spPr bwMode="auto">
              <a:xfrm>
                <a:off x="1302" y="2005"/>
                <a:ext cx="60" cy="71"/>
              </a:xfrm>
              <a:custGeom>
                <a:avLst/>
                <a:gdLst>
                  <a:gd name="T0" fmla="*/ 43 w 54"/>
                  <a:gd name="T1" fmla="*/ 17 h 64"/>
                  <a:gd name="T2" fmla="*/ 39 w 54"/>
                  <a:gd name="T3" fmla="*/ 20 h 64"/>
                  <a:gd name="T4" fmla="*/ 36 w 54"/>
                  <a:gd name="T5" fmla="*/ 22 h 64"/>
                  <a:gd name="T6" fmla="*/ 36 w 54"/>
                  <a:gd name="T7" fmla="*/ 22 h 64"/>
                  <a:gd name="T8" fmla="*/ 35 w 54"/>
                  <a:gd name="T9" fmla="*/ 23 h 64"/>
                  <a:gd name="T10" fmla="*/ 38 w 54"/>
                  <a:gd name="T11" fmla="*/ 29 h 64"/>
                  <a:gd name="T12" fmla="*/ 33 w 54"/>
                  <a:gd name="T13" fmla="*/ 62 h 64"/>
                  <a:gd name="T14" fmla="*/ 43 w 54"/>
                  <a:gd name="T15" fmla="*/ 64 h 64"/>
                  <a:gd name="T16" fmla="*/ 50 w 54"/>
                  <a:gd name="T17" fmla="*/ 29 h 64"/>
                  <a:gd name="T18" fmla="*/ 43 w 54"/>
                  <a:gd name="T19" fmla="*/ 17 h 64"/>
                  <a:gd name="T20" fmla="*/ 2 w 54"/>
                  <a:gd name="T21" fmla="*/ 0 h 64"/>
                  <a:gd name="T22" fmla="*/ 0 w 54"/>
                  <a:gd name="T23" fmla="*/ 3 h 64"/>
                  <a:gd name="T24" fmla="*/ 2 w 54"/>
                  <a:gd name="T25" fmla="*/ 3 h 64"/>
                  <a:gd name="T26" fmla="*/ 12 w 54"/>
                  <a:gd name="T27" fmla="*/ 4 h 64"/>
                  <a:gd name="T28" fmla="*/ 2 w 5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64">
                    <a:moveTo>
                      <a:pt x="43" y="17"/>
                    </a:moveTo>
                    <a:cubicBezTo>
                      <a:pt x="41" y="18"/>
                      <a:pt x="40" y="19"/>
                      <a:pt x="39" y="20"/>
                    </a:cubicBezTo>
                    <a:cubicBezTo>
                      <a:pt x="38" y="20"/>
                      <a:pt x="37" y="21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6" y="25"/>
                      <a:pt x="37" y="27"/>
                      <a:pt x="38" y="29"/>
                    </a:cubicBezTo>
                    <a:cubicBezTo>
                      <a:pt x="41" y="40"/>
                      <a:pt x="39" y="52"/>
                      <a:pt x="33" y="62"/>
                    </a:cubicBezTo>
                    <a:cubicBezTo>
                      <a:pt x="36" y="62"/>
                      <a:pt x="39" y="63"/>
                      <a:pt x="43" y="64"/>
                    </a:cubicBezTo>
                    <a:cubicBezTo>
                      <a:pt x="51" y="55"/>
                      <a:pt x="54" y="42"/>
                      <a:pt x="50" y="29"/>
                    </a:cubicBezTo>
                    <a:cubicBezTo>
                      <a:pt x="48" y="24"/>
                      <a:pt x="46" y="20"/>
                      <a:pt x="43" y="17"/>
                    </a:cubicBezTo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3"/>
                      <a:pt x="9" y="3"/>
                      <a:pt x="12" y="4"/>
                    </a:cubicBezTo>
                    <a:cubicBezTo>
                      <a:pt x="9" y="2"/>
                      <a:pt x="6" y="1"/>
                      <a:pt x="2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6"/>
              <p:cNvSpPr>
                <a:spLocks noEditPoints="1"/>
              </p:cNvSpPr>
              <p:nvPr/>
            </p:nvSpPr>
            <p:spPr bwMode="auto">
              <a:xfrm>
                <a:off x="1326" y="2073"/>
                <a:ext cx="47" cy="113"/>
              </a:xfrm>
              <a:custGeom>
                <a:avLst/>
                <a:gdLst>
                  <a:gd name="T0" fmla="*/ 11 w 42"/>
                  <a:gd name="T1" fmla="*/ 78 h 102"/>
                  <a:gd name="T2" fmla="*/ 4 w 42"/>
                  <a:gd name="T3" fmla="*/ 82 h 102"/>
                  <a:gd name="T4" fmla="*/ 5 w 42"/>
                  <a:gd name="T5" fmla="*/ 83 h 102"/>
                  <a:gd name="T6" fmla="*/ 6 w 42"/>
                  <a:gd name="T7" fmla="*/ 84 h 102"/>
                  <a:gd name="T8" fmla="*/ 20 w 42"/>
                  <a:gd name="T9" fmla="*/ 102 h 102"/>
                  <a:gd name="T10" fmla="*/ 21 w 42"/>
                  <a:gd name="T11" fmla="*/ 102 h 102"/>
                  <a:gd name="T12" fmla="*/ 27 w 42"/>
                  <a:gd name="T13" fmla="*/ 102 h 102"/>
                  <a:gd name="T14" fmla="*/ 32 w 42"/>
                  <a:gd name="T15" fmla="*/ 102 h 102"/>
                  <a:gd name="T16" fmla="*/ 31 w 42"/>
                  <a:gd name="T17" fmla="*/ 100 h 102"/>
                  <a:gd name="T18" fmla="*/ 11 w 42"/>
                  <a:gd name="T19" fmla="*/ 78 h 102"/>
                  <a:gd name="T20" fmla="*/ 11 w 42"/>
                  <a:gd name="T21" fmla="*/ 0 h 102"/>
                  <a:gd name="T22" fmla="*/ 0 w 42"/>
                  <a:gd name="T23" fmla="*/ 10 h 102"/>
                  <a:gd name="T24" fmla="*/ 29 w 42"/>
                  <a:gd name="T25" fmla="*/ 45 h 102"/>
                  <a:gd name="T26" fmla="*/ 21 w 42"/>
                  <a:gd name="T27" fmla="*/ 70 h 102"/>
                  <a:gd name="T28" fmla="*/ 22 w 42"/>
                  <a:gd name="T29" fmla="*/ 70 h 102"/>
                  <a:gd name="T30" fmla="*/ 32 w 42"/>
                  <a:gd name="T31" fmla="*/ 71 h 102"/>
                  <a:gd name="T32" fmla="*/ 41 w 42"/>
                  <a:gd name="T33" fmla="*/ 45 h 102"/>
                  <a:gd name="T34" fmla="*/ 12 w 42"/>
                  <a:gd name="T35" fmla="*/ 10 h 102"/>
                  <a:gd name="T36" fmla="*/ 21 w 42"/>
                  <a:gd name="T37" fmla="*/ 2 h 102"/>
                  <a:gd name="T38" fmla="*/ 11 w 42"/>
                  <a:gd name="T3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102">
                    <a:moveTo>
                      <a:pt x="11" y="78"/>
                    </a:moveTo>
                    <a:cubicBezTo>
                      <a:pt x="9" y="80"/>
                      <a:pt x="7" y="81"/>
                      <a:pt x="4" y="82"/>
                    </a:cubicBezTo>
                    <a:cubicBezTo>
                      <a:pt x="4" y="82"/>
                      <a:pt x="5" y="83"/>
                      <a:pt x="5" y="83"/>
                    </a:cubicBezTo>
                    <a:cubicBezTo>
                      <a:pt x="5" y="84"/>
                      <a:pt x="6" y="84"/>
                      <a:pt x="6" y="84"/>
                    </a:cubicBezTo>
                    <a:cubicBezTo>
                      <a:pt x="12" y="88"/>
                      <a:pt x="17" y="95"/>
                      <a:pt x="20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3" y="102"/>
                      <a:pt x="25" y="102"/>
                      <a:pt x="27" y="102"/>
                    </a:cubicBezTo>
                    <a:cubicBezTo>
                      <a:pt x="29" y="102"/>
                      <a:pt x="30" y="102"/>
                      <a:pt x="32" y="102"/>
                    </a:cubicBezTo>
                    <a:cubicBezTo>
                      <a:pt x="32" y="101"/>
                      <a:pt x="32" y="101"/>
                      <a:pt x="31" y="100"/>
                    </a:cubicBezTo>
                    <a:cubicBezTo>
                      <a:pt x="22" y="91"/>
                      <a:pt x="14" y="83"/>
                      <a:pt x="11" y="78"/>
                    </a:cubicBezTo>
                    <a:moveTo>
                      <a:pt x="11" y="0"/>
                    </a:moveTo>
                    <a:cubicBezTo>
                      <a:pt x="8" y="4"/>
                      <a:pt x="4" y="7"/>
                      <a:pt x="0" y="10"/>
                    </a:cubicBezTo>
                    <a:cubicBezTo>
                      <a:pt x="16" y="13"/>
                      <a:pt x="28" y="28"/>
                      <a:pt x="29" y="45"/>
                    </a:cubicBezTo>
                    <a:cubicBezTo>
                      <a:pt x="30" y="54"/>
                      <a:pt x="26" y="63"/>
                      <a:pt x="21" y="70"/>
                    </a:cubicBezTo>
                    <a:cubicBezTo>
                      <a:pt x="21" y="70"/>
                      <a:pt x="21" y="70"/>
                      <a:pt x="22" y="70"/>
                    </a:cubicBezTo>
                    <a:cubicBezTo>
                      <a:pt x="25" y="70"/>
                      <a:pt x="28" y="70"/>
                      <a:pt x="32" y="71"/>
                    </a:cubicBezTo>
                    <a:cubicBezTo>
                      <a:pt x="38" y="64"/>
                      <a:pt x="42" y="55"/>
                      <a:pt x="41" y="45"/>
                    </a:cubicBezTo>
                    <a:cubicBezTo>
                      <a:pt x="40" y="28"/>
                      <a:pt x="28" y="13"/>
                      <a:pt x="12" y="10"/>
                    </a:cubicBezTo>
                    <a:cubicBezTo>
                      <a:pt x="15" y="8"/>
                      <a:pt x="18" y="5"/>
                      <a:pt x="21" y="2"/>
                    </a:cubicBezTo>
                    <a:cubicBezTo>
                      <a:pt x="17" y="1"/>
                      <a:pt x="14" y="0"/>
                      <a:pt x="11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7"/>
              <p:cNvSpPr>
                <a:spLocks/>
              </p:cNvSpPr>
              <p:nvPr/>
            </p:nvSpPr>
            <p:spPr bwMode="auto">
              <a:xfrm>
                <a:off x="1339" y="2150"/>
                <a:ext cx="23" cy="34"/>
              </a:xfrm>
              <a:custGeom>
                <a:avLst/>
                <a:gdLst>
                  <a:gd name="T0" fmla="*/ 11 w 21"/>
                  <a:gd name="T1" fmla="*/ 0 h 30"/>
                  <a:gd name="T2" fmla="*/ 10 w 21"/>
                  <a:gd name="T3" fmla="*/ 0 h 30"/>
                  <a:gd name="T4" fmla="*/ 0 w 21"/>
                  <a:gd name="T5" fmla="*/ 8 h 30"/>
                  <a:gd name="T6" fmla="*/ 20 w 21"/>
                  <a:gd name="T7" fmla="*/ 30 h 30"/>
                  <a:gd name="T8" fmla="*/ 7 w 21"/>
                  <a:gd name="T9" fmla="*/ 14 h 30"/>
                  <a:gd name="T10" fmla="*/ 4 w 21"/>
                  <a:gd name="T11" fmla="*/ 12 h 30"/>
                  <a:gd name="T12" fmla="*/ 21 w 21"/>
                  <a:gd name="T13" fmla="*/ 1 h 30"/>
                  <a:gd name="T14" fmla="*/ 11 w 21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0">
                    <a:moveTo>
                      <a:pt x="1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0" y="8"/>
                    </a:cubicBezTo>
                    <a:cubicBezTo>
                      <a:pt x="3" y="13"/>
                      <a:pt x="11" y="21"/>
                      <a:pt x="20" y="30"/>
                    </a:cubicBezTo>
                    <a:cubicBezTo>
                      <a:pt x="18" y="24"/>
                      <a:pt x="13" y="18"/>
                      <a:pt x="7" y="14"/>
                    </a:cubicBezTo>
                    <a:cubicBezTo>
                      <a:pt x="6" y="13"/>
                      <a:pt x="5" y="13"/>
                      <a:pt x="4" y="12"/>
                    </a:cubicBezTo>
                    <a:cubicBezTo>
                      <a:pt x="11" y="10"/>
                      <a:pt x="16" y="6"/>
                      <a:pt x="21" y="1"/>
                    </a:cubicBezTo>
                    <a:cubicBezTo>
                      <a:pt x="17" y="0"/>
                      <a:pt x="14" y="0"/>
                      <a:pt x="11" y="0"/>
                    </a:cubicBezTo>
                  </a:path>
                </a:pathLst>
              </a:custGeom>
              <a:solidFill>
                <a:srgbClr val="FF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8"/>
              <p:cNvSpPr>
                <a:spLocks noEditPoints="1"/>
              </p:cNvSpPr>
              <p:nvPr/>
            </p:nvSpPr>
            <p:spPr bwMode="auto">
              <a:xfrm>
                <a:off x="1330" y="2164"/>
                <a:ext cx="34" cy="27"/>
              </a:xfrm>
              <a:custGeom>
                <a:avLst/>
                <a:gdLst>
                  <a:gd name="T0" fmla="*/ 24 w 31"/>
                  <a:gd name="T1" fmla="*/ 20 h 25"/>
                  <a:gd name="T2" fmla="*/ 18 w 31"/>
                  <a:gd name="T3" fmla="*/ 20 h 25"/>
                  <a:gd name="T4" fmla="*/ 31 w 31"/>
                  <a:gd name="T5" fmla="*/ 25 h 25"/>
                  <a:gd name="T6" fmla="*/ 29 w 31"/>
                  <a:gd name="T7" fmla="*/ 20 h 25"/>
                  <a:gd name="T8" fmla="*/ 24 w 31"/>
                  <a:gd name="T9" fmla="*/ 20 h 25"/>
                  <a:gd name="T10" fmla="*/ 1 w 31"/>
                  <a:gd name="T11" fmla="*/ 0 h 25"/>
                  <a:gd name="T12" fmla="*/ 0 w 31"/>
                  <a:gd name="T13" fmla="*/ 0 h 25"/>
                  <a:gd name="T14" fmla="*/ 2 w 31"/>
                  <a:gd name="T15" fmla="*/ 1 h 25"/>
                  <a:gd name="T16" fmla="*/ 1 w 31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5">
                    <a:moveTo>
                      <a:pt x="24" y="20"/>
                    </a:moveTo>
                    <a:cubicBezTo>
                      <a:pt x="22" y="20"/>
                      <a:pt x="20" y="20"/>
                      <a:pt x="18" y="20"/>
                    </a:cubicBezTo>
                    <a:cubicBezTo>
                      <a:pt x="22" y="21"/>
                      <a:pt x="27" y="22"/>
                      <a:pt x="31" y="25"/>
                    </a:cubicBezTo>
                    <a:cubicBezTo>
                      <a:pt x="30" y="23"/>
                      <a:pt x="30" y="21"/>
                      <a:pt x="29" y="20"/>
                    </a:cubicBezTo>
                    <a:cubicBezTo>
                      <a:pt x="27" y="20"/>
                      <a:pt x="26" y="20"/>
                      <a:pt x="24" y="20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FFA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9"/>
              <p:cNvSpPr>
                <a:spLocks/>
              </p:cNvSpPr>
              <p:nvPr/>
            </p:nvSpPr>
            <p:spPr bwMode="auto">
              <a:xfrm>
                <a:off x="1325" y="2186"/>
                <a:ext cx="41" cy="55"/>
              </a:xfrm>
              <a:custGeom>
                <a:avLst/>
                <a:gdLst>
                  <a:gd name="T0" fmla="*/ 21 w 37"/>
                  <a:gd name="T1" fmla="*/ 0 h 50"/>
                  <a:gd name="T2" fmla="*/ 23 w 37"/>
                  <a:gd name="T3" fmla="*/ 6 h 50"/>
                  <a:gd name="T4" fmla="*/ 17 w 37"/>
                  <a:gd name="T5" fmla="*/ 34 h 50"/>
                  <a:gd name="T6" fmla="*/ 0 w 37"/>
                  <a:gd name="T7" fmla="*/ 48 h 50"/>
                  <a:gd name="T8" fmla="*/ 2 w 37"/>
                  <a:gd name="T9" fmla="*/ 50 h 50"/>
                  <a:gd name="T10" fmla="*/ 5 w 37"/>
                  <a:gd name="T11" fmla="*/ 50 h 50"/>
                  <a:gd name="T12" fmla="*/ 29 w 37"/>
                  <a:gd name="T13" fmla="*/ 34 h 50"/>
                  <a:gd name="T14" fmla="*/ 35 w 37"/>
                  <a:gd name="T15" fmla="*/ 6 h 50"/>
                  <a:gd name="T16" fmla="*/ 35 w 37"/>
                  <a:gd name="T17" fmla="*/ 5 h 50"/>
                  <a:gd name="T18" fmla="*/ 22 w 37"/>
                  <a:gd name="T19" fmla="*/ 0 h 50"/>
                  <a:gd name="T20" fmla="*/ 21 w 37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50">
                    <a:moveTo>
                      <a:pt x="21" y="0"/>
                    </a:moveTo>
                    <a:cubicBezTo>
                      <a:pt x="22" y="2"/>
                      <a:pt x="22" y="4"/>
                      <a:pt x="23" y="6"/>
                    </a:cubicBezTo>
                    <a:cubicBezTo>
                      <a:pt x="25" y="15"/>
                      <a:pt x="23" y="26"/>
                      <a:pt x="17" y="34"/>
                    </a:cubicBezTo>
                    <a:cubicBezTo>
                      <a:pt x="13" y="40"/>
                      <a:pt x="7" y="45"/>
                      <a:pt x="0" y="48"/>
                    </a:cubicBezTo>
                    <a:cubicBezTo>
                      <a:pt x="0" y="49"/>
                      <a:pt x="1" y="50"/>
                      <a:pt x="2" y="50"/>
                    </a:cubicBezTo>
                    <a:cubicBezTo>
                      <a:pt x="3" y="50"/>
                      <a:pt x="4" y="50"/>
                      <a:pt x="5" y="50"/>
                    </a:cubicBezTo>
                    <a:cubicBezTo>
                      <a:pt x="15" y="48"/>
                      <a:pt x="24" y="42"/>
                      <a:pt x="29" y="34"/>
                    </a:cubicBezTo>
                    <a:cubicBezTo>
                      <a:pt x="35" y="26"/>
                      <a:pt x="37" y="15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2"/>
                      <a:pt x="26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40"/>
              <p:cNvSpPr>
                <a:spLocks/>
              </p:cNvSpPr>
              <p:nvPr/>
            </p:nvSpPr>
            <p:spPr bwMode="auto">
              <a:xfrm>
                <a:off x="1315" y="2239"/>
                <a:ext cx="13" cy="3"/>
              </a:xfrm>
              <a:custGeom>
                <a:avLst/>
                <a:gdLst>
                  <a:gd name="T0" fmla="*/ 9 w 11"/>
                  <a:gd name="T1" fmla="*/ 0 h 3"/>
                  <a:gd name="T2" fmla="*/ 2 w 11"/>
                  <a:gd name="T3" fmla="*/ 2 h 3"/>
                  <a:gd name="T4" fmla="*/ 0 w 11"/>
                  <a:gd name="T5" fmla="*/ 2 h 3"/>
                  <a:gd name="T6" fmla="*/ 6 w 11"/>
                  <a:gd name="T7" fmla="*/ 3 h 3"/>
                  <a:gd name="T8" fmla="*/ 11 w 11"/>
                  <a:gd name="T9" fmla="*/ 2 h 3"/>
                  <a:gd name="T10" fmla="*/ 9 w 11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8" y="3"/>
                      <a:pt x="9" y="3"/>
                      <a:pt x="11" y="2"/>
                    </a:cubicBezTo>
                    <a:cubicBezTo>
                      <a:pt x="10" y="2"/>
                      <a:pt x="9" y="1"/>
                      <a:pt x="9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41"/>
              <p:cNvSpPr>
                <a:spLocks/>
              </p:cNvSpPr>
              <p:nvPr/>
            </p:nvSpPr>
            <p:spPr bwMode="auto">
              <a:xfrm>
                <a:off x="827" y="1810"/>
                <a:ext cx="532" cy="433"/>
              </a:xfrm>
              <a:custGeom>
                <a:avLst/>
                <a:gdLst>
                  <a:gd name="T0" fmla="*/ 476 w 484"/>
                  <a:gd name="T1" fmla="*/ 347 h 393"/>
                  <a:gd name="T2" fmla="*/ 460 w 484"/>
                  <a:gd name="T3" fmla="*/ 323 h 393"/>
                  <a:gd name="T4" fmla="*/ 457 w 484"/>
                  <a:gd name="T5" fmla="*/ 321 h 393"/>
                  <a:gd name="T6" fmla="*/ 483 w 484"/>
                  <a:gd name="T7" fmla="*/ 284 h 393"/>
                  <a:gd name="T8" fmla="*/ 454 w 484"/>
                  <a:gd name="T9" fmla="*/ 249 h 393"/>
                  <a:gd name="T10" fmla="*/ 470 w 484"/>
                  <a:gd name="T11" fmla="*/ 206 h 393"/>
                  <a:gd name="T12" fmla="*/ 432 w 484"/>
                  <a:gd name="T13" fmla="*/ 180 h 393"/>
                  <a:gd name="T14" fmla="*/ 436 w 484"/>
                  <a:gd name="T15" fmla="*/ 134 h 393"/>
                  <a:gd name="T16" fmla="*/ 393 w 484"/>
                  <a:gd name="T17" fmla="*/ 119 h 393"/>
                  <a:gd name="T18" fmla="*/ 384 w 484"/>
                  <a:gd name="T19" fmla="*/ 74 h 393"/>
                  <a:gd name="T20" fmla="*/ 339 w 484"/>
                  <a:gd name="T21" fmla="*/ 71 h 393"/>
                  <a:gd name="T22" fmla="*/ 318 w 484"/>
                  <a:gd name="T23" fmla="*/ 31 h 393"/>
                  <a:gd name="T24" fmla="*/ 274 w 484"/>
                  <a:gd name="T25" fmla="*/ 40 h 393"/>
                  <a:gd name="T26" fmla="*/ 243 w 484"/>
                  <a:gd name="T27" fmla="*/ 6 h 393"/>
                  <a:gd name="T28" fmla="*/ 202 w 484"/>
                  <a:gd name="T29" fmla="*/ 26 h 393"/>
                  <a:gd name="T30" fmla="*/ 164 w 484"/>
                  <a:gd name="T31" fmla="*/ 2 h 393"/>
                  <a:gd name="T32" fmla="*/ 130 w 484"/>
                  <a:gd name="T33" fmla="*/ 33 h 393"/>
                  <a:gd name="T34" fmla="*/ 87 w 484"/>
                  <a:gd name="T35" fmla="*/ 19 h 393"/>
                  <a:gd name="T36" fmla="*/ 87 w 484"/>
                  <a:gd name="T37" fmla="*/ 19 h 393"/>
                  <a:gd name="T38" fmla="*/ 63 w 484"/>
                  <a:gd name="T39" fmla="*/ 58 h 393"/>
                  <a:gd name="T40" fmla="*/ 59 w 484"/>
                  <a:gd name="T41" fmla="*/ 56 h 393"/>
                  <a:gd name="T42" fmla="*/ 31 w 484"/>
                  <a:gd name="T43" fmla="*/ 50 h 393"/>
                  <a:gd name="T44" fmla="*/ 8 w 484"/>
                  <a:gd name="T45" fmla="*/ 66 h 393"/>
                  <a:gd name="T46" fmla="*/ 2 w 484"/>
                  <a:gd name="T47" fmla="*/ 94 h 393"/>
                  <a:gd name="T48" fmla="*/ 18 w 484"/>
                  <a:gd name="T49" fmla="*/ 118 h 393"/>
                  <a:gd name="T50" fmla="*/ 231 w 484"/>
                  <a:gd name="T51" fmla="*/ 238 h 393"/>
                  <a:gd name="T52" fmla="*/ 418 w 484"/>
                  <a:gd name="T53" fmla="*/ 385 h 393"/>
                  <a:gd name="T54" fmla="*/ 446 w 484"/>
                  <a:gd name="T55" fmla="*/ 391 h 393"/>
                  <a:gd name="T56" fmla="*/ 470 w 484"/>
                  <a:gd name="T57" fmla="*/ 375 h 393"/>
                  <a:gd name="T58" fmla="*/ 476 w 484"/>
                  <a:gd name="T59" fmla="*/ 34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4" h="393">
                    <a:moveTo>
                      <a:pt x="476" y="347"/>
                    </a:moveTo>
                    <a:cubicBezTo>
                      <a:pt x="474" y="337"/>
                      <a:pt x="468" y="328"/>
                      <a:pt x="460" y="323"/>
                    </a:cubicBezTo>
                    <a:cubicBezTo>
                      <a:pt x="459" y="322"/>
                      <a:pt x="458" y="322"/>
                      <a:pt x="457" y="321"/>
                    </a:cubicBezTo>
                    <a:cubicBezTo>
                      <a:pt x="473" y="316"/>
                      <a:pt x="484" y="301"/>
                      <a:pt x="483" y="284"/>
                    </a:cubicBezTo>
                    <a:cubicBezTo>
                      <a:pt x="482" y="267"/>
                      <a:pt x="470" y="252"/>
                      <a:pt x="454" y="249"/>
                    </a:cubicBezTo>
                    <a:cubicBezTo>
                      <a:pt x="468" y="240"/>
                      <a:pt x="475" y="222"/>
                      <a:pt x="470" y="206"/>
                    </a:cubicBezTo>
                    <a:cubicBezTo>
                      <a:pt x="464" y="189"/>
                      <a:pt x="449" y="179"/>
                      <a:pt x="432" y="180"/>
                    </a:cubicBezTo>
                    <a:cubicBezTo>
                      <a:pt x="443" y="168"/>
                      <a:pt x="445" y="149"/>
                      <a:pt x="436" y="134"/>
                    </a:cubicBezTo>
                    <a:cubicBezTo>
                      <a:pt x="426" y="120"/>
                      <a:pt x="409" y="114"/>
                      <a:pt x="393" y="119"/>
                    </a:cubicBezTo>
                    <a:cubicBezTo>
                      <a:pt x="400" y="104"/>
                      <a:pt x="397" y="86"/>
                      <a:pt x="384" y="74"/>
                    </a:cubicBezTo>
                    <a:cubicBezTo>
                      <a:pt x="371" y="63"/>
                      <a:pt x="352" y="62"/>
                      <a:pt x="339" y="71"/>
                    </a:cubicBezTo>
                    <a:cubicBezTo>
                      <a:pt x="342" y="55"/>
                      <a:pt x="334" y="38"/>
                      <a:pt x="318" y="31"/>
                    </a:cubicBezTo>
                    <a:cubicBezTo>
                      <a:pt x="303" y="23"/>
                      <a:pt x="284" y="27"/>
                      <a:pt x="274" y="40"/>
                    </a:cubicBezTo>
                    <a:cubicBezTo>
                      <a:pt x="272" y="23"/>
                      <a:pt x="260" y="9"/>
                      <a:pt x="243" y="6"/>
                    </a:cubicBezTo>
                    <a:cubicBezTo>
                      <a:pt x="226" y="3"/>
                      <a:pt x="210" y="12"/>
                      <a:pt x="202" y="26"/>
                    </a:cubicBezTo>
                    <a:cubicBezTo>
                      <a:pt x="197" y="11"/>
                      <a:pt x="181" y="0"/>
                      <a:pt x="164" y="2"/>
                    </a:cubicBezTo>
                    <a:cubicBezTo>
                      <a:pt x="147" y="3"/>
                      <a:pt x="133" y="16"/>
                      <a:pt x="130" y="33"/>
                    </a:cubicBezTo>
                    <a:cubicBezTo>
                      <a:pt x="121" y="19"/>
                      <a:pt x="103" y="13"/>
                      <a:pt x="87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70" y="25"/>
                      <a:pt x="61" y="42"/>
                      <a:pt x="63" y="58"/>
                    </a:cubicBezTo>
                    <a:cubicBezTo>
                      <a:pt x="62" y="57"/>
                      <a:pt x="61" y="57"/>
                      <a:pt x="59" y="56"/>
                    </a:cubicBezTo>
                    <a:cubicBezTo>
                      <a:pt x="51" y="50"/>
                      <a:pt x="41" y="48"/>
                      <a:pt x="31" y="50"/>
                    </a:cubicBezTo>
                    <a:cubicBezTo>
                      <a:pt x="22" y="52"/>
                      <a:pt x="13" y="58"/>
                      <a:pt x="8" y="66"/>
                    </a:cubicBezTo>
                    <a:cubicBezTo>
                      <a:pt x="2" y="74"/>
                      <a:pt x="0" y="85"/>
                      <a:pt x="2" y="94"/>
                    </a:cubicBezTo>
                    <a:cubicBezTo>
                      <a:pt x="4" y="104"/>
                      <a:pt x="9" y="114"/>
                      <a:pt x="18" y="118"/>
                    </a:cubicBezTo>
                    <a:cubicBezTo>
                      <a:pt x="72" y="145"/>
                      <a:pt x="160" y="188"/>
                      <a:pt x="231" y="238"/>
                    </a:cubicBezTo>
                    <a:cubicBezTo>
                      <a:pt x="290" y="279"/>
                      <a:pt x="372" y="347"/>
                      <a:pt x="418" y="385"/>
                    </a:cubicBezTo>
                    <a:cubicBezTo>
                      <a:pt x="426" y="392"/>
                      <a:pt x="437" y="393"/>
                      <a:pt x="446" y="391"/>
                    </a:cubicBezTo>
                    <a:cubicBezTo>
                      <a:pt x="456" y="389"/>
                      <a:pt x="465" y="383"/>
                      <a:pt x="470" y="375"/>
                    </a:cubicBezTo>
                    <a:cubicBezTo>
                      <a:pt x="476" y="367"/>
                      <a:pt x="478" y="356"/>
                      <a:pt x="476" y="347"/>
                    </a:cubicBezTo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42"/>
              <p:cNvSpPr>
                <a:spLocks/>
              </p:cNvSpPr>
              <p:nvPr/>
            </p:nvSpPr>
            <p:spPr bwMode="auto">
              <a:xfrm>
                <a:off x="861" y="1849"/>
                <a:ext cx="462" cy="375"/>
              </a:xfrm>
              <a:custGeom>
                <a:avLst/>
                <a:gdLst>
                  <a:gd name="T0" fmla="*/ 289 w 420"/>
                  <a:gd name="T1" fmla="*/ 63 h 341"/>
                  <a:gd name="T2" fmla="*/ 0 w 420"/>
                  <a:gd name="T3" fmla="*/ 89 h 341"/>
                  <a:gd name="T4" fmla="*/ 200 w 420"/>
                  <a:gd name="T5" fmla="*/ 203 h 341"/>
                  <a:gd name="T6" fmla="*/ 376 w 420"/>
                  <a:gd name="T7" fmla="*/ 341 h 341"/>
                  <a:gd name="T8" fmla="*/ 289 w 420"/>
                  <a:gd name="T9" fmla="*/ 63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341">
                    <a:moveTo>
                      <a:pt x="289" y="63"/>
                    </a:moveTo>
                    <a:cubicBezTo>
                      <a:pt x="194" y="0"/>
                      <a:pt x="71" y="13"/>
                      <a:pt x="0" y="89"/>
                    </a:cubicBezTo>
                    <a:cubicBezTo>
                      <a:pt x="54" y="116"/>
                      <a:pt x="135" y="157"/>
                      <a:pt x="200" y="203"/>
                    </a:cubicBezTo>
                    <a:cubicBezTo>
                      <a:pt x="255" y="241"/>
                      <a:pt x="329" y="302"/>
                      <a:pt x="376" y="341"/>
                    </a:cubicBezTo>
                    <a:cubicBezTo>
                      <a:pt x="420" y="246"/>
                      <a:pt x="385" y="127"/>
                      <a:pt x="289" y="63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43"/>
              <p:cNvSpPr>
                <a:spLocks/>
              </p:cNvSpPr>
              <p:nvPr/>
            </p:nvSpPr>
            <p:spPr bwMode="auto">
              <a:xfrm>
                <a:off x="1012" y="1937"/>
                <a:ext cx="189" cy="132"/>
              </a:xfrm>
              <a:custGeom>
                <a:avLst/>
                <a:gdLst>
                  <a:gd name="T0" fmla="*/ 55 w 172"/>
                  <a:gd name="T1" fmla="*/ 0 h 120"/>
                  <a:gd name="T2" fmla="*/ 7 w 172"/>
                  <a:gd name="T3" fmla="*/ 13 h 120"/>
                  <a:gd name="T4" fmla="*/ 91 w 172"/>
                  <a:gd name="T5" fmla="*/ 57 h 120"/>
                  <a:gd name="T6" fmla="*/ 162 w 172"/>
                  <a:gd name="T7" fmla="*/ 120 h 120"/>
                  <a:gd name="T8" fmla="*/ 165 w 172"/>
                  <a:gd name="T9" fmla="*/ 118 h 120"/>
                  <a:gd name="T10" fmla="*/ 118 w 172"/>
                  <a:gd name="T11" fmla="*/ 18 h 120"/>
                  <a:gd name="T12" fmla="*/ 55 w 172"/>
                  <a:gd name="T1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20">
                    <a:moveTo>
                      <a:pt x="55" y="0"/>
                    </a:moveTo>
                    <a:cubicBezTo>
                      <a:pt x="31" y="0"/>
                      <a:pt x="11" y="7"/>
                      <a:pt x="7" y="13"/>
                    </a:cubicBezTo>
                    <a:cubicBezTo>
                      <a:pt x="0" y="24"/>
                      <a:pt x="48" y="28"/>
                      <a:pt x="91" y="57"/>
                    </a:cubicBezTo>
                    <a:cubicBezTo>
                      <a:pt x="130" y="83"/>
                      <a:pt x="152" y="120"/>
                      <a:pt x="162" y="120"/>
                    </a:cubicBezTo>
                    <a:cubicBezTo>
                      <a:pt x="163" y="120"/>
                      <a:pt x="164" y="119"/>
                      <a:pt x="165" y="118"/>
                    </a:cubicBezTo>
                    <a:cubicBezTo>
                      <a:pt x="172" y="107"/>
                      <a:pt x="161" y="47"/>
                      <a:pt x="118" y="18"/>
                    </a:cubicBezTo>
                    <a:cubicBezTo>
                      <a:pt x="98" y="5"/>
                      <a:pt x="75" y="0"/>
                      <a:pt x="55" y="0"/>
                    </a:cubicBezTo>
                  </a:path>
                </a:pathLst>
              </a:custGeom>
              <a:solidFill>
                <a:srgbClr val="FF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44"/>
              <p:cNvSpPr>
                <a:spLocks noEditPoints="1"/>
              </p:cNvSpPr>
              <p:nvPr/>
            </p:nvSpPr>
            <p:spPr bwMode="auto">
              <a:xfrm>
                <a:off x="875" y="2013"/>
                <a:ext cx="356" cy="524"/>
              </a:xfrm>
              <a:custGeom>
                <a:avLst/>
                <a:gdLst>
                  <a:gd name="T0" fmla="*/ 323 w 323"/>
                  <a:gd name="T1" fmla="*/ 408 h 476"/>
                  <a:gd name="T2" fmla="*/ 303 w 323"/>
                  <a:gd name="T3" fmla="*/ 414 h 476"/>
                  <a:gd name="T4" fmla="*/ 300 w 323"/>
                  <a:gd name="T5" fmla="*/ 414 h 476"/>
                  <a:gd name="T6" fmla="*/ 302 w 323"/>
                  <a:gd name="T7" fmla="*/ 417 h 476"/>
                  <a:gd name="T8" fmla="*/ 309 w 323"/>
                  <a:gd name="T9" fmla="*/ 445 h 476"/>
                  <a:gd name="T10" fmla="*/ 293 w 323"/>
                  <a:gd name="T11" fmla="*/ 469 h 476"/>
                  <a:gd name="T12" fmla="*/ 278 w 323"/>
                  <a:gd name="T13" fmla="*/ 476 h 476"/>
                  <a:gd name="T14" fmla="*/ 284 w 323"/>
                  <a:gd name="T15" fmla="*/ 476 h 476"/>
                  <a:gd name="T16" fmla="*/ 305 w 323"/>
                  <a:gd name="T17" fmla="*/ 469 h 476"/>
                  <a:gd name="T18" fmla="*/ 321 w 323"/>
                  <a:gd name="T19" fmla="*/ 445 h 476"/>
                  <a:gd name="T20" fmla="*/ 314 w 323"/>
                  <a:gd name="T21" fmla="*/ 417 h 476"/>
                  <a:gd name="T22" fmla="*/ 312 w 323"/>
                  <a:gd name="T23" fmla="*/ 414 h 476"/>
                  <a:gd name="T24" fmla="*/ 315 w 323"/>
                  <a:gd name="T25" fmla="*/ 414 h 476"/>
                  <a:gd name="T26" fmla="*/ 323 w 323"/>
                  <a:gd name="T27" fmla="*/ 413 h 476"/>
                  <a:gd name="T28" fmla="*/ 323 w 323"/>
                  <a:gd name="T29" fmla="*/ 408 h 476"/>
                  <a:gd name="T30" fmla="*/ 230 w 323"/>
                  <a:gd name="T31" fmla="*/ 85 h 476"/>
                  <a:gd name="T32" fmla="*/ 230 w 323"/>
                  <a:gd name="T33" fmla="*/ 86 h 476"/>
                  <a:gd name="T34" fmla="*/ 230 w 323"/>
                  <a:gd name="T35" fmla="*/ 86 h 476"/>
                  <a:gd name="T36" fmla="*/ 230 w 323"/>
                  <a:gd name="T37" fmla="*/ 85 h 476"/>
                  <a:gd name="T38" fmla="*/ 168 w 323"/>
                  <a:gd name="T39" fmla="*/ 41 h 476"/>
                  <a:gd name="T40" fmla="*/ 168 w 323"/>
                  <a:gd name="T41" fmla="*/ 48 h 476"/>
                  <a:gd name="T42" fmla="*/ 173 w 323"/>
                  <a:gd name="T43" fmla="*/ 44 h 476"/>
                  <a:gd name="T44" fmla="*/ 168 w 323"/>
                  <a:gd name="T45" fmla="*/ 41 h 476"/>
                  <a:gd name="T46" fmla="*/ 6 w 323"/>
                  <a:gd name="T47" fmla="*/ 8 h 476"/>
                  <a:gd name="T48" fmla="*/ 0 w 323"/>
                  <a:gd name="T49" fmla="*/ 9 h 476"/>
                  <a:gd name="T50" fmla="*/ 0 w 323"/>
                  <a:gd name="T51" fmla="*/ 9 h 476"/>
                  <a:gd name="T52" fmla="*/ 24 w 323"/>
                  <a:gd name="T53" fmla="*/ 24 h 476"/>
                  <a:gd name="T54" fmla="*/ 26 w 323"/>
                  <a:gd name="T55" fmla="*/ 27 h 476"/>
                  <a:gd name="T56" fmla="*/ 31 w 323"/>
                  <a:gd name="T57" fmla="*/ 18 h 476"/>
                  <a:gd name="T58" fmla="*/ 12 w 323"/>
                  <a:gd name="T59" fmla="*/ 9 h 476"/>
                  <a:gd name="T60" fmla="*/ 6 w 323"/>
                  <a:gd name="T61" fmla="*/ 8 h 476"/>
                  <a:gd name="T62" fmla="*/ 75 w 323"/>
                  <a:gd name="T63" fmla="*/ 0 h 476"/>
                  <a:gd name="T64" fmla="*/ 68 w 323"/>
                  <a:gd name="T65" fmla="*/ 0 h 476"/>
                  <a:gd name="T66" fmla="*/ 99 w 323"/>
                  <a:gd name="T67" fmla="*/ 28 h 476"/>
                  <a:gd name="T68" fmla="*/ 107 w 323"/>
                  <a:gd name="T69" fmla="*/ 18 h 476"/>
                  <a:gd name="T70" fmla="*/ 75 w 323"/>
                  <a:gd name="T71" fmla="*/ 0 h 476"/>
                  <a:gd name="T72" fmla="*/ 75 w 323"/>
                  <a:gd name="T73" fmla="*/ 0 h 476"/>
                  <a:gd name="T74" fmla="*/ 75 w 323"/>
                  <a:gd name="T75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3" h="476">
                    <a:moveTo>
                      <a:pt x="323" y="408"/>
                    </a:moveTo>
                    <a:cubicBezTo>
                      <a:pt x="317" y="412"/>
                      <a:pt x="310" y="414"/>
                      <a:pt x="303" y="414"/>
                    </a:cubicBezTo>
                    <a:cubicBezTo>
                      <a:pt x="302" y="414"/>
                      <a:pt x="301" y="414"/>
                      <a:pt x="300" y="414"/>
                    </a:cubicBezTo>
                    <a:cubicBezTo>
                      <a:pt x="301" y="415"/>
                      <a:pt x="302" y="416"/>
                      <a:pt x="302" y="417"/>
                    </a:cubicBezTo>
                    <a:cubicBezTo>
                      <a:pt x="308" y="425"/>
                      <a:pt x="310" y="435"/>
                      <a:pt x="309" y="445"/>
                    </a:cubicBezTo>
                    <a:cubicBezTo>
                      <a:pt x="307" y="455"/>
                      <a:pt x="301" y="463"/>
                      <a:pt x="293" y="469"/>
                    </a:cubicBezTo>
                    <a:cubicBezTo>
                      <a:pt x="289" y="472"/>
                      <a:pt x="283" y="475"/>
                      <a:pt x="278" y="476"/>
                    </a:cubicBezTo>
                    <a:cubicBezTo>
                      <a:pt x="280" y="476"/>
                      <a:pt x="282" y="476"/>
                      <a:pt x="284" y="476"/>
                    </a:cubicBezTo>
                    <a:cubicBezTo>
                      <a:pt x="291" y="476"/>
                      <a:pt x="299" y="474"/>
                      <a:pt x="305" y="469"/>
                    </a:cubicBezTo>
                    <a:cubicBezTo>
                      <a:pt x="313" y="463"/>
                      <a:pt x="319" y="455"/>
                      <a:pt x="321" y="445"/>
                    </a:cubicBezTo>
                    <a:cubicBezTo>
                      <a:pt x="322" y="435"/>
                      <a:pt x="320" y="425"/>
                      <a:pt x="314" y="417"/>
                    </a:cubicBezTo>
                    <a:cubicBezTo>
                      <a:pt x="314" y="416"/>
                      <a:pt x="313" y="415"/>
                      <a:pt x="312" y="414"/>
                    </a:cubicBezTo>
                    <a:cubicBezTo>
                      <a:pt x="313" y="414"/>
                      <a:pt x="314" y="414"/>
                      <a:pt x="315" y="414"/>
                    </a:cubicBezTo>
                    <a:cubicBezTo>
                      <a:pt x="317" y="414"/>
                      <a:pt x="320" y="414"/>
                      <a:pt x="323" y="413"/>
                    </a:cubicBezTo>
                    <a:cubicBezTo>
                      <a:pt x="323" y="412"/>
                      <a:pt x="323" y="410"/>
                      <a:pt x="323" y="408"/>
                    </a:cubicBezTo>
                    <a:moveTo>
                      <a:pt x="230" y="85"/>
                    </a:moveTo>
                    <a:cubicBezTo>
                      <a:pt x="230" y="85"/>
                      <a:pt x="230" y="86"/>
                      <a:pt x="230" y="86"/>
                    </a:cubicBezTo>
                    <a:cubicBezTo>
                      <a:pt x="230" y="86"/>
                      <a:pt x="230" y="86"/>
                      <a:pt x="230" y="86"/>
                    </a:cubicBezTo>
                    <a:cubicBezTo>
                      <a:pt x="230" y="85"/>
                      <a:pt x="230" y="85"/>
                      <a:pt x="230" y="85"/>
                    </a:cubicBezTo>
                    <a:moveTo>
                      <a:pt x="168" y="41"/>
                    </a:moveTo>
                    <a:cubicBezTo>
                      <a:pt x="168" y="43"/>
                      <a:pt x="168" y="45"/>
                      <a:pt x="168" y="48"/>
                    </a:cubicBezTo>
                    <a:cubicBezTo>
                      <a:pt x="170" y="46"/>
                      <a:pt x="171" y="45"/>
                      <a:pt x="173" y="44"/>
                    </a:cubicBezTo>
                    <a:cubicBezTo>
                      <a:pt x="171" y="43"/>
                      <a:pt x="169" y="42"/>
                      <a:pt x="168" y="41"/>
                    </a:cubicBezTo>
                    <a:moveTo>
                      <a:pt x="6" y="8"/>
                    </a:moveTo>
                    <a:cubicBezTo>
                      <a:pt x="4" y="8"/>
                      <a:pt x="2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10"/>
                      <a:pt x="19" y="16"/>
                      <a:pt x="24" y="24"/>
                    </a:cubicBezTo>
                    <a:cubicBezTo>
                      <a:pt x="25" y="25"/>
                      <a:pt x="26" y="26"/>
                      <a:pt x="26" y="27"/>
                    </a:cubicBezTo>
                    <a:cubicBezTo>
                      <a:pt x="27" y="24"/>
                      <a:pt x="29" y="21"/>
                      <a:pt x="31" y="18"/>
                    </a:cubicBezTo>
                    <a:cubicBezTo>
                      <a:pt x="25" y="13"/>
                      <a:pt x="19" y="10"/>
                      <a:pt x="12" y="9"/>
                    </a:cubicBezTo>
                    <a:cubicBezTo>
                      <a:pt x="10" y="8"/>
                      <a:pt x="8" y="8"/>
                      <a:pt x="6" y="8"/>
                    </a:cubicBezTo>
                    <a:moveTo>
                      <a:pt x="75" y="0"/>
                    </a:moveTo>
                    <a:cubicBezTo>
                      <a:pt x="72" y="0"/>
                      <a:pt x="70" y="0"/>
                      <a:pt x="68" y="0"/>
                    </a:cubicBezTo>
                    <a:cubicBezTo>
                      <a:pt x="83" y="3"/>
                      <a:pt x="95" y="14"/>
                      <a:pt x="99" y="28"/>
                    </a:cubicBezTo>
                    <a:cubicBezTo>
                      <a:pt x="101" y="24"/>
                      <a:pt x="104" y="21"/>
                      <a:pt x="107" y="18"/>
                    </a:cubicBezTo>
                    <a:cubicBezTo>
                      <a:pt x="100" y="7"/>
                      <a:pt x="89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6D4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45"/>
              <p:cNvSpPr>
                <a:spLocks noEditPoints="1"/>
              </p:cNvSpPr>
              <p:nvPr/>
            </p:nvSpPr>
            <p:spPr bwMode="auto">
              <a:xfrm>
                <a:off x="1182" y="2153"/>
                <a:ext cx="22" cy="13"/>
              </a:xfrm>
              <a:custGeom>
                <a:avLst/>
                <a:gdLst>
                  <a:gd name="T0" fmla="*/ 18 w 20"/>
                  <a:gd name="T1" fmla="*/ 11 h 12"/>
                  <a:gd name="T2" fmla="*/ 14 w 20"/>
                  <a:gd name="T3" fmla="*/ 11 h 12"/>
                  <a:gd name="T4" fmla="*/ 20 w 20"/>
                  <a:gd name="T5" fmla="*/ 12 h 12"/>
                  <a:gd name="T6" fmla="*/ 18 w 20"/>
                  <a:gd name="T7" fmla="*/ 11 h 12"/>
                  <a:gd name="T8" fmla="*/ 5 w 20"/>
                  <a:gd name="T9" fmla="*/ 0 h 12"/>
                  <a:gd name="T10" fmla="*/ 0 w 20"/>
                  <a:gd name="T11" fmla="*/ 12 h 12"/>
                  <a:gd name="T12" fmla="*/ 8 w 20"/>
                  <a:gd name="T13" fmla="*/ 11 h 12"/>
                  <a:gd name="T14" fmla="*/ 13 w 20"/>
                  <a:gd name="T15" fmla="*/ 11 h 12"/>
                  <a:gd name="T16" fmla="*/ 14 w 20"/>
                  <a:gd name="T17" fmla="*/ 8 h 12"/>
                  <a:gd name="T18" fmla="*/ 5 w 20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">
                    <a:moveTo>
                      <a:pt x="18" y="11"/>
                    </a:moveTo>
                    <a:cubicBezTo>
                      <a:pt x="17" y="11"/>
                      <a:pt x="15" y="11"/>
                      <a:pt x="14" y="11"/>
                    </a:cubicBezTo>
                    <a:cubicBezTo>
                      <a:pt x="16" y="11"/>
                      <a:pt x="18" y="12"/>
                      <a:pt x="20" y="12"/>
                    </a:cubicBezTo>
                    <a:cubicBezTo>
                      <a:pt x="19" y="12"/>
                      <a:pt x="18" y="11"/>
                      <a:pt x="18" y="11"/>
                    </a:cubicBezTo>
                    <a:moveTo>
                      <a:pt x="5" y="0"/>
                    </a:moveTo>
                    <a:cubicBezTo>
                      <a:pt x="4" y="4"/>
                      <a:pt x="2" y="8"/>
                      <a:pt x="0" y="12"/>
                    </a:cubicBezTo>
                    <a:cubicBezTo>
                      <a:pt x="3" y="11"/>
                      <a:pt x="6" y="11"/>
                      <a:pt x="8" y="11"/>
                    </a:cubicBezTo>
                    <a:cubicBezTo>
                      <a:pt x="10" y="11"/>
                      <a:pt x="11" y="11"/>
                      <a:pt x="13" y="11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1" y="5"/>
                      <a:pt x="8" y="3"/>
                      <a:pt x="5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46"/>
              <p:cNvSpPr>
                <a:spLocks/>
              </p:cNvSpPr>
              <p:nvPr/>
            </p:nvSpPr>
            <p:spPr bwMode="auto">
              <a:xfrm>
                <a:off x="1220" y="2186"/>
                <a:ext cx="58" cy="282"/>
              </a:xfrm>
              <a:custGeom>
                <a:avLst/>
                <a:gdLst>
                  <a:gd name="T0" fmla="*/ 7 w 53"/>
                  <a:gd name="T1" fmla="*/ 0 h 256"/>
                  <a:gd name="T2" fmla="*/ 8 w 53"/>
                  <a:gd name="T3" fmla="*/ 1 h 256"/>
                  <a:gd name="T4" fmla="*/ 0 w 53"/>
                  <a:gd name="T5" fmla="*/ 46 h 256"/>
                  <a:gd name="T6" fmla="*/ 34 w 53"/>
                  <a:gd name="T7" fmla="*/ 75 h 256"/>
                  <a:gd name="T8" fmla="*/ 15 w 53"/>
                  <a:gd name="T9" fmla="*/ 116 h 256"/>
                  <a:gd name="T10" fmla="*/ 40 w 53"/>
                  <a:gd name="T11" fmla="*/ 154 h 256"/>
                  <a:gd name="T12" fmla="*/ 11 w 53"/>
                  <a:gd name="T13" fmla="*/ 189 h 256"/>
                  <a:gd name="T14" fmla="*/ 25 w 53"/>
                  <a:gd name="T15" fmla="*/ 232 h 256"/>
                  <a:gd name="T16" fmla="*/ 10 w 53"/>
                  <a:gd name="T17" fmla="*/ 251 h 256"/>
                  <a:gd name="T18" fmla="*/ 10 w 53"/>
                  <a:gd name="T19" fmla="*/ 256 h 256"/>
                  <a:gd name="T20" fmla="*/ 37 w 53"/>
                  <a:gd name="T21" fmla="*/ 232 h 256"/>
                  <a:gd name="T22" fmla="*/ 23 w 53"/>
                  <a:gd name="T23" fmla="*/ 189 h 256"/>
                  <a:gd name="T24" fmla="*/ 52 w 53"/>
                  <a:gd name="T25" fmla="*/ 154 h 256"/>
                  <a:gd name="T26" fmla="*/ 27 w 53"/>
                  <a:gd name="T27" fmla="*/ 116 h 256"/>
                  <a:gd name="T28" fmla="*/ 46 w 53"/>
                  <a:gd name="T29" fmla="*/ 75 h 256"/>
                  <a:gd name="T30" fmla="*/ 12 w 53"/>
                  <a:gd name="T31" fmla="*/ 46 h 256"/>
                  <a:gd name="T32" fmla="*/ 23 w 53"/>
                  <a:gd name="T33" fmla="*/ 13 h 256"/>
                  <a:gd name="T34" fmla="*/ 7 w 53"/>
                  <a:gd name="T35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256">
                    <a:moveTo>
                      <a:pt x="7" y="0"/>
                    </a:moveTo>
                    <a:cubicBezTo>
                      <a:pt x="7" y="0"/>
                      <a:pt x="7" y="0"/>
                      <a:pt x="8" y="1"/>
                    </a:cubicBezTo>
                    <a:cubicBezTo>
                      <a:pt x="16" y="16"/>
                      <a:pt x="12" y="34"/>
                      <a:pt x="0" y="46"/>
                    </a:cubicBezTo>
                    <a:cubicBezTo>
                      <a:pt x="16" y="47"/>
                      <a:pt x="31" y="58"/>
                      <a:pt x="34" y="75"/>
                    </a:cubicBezTo>
                    <a:cubicBezTo>
                      <a:pt x="38" y="92"/>
                      <a:pt x="30" y="109"/>
                      <a:pt x="15" y="116"/>
                    </a:cubicBezTo>
                    <a:cubicBezTo>
                      <a:pt x="31" y="122"/>
                      <a:pt x="41" y="137"/>
                      <a:pt x="40" y="154"/>
                    </a:cubicBezTo>
                    <a:cubicBezTo>
                      <a:pt x="39" y="171"/>
                      <a:pt x="27" y="185"/>
                      <a:pt x="11" y="189"/>
                    </a:cubicBezTo>
                    <a:cubicBezTo>
                      <a:pt x="24" y="198"/>
                      <a:pt x="31" y="215"/>
                      <a:pt x="25" y="232"/>
                    </a:cubicBezTo>
                    <a:cubicBezTo>
                      <a:pt x="22" y="240"/>
                      <a:pt x="17" y="247"/>
                      <a:pt x="10" y="251"/>
                    </a:cubicBezTo>
                    <a:cubicBezTo>
                      <a:pt x="10" y="253"/>
                      <a:pt x="10" y="255"/>
                      <a:pt x="10" y="256"/>
                    </a:cubicBezTo>
                    <a:cubicBezTo>
                      <a:pt x="22" y="253"/>
                      <a:pt x="33" y="245"/>
                      <a:pt x="37" y="232"/>
                    </a:cubicBezTo>
                    <a:cubicBezTo>
                      <a:pt x="43" y="215"/>
                      <a:pt x="36" y="198"/>
                      <a:pt x="23" y="189"/>
                    </a:cubicBezTo>
                    <a:cubicBezTo>
                      <a:pt x="39" y="185"/>
                      <a:pt x="51" y="171"/>
                      <a:pt x="52" y="154"/>
                    </a:cubicBezTo>
                    <a:cubicBezTo>
                      <a:pt x="53" y="137"/>
                      <a:pt x="43" y="122"/>
                      <a:pt x="27" y="116"/>
                    </a:cubicBezTo>
                    <a:cubicBezTo>
                      <a:pt x="42" y="109"/>
                      <a:pt x="50" y="92"/>
                      <a:pt x="46" y="75"/>
                    </a:cubicBezTo>
                    <a:cubicBezTo>
                      <a:pt x="43" y="58"/>
                      <a:pt x="28" y="47"/>
                      <a:pt x="12" y="46"/>
                    </a:cubicBezTo>
                    <a:cubicBezTo>
                      <a:pt x="21" y="37"/>
                      <a:pt x="25" y="25"/>
                      <a:pt x="23" y="13"/>
                    </a:cubicBezTo>
                    <a:cubicBezTo>
                      <a:pt x="18" y="9"/>
                      <a:pt x="13" y="4"/>
                      <a:pt x="7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47"/>
              <p:cNvSpPr>
                <a:spLocks noEditPoints="1"/>
              </p:cNvSpPr>
              <p:nvPr/>
            </p:nvSpPr>
            <p:spPr bwMode="auto">
              <a:xfrm>
                <a:off x="1060" y="2058"/>
                <a:ext cx="185" cy="142"/>
              </a:xfrm>
              <a:custGeom>
                <a:avLst/>
                <a:gdLst>
                  <a:gd name="T0" fmla="*/ 152 w 168"/>
                  <a:gd name="T1" fmla="*/ 116 h 129"/>
                  <a:gd name="T2" fmla="*/ 152 w 168"/>
                  <a:gd name="T3" fmla="*/ 116 h 129"/>
                  <a:gd name="T4" fmla="*/ 168 w 168"/>
                  <a:gd name="T5" fmla="*/ 129 h 129"/>
                  <a:gd name="T6" fmla="*/ 168 w 168"/>
                  <a:gd name="T7" fmla="*/ 129 h 129"/>
                  <a:gd name="T8" fmla="*/ 152 w 168"/>
                  <a:gd name="T9" fmla="*/ 116 h 129"/>
                  <a:gd name="T10" fmla="*/ 129 w 168"/>
                  <a:gd name="T11" fmla="*/ 97 h 129"/>
                  <a:gd name="T12" fmla="*/ 129 w 168"/>
                  <a:gd name="T13" fmla="*/ 97 h 129"/>
                  <a:gd name="T14" fmla="*/ 131 w 168"/>
                  <a:gd name="T15" fmla="*/ 98 h 129"/>
                  <a:gd name="T16" fmla="*/ 131 w 168"/>
                  <a:gd name="T17" fmla="*/ 98 h 129"/>
                  <a:gd name="T18" fmla="*/ 129 w 168"/>
                  <a:gd name="T19" fmla="*/ 97 h 129"/>
                  <a:gd name="T20" fmla="*/ 116 w 168"/>
                  <a:gd name="T21" fmla="*/ 86 h 129"/>
                  <a:gd name="T22" fmla="*/ 116 w 168"/>
                  <a:gd name="T23" fmla="*/ 86 h 129"/>
                  <a:gd name="T24" fmla="*/ 125 w 168"/>
                  <a:gd name="T25" fmla="*/ 94 h 129"/>
                  <a:gd name="T26" fmla="*/ 125 w 168"/>
                  <a:gd name="T27" fmla="*/ 94 h 129"/>
                  <a:gd name="T28" fmla="*/ 116 w 168"/>
                  <a:gd name="T29" fmla="*/ 86 h 129"/>
                  <a:gd name="T30" fmla="*/ 62 w 168"/>
                  <a:gd name="T31" fmla="*/ 44 h 129"/>
                  <a:gd name="T32" fmla="*/ 62 w 168"/>
                  <a:gd name="T33" fmla="*/ 44 h 129"/>
                  <a:gd name="T34" fmla="*/ 62 w 168"/>
                  <a:gd name="T35" fmla="*/ 45 h 129"/>
                  <a:gd name="T36" fmla="*/ 62 w 168"/>
                  <a:gd name="T37" fmla="*/ 45 h 129"/>
                  <a:gd name="T38" fmla="*/ 62 w 168"/>
                  <a:gd name="T39" fmla="*/ 44 h 129"/>
                  <a:gd name="T40" fmla="*/ 0 w 168"/>
                  <a:gd name="T41" fmla="*/ 0 h 129"/>
                  <a:gd name="T42" fmla="*/ 0 w 168"/>
                  <a:gd name="T43" fmla="*/ 0 h 129"/>
                  <a:gd name="T44" fmla="*/ 5 w 168"/>
                  <a:gd name="T45" fmla="*/ 3 h 129"/>
                  <a:gd name="T46" fmla="*/ 5 w 168"/>
                  <a:gd name="T47" fmla="*/ 3 h 129"/>
                  <a:gd name="T48" fmla="*/ 0 w 168"/>
                  <a:gd name="T4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29">
                    <a:moveTo>
                      <a:pt x="152" y="116"/>
                    </a:move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8" y="120"/>
                      <a:pt x="163" y="125"/>
                      <a:pt x="168" y="129"/>
                    </a:cubicBezTo>
                    <a:cubicBezTo>
                      <a:pt x="168" y="129"/>
                      <a:pt x="168" y="129"/>
                      <a:pt x="168" y="129"/>
                    </a:cubicBezTo>
                    <a:cubicBezTo>
                      <a:pt x="163" y="125"/>
                      <a:pt x="158" y="120"/>
                      <a:pt x="152" y="116"/>
                    </a:cubicBezTo>
                    <a:moveTo>
                      <a:pt x="129" y="97"/>
                    </a:move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7"/>
                      <a:pt x="130" y="98"/>
                      <a:pt x="131" y="98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0" y="98"/>
                      <a:pt x="129" y="97"/>
                      <a:pt x="129" y="97"/>
                    </a:cubicBezTo>
                    <a:moveTo>
                      <a:pt x="116" y="86"/>
                    </a:moveTo>
                    <a:cubicBezTo>
                      <a:pt x="116" y="86"/>
                      <a:pt x="116" y="86"/>
                      <a:pt x="116" y="86"/>
                    </a:cubicBezTo>
                    <a:cubicBezTo>
                      <a:pt x="119" y="89"/>
                      <a:pt x="122" y="91"/>
                      <a:pt x="125" y="94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2" y="91"/>
                      <a:pt x="119" y="89"/>
                      <a:pt x="116" y="86"/>
                    </a:cubicBezTo>
                    <a:moveTo>
                      <a:pt x="62" y="44"/>
                    </a:move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44"/>
                      <a:pt x="62" y="44"/>
                      <a:pt x="62" y="45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4"/>
                      <a:pt x="62" y="44"/>
                      <a:pt x="62" y="4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FA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48"/>
              <p:cNvSpPr>
                <a:spLocks noEditPoints="1"/>
              </p:cNvSpPr>
              <p:nvPr/>
            </p:nvSpPr>
            <p:spPr bwMode="auto">
              <a:xfrm>
                <a:off x="1026" y="2024"/>
                <a:ext cx="219" cy="176"/>
              </a:xfrm>
              <a:custGeom>
                <a:avLst/>
                <a:gdLst>
                  <a:gd name="T0" fmla="*/ 162 w 199"/>
                  <a:gd name="T1" fmla="*/ 128 h 160"/>
                  <a:gd name="T2" fmla="*/ 160 w 199"/>
                  <a:gd name="T3" fmla="*/ 128 h 160"/>
                  <a:gd name="T4" fmla="*/ 162 w 199"/>
                  <a:gd name="T5" fmla="*/ 129 h 160"/>
                  <a:gd name="T6" fmla="*/ 183 w 199"/>
                  <a:gd name="T7" fmla="*/ 147 h 160"/>
                  <a:gd name="T8" fmla="*/ 199 w 199"/>
                  <a:gd name="T9" fmla="*/ 160 h 160"/>
                  <a:gd name="T10" fmla="*/ 196 w 199"/>
                  <a:gd name="T11" fmla="*/ 148 h 160"/>
                  <a:gd name="T12" fmla="*/ 162 w 199"/>
                  <a:gd name="T13" fmla="*/ 128 h 160"/>
                  <a:gd name="T14" fmla="*/ 122 w 199"/>
                  <a:gd name="T15" fmla="*/ 71 h 160"/>
                  <a:gd name="T16" fmla="*/ 116 w 199"/>
                  <a:gd name="T17" fmla="*/ 72 h 160"/>
                  <a:gd name="T18" fmla="*/ 138 w 199"/>
                  <a:gd name="T19" fmla="*/ 83 h 160"/>
                  <a:gd name="T20" fmla="*/ 147 w 199"/>
                  <a:gd name="T21" fmla="*/ 117 h 160"/>
                  <a:gd name="T22" fmla="*/ 156 w 199"/>
                  <a:gd name="T23" fmla="*/ 125 h 160"/>
                  <a:gd name="T24" fmla="*/ 150 w 199"/>
                  <a:gd name="T25" fmla="*/ 83 h 160"/>
                  <a:gd name="T26" fmla="*/ 122 w 199"/>
                  <a:gd name="T27" fmla="*/ 71 h 160"/>
                  <a:gd name="T28" fmla="*/ 69 w 199"/>
                  <a:gd name="T29" fmla="*/ 28 h 160"/>
                  <a:gd name="T30" fmla="*/ 63 w 199"/>
                  <a:gd name="T31" fmla="*/ 28 h 160"/>
                  <a:gd name="T32" fmla="*/ 77 w 199"/>
                  <a:gd name="T33" fmla="*/ 33 h 160"/>
                  <a:gd name="T34" fmla="*/ 93 w 199"/>
                  <a:gd name="T35" fmla="*/ 75 h 160"/>
                  <a:gd name="T36" fmla="*/ 93 w 199"/>
                  <a:gd name="T37" fmla="*/ 76 h 160"/>
                  <a:gd name="T38" fmla="*/ 106 w 199"/>
                  <a:gd name="T39" fmla="*/ 72 h 160"/>
                  <a:gd name="T40" fmla="*/ 89 w 199"/>
                  <a:gd name="T41" fmla="*/ 33 h 160"/>
                  <a:gd name="T42" fmla="*/ 69 w 199"/>
                  <a:gd name="T43" fmla="*/ 28 h 160"/>
                  <a:gd name="T44" fmla="*/ 6 w 199"/>
                  <a:gd name="T45" fmla="*/ 0 h 160"/>
                  <a:gd name="T46" fmla="*/ 0 w 199"/>
                  <a:gd name="T47" fmla="*/ 0 h 160"/>
                  <a:gd name="T48" fmla="*/ 4 w 199"/>
                  <a:gd name="T49" fmla="*/ 1 h 160"/>
                  <a:gd name="T50" fmla="*/ 31 w 199"/>
                  <a:gd name="T51" fmla="*/ 31 h 160"/>
                  <a:gd name="T52" fmla="*/ 36 w 199"/>
                  <a:gd name="T53" fmla="*/ 34 h 160"/>
                  <a:gd name="T54" fmla="*/ 43 w 199"/>
                  <a:gd name="T55" fmla="*/ 30 h 160"/>
                  <a:gd name="T56" fmla="*/ 16 w 199"/>
                  <a:gd name="T57" fmla="*/ 1 h 160"/>
                  <a:gd name="T58" fmla="*/ 6 w 199"/>
                  <a:gd name="T5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9" h="160">
                    <a:moveTo>
                      <a:pt x="162" y="128"/>
                    </a:moveTo>
                    <a:cubicBezTo>
                      <a:pt x="161" y="128"/>
                      <a:pt x="161" y="128"/>
                      <a:pt x="160" y="128"/>
                    </a:cubicBezTo>
                    <a:cubicBezTo>
                      <a:pt x="160" y="128"/>
                      <a:pt x="161" y="129"/>
                      <a:pt x="162" y="129"/>
                    </a:cubicBezTo>
                    <a:cubicBezTo>
                      <a:pt x="170" y="132"/>
                      <a:pt x="178" y="138"/>
                      <a:pt x="183" y="147"/>
                    </a:cubicBezTo>
                    <a:cubicBezTo>
                      <a:pt x="189" y="151"/>
                      <a:pt x="194" y="156"/>
                      <a:pt x="199" y="160"/>
                    </a:cubicBezTo>
                    <a:cubicBezTo>
                      <a:pt x="199" y="156"/>
                      <a:pt x="198" y="152"/>
                      <a:pt x="196" y="148"/>
                    </a:cubicBezTo>
                    <a:cubicBezTo>
                      <a:pt x="189" y="135"/>
                      <a:pt x="176" y="128"/>
                      <a:pt x="162" y="128"/>
                    </a:cubicBezTo>
                    <a:moveTo>
                      <a:pt x="122" y="71"/>
                    </a:moveTo>
                    <a:cubicBezTo>
                      <a:pt x="120" y="71"/>
                      <a:pt x="118" y="71"/>
                      <a:pt x="116" y="72"/>
                    </a:cubicBezTo>
                    <a:cubicBezTo>
                      <a:pt x="124" y="73"/>
                      <a:pt x="132" y="77"/>
                      <a:pt x="138" y="83"/>
                    </a:cubicBezTo>
                    <a:cubicBezTo>
                      <a:pt x="147" y="93"/>
                      <a:pt x="150" y="106"/>
                      <a:pt x="147" y="117"/>
                    </a:cubicBezTo>
                    <a:cubicBezTo>
                      <a:pt x="150" y="120"/>
                      <a:pt x="153" y="122"/>
                      <a:pt x="156" y="125"/>
                    </a:cubicBezTo>
                    <a:cubicBezTo>
                      <a:pt x="163" y="111"/>
                      <a:pt x="161" y="95"/>
                      <a:pt x="150" y="83"/>
                    </a:cubicBezTo>
                    <a:cubicBezTo>
                      <a:pt x="143" y="75"/>
                      <a:pt x="132" y="71"/>
                      <a:pt x="122" y="71"/>
                    </a:cubicBezTo>
                    <a:moveTo>
                      <a:pt x="69" y="28"/>
                    </a:moveTo>
                    <a:cubicBezTo>
                      <a:pt x="67" y="28"/>
                      <a:pt x="65" y="28"/>
                      <a:pt x="63" y="28"/>
                    </a:cubicBezTo>
                    <a:cubicBezTo>
                      <a:pt x="68" y="29"/>
                      <a:pt x="72" y="30"/>
                      <a:pt x="77" y="33"/>
                    </a:cubicBezTo>
                    <a:cubicBezTo>
                      <a:pt x="91" y="42"/>
                      <a:pt x="98" y="60"/>
                      <a:pt x="93" y="75"/>
                    </a:cubicBezTo>
                    <a:cubicBezTo>
                      <a:pt x="93" y="75"/>
                      <a:pt x="93" y="75"/>
                      <a:pt x="93" y="76"/>
                    </a:cubicBezTo>
                    <a:cubicBezTo>
                      <a:pt x="97" y="73"/>
                      <a:pt x="102" y="72"/>
                      <a:pt x="106" y="72"/>
                    </a:cubicBezTo>
                    <a:cubicBezTo>
                      <a:pt x="109" y="57"/>
                      <a:pt x="102" y="41"/>
                      <a:pt x="89" y="33"/>
                    </a:cubicBezTo>
                    <a:cubicBezTo>
                      <a:pt x="82" y="29"/>
                      <a:pt x="76" y="28"/>
                      <a:pt x="69" y="28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18" y="5"/>
                      <a:pt x="28" y="17"/>
                      <a:pt x="31" y="31"/>
                    </a:cubicBezTo>
                    <a:cubicBezTo>
                      <a:pt x="32" y="32"/>
                      <a:pt x="34" y="33"/>
                      <a:pt x="36" y="34"/>
                    </a:cubicBezTo>
                    <a:cubicBezTo>
                      <a:pt x="38" y="33"/>
                      <a:pt x="40" y="31"/>
                      <a:pt x="43" y="30"/>
                    </a:cubicBezTo>
                    <a:cubicBezTo>
                      <a:pt x="40" y="17"/>
                      <a:pt x="30" y="5"/>
                      <a:pt x="16" y="1"/>
                    </a:cubicBezTo>
                    <a:cubicBezTo>
                      <a:pt x="13" y="0"/>
                      <a:pt x="9" y="0"/>
                      <a:pt x="6" y="0"/>
                    </a:cubicBezTo>
                  </a:path>
                </a:pathLst>
              </a:custGeom>
              <a:solidFill>
                <a:srgbClr val="FFB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49"/>
              <p:cNvSpPr>
                <a:spLocks/>
              </p:cNvSpPr>
              <p:nvPr/>
            </p:nvSpPr>
            <p:spPr bwMode="auto">
              <a:xfrm>
                <a:off x="825" y="2013"/>
                <a:ext cx="440" cy="525"/>
              </a:xfrm>
              <a:custGeom>
                <a:avLst/>
                <a:gdLst>
                  <a:gd name="T0" fmla="*/ 354 w 399"/>
                  <a:gd name="T1" fmla="*/ 445 h 477"/>
                  <a:gd name="T2" fmla="*/ 347 w 399"/>
                  <a:gd name="T3" fmla="*/ 417 h 477"/>
                  <a:gd name="T4" fmla="*/ 345 w 399"/>
                  <a:gd name="T5" fmla="*/ 414 h 477"/>
                  <a:gd name="T6" fmla="*/ 383 w 399"/>
                  <a:gd name="T7" fmla="*/ 389 h 477"/>
                  <a:gd name="T8" fmla="*/ 369 w 399"/>
                  <a:gd name="T9" fmla="*/ 346 h 477"/>
                  <a:gd name="T10" fmla="*/ 398 w 399"/>
                  <a:gd name="T11" fmla="*/ 311 h 477"/>
                  <a:gd name="T12" fmla="*/ 373 w 399"/>
                  <a:gd name="T13" fmla="*/ 273 h 477"/>
                  <a:gd name="T14" fmla="*/ 392 w 399"/>
                  <a:gd name="T15" fmla="*/ 232 h 477"/>
                  <a:gd name="T16" fmla="*/ 358 w 399"/>
                  <a:gd name="T17" fmla="*/ 203 h 477"/>
                  <a:gd name="T18" fmla="*/ 366 w 399"/>
                  <a:gd name="T19" fmla="*/ 158 h 477"/>
                  <a:gd name="T20" fmla="*/ 324 w 399"/>
                  <a:gd name="T21" fmla="*/ 139 h 477"/>
                  <a:gd name="T22" fmla="*/ 320 w 399"/>
                  <a:gd name="T23" fmla="*/ 93 h 477"/>
                  <a:gd name="T24" fmla="*/ 275 w 399"/>
                  <a:gd name="T25" fmla="*/ 86 h 477"/>
                  <a:gd name="T26" fmla="*/ 259 w 399"/>
                  <a:gd name="T27" fmla="*/ 43 h 477"/>
                  <a:gd name="T28" fmla="*/ 213 w 399"/>
                  <a:gd name="T29" fmla="*/ 48 h 477"/>
                  <a:gd name="T30" fmla="*/ 186 w 399"/>
                  <a:gd name="T31" fmla="*/ 11 h 477"/>
                  <a:gd name="T32" fmla="*/ 144 w 399"/>
                  <a:gd name="T33" fmla="*/ 28 h 477"/>
                  <a:gd name="T34" fmla="*/ 108 w 399"/>
                  <a:gd name="T35" fmla="*/ 0 h 477"/>
                  <a:gd name="T36" fmla="*/ 108 w 399"/>
                  <a:gd name="T37" fmla="*/ 0 h 477"/>
                  <a:gd name="T38" fmla="*/ 71 w 399"/>
                  <a:gd name="T39" fmla="*/ 27 h 477"/>
                  <a:gd name="T40" fmla="*/ 69 w 399"/>
                  <a:gd name="T41" fmla="*/ 24 h 477"/>
                  <a:gd name="T42" fmla="*/ 45 w 399"/>
                  <a:gd name="T43" fmla="*/ 9 h 477"/>
                  <a:gd name="T44" fmla="*/ 17 w 399"/>
                  <a:gd name="T45" fmla="*/ 15 h 477"/>
                  <a:gd name="T46" fmla="*/ 2 w 399"/>
                  <a:gd name="T47" fmla="*/ 39 h 477"/>
                  <a:gd name="T48" fmla="*/ 8 w 399"/>
                  <a:gd name="T49" fmla="*/ 67 h 477"/>
                  <a:gd name="T50" fmla="*/ 164 w 399"/>
                  <a:gd name="T51" fmla="*/ 256 h 477"/>
                  <a:gd name="T52" fmla="*/ 286 w 399"/>
                  <a:gd name="T53" fmla="*/ 460 h 477"/>
                  <a:gd name="T54" fmla="*/ 310 w 399"/>
                  <a:gd name="T55" fmla="*/ 475 h 477"/>
                  <a:gd name="T56" fmla="*/ 338 w 399"/>
                  <a:gd name="T57" fmla="*/ 469 h 477"/>
                  <a:gd name="T58" fmla="*/ 354 w 399"/>
                  <a:gd name="T59" fmla="*/ 445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9" h="477">
                    <a:moveTo>
                      <a:pt x="354" y="445"/>
                    </a:moveTo>
                    <a:cubicBezTo>
                      <a:pt x="355" y="435"/>
                      <a:pt x="353" y="425"/>
                      <a:pt x="347" y="417"/>
                    </a:cubicBezTo>
                    <a:cubicBezTo>
                      <a:pt x="347" y="416"/>
                      <a:pt x="346" y="415"/>
                      <a:pt x="345" y="414"/>
                    </a:cubicBezTo>
                    <a:cubicBezTo>
                      <a:pt x="362" y="415"/>
                      <a:pt x="377" y="405"/>
                      <a:pt x="383" y="389"/>
                    </a:cubicBezTo>
                    <a:cubicBezTo>
                      <a:pt x="389" y="372"/>
                      <a:pt x="382" y="355"/>
                      <a:pt x="369" y="346"/>
                    </a:cubicBezTo>
                    <a:cubicBezTo>
                      <a:pt x="385" y="342"/>
                      <a:pt x="397" y="328"/>
                      <a:pt x="398" y="311"/>
                    </a:cubicBezTo>
                    <a:cubicBezTo>
                      <a:pt x="399" y="294"/>
                      <a:pt x="389" y="279"/>
                      <a:pt x="373" y="273"/>
                    </a:cubicBezTo>
                    <a:cubicBezTo>
                      <a:pt x="388" y="266"/>
                      <a:pt x="396" y="249"/>
                      <a:pt x="392" y="232"/>
                    </a:cubicBezTo>
                    <a:cubicBezTo>
                      <a:pt x="389" y="215"/>
                      <a:pt x="374" y="204"/>
                      <a:pt x="358" y="203"/>
                    </a:cubicBezTo>
                    <a:cubicBezTo>
                      <a:pt x="370" y="191"/>
                      <a:pt x="374" y="173"/>
                      <a:pt x="366" y="158"/>
                    </a:cubicBezTo>
                    <a:cubicBezTo>
                      <a:pt x="358" y="142"/>
                      <a:pt x="340" y="135"/>
                      <a:pt x="324" y="139"/>
                    </a:cubicBezTo>
                    <a:cubicBezTo>
                      <a:pt x="333" y="124"/>
                      <a:pt x="332" y="106"/>
                      <a:pt x="320" y="93"/>
                    </a:cubicBezTo>
                    <a:cubicBezTo>
                      <a:pt x="308" y="81"/>
                      <a:pt x="290" y="78"/>
                      <a:pt x="275" y="86"/>
                    </a:cubicBezTo>
                    <a:cubicBezTo>
                      <a:pt x="280" y="70"/>
                      <a:pt x="273" y="52"/>
                      <a:pt x="259" y="43"/>
                    </a:cubicBezTo>
                    <a:cubicBezTo>
                      <a:pt x="244" y="34"/>
                      <a:pt x="225" y="36"/>
                      <a:pt x="213" y="48"/>
                    </a:cubicBezTo>
                    <a:cubicBezTo>
                      <a:pt x="214" y="31"/>
                      <a:pt x="203" y="16"/>
                      <a:pt x="186" y="11"/>
                    </a:cubicBezTo>
                    <a:cubicBezTo>
                      <a:pt x="170" y="6"/>
                      <a:pt x="152" y="14"/>
                      <a:pt x="144" y="28"/>
                    </a:cubicBezTo>
                    <a:cubicBezTo>
                      <a:pt x="140" y="12"/>
                      <a:pt x="125" y="0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90" y="0"/>
                      <a:pt x="76" y="11"/>
                      <a:pt x="71" y="27"/>
                    </a:cubicBezTo>
                    <a:cubicBezTo>
                      <a:pt x="71" y="26"/>
                      <a:pt x="70" y="25"/>
                      <a:pt x="69" y="24"/>
                    </a:cubicBezTo>
                    <a:cubicBezTo>
                      <a:pt x="64" y="16"/>
                      <a:pt x="55" y="10"/>
                      <a:pt x="45" y="9"/>
                    </a:cubicBezTo>
                    <a:cubicBezTo>
                      <a:pt x="35" y="7"/>
                      <a:pt x="25" y="9"/>
                      <a:pt x="17" y="15"/>
                    </a:cubicBezTo>
                    <a:cubicBezTo>
                      <a:pt x="9" y="21"/>
                      <a:pt x="3" y="30"/>
                      <a:pt x="2" y="39"/>
                    </a:cubicBezTo>
                    <a:cubicBezTo>
                      <a:pt x="0" y="49"/>
                      <a:pt x="1" y="60"/>
                      <a:pt x="8" y="67"/>
                    </a:cubicBezTo>
                    <a:cubicBezTo>
                      <a:pt x="49" y="112"/>
                      <a:pt x="116" y="184"/>
                      <a:pt x="164" y="256"/>
                    </a:cubicBezTo>
                    <a:cubicBezTo>
                      <a:pt x="205" y="315"/>
                      <a:pt x="256" y="408"/>
                      <a:pt x="286" y="460"/>
                    </a:cubicBezTo>
                    <a:cubicBezTo>
                      <a:pt x="291" y="469"/>
                      <a:pt x="301" y="474"/>
                      <a:pt x="310" y="475"/>
                    </a:cubicBezTo>
                    <a:cubicBezTo>
                      <a:pt x="320" y="477"/>
                      <a:pt x="330" y="475"/>
                      <a:pt x="338" y="469"/>
                    </a:cubicBezTo>
                    <a:cubicBezTo>
                      <a:pt x="346" y="463"/>
                      <a:pt x="352" y="455"/>
                      <a:pt x="354" y="445"/>
                    </a:cubicBezTo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50"/>
              <p:cNvSpPr>
                <a:spLocks/>
              </p:cNvSpPr>
              <p:nvPr/>
            </p:nvSpPr>
            <p:spPr bwMode="auto">
              <a:xfrm>
                <a:off x="845" y="2048"/>
                <a:ext cx="381" cy="458"/>
              </a:xfrm>
              <a:custGeom>
                <a:avLst/>
                <a:gdLst>
                  <a:gd name="T0" fmla="*/ 280 w 346"/>
                  <a:gd name="T1" fmla="*/ 125 h 416"/>
                  <a:gd name="T2" fmla="*/ 0 w 346"/>
                  <a:gd name="T3" fmla="*/ 46 h 416"/>
                  <a:gd name="T4" fmla="*/ 146 w 346"/>
                  <a:gd name="T5" fmla="*/ 224 h 416"/>
                  <a:gd name="T6" fmla="*/ 261 w 346"/>
                  <a:gd name="T7" fmla="*/ 416 h 416"/>
                  <a:gd name="T8" fmla="*/ 280 w 346"/>
                  <a:gd name="T9" fmla="*/ 1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416">
                    <a:moveTo>
                      <a:pt x="280" y="125"/>
                    </a:moveTo>
                    <a:cubicBezTo>
                      <a:pt x="213" y="31"/>
                      <a:pt x="94" y="0"/>
                      <a:pt x="0" y="46"/>
                    </a:cubicBezTo>
                    <a:cubicBezTo>
                      <a:pt x="41" y="90"/>
                      <a:pt x="102" y="157"/>
                      <a:pt x="146" y="224"/>
                    </a:cubicBezTo>
                    <a:cubicBezTo>
                      <a:pt x="184" y="279"/>
                      <a:pt x="231" y="362"/>
                      <a:pt x="261" y="416"/>
                    </a:cubicBezTo>
                    <a:cubicBezTo>
                      <a:pt x="336" y="343"/>
                      <a:pt x="346" y="219"/>
                      <a:pt x="280" y="125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51"/>
              <p:cNvSpPr>
                <a:spLocks/>
              </p:cNvSpPr>
              <p:nvPr/>
            </p:nvSpPr>
            <p:spPr bwMode="auto">
              <a:xfrm>
                <a:off x="981" y="2156"/>
                <a:ext cx="156" cy="174"/>
              </a:xfrm>
              <a:custGeom>
                <a:avLst/>
                <a:gdLst>
                  <a:gd name="T0" fmla="*/ 23 w 142"/>
                  <a:gd name="T1" fmla="*/ 0 h 158"/>
                  <a:gd name="T2" fmla="*/ 11 w 142"/>
                  <a:gd name="T3" fmla="*/ 3 h 158"/>
                  <a:gd name="T4" fmla="*/ 73 w 142"/>
                  <a:gd name="T5" fmla="*/ 75 h 158"/>
                  <a:gd name="T6" fmla="*/ 118 w 142"/>
                  <a:gd name="T7" fmla="*/ 158 h 158"/>
                  <a:gd name="T8" fmla="*/ 120 w 142"/>
                  <a:gd name="T9" fmla="*/ 157 h 158"/>
                  <a:gd name="T10" fmla="*/ 112 w 142"/>
                  <a:gd name="T11" fmla="*/ 47 h 158"/>
                  <a:gd name="T12" fmla="*/ 23 w 142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58">
                    <a:moveTo>
                      <a:pt x="23" y="0"/>
                    </a:moveTo>
                    <a:cubicBezTo>
                      <a:pt x="17" y="0"/>
                      <a:pt x="13" y="1"/>
                      <a:pt x="11" y="3"/>
                    </a:cubicBezTo>
                    <a:cubicBezTo>
                      <a:pt x="0" y="10"/>
                      <a:pt x="43" y="32"/>
                      <a:pt x="73" y="75"/>
                    </a:cubicBezTo>
                    <a:cubicBezTo>
                      <a:pt x="101" y="114"/>
                      <a:pt x="108" y="158"/>
                      <a:pt x="118" y="158"/>
                    </a:cubicBezTo>
                    <a:cubicBezTo>
                      <a:pt x="119" y="158"/>
                      <a:pt x="119" y="158"/>
                      <a:pt x="120" y="157"/>
                    </a:cubicBezTo>
                    <a:cubicBezTo>
                      <a:pt x="131" y="150"/>
                      <a:pt x="142" y="90"/>
                      <a:pt x="112" y="47"/>
                    </a:cubicBezTo>
                    <a:cubicBezTo>
                      <a:pt x="88" y="13"/>
                      <a:pt x="45" y="0"/>
                      <a:pt x="23" y="0"/>
                    </a:cubicBezTo>
                  </a:path>
                </a:pathLst>
              </a:custGeom>
              <a:solidFill>
                <a:srgbClr val="FF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52"/>
              <p:cNvSpPr>
                <a:spLocks/>
              </p:cNvSpPr>
              <p:nvPr/>
            </p:nvSpPr>
            <p:spPr bwMode="auto">
              <a:xfrm>
                <a:off x="855" y="2374"/>
                <a:ext cx="172" cy="214"/>
              </a:xfrm>
              <a:custGeom>
                <a:avLst/>
                <a:gdLst>
                  <a:gd name="T0" fmla="*/ 8 w 156"/>
                  <a:gd name="T1" fmla="*/ 72 h 194"/>
                  <a:gd name="T2" fmla="*/ 90 w 156"/>
                  <a:gd name="T3" fmla="*/ 6 h 194"/>
                  <a:gd name="T4" fmla="*/ 148 w 156"/>
                  <a:gd name="T5" fmla="*/ 94 h 194"/>
                  <a:gd name="T6" fmla="*/ 60 w 156"/>
                  <a:gd name="T7" fmla="*/ 194 h 194"/>
                  <a:gd name="T8" fmla="*/ 8 w 156"/>
                  <a:gd name="T9" fmla="*/ 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94">
                    <a:moveTo>
                      <a:pt x="8" y="72"/>
                    </a:moveTo>
                    <a:cubicBezTo>
                      <a:pt x="17" y="19"/>
                      <a:pt x="52" y="0"/>
                      <a:pt x="90" y="6"/>
                    </a:cubicBezTo>
                    <a:cubicBezTo>
                      <a:pt x="129" y="13"/>
                      <a:pt x="156" y="41"/>
                      <a:pt x="148" y="94"/>
                    </a:cubicBezTo>
                    <a:cubicBezTo>
                      <a:pt x="139" y="147"/>
                      <a:pt x="60" y="194"/>
                      <a:pt x="60" y="194"/>
                    </a:cubicBezTo>
                    <a:cubicBezTo>
                      <a:pt x="60" y="194"/>
                      <a:pt x="0" y="125"/>
                      <a:pt x="8" y="72"/>
                    </a:cubicBezTo>
                  </a:path>
                </a:pathLst>
              </a:custGeom>
              <a:solidFill>
                <a:srgbClr val="7CB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53"/>
              <p:cNvSpPr>
                <a:spLocks/>
              </p:cNvSpPr>
              <p:nvPr/>
            </p:nvSpPr>
            <p:spPr bwMode="auto">
              <a:xfrm>
                <a:off x="885" y="2377"/>
                <a:ext cx="112" cy="211"/>
              </a:xfrm>
              <a:custGeom>
                <a:avLst/>
                <a:gdLst>
                  <a:gd name="T0" fmla="*/ 9 w 102"/>
                  <a:gd name="T1" fmla="*/ 74 h 191"/>
                  <a:gd name="T2" fmla="*/ 63 w 102"/>
                  <a:gd name="T3" fmla="*/ 3 h 191"/>
                  <a:gd name="T4" fmla="*/ 93 w 102"/>
                  <a:gd name="T5" fmla="*/ 87 h 191"/>
                  <a:gd name="T6" fmla="*/ 33 w 102"/>
                  <a:gd name="T7" fmla="*/ 191 h 191"/>
                  <a:gd name="T8" fmla="*/ 9 w 102"/>
                  <a:gd name="T9" fmla="*/ 7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91">
                    <a:moveTo>
                      <a:pt x="9" y="74"/>
                    </a:moveTo>
                    <a:cubicBezTo>
                      <a:pt x="17" y="21"/>
                      <a:pt x="40" y="0"/>
                      <a:pt x="63" y="3"/>
                    </a:cubicBezTo>
                    <a:cubicBezTo>
                      <a:pt x="87" y="7"/>
                      <a:pt x="102" y="34"/>
                      <a:pt x="93" y="87"/>
                    </a:cubicBezTo>
                    <a:cubicBezTo>
                      <a:pt x="85" y="140"/>
                      <a:pt x="33" y="191"/>
                      <a:pt x="33" y="191"/>
                    </a:cubicBezTo>
                    <a:cubicBezTo>
                      <a:pt x="33" y="191"/>
                      <a:pt x="0" y="126"/>
                      <a:pt x="9" y="74"/>
                    </a:cubicBezTo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54"/>
              <p:cNvSpPr>
                <a:spLocks/>
              </p:cNvSpPr>
              <p:nvPr/>
            </p:nvSpPr>
            <p:spPr bwMode="auto">
              <a:xfrm>
                <a:off x="920" y="2380"/>
                <a:ext cx="42" cy="208"/>
              </a:xfrm>
              <a:custGeom>
                <a:avLst/>
                <a:gdLst>
                  <a:gd name="T0" fmla="*/ 8 w 38"/>
                  <a:gd name="T1" fmla="*/ 76 h 189"/>
                  <a:gd name="T2" fmla="*/ 31 w 38"/>
                  <a:gd name="T3" fmla="*/ 1 h 189"/>
                  <a:gd name="T4" fmla="*/ 30 w 38"/>
                  <a:gd name="T5" fmla="*/ 80 h 189"/>
                  <a:gd name="T6" fmla="*/ 1 w 38"/>
                  <a:gd name="T7" fmla="*/ 189 h 189"/>
                  <a:gd name="T8" fmla="*/ 8 w 38"/>
                  <a:gd name="T9" fmla="*/ 7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89">
                    <a:moveTo>
                      <a:pt x="8" y="76"/>
                    </a:moveTo>
                    <a:cubicBezTo>
                      <a:pt x="16" y="24"/>
                      <a:pt x="25" y="0"/>
                      <a:pt x="31" y="1"/>
                    </a:cubicBezTo>
                    <a:cubicBezTo>
                      <a:pt x="37" y="2"/>
                      <a:pt x="38" y="27"/>
                      <a:pt x="30" y="80"/>
                    </a:cubicBezTo>
                    <a:cubicBezTo>
                      <a:pt x="22" y="133"/>
                      <a:pt x="1" y="189"/>
                      <a:pt x="1" y="189"/>
                    </a:cubicBezTo>
                    <a:cubicBezTo>
                      <a:pt x="1" y="189"/>
                      <a:pt x="0" y="129"/>
                      <a:pt x="8" y="76"/>
                    </a:cubicBezTo>
                  </a:path>
                </a:pathLst>
              </a:custGeom>
              <a:solidFill>
                <a:srgbClr val="7CB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55"/>
              <p:cNvSpPr>
                <a:spLocks noEditPoints="1"/>
              </p:cNvSpPr>
              <p:nvPr/>
            </p:nvSpPr>
            <p:spPr bwMode="auto">
              <a:xfrm>
                <a:off x="741" y="2260"/>
                <a:ext cx="249" cy="193"/>
              </a:xfrm>
              <a:custGeom>
                <a:avLst/>
                <a:gdLst>
                  <a:gd name="T0" fmla="*/ 0 w 226"/>
                  <a:gd name="T1" fmla="*/ 24 h 176"/>
                  <a:gd name="T2" fmla="*/ 0 w 226"/>
                  <a:gd name="T3" fmla="*/ 24 h 176"/>
                  <a:gd name="T4" fmla="*/ 82 w 226"/>
                  <a:gd name="T5" fmla="*/ 165 h 176"/>
                  <a:gd name="T6" fmla="*/ 112 w 226"/>
                  <a:gd name="T7" fmla="*/ 176 h 176"/>
                  <a:gd name="T8" fmla="*/ 112 w 226"/>
                  <a:gd name="T9" fmla="*/ 176 h 176"/>
                  <a:gd name="T10" fmla="*/ 122 w 226"/>
                  <a:gd name="T11" fmla="*/ 145 h 176"/>
                  <a:gd name="T12" fmla="*/ 98 w 226"/>
                  <a:gd name="T13" fmla="*/ 134 h 176"/>
                  <a:gd name="T14" fmla="*/ 0 w 226"/>
                  <a:gd name="T15" fmla="*/ 24 h 176"/>
                  <a:gd name="T16" fmla="*/ 111 w 226"/>
                  <a:gd name="T17" fmla="*/ 0 h 176"/>
                  <a:gd name="T18" fmla="*/ 0 w 226"/>
                  <a:gd name="T19" fmla="*/ 24 h 176"/>
                  <a:gd name="T20" fmla="*/ 46 w 226"/>
                  <a:gd name="T21" fmla="*/ 21 h 176"/>
                  <a:gd name="T22" fmla="*/ 147 w 226"/>
                  <a:gd name="T23" fmla="*/ 41 h 176"/>
                  <a:gd name="T24" fmla="*/ 211 w 226"/>
                  <a:gd name="T25" fmla="*/ 115 h 176"/>
                  <a:gd name="T26" fmla="*/ 214 w 226"/>
                  <a:gd name="T27" fmla="*/ 116 h 176"/>
                  <a:gd name="T28" fmla="*/ 162 w 226"/>
                  <a:gd name="T29" fmla="*/ 11 h 176"/>
                  <a:gd name="T30" fmla="*/ 111 w 226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6" h="176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24" y="134"/>
                      <a:pt x="82" y="165"/>
                    </a:cubicBezTo>
                    <a:cubicBezTo>
                      <a:pt x="93" y="170"/>
                      <a:pt x="103" y="174"/>
                      <a:pt x="112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14" y="164"/>
                      <a:pt x="118" y="154"/>
                      <a:pt x="122" y="145"/>
                    </a:cubicBezTo>
                    <a:cubicBezTo>
                      <a:pt x="114" y="142"/>
                      <a:pt x="106" y="139"/>
                      <a:pt x="98" y="134"/>
                    </a:cubicBezTo>
                    <a:cubicBezTo>
                      <a:pt x="40" y="104"/>
                      <a:pt x="0" y="24"/>
                      <a:pt x="0" y="24"/>
                    </a:cubicBezTo>
                    <a:moveTo>
                      <a:pt x="111" y="0"/>
                    </a:moveTo>
                    <a:cubicBezTo>
                      <a:pt x="57" y="0"/>
                      <a:pt x="0" y="24"/>
                      <a:pt x="0" y="24"/>
                    </a:cubicBezTo>
                    <a:cubicBezTo>
                      <a:pt x="0" y="24"/>
                      <a:pt x="19" y="21"/>
                      <a:pt x="46" y="21"/>
                    </a:cubicBezTo>
                    <a:cubicBezTo>
                      <a:pt x="76" y="21"/>
                      <a:pt x="115" y="25"/>
                      <a:pt x="147" y="41"/>
                    </a:cubicBezTo>
                    <a:cubicBezTo>
                      <a:pt x="193" y="65"/>
                      <a:pt x="212" y="92"/>
                      <a:pt x="211" y="115"/>
                    </a:cubicBezTo>
                    <a:cubicBezTo>
                      <a:pt x="212" y="115"/>
                      <a:pt x="213" y="116"/>
                      <a:pt x="214" y="116"/>
                    </a:cubicBezTo>
                    <a:cubicBezTo>
                      <a:pt x="226" y="78"/>
                      <a:pt x="213" y="38"/>
                      <a:pt x="162" y="11"/>
                    </a:cubicBezTo>
                    <a:cubicBezTo>
                      <a:pt x="147" y="3"/>
                      <a:pt x="129" y="0"/>
                      <a:pt x="111" y="0"/>
                    </a:cubicBezTo>
                  </a:path>
                </a:pathLst>
              </a:custGeom>
              <a:solidFill>
                <a:srgbClr val="38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56"/>
              <p:cNvSpPr>
                <a:spLocks noEditPoints="1"/>
              </p:cNvSpPr>
              <p:nvPr/>
            </p:nvSpPr>
            <p:spPr bwMode="auto">
              <a:xfrm>
                <a:off x="864" y="2386"/>
                <a:ext cx="112" cy="71"/>
              </a:xfrm>
              <a:custGeom>
                <a:avLst/>
                <a:gdLst>
                  <a:gd name="T0" fmla="*/ 10 w 102"/>
                  <a:gd name="T1" fmla="*/ 30 h 64"/>
                  <a:gd name="T2" fmla="*/ 0 w 102"/>
                  <a:gd name="T3" fmla="*/ 61 h 64"/>
                  <a:gd name="T4" fmla="*/ 0 w 102"/>
                  <a:gd name="T5" fmla="*/ 61 h 64"/>
                  <a:gd name="T6" fmla="*/ 23 w 102"/>
                  <a:gd name="T7" fmla="*/ 64 h 64"/>
                  <a:gd name="T8" fmla="*/ 28 w 102"/>
                  <a:gd name="T9" fmla="*/ 64 h 64"/>
                  <a:gd name="T10" fmla="*/ 35 w 102"/>
                  <a:gd name="T11" fmla="*/ 38 h 64"/>
                  <a:gd name="T12" fmla="*/ 10 w 102"/>
                  <a:gd name="T13" fmla="*/ 30 h 64"/>
                  <a:gd name="T14" fmla="*/ 99 w 102"/>
                  <a:gd name="T15" fmla="*/ 0 h 64"/>
                  <a:gd name="T16" fmla="*/ 99 w 102"/>
                  <a:gd name="T17" fmla="*/ 4 h 64"/>
                  <a:gd name="T18" fmla="*/ 100 w 102"/>
                  <a:gd name="T19" fmla="*/ 5 h 64"/>
                  <a:gd name="T20" fmla="*/ 102 w 102"/>
                  <a:gd name="T21" fmla="*/ 1 h 64"/>
                  <a:gd name="T22" fmla="*/ 99 w 102"/>
                  <a:gd name="T2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4">
                    <a:moveTo>
                      <a:pt x="10" y="30"/>
                    </a:moveTo>
                    <a:cubicBezTo>
                      <a:pt x="6" y="39"/>
                      <a:pt x="2" y="49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8" y="63"/>
                      <a:pt x="16" y="64"/>
                      <a:pt x="23" y="64"/>
                    </a:cubicBez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54"/>
                      <a:pt x="32" y="45"/>
                      <a:pt x="35" y="38"/>
                    </a:cubicBezTo>
                    <a:cubicBezTo>
                      <a:pt x="27" y="36"/>
                      <a:pt x="19" y="34"/>
                      <a:pt x="10" y="30"/>
                    </a:cubicBezTo>
                    <a:moveTo>
                      <a:pt x="99" y="0"/>
                    </a:moveTo>
                    <a:cubicBezTo>
                      <a:pt x="99" y="1"/>
                      <a:pt x="99" y="2"/>
                      <a:pt x="99" y="4"/>
                    </a:cubicBezTo>
                    <a:cubicBezTo>
                      <a:pt x="100" y="4"/>
                      <a:pt x="100" y="4"/>
                      <a:pt x="100" y="5"/>
                    </a:cubicBezTo>
                    <a:cubicBezTo>
                      <a:pt x="101" y="4"/>
                      <a:pt x="101" y="2"/>
                      <a:pt x="102" y="1"/>
                    </a:cubicBezTo>
                    <a:cubicBezTo>
                      <a:pt x="101" y="1"/>
                      <a:pt x="100" y="0"/>
                      <a:pt x="99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57"/>
              <p:cNvSpPr>
                <a:spLocks noEditPoints="1"/>
              </p:cNvSpPr>
              <p:nvPr/>
            </p:nvSpPr>
            <p:spPr bwMode="auto">
              <a:xfrm>
                <a:off x="895" y="2391"/>
                <a:ext cx="79" cy="66"/>
              </a:xfrm>
              <a:custGeom>
                <a:avLst/>
                <a:gdLst>
                  <a:gd name="T0" fmla="*/ 7 w 72"/>
                  <a:gd name="T1" fmla="*/ 34 h 60"/>
                  <a:gd name="T2" fmla="*/ 0 w 72"/>
                  <a:gd name="T3" fmla="*/ 60 h 60"/>
                  <a:gd name="T4" fmla="*/ 34 w 72"/>
                  <a:gd name="T5" fmla="*/ 50 h 60"/>
                  <a:gd name="T6" fmla="*/ 37 w 72"/>
                  <a:gd name="T7" fmla="*/ 34 h 60"/>
                  <a:gd name="T8" fmla="*/ 25 w 72"/>
                  <a:gd name="T9" fmla="*/ 35 h 60"/>
                  <a:gd name="T10" fmla="*/ 7 w 72"/>
                  <a:gd name="T11" fmla="*/ 34 h 60"/>
                  <a:gd name="T12" fmla="*/ 71 w 72"/>
                  <a:gd name="T13" fmla="*/ 0 h 60"/>
                  <a:gd name="T14" fmla="*/ 67 w 72"/>
                  <a:gd name="T15" fmla="*/ 13 h 60"/>
                  <a:gd name="T16" fmla="*/ 59 w 72"/>
                  <a:gd name="T17" fmla="*/ 24 h 60"/>
                  <a:gd name="T18" fmla="*/ 58 w 72"/>
                  <a:gd name="T19" fmla="*/ 27 h 60"/>
                  <a:gd name="T20" fmla="*/ 67 w 72"/>
                  <a:gd name="T21" fmla="*/ 13 h 60"/>
                  <a:gd name="T22" fmla="*/ 72 w 72"/>
                  <a:gd name="T23" fmla="*/ 1 h 60"/>
                  <a:gd name="T24" fmla="*/ 71 w 7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60">
                    <a:moveTo>
                      <a:pt x="7" y="34"/>
                    </a:moveTo>
                    <a:cubicBezTo>
                      <a:pt x="4" y="41"/>
                      <a:pt x="2" y="50"/>
                      <a:pt x="0" y="60"/>
                    </a:cubicBezTo>
                    <a:cubicBezTo>
                      <a:pt x="13" y="59"/>
                      <a:pt x="24" y="56"/>
                      <a:pt x="34" y="50"/>
                    </a:cubicBezTo>
                    <a:cubicBezTo>
                      <a:pt x="35" y="44"/>
                      <a:pt x="36" y="39"/>
                      <a:pt x="37" y="34"/>
                    </a:cubicBezTo>
                    <a:cubicBezTo>
                      <a:pt x="33" y="35"/>
                      <a:pt x="29" y="35"/>
                      <a:pt x="25" y="35"/>
                    </a:cubicBezTo>
                    <a:cubicBezTo>
                      <a:pt x="19" y="35"/>
                      <a:pt x="13" y="35"/>
                      <a:pt x="7" y="34"/>
                    </a:cubicBezTo>
                    <a:moveTo>
                      <a:pt x="71" y="0"/>
                    </a:moveTo>
                    <a:cubicBezTo>
                      <a:pt x="71" y="4"/>
                      <a:pt x="69" y="9"/>
                      <a:pt x="67" y="13"/>
                    </a:cubicBezTo>
                    <a:cubicBezTo>
                      <a:pt x="65" y="17"/>
                      <a:pt x="62" y="21"/>
                      <a:pt x="59" y="24"/>
                    </a:cubicBezTo>
                    <a:cubicBezTo>
                      <a:pt x="59" y="25"/>
                      <a:pt x="59" y="26"/>
                      <a:pt x="58" y="27"/>
                    </a:cubicBezTo>
                    <a:cubicBezTo>
                      <a:pt x="62" y="23"/>
                      <a:pt x="64" y="18"/>
                      <a:pt x="67" y="13"/>
                    </a:cubicBezTo>
                    <a:cubicBezTo>
                      <a:pt x="69" y="9"/>
                      <a:pt x="71" y="5"/>
                      <a:pt x="72" y="1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508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58"/>
              <p:cNvSpPr>
                <a:spLocks/>
              </p:cNvSpPr>
              <p:nvPr/>
            </p:nvSpPr>
            <p:spPr bwMode="auto">
              <a:xfrm>
                <a:off x="932" y="2417"/>
                <a:ext cx="28" cy="29"/>
              </a:xfrm>
              <a:custGeom>
                <a:avLst/>
                <a:gdLst>
                  <a:gd name="T0" fmla="*/ 25 w 25"/>
                  <a:gd name="T1" fmla="*/ 0 h 26"/>
                  <a:gd name="T2" fmla="*/ 3 w 25"/>
                  <a:gd name="T3" fmla="*/ 10 h 26"/>
                  <a:gd name="T4" fmla="*/ 0 w 25"/>
                  <a:gd name="T5" fmla="*/ 26 h 26"/>
                  <a:gd name="T6" fmla="*/ 24 w 25"/>
                  <a:gd name="T7" fmla="*/ 3 h 26"/>
                  <a:gd name="T8" fmla="*/ 25 w 2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cubicBezTo>
                      <a:pt x="19" y="5"/>
                      <a:pt x="12" y="9"/>
                      <a:pt x="3" y="10"/>
                    </a:cubicBezTo>
                    <a:cubicBezTo>
                      <a:pt x="2" y="15"/>
                      <a:pt x="1" y="20"/>
                      <a:pt x="0" y="26"/>
                    </a:cubicBezTo>
                    <a:cubicBezTo>
                      <a:pt x="9" y="20"/>
                      <a:pt x="18" y="12"/>
                      <a:pt x="24" y="3"/>
                    </a:cubicBezTo>
                    <a:cubicBezTo>
                      <a:pt x="25" y="2"/>
                      <a:pt x="25" y="1"/>
                      <a:pt x="25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59"/>
              <p:cNvSpPr>
                <a:spLocks/>
              </p:cNvSpPr>
              <p:nvPr/>
            </p:nvSpPr>
            <p:spPr bwMode="auto">
              <a:xfrm>
                <a:off x="741" y="2283"/>
                <a:ext cx="233" cy="136"/>
              </a:xfrm>
              <a:custGeom>
                <a:avLst/>
                <a:gdLst>
                  <a:gd name="T0" fmla="*/ 46 w 212"/>
                  <a:gd name="T1" fmla="*/ 0 h 124"/>
                  <a:gd name="T2" fmla="*/ 0 w 212"/>
                  <a:gd name="T3" fmla="*/ 3 h 124"/>
                  <a:gd name="T4" fmla="*/ 0 w 212"/>
                  <a:gd name="T5" fmla="*/ 3 h 124"/>
                  <a:gd name="T6" fmla="*/ 0 w 212"/>
                  <a:gd name="T7" fmla="*/ 3 h 124"/>
                  <a:gd name="T8" fmla="*/ 98 w 212"/>
                  <a:gd name="T9" fmla="*/ 113 h 124"/>
                  <a:gd name="T10" fmla="*/ 122 w 212"/>
                  <a:gd name="T11" fmla="*/ 124 h 124"/>
                  <a:gd name="T12" fmla="*/ 149 w 212"/>
                  <a:gd name="T13" fmla="*/ 96 h 124"/>
                  <a:gd name="T14" fmla="*/ 116 w 212"/>
                  <a:gd name="T15" fmla="*/ 79 h 124"/>
                  <a:gd name="T16" fmla="*/ 0 w 212"/>
                  <a:gd name="T17" fmla="*/ 3 h 124"/>
                  <a:gd name="T18" fmla="*/ 129 w 212"/>
                  <a:gd name="T19" fmla="*/ 55 h 124"/>
                  <a:gd name="T20" fmla="*/ 186 w 212"/>
                  <a:gd name="T21" fmla="*/ 89 h 124"/>
                  <a:gd name="T22" fmla="*/ 194 w 212"/>
                  <a:gd name="T23" fmla="*/ 89 h 124"/>
                  <a:gd name="T24" fmla="*/ 194 w 212"/>
                  <a:gd name="T25" fmla="*/ 89 h 124"/>
                  <a:gd name="T26" fmla="*/ 194 w 212"/>
                  <a:gd name="T27" fmla="*/ 89 h 124"/>
                  <a:gd name="T28" fmla="*/ 211 w 212"/>
                  <a:gd name="T29" fmla="*/ 94 h 124"/>
                  <a:gd name="T30" fmla="*/ 147 w 212"/>
                  <a:gd name="T31" fmla="*/ 20 h 124"/>
                  <a:gd name="T32" fmla="*/ 46 w 212"/>
                  <a:gd name="T33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24">
                    <a:moveTo>
                      <a:pt x="46" y="0"/>
                    </a:moveTo>
                    <a:cubicBezTo>
                      <a:pt x="19" y="0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40" y="83"/>
                      <a:pt x="98" y="113"/>
                    </a:cubicBezTo>
                    <a:cubicBezTo>
                      <a:pt x="106" y="118"/>
                      <a:pt x="114" y="121"/>
                      <a:pt x="122" y="124"/>
                    </a:cubicBezTo>
                    <a:cubicBezTo>
                      <a:pt x="129" y="111"/>
                      <a:pt x="138" y="101"/>
                      <a:pt x="149" y="96"/>
                    </a:cubicBezTo>
                    <a:cubicBezTo>
                      <a:pt x="140" y="91"/>
                      <a:pt x="128" y="86"/>
                      <a:pt x="116" y="79"/>
                    </a:cubicBezTo>
                    <a:cubicBezTo>
                      <a:pt x="58" y="49"/>
                      <a:pt x="0" y="3"/>
                      <a:pt x="0" y="3"/>
                    </a:cubicBezTo>
                    <a:cubicBezTo>
                      <a:pt x="0" y="3"/>
                      <a:pt x="70" y="24"/>
                      <a:pt x="129" y="55"/>
                    </a:cubicBezTo>
                    <a:cubicBezTo>
                      <a:pt x="154" y="68"/>
                      <a:pt x="173" y="80"/>
                      <a:pt x="186" y="89"/>
                    </a:cubicBezTo>
                    <a:cubicBezTo>
                      <a:pt x="189" y="89"/>
                      <a:pt x="192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200" y="90"/>
                      <a:pt x="206" y="92"/>
                      <a:pt x="211" y="94"/>
                    </a:cubicBezTo>
                    <a:cubicBezTo>
                      <a:pt x="212" y="71"/>
                      <a:pt x="193" y="44"/>
                      <a:pt x="147" y="20"/>
                    </a:cubicBezTo>
                    <a:cubicBezTo>
                      <a:pt x="115" y="4"/>
                      <a:pt x="76" y="0"/>
                      <a:pt x="46" y="0"/>
                    </a:cubicBezTo>
                  </a:path>
                </a:pathLst>
              </a:custGeom>
              <a:solidFill>
                <a:srgbClr val="38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60"/>
              <p:cNvSpPr>
                <a:spLocks noEditPoints="1"/>
              </p:cNvSpPr>
              <p:nvPr/>
            </p:nvSpPr>
            <p:spPr bwMode="auto">
              <a:xfrm>
                <a:off x="875" y="2381"/>
                <a:ext cx="98" cy="47"/>
              </a:xfrm>
              <a:custGeom>
                <a:avLst/>
                <a:gdLst>
                  <a:gd name="T0" fmla="*/ 27 w 89"/>
                  <a:gd name="T1" fmla="*/ 7 h 43"/>
                  <a:gd name="T2" fmla="*/ 0 w 89"/>
                  <a:gd name="T3" fmla="*/ 35 h 43"/>
                  <a:gd name="T4" fmla="*/ 25 w 89"/>
                  <a:gd name="T5" fmla="*/ 43 h 43"/>
                  <a:gd name="T6" fmla="*/ 41 w 89"/>
                  <a:gd name="T7" fmla="*/ 13 h 43"/>
                  <a:gd name="T8" fmla="*/ 27 w 89"/>
                  <a:gd name="T9" fmla="*/ 7 h 43"/>
                  <a:gd name="T10" fmla="*/ 72 w 89"/>
                  <a:gd name="T11" fmla="*/ 0 h 43"/>
                  <a:gd name="T12" fmla="*/ 72 w 89"/>
                  <a:gd name="T13" fmla="*/ 0 h 43"/>
                  <a:gd name="T14" fmla="*/ 89 w 89"/>
                  <a:gd name="T15" fmla="*/ 9 h 43"/>
                  <a:gd name="T16" fmla="*/ 89 w 89"/>
                  <a:gd name="T17" fmla="*/ 5 h 43"/>
                  <a:gd name="T18" fmla="*/ 72 w 89"/>
                  <a:gd name="T19" fmla="*/ 0 h 43"/>
                  <a:gd name="T20" fmla="*/ 64 w 89"/>
                  <a:gd name="T21" fmla="*/ 0 h 43"/>
                  <a:gd name="T22" fmla="*/ 65 w 89"/>
                  <a:gd name="T23" fmla="*/ 0 h 43"/>
                  <a:gd name="T24" fmla="*/ 67 w 89"/>
                  <a:gd name="T25" fmla="*/ 0 h 43"/>
                  <a:gd name="T26" fmla="*/ 72 w 89"/>
                  <a:gd name="T27" fmla="*/ 0 h 43"/>
                  <a:gd name="T28" fmla="*/ 72 w 89"/>
                  <a:gd name="T29" fmla="*/ 0 h 43"/>
                  <a:gd name="T30" fmla="*/ 64 w 89"/>
                  <a:gd name="T3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43">
                    <a:moveTo>
                      <a:pt x="27" y="7"/>
                    </a:moveTo>
                    <a:cubicBezTo>
                      <a:pt x="16" y="12"/>
                      <a:pt x="7" y="22"/>
                      <a:pt x="0" y="35"/>
                    </a:cubicBezTo>
                    <a:cubicBezTo>
                      <a:pt x="9" y="39"/>
                      <a:pt x="17" y="41"/>
                      <a:pt x="25" y="43"/>
                    </a:cubicBezTo>
                    <a:cubicBezTo>
                      <a:pt x="29" y="29"/>
                      <a:pt x="35" y="20"/>
                      <a:pt x="41" y="13"/>
                    </a:cubicBezTo>
                    <a:cubicBezTo>
                      <a:pt x="37" y="11"/>
                      <a:pt x="32" y="9"/>
                      <a:pt x="27" y="7"/>
                    </a:cubicBezTo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9" y="1"/>
                      <a:pt x="84" y="4"/>
                      <a:pt x="89" y="9"/>
                    </a:cubicBezTo>
                    <a:cubicBezTo>
                      <a:pt x="89" y="7"/>
                      <a:pt x="89" y="6"/>
                      <a:pt x="89" y="5"/>
                    </a:cubicBezTo>
                    <a:cubicBezTo>
                      <a:pt x="84" y="3"/>
                      <a:pt x="78" y="1"/>
                      <a:pt x="72" y="0"/>
                    </a:cubicBezTo>
                    <a:moveTo>
                      <a:pt x="64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9" y="0"/>
                      <a:pt x="71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67" y="0"/>
                      <a:pt x="64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61"/>
              <p:cNvSpPr>
                <a:spLocks noEditPoints="1"/>
              </p:cNvSpPr>
              <p:nvPr/>
            </p:nvSpPr>
            <p:spPr bwMode="auto">
              <a:xfrm>
                <a:off x="903" y="2381"/>
                <a:ext cx="70" cy="48"/>
              </a:xfrm>
              <a:custGeom>
                <a:avLst/>
                <a:gdLst>
                  <a:gd name="T0" fmla="*/ 16 w 64"/>
                  <a:gd name="T1" fmla="*/ 13 h 44"/>
                  <a:gd name="T2" fmla="*/ 0 w 64"/>
                  <a:gd name="T3" fmla="*/ 43 h 44"/>
                  <a:gd name="T4" fmla="*/ 18 w 64"/>
                  <a:gd name="T5" fmla="*/ 44 h 44"/>
                  <a:gd name="T6" fmla="*/ 30 w 64"/>
                  <a:gd name="T7" fmla="*/ 43 h 44"/>
                  <a:gd name="T8" fmla="*/ 36 w 64"/>
                  <a:gd name="T9" fmla="*/ 20 h 44"/>
                  <a:gd name="T10" fmla="*/ 16 w 64"/>
                  <a:gd name="T11" fmla="*/ 13 h 44"/>
                  <a:gd name="T12" fmla="*/ 47 w 64"/>
                  <a:gd name="T13" fmla="*/ 0 h 44"/>
                  <a:gd name="T14" fmla="*/ 51 w 64"/>
                  <a:gd name="T15" fmla="*/ 9 h 44"/>
                  <a:gd name="T16" fmla="*/ 60 w 64"/>
                  <a:gd name="T17" fmla="*/ 22 h 44"/>
                  <a:gd name="T18" fmla="*/ 54 w 64"/>
                  <a:gd name="T19" fmla="*/ 24 h 44"/>
                  <a:gd name="T20" fmla="*/ 52 w 64"/>
                  <a:gd name="T21" fmla="*/ 24 h 44"/>
                  <a:gd name="T22" fmla="*/ 52 w 64"/>
                  <a:gd name="T23" fmla="*/ 33 h 44"/>
                  <a:gd name="T24" fmla="*/ 60 w 64"/>
                  <a:gd name="T25" fmla="*/ 22 h 44"/>
                  <a:gd name="T26" fmla="*/ 64 w 64"/>
                  <a:gd name="T27" fmla="*/ 9 h 44"/>
                  <a:gd name="T28" fmla="*/ 47 w 64"/>
                  <a:gd name="T29" fmla="*/ 0 h 44"/>
                  <a:gd name="T30" fmla="*/ 42 w 64"/>
                  <a:gd name="T31" fmla="*/ 0 h 44"/>
                  <a:gd name="T32" fmla="*/ 40 w 64"/>
                  <a:gd name="T33" fmla="*/ 0 h 44"/>
                  <a:gd name="T34" fmla="*/ 44 w 64"/>
                  <a:gd name="T35" fmla="*/ 3 h 44"/>
                  <a:gd name="T36" fmla="*/ 47 w 64"/>
                  <a:gd name="T37" fmla="*/ 0 h 44"/>
                  <a:gd name="T38" fmla="*/ 47 w 64"/>
                  <a:gd name="T39" fmla="*/ 0 h 44"/>
                  <a:gd name="T40" fmla="*/ 42 w 64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4">
                    <a:moveTo>
                      <a:pt x="16" y="13"/>
                    </a:moveTo>
                    <a:cubicBezTo>
                      <a:pt x="10" y="20"/>
                      <a:pt x="4" y="29"/>
                      <a:pt x="0" y="43"/>
                    </a:cubicBezTo>
                    <a:cubicBezTo>
                      <a:pt x="6" y="44"/>
                      <a:pt x="12" y="44"/>
                      <a:pt x="18" y="44"/>
                    </a:cubicBezTo>
                    <a:cubicBezTo>
                      <a:pt x="22" y="44"/>
                      <a:pt x="26" y="44"/>
                      <a:pt x="30" y="43"/>
                    </a:cubicBezTo>
                    <a:cubicBezTo>
                      <a:pt x="32" y="34"/>
                      <a:pt x="34" y="26"/>
                      <a:pt x="36" y="20"/>
                    </a:cubicBezTo>
                    <a:cubicBezTo>
                      <a:pt x="30" y="18"/>
                      <a:pt x="24" y="16"/>
                      <a:pt x="16" y="13"/>
                    </a:cubicBezTo>
                    <a:moveTo>
                      <a:pt x="47" y="0"/>
                    </a:moveTo>
                    <a:cubicBezTo>
                      <a:pt x="49" y="1"/>
                      <a:pt x="51" y="3"/>
                      <a:pt x="51" y="9"/>
                    </a:cubicBezTo>
                    <a:cubicBezTo>
                      <a:pt x="59" y="15"/>
                      <a:pt x="61" y="20"/>
                      <a:pt x="60" y="22"/>
                    </a:cubicBezTo>
                    <a:cubicBezTo>
                      <a:pt x="59" y="24"/>
                      <a:pt x="57" y="24"/>
                      <a:pt x="54" y="24"/>
                    </a:cubicBezTo>
                    <a:cubicBezTo>
                      <a:pt x="54" y="24"/>
                      <a:pt x="53" y="24"/>
                      <a:pt x="52" y="24"/>
                    </a:cubicBezTo>
                    <a:cubicBezTo>
                      <a:pt x="52" y="27"/>
                      <a:pt x="52" y="30"/>
                      <a:pt x="52" y="33"/>
                    </a:cubicBezTo>
                    <a:cubicBezTo>
                      <a:pt x="55" y="30"/>
                      <a:pt x="58" y="26"/>
                      <a:pt x="60" y="22"/>
                    </a:cubicBezTo>
                    <a:cubicBezTo>
                      <a:pt x="62" y="18"/>
                      <a:pt x="64" y="13"/>
                      <a:pt x="64" y="9"/>
                    </a:cubicBezTo>
                    <a:cubicBezTo>
                      <a:pt x="59" y="4"/>
                      <a:pt x="54" y="1"/>
                      <a:pt x="47" y="0"/>
                    </a:cubicBezTo>
                    <a:moveTo>
                      <a:pt x="42" y="0"/>
                    </a:moveTo>
                    <a:cubicBezTo>
                      <a:pt x="41" y="0"/>
                      <a:pt x="41" y="0"/>
                      <a:pt x="40" y="0"/>
                    </a:cubicBezTo>
                    <a:cubicBezTo>
                      <a:pt x="41" y="1"/>
                      <a:pt x="42" y="2"/>
                      <a:pt x="44" y="3"/>
                    </a:cubicBezTo>
                    <a:cubicBezTo>
                      <a:pt x="45" y="1"/>
                      <a:pt x="46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4" y="0"/>
                      <a:pt x="42" y="0"/>
                    </a:cubicBezTo>
                  </a:path>
                </a:pathLst>
              </a:custGeom>
              <a:solidFill>
                <a:srgbClr val="508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62"/>
              <p:cNvSpPr>
                <a:spLocks noEditPoints="1"/>
              </p:cNvSpPr>
              <p:nvPr/>
            </p:nvSpPr>
            <p:spPr bwMode="auto">
              <a:xfrm>
                <a:off x="936" y="2381"/>
                <a:ext cx="24" cy="47"/>
              </a:xfrm>
              <a:custGeom>
                <a:avLst/>
                <a:gdLst>
                  <a:gd name="T0" fmla="*/ 6 w 22"/>
                  <a:gd name="T1" fmla="*/ 20 h 43"/>
                  <a:gd name="T2" fmla="*/ 0 w 22"/>
                  <a:gd name="T3" fmla="*/ 43 h 43"/>
                  <a:gd name="T4" fmla="*/ 22 w 22"/>
                  <a:gd name="T5" fmla="*/ 33 h 43"/>
                  <a:gd name="T6" fmla="*/ 22 w 22"/>
                  <a:gd name="T7" fmla="*/ 24 h 43"/>
                  <a:gd name="T8" fmla="*/ 6 w 22"/>
                  <a:gd name="T9" fmla="*/ 20 h 43"/>
                  <a:gd name="T10" fmla="*/ 17 w 22"/>
                  <a:gd name="T11" fmla="*/ 0 h 43"/>
                  <a:gd name="T12" fmla="*/ 14 w 22"/>
                  <a:gd name="T13" fmla="*/ 3 h 43"/>
                  <a:gd name="T14" fmla="*/ 21 w 22"/>
                  <a:gd name="T15" fmla="*/ 9 h 43"/>
                  <a:gd name="T16" fmla="*/ 17 w 22"/>
                  <a:gd name="T17" fmla="*/ 0 h 43"/>
                  <a:gd name="T18" fmla="*/ 17 w 22"/>
                  <a:gd name="T19" fmla="*/ 0 h 43"/>
                  <a:gd name="T20" fmla="*/ 17 w 22"/>
                  <a:gd name="T21" fmla="*/ 0 h 43"/>
                  <a:gd name="T22" fmla="*/ 17 w 22"/>
                  <a:gd name="T23" fmla="*/ 0 h 43"/>
                  <a:gd name="T24" fmla="*/ 17 w 22"/>
                  <a:gd name="T25" fmla="*/ 0 h 43"/>
                  <a:gd name="T26" fmla="*/ 17 w 22"/>
                  <a:gd name="T2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3">
                    <a:moveTo>
                      <a:pt x="6" y="20"/>
                    </a:moveTo>
                    <a:cubicBezTo>
                      <a:pt x="4" y="26"/>
                      <a:pt x="2" y="34"/>
                      <a:pt x="0" y="43"/>
                    </a:cubicBezTo>
                    <a:cubicBezTo>
                      <a:pt x="9" y="42"/>
                      <a:pt x="16" y="38"/>
                      <a:pt x="22" y="33"/>
                    </a:cubicBezTo>
                    <a:cubicBezTo>
                      <a:pt x="22" y="30"/>
                      <a:pt x="22" y="27"/>
                      <a:pt x="22" y="24"/>
                    </a:cubicBezTo>
                    <a:cubicBezTo>
                      <a:pt x="18" y="24"/>
                      <a:pt x="13" y="23"/>
                      <a:pt x="6" y="20"/>
                    </a:cubicBezTo>
                    <a:moveTo>
                      <a:pt x="17" y="0"/>
                    </a:moveTo>
                    <a:cubicBezTo>
                      <a:pt x="16" y="0"/>
                      <a:pt x="15" y="1"/>
                      <a:pt x="14" y="3"/>
                    </a:cubicBezTo>
                    <a:cubicBezTo>
                      <a:pt x="17" y="5"/>
                      <a:pt x="19" y="7"/>
                      <a:pt x="21" y="9"/>
                    </a:cubicBezTo>
                    <a:cubicBezTo>
                      <a:pt x="21" y="3"/>
                      <a:pt x="19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63"/>
              <p:cNvSpPr>
                <a:spLocks/>
              </p:cNvSpPr>
              <p:nvPr/>
            </p:nvSpPr>
            <p:spPr bwMode="auto">
              <a:xfrm>
                <a:off x="741" y="2286"/>
                <a:ext cx="204" cy="102"/>
              </a:xfrm>
              <a:custGeom>
                <a:avLst/>
                <a:gdLst>
                  <a:gd name="T0" fmla="*/ 0 w 186"/>
                  <a:gd name="T1" fmla="*/ 0 h 93"/>
                  <a:gd name="T2" fmla="*/ 116 w 186"/>
                  <a:gd name="T3" fmla="*/ 76 h 93"/>
                  <a:gd name="T4" fmla="*/ 149 w 186"/>
                  <a:gd name="T5" fmla="*/ 93 h 93"/>
                  <a:gd name="T6" fmla="*/ 181 w 186"/>
                  <a:gd name="T7" fmla="*/ 85 h 93"/>
                  <a:gd name="T8" fmla="*/ 186 w 186"/>
                  <a:gd name="T9" fmla="*/ 86 h 93"/>
                  <a:gd name="T10" fmla="*/ 129 w 186"/>
                  <a:gd name="T11" fmla="*/ 52 h 93"/>
                  <a:gd name="T12" fmla="*/ 0 w 186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93">
                    <a:moveTo>
                      <a:pt x="0" y="0"/>
                    </a:moveTo>
                    <a:cubicBezTo>
                      <a:pt x="0" y="0"/>
                      <a:pt x="58" y="46"/>
                      <a:pt x="116" y="76"/>
                    </a:cubicBezTo>
                    <a:cubicBezTo>
                      <a:pt x="128" y="83"/>
                      <a:pt x="140" y="88"/>
                      <a:pt x="149" y="93"/>
                    </a:cubicBezTo>
                    <a:cubicBezTo>
                      <a:pt x="159" y="88"/>
                      <a:pt x="170" y="85"/>
                      <a:pt x="181" y="85"/>
                    </a:cubicBezTo>
                    <a:cubicBezTo>
                      <a:pt x="183" y="85"/>
                      <a:pt x="184" y="85"/>
                      <a:pt x="186" y="86"/>
                    </a:cubicBezTo>
                    <a:cubicBezTo>
                      <a:pt x="173" y="77"/>
                      <a:pt x="154" y="65"/>
                      <a:pt x="129" y="52"/>
                    </a:cubicBezTo>
                    <a:cubicBezTo>
                      <a:pt x="70" y="21"/>
                      <a:pt x="0" y="0"/>
                      <a:pt x="0" y="0"/>
                    </a:cubicBezTo>
                  </a:path>
                </a:pathLst>
              </a:custGeom>
              <a:solidFill>
                <a:srgbClr val="38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64"/>
              <p:cNvSpPr>
                <a:spLocks/>
              </p:cNvSpPr>
              <p:nvPr/>
            </p:nvSpPr>
            <p:spPr bwMode="auto">
              <a:xfrm>
                <a:off x="905" y="2380"/>
                <a:ext cx="42" cy="15"/>
              </a:xfrm>
              <a:custGeom>
                <a:avLst/>
                <a:gdLst>
                  <a:gd name="T0" fmla="*/ 32 w 38"/>
                  <a:gd name="T1" fmla="*/ 0 h 14"/>
                  <a:gd name="T2" fmla="*/ 0 w 38"/>
                  <a:gd name="T3" fmla="*/ 8 h 14"/>
                  <a:gd name="T4" fmla="*/ 14 w 38"/>
                  <a:gd name="T5" fmla="*/ 14 h 14"/>
                  <a:gd name="T6" fmla="*/ 38 w 38"/>
                  <a:gd name="T7" fmla="*/ 1 h 14"/>
                  <a:gd name="T8" fmla="*/ 37 w 38"/>
                  <a:gd name="T9" fmla="*/ 1 h 14"/>
                  <a:gd name="T10" fmla="*/ 32 w 3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">
                    <a:moveTo>
                      <a:pt x="32" y="0"/>
                    </a:moveTo>
                    <a:cubicBezTo>
                      <a:pt x="21" y="0"/>
                      <a:pt x="10" y="3"/>
                      <a:pt x="0" y="8"/>
                    </a:cubicBezTo>
                    <a:cubicBezTo>
                      <a:pt x="5" y="10"/>
                      <a:pt x="10" y="12"/>
                      <a:pt x="14" y="14"/>
                    </a:cubicBezTo>
                    <a:cubicBezTo>
                      <a:pt x="21" y="6"/>
                      <a:pt x="30" y="2"/>
                      <a:pt x="38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5" y="0"/>
                      <a:pt x="34" y="0"/>
                      <a:pt x="32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65"/>
              <p:cNvSpPr>
                <a:spLocks noEditPoints="1"/>
              </p:cNvSpPr>
              <p:nvPr/>
            </p:nvSpPr>
            <p:spPr bwMode="auto">
              <a:xfrm>
                <a:off x="920" y="2381"/>
                <a:ext cx="50" cy="26"/>
              </a:xfrm>
              <a:custGeom>
                <a:avLst/>
                <a:gdLst>
                  <a:gd name="T0" fmla="*/ 35 w 45"/>
                  <a:gd name="T1" fmla="*/ 9 h 24"/>
                  <a:gd name="T2" fmla="*/ 36 w 45"/>
                  <a:gd name="T3" fmla="*/ 24 h 24"/>
                  <a:gd name="T4" fmla="*/ 38 w 45"/>
                  <a:gd name="T5" fmla="*/ 24 h 24"/>
                  <a:gd name="T6" fmla="*/ 44 w 45"/>
                  <a:gd name="T7" fmla="*/ 22 h 24"/>
                  <a:gd name="T8" fmla="*/ 35 w 45"/>
                  <a:gd name="T9" fmla="*/ 9 h 24"/>
                  <a:gd name="T10" fmla="*/ 24 w 45"/>
                  <a:gd name="T11" fmla="*/ 0 h 24"/>
                  <a:gd name="T12" fmla="*/ 0 w 45"/>
                  <a:gd name="T13" fmla="*/ 13 h 24"/>
                  <a:gd name="T14" fmla="*/ 20 w 45"/>
                  <a:gd name="T15" fmla="*/ 20 h 24"/>
                  <a:gd name="T16" fmla="*/ 28 w 45"/>
                  <a:gd name="T17" fmla="*/ 3 h 24"/>
                  <a:gd name="T18" fmla="*/ 24 w 45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4">
                    <a:moveTo>
                      <a:pt x="35" y="9"/>
                    </a:moveTo>
                    <a:cubicBezTo>
                      <a:pt x="36" y="13"/>
                      <a:pt x="36" y="18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41" y="24"/>
                      <a:pt x="43" y="24"/>
                      <a:pt x="44" y="22"/>
                    </a:cubicBezTo>
                    <a:cubicBezTo>
                      <a:pt x="45" y="20"/>
                      <a:pt x="43" y="15"/>
                      <a:pt x="35" y="9"/>
                    </a:cubicBezTo>
                    <a:moveTo>
                      <a:pt x="24" y="0"/>
                    </a:moveTo>
                    <a:cubicBezTo>
                      <a:pt x="16" y="1"/>
                      <a:pt x="7" y="5"/>
                      <a:pt x="0" y="13"/>
                    </a:cubicBezTo>
                    <a:cubicBezTo>
                      <a:pt x="8" y="16"/>
                      <a:pt x="14" y="18"/>
                      <a:pt x="20" y="20"/>
                    </a:cubicBezTo>
                    <a:cubicBezTo>
                      <a:pt x="23" y="11"/>
                      <a:pt x="25" y="5"/>
                      <a:pt x="28" y="3"/>
                    </a:cubicBezTo>
                    <a:cubicBezTo>
                      <a:pt x="26" y="2"/>
                      <a:pt x="25" y="1"/>
                      <a:pt x="24" y="0"/>
                    </a:cubicBezTo>
                  </a:path>
                </a:pathLst>
              </a:custGeom>
              <a:solidFill>
                <a:srgbClr val="508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66"/>
              <p:cNvSpPr>
                <a:spLocks/>
              </p:cNvSpPr>
              <p:nvPr/>
            </p:nvSpPr>
            <p:spPr bwMode="auto">
              <a:xfrm>
                <a:off x="942" y="2384"/>
                <a:ext cx="18" cy="23"/>
              </a:xfrm>
              <a:custGeom>
                <a:avLst/>
                <a:gdLst>
                  <a:gd name="T0" fmla="*/ 8 w 16"/>
                  <a:gd name="T1" fmla="*/ 0 h 21"/>
                  <a:gd name="T2" fmla="*/ 0 w 16"/>
                  <a:gd name="T3" fmla="*/ 17 h 21"/>
                  <a:gd name="T4" fmla="*/ 16 w 16"/>
                  <a:gd name="T5" fmla="*/ 21 h 21"/>
                  <a:gd name="T6" fmla="*/ 15 w 16"/>
                  <a:gd name="T7" fmla="*/ 6 h 21"/>
                  <a:gd name="T8" fmla="*/ 8 w 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8" y="0"/>
                    </a:moveTo>
                    <a:cubicBezTo>
                      <a:pt x="5" y="2"/>
                      <a:pt x="3" y="8"/>
                      <a:pt x="0" y="17"/>
                    </a:cubicBezTo>
                    <a:cubicBezTo>
                      <a:pt x="7" y="20"/>
                      <a:pt x="12" y="21"/>
                      <a:pt x="16" y="21"/>
                    </a:cubicBezTo>
                    <a:cubicBezTo>
                      <a:pt x="16" y="15"/>
                      <a:pt x="16" y="10"/>
                      <a:pt x="15" y="6"/>
                    </a:cubicBezTo>
                    <a:cubicBezTo>
                      <a:pt x="13" y="4"/>
                      <a:pt x="11" y="2"/>
                      <a:pt x="8" y="0"/>
                    </a:cubicBezTo>
                  </a:path>
                </a:pathLst>
              </a:custGeom>
              <a:solidFill>
                <a:srgbClr val="3F7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67"/>
              <p:cNvSpPr>
                <a:spLocks/>
              </p:cNvSpPr>
              <p:nvPr/>
            </p:nvSpPr>
            <p:spPr bwMode="auto">
              <a:xfrm>
                <a:off x="732" y="2239"/>
                <a:ext cx="252" cy="235"/>
              </a:xfrm>
              <a:custGeom>
                <a:avLst/>
                <a:gdLst>
                  <a:gd name="T0" fmla="*/ 162 w 229"/>
                  <a:gd name="T1" fmla="*/ 30 h 214"/>
                  <a:gd name="T2" fmla="*/ 207 w 229"/>
                  <a:gd name="T3" fmla="*/ 151 h 214"/>
                  <a:gd name="T4" fmla="*/ 82 w 229"/>
                  <a:gd name="T5" fmla="*/ 184 h 214"/>
                  <a:gd name="T6" fmla="*/ 0 w 229"/>
                  <a:gd name="T7" fmla="*/ 43 h 214"/>
                  <a:gd name="T8" fmla="*/ 162 w 229"/>
                  <a:gd name="T9" fmla="*/ 3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14">
                    <a:moveTo>
                      <a:pt x="162" y="30"/>
                    </a:moveTo>
                    <a:cubicBezTo>
                      <a:pt x="221" y="61"/>
                      <a:pt x="229" y="109"/>
                      <a:pt x="207" y="151"/>
                    </a:cubicBezTo>
                    <a:cubicBezTo>
                      <a:pt x="185" y="193"/>
                      <a:pt x="140" y="214"/>
                      <a:pt x="82" y="184"/>
                    </a:cubicBezTo>
                    <a:cubicBezTo>
                      <a:pt x="24" y="153"/>
                      <a:pt x="0" y="43"/>
                      <a:pt x="0" y="43"/>
                    </a:cubicBezTo>
                    <a:cubicBezTo>
                      <a:pt x="0" y="43"/>
                      <a:pt x="104" y="0"/>
                      <a:pt x="162" y="30"/>
                    </a:cubicBezTo>
                    <a:close/>
                  </a:path>
                </a:pathLst>
              </a:custGeom>
              <a:solidFill>
                <a:srgbClr val="7CB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68"/>
              <p:cNvSpPr>
                <a:spLocks/>
              </p:cNvSpPr>
              <p:nvPr/>
            </p:nvSpPr>
            <p:spPr bwMode="auto">
              <a:xfrm>
                <a:off x="732" y="2272"/>
                <a:ext cx="242" cy="169"/>
              </a:xfrm>
              <a:custGeom>
                <a:avLst/>
                <a:gdLst>
                  <a:gd name="T0" fmla="*/ 147 w 220"/>
                  <a:gd name="T1" fmla="*/ 30 h 154"/>
                  <a:gd name="T2" fmla="*/ 207 w 220"/>
                  <a:gd name="T3" fmla="*/ 121 h 154"/>
                  <a:gd name="T4" fmla="*/ 98 w 220"/>
                  <a:gd name="T5" fmla="*/ 123 h 154"/>
                  <a:gd name="T6" fmla="*/ 0 w 220"/>
                  <a:gd name="T7" fmla="*/ 13 h 154"/>
                  <a:gd name="T8" fmla="*/ 147 w 220"/>
                  <a:gd name="T9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54">
                    <a:moveTo>
                      <a:pt x="147" y="30"/>
                    </a:moveTo>
                    <a:cubicBezTo>
                      <a:pt x="205" y="61"/>
                      <a:pt x="220" y="95"/>
                      <a:pt x="207" y="121"/>
                    </a:cubicBezTo>
                    <a:cubicBezTo>
                      <a:pt x="194" y="147"/>
                      <a:pt x="156" y="154"/>
                      <a:pt x="98" y="123"/>
                    </a:cubicBezTo>
                    <a:cubicBezTo>
                      <a:pt x="40" y="93"/>
                      <a:pt x="0" y="13"/>
                      <a:pt x="0" y="13"/>
                    </a:cubicBezTo>
                    <a:cubicBezTo>
                      <a:pt x="0" y="13"/>
                      <a:pt x="88" y="0"/>
                      <a:pt x="147" y="30"/>
                    </a:cubicBezTo>
                    <a:close/>
                  </a:path>
                </a:pathLst>
              </a:custGeom>
              <a:solidFill>
                <a:srgbClr val="9CC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69"/>
              <p:cNvSpPr>
                <a:spLocks/>
              </p:cNvSpPr>
              <p:nvPr/>
            </p:nvSpPr>
            <p:spPr bwMode="auto">
              <a:xfrm>
                <a:off x="732" y="2286"/>
                <a:ext cx="231" cy="127"/>
              </a:xfrm>
              <a:custGeom>
                <a:avLst/>
                <a:gdLst>
                  <a:gd name="T0" fmla="*/ 129 w 210"/>
                  <a:gd name="T1" fmla="*/ 52 h 115"/>
                  <a:gd name="T2" fmla="*/ 207 w 210"/>
                  <a:gd name="T3" fmla="*/ 108 h 115"/>
                  <a:gd name="T4" fmla="*/ 116 w 210"/>
                  <a:gd name="T5" fmla="*/ 76 h 115"/>
                  <a:gd name="T6" fmla="*/ 0 w 210"/>
                  <a:gd name="T7" fmla="*/ 0 h 115"/>
                  <a:gd name="T8" fmla="*/ 129 w 210"/>
                  <a:gd name="T9" fmla="*/ 5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15">
                    <a:moveTo>
                      <a:pt x="129" y="52"/>
                    </a:moveTo>
                    <a:cubicBezTo>
                      <a:pt x="187" y="82"/>
                      <a:pt x="210" y="101"/>
                      <a:pt x="207" y="108"/>
                    </a:cubicBezTo>
                    <a:cubicBezTo>
                      <a:pt x="203" y="115"/>
                      <a:pt x="174" y="106"/>
                      <a:pt x="116" y="76"/>
                    </a:cubicBezTo>
                    <a:cubicBezTo>
                      <a:pt x="58" y="46"/>
                      <a:pt x="0" y="0"/>
                      <a:pt x="0" y="0"/>
                    </a:cubicBezTo>
                    <a:cubicBezTo>
                      <a:pt x="0" y="0"/>
                      <a:pt x="70" y="21"/>
                      <a:pt x="129" y="52"/>
                    </a:cubicBezTo>
                    <a:close/>
                  </a:path>
                </a:pathLst>
              </a:custGeom>
              <a:solidFill>
                <a:srgbClr val="7CB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Oval 70"/>
              <p:cNvSpPr>
                <a:spLocks noChangeArrowheads="1"/>
              </p:cNvSpPr>
              <p:nvPr/>
            </p:nvSpPr>
            <p:spPr bwMode="auto">
              <a:xfrm>
                <a:off x="1500" y="1694"/>
                <a:ext cx="1631" cy="1631"/>
              </a:xfrm>
              <a:prstGeom prst="ellipse">
                <a:avLst/>
              </a:prstGeom>
              <a:solidFill>
                <a:srgbClr val="DB7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71"/>
              <p:cNvSpPr>
                <a:spLocks noEditPoints="1"/>
              </p:cNvSpPr>
              <p:nvPr/>
            </p:nvSpPr>
            <p:spPr bwMode="auto">
              <a:xfrm>
                <a:off x="1657" y="1851"/>
                <a:ext cx="1318" cy="1317"/>
              </a:xfrm>
              <a:custGeom>
                <a:avLst/>
                <a:gdLst>
                  <a:gd name="T0" fmla="*/ 564 w 1197"/>
                  <a:gd name="T1" fmla="*/ 1196 h 1196"/>
                  <a:gd name="T2" fmla="*/ 619 w 1197"/>
                  <a:gd name="T3" fmla="*/ 1183 h 1196"/>
                  <a:gd name="T4" fmla="*/ 495 w 1197"/>
                  <a:gd name="T5" fmla="*/ 1188 h 1196"/>
                  <a:gd name="T6" fmla="*/ 687 w 1197"/>
                  <a:gd name="T7" fmla="*/ 1176 h 1196"/>
                  <a:gd name="T8" fmla="*/ 431 w 1197"/>
                  <a:gd name="T9" fmla="*/ 1172 h 1196"/>
                  <a:gd name="T10" fmla="*/ 767 w 1197"/>
                  <a:gd name="T11" fmla="*/ 1172 h 1196"/>
                  <a:gd name="T12" fmla="*/ 367 w 1197"/>
                  <a:gd name="T13" fmla="*/ 1149 h 1196"/>
                  <a:gd name="T14" fmla="*/ 836 w 1197"/>
                  <a:gd name="T15" fmla="*/ 1148 h 1196"/>
                  <a:gd name="T16" fmla="*/ 319 w 1197"/>
                  <a:gd name="T17" fmla="*/ 1112 h 1196"/>
                  <a:gd name="T18" fmla="*/ 898 w 1197"/>
                  <a:gd name="T19" fmla="*/ 1117 h 1196"/>
                  <a:gd name="T20" fmla="*/ 258 w 1197"/>
                  <a:gd name="T21" fmla="*/ 1056 h 1196"/>
                  <a:gd name="T22" fmla="*/ 959 w 1197"/>
                  <a:gd name="T23" fmla="*/ 1059 h 1196"/>
                  <a:gd name="T24" fmla="*/ 187 w 1197"/>
                  <a:gd name="T25" fmla="*/ 1014 h 1196"/>
                  <a:gd name="T26" fmla="*/ 990 w 1197"/>
                  <a:gd name="T27" fmla="*/ 1013 h 1196"/>
                  <a:gd name="T28" fmla="*/ 142 w 1197"/>
                  <a:gd name="T29" fmla="*/ 963 h 1196"/>
                  <a:gd name="T30" fmla="*/ 1036 w 1197"/>
                  <a:gd name="T31" fmla="*/ 965 h 1196"/>
                  <a:gd name="T32" fmla="*/ 102 w 1197"/>
                  <a:gd name="T33" fmla="*/ 908 h 1196"/>
                  <a:gd name="T34" fmla="*/ 1076 w 1197"/>
                  <a:gd name="T35" fmla="*/ 912 h 1196"/>
                  <a:gd name="T36" fmla="*/ 70 w 1197"/>
                  <a:gd name="T37" fmla="*/ 848 h 1196"/>
                  <a:gd name="T38" fmla="*/ 1109 w 1197"/>
                  <a:gd name="T39" fmla="*/ 854 h 1196"/>
                  <a:gd name="T40" fmla="*/ 44 w 1197"/>
                  <a:gd name="T41" fmla="*/ 785 h 1196"/>
                  <a:gd name="T42" fmla="*/ 1135 w 1197"/>
                  <a:gd name="T43" fmla="*/ 793 h 1196"/>
                  <a:gd name="T44" fmla="*/ 26 w 1197"/>
                  <a:gd name="T45" fmla="*/ 720 h 1196"/>
                  <a:gd name="T46" fmla="*/ 1154 w 1197"/>
                  <a:gd name="T47" fmla="*/ 730 h 1196"/>
                  <a:gd name="T48" fmla="*/ 16 w 1197"/>
                  <a:gd name="T49" fmla="*/ 653 h 1196"/>
                  <a:gd name="T50" fmla="*/ 1166 w 1197"/>
                  <a:gd name="T51" fmla="*/ 664 h 1196"/>
                  <a:gd name="T52" fmla="*/ 0 w 1197"/>
                  <a:gd name="T53" fmla="*/ 599 h 1196"/>
                  <a:gd name="T54" fmla="*/ 1169 w 1197"/>
                  <a:gd name="T55" fmla="*/ 597 h 1196"/>
                  <a:gd name="T56" fmla="*/ 1183 w 1197"/>
                  <a:gd name="T57" fmla="*/ 612 h 1196"/>
                  <a:gd name="T58" fmla="*/ 18 w 1197"/>
                  <a:gd name="T59" fmla="*/ 545 h 1196"/>
                  <a:gd name="T60" fmla="*/ 1179 w 1197"/>
                  <a:gd name="T61" fmla="*/ 543 h 1196"/>
                  <a:gd name="T62" fmla="*/ 43 w 1197"/>
                  <a:gd name="T63" fmla="*/ 467 h 1196"/>
                  <a:gd name="T64" fmla="*/ 1171 w 1197"/>
                  <a:gd name="T65" fmla="*/ 476 h 1196"/>
                  <a:gd name="T66" fmla="*/ 53 w 1197"/>
                  <a:gd name="T67" fmla="*/ 385 h 1196"/>
                  <a:gd name="T68" fmla="*/ 1161 w 1197"/>
                  <a:gd name="T69" fmla="*/ 392 h 1196"/>
                  <a:gd name="T70" fmla="*/ 82 w 1197"/>
                  <a:gd name="T71" fmla="*/ 324 h 1196"/>
                  <a:gd name="T72" fmla="*/ 1133 w 1197"/>
                  <a:gd name="T73" fmla="*/ 328 h 1196"/>
                  <a:gd name="T74" fmla="*/ 117 w 1197"/>
                  <a:gd name="T75" fmla="*/ 265 h 1196"/>
                  <a:gd name="T76" fmla="*/ 1098 w 1197"/>
                  <a:gd name="T77" fmla="*/ 268 h 1196"/>
                  <a:gd name="T78" fmla="*/ 139 w 1197"/>
                  <a:gd name="T79" fmla="*/ 214 h 1196"/>
                  <a:gd name="T80" fmla="*/ 1037 w 1197"/>
                  <a:gd name="T81" fmla="*/ 211 h 1196"/>
                  <a:gd name="T82" fmla="*/ 187 w 1197"/>
                  <a:gd name="T83" fmla="*/ 163 h 1196"/>
                  <a:gd name="T84" fmla="*/ 989 w 1197"/>
                  <a:gd name="T85" fmla="*/ 162 h 1196"/>
                  <a:gd name="T86" fmla="*/ 240 w 1197"/>
                  <a:gd name="T87" fmla="*/ 118 h 1196"/>
                  <a:gd name="T88" fmla="*/ 936 w 1197"/>
                  <a:gd name="T89" fmla="*/ 120 h 1196"/>
                  <a:gd name="T90" fmla="*/ 298 w 1197"/>
                  <a:gd name="T91" fmla="*/ 80 h 1196"/>
                  <a:gd name="T92" fmla="*/ 878 w 1197"/>
                  <a:gd name="T93" fmla="*/ 84 h 1196"/>
                  <a:gd name="T94" fmla="*/ 361 w 1197"/>
                  <a:gd name="T95" fmla="*/ 48 h 1196"/>
                  <a:gd name="T96" fmla="*/ 816 w 1197"/>
                  <a:gd name="T97" fmla="*/ 55 h 1196"/>
                  <a:gd name="T98" fmla="*/ 426 w 1197"/>
                  <a:gd name="T99" fmla="*/ 24 h 1196"/>
                  <a:gd name="T100" fmla="*/ 752 w 1197"/>
                  <a:gd name="T101" fmla="*/ 33 h 1196"/>
                  <a:gd name="T102" fmla="*/ 494 w 1197"/>
                  <a:gd name="T103" fmla="*/ 8 h 1196"/>
                  <a:gd name="T104" fmla="*/ 685 w 1197"/>
                  <a:gd name="T105" fmla="*/ 19 h 1196"/>
                  <a:gd name="T106" fmla="*/ 563 w 1197"/>
                  <a:gd name="T107" fmla="*/ 0 h 1196"/>
                  <a:gd name="T108" fmla="*/ 631 w 1197"/>
                  <a:gd name="T109" fmla="*/ 28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7" h="1196">
                    <a:moveTo>
                      <a:pt x="564" y="1196"/>
                    </a:moveTo>
                    <a:cubicBezTo>
                      <a:pt x="556" y="1195"/>
                      <a:pt x="550" y="1189"/>
                      <a:pt x="551" y="1181"/>
                    </a:cubicBezTo>
                    <a:cubicBezTo>
                      <a:pt x="551" y="1173"/>
                      <a:pt x="558" y="1167"/>
                      <a:pt x="566" y="1168"/>
                    </a:cubicBezTo>
                    <a:cubicBezTo>
                      <a:pt x="573" y="1168"/>
                      <a:pt x="579" y="1175"/>
                      <a:pt x="579" y="1183"/>
                    </a:cubicBezTo>
                    <a:cubicBezTo>
                      <a:pt x="578" y="1190"/>
                      <a:pt x="572" y="1196"/>
                      <a:pt x="565" y="1196"/>
                    </a:cubicBezTo>
                    <a:cubicBezTo>
                      <a:pt x="564" y="1196"/>
                      <a:pt x="564" y="1196"/>
                      <a:pt x="564" y="1196"/>
                    </a:cubicBezTo>
                    <a:moveTo>
                      <a:pt x="619" y="1183"/>
                    </a:moveTo>
                    <a:cubicBezTo>
                      <a:pt x="618" y="1175"/>
                      <a:pt x="624" y="1168"/>
                      <a:pt x="632" y="1168"/>
                    </a:cubicBezTo>
                    <a:cubicBezTo>
                      <a:pt x="640" y="1167"/>
                      <a:pt x="646" y="1173"/>
                      <a:pt x="647" y="1181"/>
                    </a:cubicBezTo>
                    <a:cubicBezTo>
                      <a:pt x="647" y="1189"/>
                      <a:pt x="641" y="1195"/>
                      <a:pt x="634" y="1196"/>
                    </a:cubicBezTo>
                    <a:cubicBezTo>
                      <a:pt x="633" y="1196"/>
                      <a:pt x="633" y="1196"/>
                      <a:pt x="633" y="1196"/>
                    </a:cubicBezTo>
                    <a:cubicBezTo>
                      <a:pt x="625" y="1196"/>
                      <a:pt x="619" y="1190"/>
                      <a:pt x="619" y="1183"/>
                    </a:cubicBezTo>
                    <a:moveTo>
                      <a:pt x="495" y="1188"/>
                    </a:moveTo>
                    <a:cubicBezTo>
                      <a:pt x="487" y="1186"/>
                      <a:pt x="482" y="1179"/>
                      <a:pt x="484" y="1172"/>
                    </a:cubicBezTo>
                    <a:cubicBezTo>
                      <a:pt x="485" y="1164"/>
                      <a:pt x="492" y="1159"/>
                      <a:pt x="500" y="1160"/>
                    </a:cubicBezTo>
                    <a:cubicBezTo>
                      <a:pt x="507" y="1162"/>
                      <a:pt x="512" y="1169"/>
                      <a:pt x="511" y="1176"/>
                    </a:cubicBezTo>
                    <a:cubicBezTo>
                      <a:pt x="510" y="1183"/>
                      <a:pt x="504" y="1188"/>
                      <a:pt x="497" y="1188"/>
                    </a:cubicBezTo>
                    <a:cubicBezTo>
                      <a:pt x="497" y="1188"/>
                      <a:pt x="496" y="1188"/>
                      <a:pt x="495" y="1188"/>
                    </a:cubicBezTo>
                    <a:moveTo>
                      <a:pt x="687" y="1176"/>
                    </a:moveTo>
                    <a:cubicBezTo>
                      <a:pt x="685" y="1169"/>
                      <a:pt x="690" y="1161"/>
                      <a:pt x="698" y="1160"/>
                    </a:cubicBezTo>
                    <a:cubicBezTo>
                      <a:pt x="706" y="1159"/>
                      <a:pt x="713" y="1164"/>
                      <a:pt x="714" y="1171"/>
                    </a:cubicBezTo>
                    <a:cubicBezTo>
                      <a:pt x="715" y="1179"/>
                      <a:pt x="710" y="1186"/>
                      <a:pt x="703" y="1188"/>
                    </a:cubicBezTo>
                    <a:cubicBezTo>
                      <a:pt x="702" y="1188"/>
                      <a:pt x="701" y="1188"/>
                      <a:pt x="700" y="1188"/>
                    </a:cubicBezTo>
                    <a:cubicBezTo>
                      <a:pt x="694" y="1188"/>
                      <a:pt x="688" y="1183"/>
                      <a:pt x="687" y="1176"/>
                    </a:cubicBezTo>
                    <a:moveTo>
                      <a:pt x="427" y="1172"/>
                    </a:moveTo>
                    <a:cubicBezTo>
                      <a:pt x="420" y="1170"/>
                      <a:pt x="416" y="1162"/>
                      <a:pt x="418" y="1154"/>
                    </a:cubicBezTo>
                    <a:cubicBezTo>
                      <a:pt x="420" y="1147"/>
                      <a:pt x="428" y="1143"/>
                      <a:pt x="435" y="1145"/>
                    </a:cubicBezTo>
                    <a:cubicBezTo>
                      <a:pt x="435" y="1145"/>
                      <a:pt x="435" y="1145"/>
                      <a:pt x="435" y="1145"/>
                    </a:cubicBezTo>
                    <a:cubicBezTo>
                      <a:pt x="443" y="1147"/>
                      <a:pt x="447" y="1155"/>
                      <a:pt x="445" y="1162"/>
                    </a:cubicBezTo>
                    <a:cubicBezTo>
                      <a:pt x="443" y="1169"/>
                      <a:pt x="437" y="1172"/>
                      <a:pt x="431" y="1172"/>
                    </a:cubicBezTo>
                    <a:cubicBezTo>
                      <a:pt x="430" y="1172"/>
                      <a:pt x="428" y="1172"/>
                      <a:pt x="427" y="1172"/>
                    </a:cubicBezTo>
                    <a:moveTo>
                      <a:pt x="753" y="1162"/>
                    </a:moveTo>
                    <a:cubicBezTo>
                      <a:pt x="751" y="1155"/>
                      <a:pt x="755" y="1147"/>
                      <a:pt x="763" y="1145"/>
                    </a:cubicBezTo>
                    <a:cubicBezTo>
                      <a:pt x="770" y="1143"/>
                      <a:pt x="778" y="1147"/>
                      <a:pt x="780" y="1154"/>
                    </a:cubicBezTo>
                    <a:cubicBezTo>
                      <a:pt x="782" y="1162"/>
                      <a:pt x="778" y="1169"/>
                      <a:pt x="771" y="1172"/>
                    </a:cubicBezTo>
                    <a:cubicBezTo>
                      <a:pt x="769" y="1172"/>
                      <a:pt x="768" y="1172"/>
                      <a:pt x="767" y="1172"/>
                    </a:cubicBezTo>
                    <a:cubicBezTo>
                      <a:pt x="761" y="1172"/>
                      <a:pt x="755" y="1168"/>
                      <a:pt x="753" y="1162"/>
                    </a:cubicBezTo>
                    <a:moveTo>
                      <a:pt x="362" y="1148"/>
                    </a:moveTo>
                    <a:cubicBezTo>
                      <a:pt x="355" y="1145"/>
                      <a:pt x="351" y="1137"/>
                      <a:pt x="354" y="1130"/>
                    </a:cubicBezTo>
                    <a:cubicBezTo>
                      <a:pt x="357" y="1123"/>
                      <a:pt x="366" y="1119"/>
                      <a:pt x="373" y="1122"/>
                    </a:cubicBezTo>
                    <a:cubicBezTo>
                      <a:pt x="380" y="1125"/>
                      <a:pt x="383" y="1134"/>
                      <a:pt x="380" y="1141"/>
                    </a:cubicBezTo>
                    <a:cubicBezTo>
                      <a:pt x="378" y="1146"/>
                      <a:pt x="373" y="1149"/>
                      <a:pt x="367" y="1149"/>
                    </a:cubicBezTo>
                    <a:cubicBezTo>
                      <a:pt x="365" y="1149"/>
                      <a:pt x="363" y="1149"/>
                      <a:pt x="362" y="1148"/>
                    </a:cubicBezTo>
                    <a:moveTo>
                      <a:pt x="818" y="1141"/>
                    </a:moveTo>
                    <a:cubicBezTo>
                      <a:pt x="814" y="1133"/>
                      <a:pt x="818" y="1125"/>
                      <a:pt x="825" y="1122"/>
                    </a:cubicBezTo>
                    <a:cubicBezTo>
                      <a:pt x="825" y="1122"/>
                      <a:pt x="825" y="1122"/>
                      <a:pt x="825" y="1122"/>
                    </a:cubicBezTo>
                    <a:cubicBezTo>
                      <a:pt x="832" y="1119"/>
                      <a:pt x="840" y="1122"/>
                      <a:pt x="843" y="1129"/>
                    </a:cubicBezTo>
                    <a:cubicBezTo>
                      <a:pt x="846" y="1137"/>
                      <a:pt x="843" y="1145"/>
                      <a:pt x="836" y="1148"/>
                    </a:cubicBezTo>
                    <a:cubicBezTo>
                      <a:pt x="834" y="1149"/>
                      <a:pt x="832" y="1149"/>
                      <a:pt x="830" y="1149"/>
                    </a:cubicBezTo>
                    <a:cubicBezTo>
                      <a:pt x="825" y="1149"/>
                      <a:pt x="820" y="1146"/>
                      <a:pt x="818" y="1141"/>
                    </a:cubicBezTo>
                    <a:moveTo>
                      <a:pt x="299" y="1117"/>
                    </a:moveTo>
                    <a:cubicBezTo>
                      <a:pt x="293" y="1113"/>
                      <a:pt x="290" y="1104"/>
                      <a:pt x="294" y="1098"/>
                    </a:cubicBezTo>
                    <a:cubicBezTo>
                      <a:pt x="298" y="1091"/>
                      <a:pt x="307" y="1089"/>
                      <a:pt x="313" y="1093"/>
                    </a:cubicBezTo>
                    <a:cubicBezTo>
                      <a:pt x="320" y="1096"/>
                      <a:pt x="322" y="1105"/>
                      <a:pt x="319" y="1112"/>
                    </a:cubicBezTo>
                    <a:cubicBezTo>
                      <a:pt x="316" y="1116"/>
                      <a:pt x="311" y="1119"/>
                      <a:pt x="306" y="1119"/>
                    </a:cubicBezTo>
                    <a:cubicBezTo>
                      <a:pt x="304" y="1119"/>
                      <a:pt x="302" y="1118"/>
                      <a:pt x="299" y="1117"/>
                    </a:cubicBezTo>
                    <a:moveTo>
                      <a:pt x="879" y="1111"/>
                    </a:moveTo>
                    <a:cubicBezTo>
                      <a:pt x="875" y="1105"/>
                      <a:pt x="877" y="1096"/>
                      <a:pt x="884" y="1092"/>
                    </a:cubicBezTo>
                    <a:cubicBezTo>
                      <a:pt x="891" y="1088"/>
                      <a:pt x="899" y="1091"/>
                      <a:pt x="903" y="1097"/>
                    </a:cubicBezTo>
                    <a:cubicBezTo>
                      <a:pt x="907" y="1104"/>
                      <a:pt x="905" y="1113"/>
                      <a:pt x="898" y="1117"/>
                    </a:cubicBezTo>
                    <a:cubicBezTo>
                      <a:pt x="896" y="1118"/>
                      <a:pt x="893" y="1118"/>
                      <a:pt x="891" y="1118"/>
                    </a:cubicBezTo>
                    <a:cubicBezTo>
                      <a:pt x="886" y="1118"/>
                      <a:pt x="882" y="1116"/>
                      <a:pt x="879" y="1111"/>
                    </a:cubicBezTo>
                    <a:moveTo>
                      <a:pt x="241" y="1079"/>
                    </a:moveTo>
                    <a:cubicBezTo>
                      <a:pt x="235" y="1074"/>
                      <a:pt x="234" y="1065"/>
                      <a:pt x="238" y="1059"/>
                    </a:cubicBezTo>
                    <a:cubicBezTo>
                      <a:pt x="243" y="1053"/>
                      <a:pt x="252" y="1051"/>
                      <a:pt x="258" y="1056"/>
                    </a:cubicBezTo>
                    <a:cubicBezTo>
                      <a:pt x="258" y="1056"/>
                      <a:pt x="258" y="1056"/>
                      <a:pt x="258" y="1056"/>
                    </a:cubicBezTo>
                    <a:cubicBezTo>
                      <a:pt x="264" y="1061"/>
                      <a:pt x="265" y="1069"/>
                      <a:pt x="261" y="1076"/>
                    </a:cubicBezTo>
                    <a:cubicBezTo>
                      <a:pt x="258" y="1079"/>
                      <a:pt x="254" y="1081"/>
                      <a:pt x="250" y="1081"/>
                    </a:cubicBezTo>
                    <a:cubicBezTo>
                      <a:pt x="247" y="1081"/>
                      <a:pt x="244" y="1080"/>
                      <a:pt x="241" y="1079"/>
                    </a:cubicBezTo>
                    <a:moveTo>
                      <a:pt x="937" y="1075"/>
                    </a:moveTo>
                    <a:cubicBezTo>
                      <a:pt x="932" y="1069"/>
                      <a:pt x="933" y="1060"/>
                      <a:pt x="939" y="1056"/>
                    </a:cubicBezTo>
                    <a:cubicBezTo>
                      <a:pt x="946" y="1051"/>
                      <a:pt x="954" y="1052"/>
                      <a:pt x="959" y="1059"/>
                    </a:cubicBezTo>
                    <a:cubicBezTo>
                      <a:pt x="964" y="1065"/>
                      <a:pt x="962" y="1074"/>
                      <a:pt x="956" y="1078"/>
                    </a:cubicBezTo>
                    <a:cubicBezTo>
                      <a:pt x="956" y="1078"/>
                      <a:pt x="956" y="1078"/>
                      <a:pt x="956" y="1078"/>
                    </a:cubicBezTo>
                    <a:cubicBezTo>
                      <a:pt x="954" y="1080"/>
                      <a:pt x="951" y="1081"/>
                      <a:pt x="948" y="1081"/>
                    </a:cubicBezTo>
                    <a:cubicBezTo>
                      <a:pt x="944" y="1081"/>
                      <a:pt x="939" y="1079"/>
                      <a:pt x="937" y="1075"/>
                    </a:cubicBezTo>
                    <a:moveTo>
                      <a:pt x="188" y="1034"/>
                    </a:moveTo>
                    <a:cubicBezTo>
                      <a:pt x="182" y="1028"/>
                      <a:pt x="182" y="1020"/>
                      <a:pt x="187" y="1014"/>
                    </a:cubicBezTo>
                    <a:cubicBezTo>
                      <a:pt x="193" y="1008"/>
                      <a:pt x="201" y="1008"/>
                      <a:pt x="207" y="1013"/>
                    </a:cubicBezTo>
                    <a:cubicBezTo>
                      <a:pt x="213" y="1019"/>
                      <a:pt x="213" y="1028"/>
                      <a:pt x="208" y="1033"/>
                    </a:cubicBezTo>
                    <a:cubicBezTo>
                      <a:pt x="205" y="1036"/>
                      <a:pt x="201" y="1038"/>
                      <a:pt x="198" y="1038"/>
                    </a:cubicBezTo>
                    <a:cubicBezTo>
                      <a:pt x="194" y="1038"/>
                      <a:pt x="191" y="1036"/>
                      <a:pt x="188" y="1034"/>
                    </a:cubicBezTo>
                    <a:moveTo>
                      <a:pt x="990" y="1033"/>
                    </a:moveTo>
                    <a:cubicBezTo>
                      <a:pt x="984" y="1027"/>
                      <a:pt x="985" y="1018"/>
                      <a:pt x="990" y="1013"/>
                    </a:cubicBezTo>
                    <a:cubicBezTo>
                      <a:pt x="996" y="1008"/>
                      <a:pt x="1005" y="1008"/>
                      <a:pt x="1010" y="1014"/>
                    </a:cubicBezTo>
                    <a:cubicBezTo>
                      <a:pt x="1015" y="1019"/>
                      <a:pt x="1015" y="1028"/>
                      <a:pt x="1010" y="1033"/>
                    </a:cubicBezTo>
                    <a:cubicBezTo>
                      <a:pt x="1007" y="1036"/>
                      <a:pt x="1003" y="1037"/>
                      <a:pt x="1000" y="1037"/>
                    </a:cubicBezTo>
                    <a:cubicBezTo>
                      <a:pt x="996" y="1037"/>
                      <a:pt x="992" y="1036"/>
                      <a:pt x="990" y="1033"/>
                    </a:cubicBezTo>
                    <a:moveTo>
                      <a:pt x="140" y="983"/>
                    </a:moveTo>
                    <a:cubicBezTo>
                      <a:pt x="135" y="977"/>
                      <a:pt x="136" y="968"/>
                      <a:pt x="142" y="963"/>
                    </a:cubicBezTo>
                    <a:cubicBezTo>
                      <a:pt x="148" y="958"/>
                      <a:pt x="157" y="959"/>
                      <a:pt x="162" y="965"/>
                    </a:cubicBezTo>
                    <a:cubicBezTo>
                      <a:pt x="166" y="971"/>
                      <a:pt x="166" y="980"/>
                      <a:pt x="160" y="985"/>
                    </a:cubicBezTo>
                    <a:cubicBezTo>
                      <a:pt x="157" y="987"/>
                      <a:pt x="154" y="988"/>
                      <a:pt x="151" y="988"/>
                    </a:cubicBezTo>
                    <a:cubicBezTo>
                      <a:pt x="147" y="988"/>
                      <a:pt x="143" y="986"/>
                      <a:pt x="140" y="983"/>
                    </a:cubicBezTo>
                    <a:moveTo>
                      <a:pt x="1038" y="985"/>
                    </a:moveTo>
                    <a:cubicBezTo>
                      <a:pt x="1032" y="980"/>
                      <a:pt x="1031" y="971"/>
                      <a:pt x="1036" y="965"/>
                    </a:cubicBezTo>
                    <a:cubicBezTo>
                      <a:pt x="1041" y="959"/>
                      <a:pt x="1050" y="958"/>
                      <a:pt x="1056" y="963"/>
                    </a:cubicBezTo>
                    <a:cubicBezTo>
                      <a:pt x="1061" y="968"/>
                      <a:pt x="1062" y="977"/>
                      <a:pt x="1057" y="983"/>
                    </a:cubicBezTo>
                    <a:cubicBezTo>
                      <a:pt x="1055" y="986"/>
                      <a:pt x="1051" y="988"/>
                      <a:pt x="1047" y="988"/>
                    </a:cubicBezTo>
                    <a:cubicBezTo>
                      <a:pt x="1043" y="988"/>
                      <a:pt x="1040" y="987"/>
                      <a:pt x="1038" y="985"/>
                    </a:cubicBezTo>
                    <a:moveTo>
                      <a:pt x="98" y="927"/>
                    </a:moveTo>
                    <a:cubicBezTo>
                      <a:pt x="94" y="921"/>
                      <a:pt x="96" y="912"/>
                      <a:pt x="102" y="908"/>
                    </a:cubicBezTo>
                    <a:cubicBezTo>
                      <a:pt x="109" y="904"/>
                      <a:pt x="118" y="906"/>
                      <a:pt x="122" y="912"/>
                    </a:cubicBezTo>
                    <a:cubicBezTo>
                      <a:pt x="126" y="918"/>
                      <a:pt x="124" y="927"/>
                      <a:pt x="118" y="931"/>
                    </a:cubicBezTo>
                    <a:cubicBezTo>
                      <a:pt x="115" y="933"/>
                      <a:pt x="113" y="934"/>
                      <a:pt x="110" y="934"/>
                    </a:cubicBezTo>
                    <a:cubicBezTo>
                      <a:pt x="106" y="934"/>
                      <a:pt x="101" y="932"/>
                      <a:pt x="98" y="927"/>
                    </a:cubicBezTo>
                    <a:moveTo>
                      <a:pt x="1080" y="931"/>
                    </a:moveTo>
                    <a:cubicBezTo>
                      <a:pt x="1073" y="927"/>
                      <a:pt x="1071" y="918"/>
                      <a:pt x="1076" y="912"/>
                    </a:cubicBezTo>
                    <a:cubicBezTo>
                      <a:pt x="1080" y="905"/>
                      <a:pt x="1088" y="903"/>
                      <a:pt x="1095" y="908"/>
                    </a:cubicBezTo>
                    <a:cubicBezTo>
                      <a:pt x="1101" y="912"/>
                      <a:pt x="1103" y="921"/>
                      <a:pt x="1099" y="927"/>
                    </a:cubicBezTo>
                    <a:cubicBezTo>
                      <a:pt x="1096" y="931"/>
                      <a:pt x="1092" y="933"/>
                      <a:pt x="1087" y="933"/>
                    </a:cubicBezTo>
                    <a:cubicBezTo>
                      <a:pt x="1085" y="933"/>
                      <a:pt x="1082" y="933"/>
                      <a:pt x="1080" y="931"/>
                    </a:cubicBezTo>
                    <a:moveTo>
                      <a:pt x="64" y="867"/>
                    </a:moveTo>
                    <a:cubicBezTo>
                      <a:pt x="60" y="860"/>
                      <a:pt x="63" y="852"/>
                      <a:pt x="70" y="848"/>
                    </a:cubicBezTo>
                    <a:cubicBezTo>
                      <a:pt x="77" y="845"/>
                      <a:pt x="85" y="848"/>
                      <a:pt x="89" y="855"/>
                    </a:cubicBezTo>
                    <a:cubicBezTo>
                      <a:pt x="92" y="862"/>
                      <a:pt x="89" y="870"/>
                      <a:pt x="82" y="873"/>
                    </a:cubicBezTo>
                    <a:cubicBezTo>
                      <a:pt x="80" y="874"/>
                      <a:pt x="78" y="875"/>
                      <a:pt x="76" y="875"/>
                    </a:cubicBezTo>
                    <a:cubicBezTo>
                      <a:pt x="71" y="875"/>
                      <a:pt x="66" y="872"/>
                      <a:pt x="64" y="867"/>
                    </a:cubicBezTo>
                    <a:moveTo>
                      <a:pt x="1115" y="873"/>
                    </a:moveTo>
                    <a:cubicBezTo>
                      <a:pt x="1108" y="869"/>
                      <a:pt x="1105" y="861"/>
                      <a:pt x="1109" y="854"/>
                    </a:cubicBezTo>
                    <a:cubicBezTo>
                      <a:pt x="1112" y="847"/>
                      <a:pt x="1121" y="844"/>
                      <a:pt x="1128" y="848"/>
                    </a:cubicBezTo>
                    <a:cubicBezTo>
                      <a:pt x="1134" y="851"/>
                      <a:pt x="1137" y="860"/>
                      <a:pt x="1134" y="867"/>
                    </a:cubicBezTo>
                    <a:cubicBezTo>
                      <a:pt x="1131" y="872"/>
                      <a:pt x="1126" y="874"/>
                      <a:pt x="1121" y="874"/>
                    </a:cubicBezTo>
                    <a:cubicBezTo>
                      <a:pt x="1119" y="874"/>
                      <a:pt x="1117" y="874"/>
                      <a:pt x="1115" y="873"/>
                    </a:cubicBezTo>
                    <a:moveTo>
                      <a:pt x="36" y="803"/>
                    </a:moveTo>
                    <a:cubicBezTo>
                      <a:pt x="33" y="796"/>
                      <a:pt x="37" y="788"/>
                      <a:pt x="44" y="785"/>
                    </a:cubicBezTo>
                    <a:cubicBezTo>
                      <a:pt x="51" y="783"/>
                      <a:pt x="60" y="786"/>
                      <a:pt x="62" y="794"/>
                    </a:cubicBezTo>
                    <a:cubicBezTo>
                      <a:pt x="65" y="801"/>
                      <a:pt x="61" y="809"/>
                      <a:pt x="54" y="812"/>
                    </a:cubicBezTo>
                    <a:cubicBezTo>
                      <a:pt x="52" y="812"/>
                      <a:pt x="51" y="813"/>
                      <a:pt x="49" y="813"/>
                    </a:cubicBezTo>
                    <a:cubicBezTo>
                      <a:pt x="43" y="813"/>
                      <a:pt x="38" y="809"/>
                      <a:pt x="36" y="803"/>
                    </a:cubicBezTo>
                    <a:moveTo>
                      <a:pt x="1143" y="811"/>
                    </a:moveTo>
                    <a:cubicBezTo>
                      <a:pt x="1136" y="808"/>
                      <a:pt x="1132" y="800"/>
                      <a:pt x="1135" y="793"/>
                    </a:cubicBezTo>
                    <a:cubicBezTo>
                      <a:pt x="1138" y="786"/>
                      <a:pt x="1146" y="782"/>
                      <a:pt x="1153" y="785"/>
                    </a:cubicBezTo>
                    <a:cubicBezTo>
                      <a:pt x="1160" y="787"/>
                      <a:pt x="1164" y="795"/>
                      <a:pt x="1161" y="803"/>
                    </a:cubicBezTo>
                    <a:cubicBezTo>
                      <a:pt x="1159" y="808"/>
                      <a:pt x="1154" y="812"/>
                      <a:pt x="1148" y="812"/>
                    </a:cubicBezTo>
                    <a:cubicBezTo>
                      <a:pt x="1147" y="812"/>
                      <a:pt x="1145" y="812"/>
                      <a:pt x="1143" y="811"/>
                    </a:cubicBezTo>
                    <a:moveTo>
                      <a:pt x="16" y="737"/>
                    </a:moveTo>
                    <a:cubicBezTo>
                      <a:pt x="14" y="729"/>
                      <a:pt x="19" y="722"/>
                      <a:pt x="26" y="720"/>
                    </a:cubicBezTo>
                    <a:cubicBezTo>
                      <a:pt x="34" y="718"/>
                      <a:pt x="41" y="723"/>
                      <a:pt x="43" y="730"/>
                    </a:cubicBezTo>
                    <a:cubicBezTo>
                      <a:pt x="45" y="738"/>
                      <a:pt x="40" y="745"/>
                      <a:pt x="33" y="747"/>
                    </a:cubicBezTo>
                    <a:cubicBezTo>
                      <a:pt x="32" y="747"/>
                      <a:pt x="31" y="747"/>
                      <a:pt x="29" y="747"/>
                    </a:cubicBezTo>
                    <a:cubicBezTo>
                      <a:pt x="23" y="747"/>
                      <a:pt x="17" y="743"/>
                      <a:pt x="16" y="737"/>
                    </a:cubicBezTo>
                    <a:moveTo>
                      <a:pt x="1164" y="746"/>
                    </a:moveTo>
                    <a:cubicBezTo>
                      <a:pt x="1157" y="745"/>
                      <a:pt x="1152" y="737"/>
                      <a:pt x="1154" y="730"/>
                    </a:cubicBezTo>
                    <a:cubicBezTo>
                      <a:pt x="1156" y="722"/>
                      <a:pt x="1163" y="717"/>
                      <a:pt x="1171" y="719"/>
                    </a:cubicBezTo>
                    <a:cubicBezTo>
                      <a:pt x="1178" y="721"/>
                      <a:pt x="1183" y="728"/>
                      <a:pt x="1181" y="736"/>
                    </a:cubicBezTo>
                    <a:cubicBezTo>
                      <a:pt x="1180" y="742"/>
                      <a:pt x="1174" y="747"/>
                      <a:pt x="1168" y="747"/>
                    </a:cubicBezTo>
                    <a:cubicBezTo>
                      <a:pt x="1167" y="747"/>
                      <a:pt x="1166" y="747"/>
                      <a:pt x="1164" y="746"/>
                    </a:cubicBezTo>
                    <a:moveTo>
                      <a:pt x="4" y="668"/>
                    </a:moveTo>
                    <a:cubicBezTo>
                      <a:pt x="3" y="660"/>
                      <a:pt x="8" y="653"/>
                      <a:pt x="16" y="653"/>
                    </a:cubicBezTo>
                    <a:cubicBezTo>
                      <a:pt x="24" y="652"/>
                      <a:pt x="31" y="657"/>
                      <a:pt x="32" y="665"/>
                    </a:cubicBezTo>
                    <a:cubicBezTo>
                      <a:pt x="33" y="673"/>
                      <a:pt x="27" y="679"/>
                      <a:pt x="19" y="680"/>
                    </a:cubicBezTo>
                    <a:cubicBezTo>
                      <a:pt x="19" y="680"/>
                      <a:pt x="18" y="680"/>
                      <a:pt x="18" y="680"/>
                    </a:cubicBezTo>
                    <a:cubicBezTo>
                      <a:pt x="11" y="680"/>
                      <a:pt x="5" y="675"/>
                      <a:pt x="4" y="668"/>
                    </a:cubicBezTo>
                    <a:moveTo>
                      <a:pt x="1178" y="680"/>
                    </a:moveTo>
                    <a:cubicBezTo>
                      <a:pt x="1170" y="679"/>
                      <a:pt x="1165" y="672"/>
                      <a:pt x="1166" y="664"/>
                    </a:cubicBezTo>
                    <a:cubicBezTo>
                      <a:pt x="1166" y="664"/>
                      <a:pt x="1166" y="664"/>
                      <a:pt x="1166" y="664"/>
                    </a:cubicBezTo>
                    <a:cubicBezTo>
                      <a:pt x="1166" y="657"/>
                      <a:pt x="1173" y="651"/>
                      <a:pt x="1181" y="652"/>
                    </a:cubicBezTo>
                    <a:cubicBezTo>
                      <a:pt x="1189" y="653"/>
                      <a:pt x="1194" y="660"/>
                      <a:pt x="1193" y="667"/>
                    </a:cubicBezTo>
                    <a:cubicBezTo>
                      <a:pt x="1193" y="675"/>
                      <a:pt x="1186" y="680"/>
                      <a:pt x="1179" y="680"/>
                    </a:cubicBezTo>
                    <a:cubicBezTo>
                      <a:pt x="1179" y="680"/>
                      <a:pt x="1178" y="680"/>
                      <a:pt x="1178" y="680"/>
                    </a:cubicBezTo>
                    <a:moveTo>
                      <a:pt x="0" y="599"/>
                    </a:moveTo>
                    <a:cubicBezTo>
                      <a:pt x="0" y="591"/>
                      <a:pt x="6" y="585"/>
                      <a:pt x="14" y="585"/>
                    </a:cubicBezTo>
                    <a:cubicBezTo>
                      <a:pt x="21" y="585"/>
                      <a:pt x="28" y="591"/>
                      <a:pt x="28" y="599"/>
                    </a:cubicBezTo>
                    <a:cubicBezTo>
                      <a:pt x="28" y="606"/>
                      <a:pt x="21" y="613"/>
                      <a:pt x="14" y="613"/>
                    </a:cubicBezTo>
                    <a:cubicBezTo>
                      <a:pt x="6" y="613"/>
                      <a:pt x="0" y="606"/>
                      <a:pt x="0" y="599"/>
                    </a:cubicBezTo>
                    <a:moveTo>
                      <a:pt x="1169" y="598"/>
                    </a:moveTo>
                    <a:cubicBezTo>
                      <a:pt x="1169" y="597"/>
                      <a:pt x="1169" y="597"/>
                      <a:pt x="1169" y="597"/>
                    </a:cubicBezTo>
                    <a:cubicBezTo>
                      <a:pt x="1169" y="597"/>
                      <a:pt x="1169" y="597"/>
                      <a:pt x="1169" y="597"/>
                    </a:cubicBezTo>
                    <a:cubicBezTo>
                      <a:pt x="1169" y="589"/>
                      <a:pt x="1176" y="583"/>
                      <a:pt x="1183" y="583"/>
                    </a:cubicBezTo>
                    <a:cubicBezTo>
                      <a:pt x="1191" y="583"/>
                      <a:pt x="1197" y="589"/>
                      <a:pt x="1197" y="597"/>
                    </a:cubicBezTo>
                    <a:cubicBezTo>
                      <a:pt x="1197" y="597"/>
                      <a:pt x="1197" y="597"/>
                      <a:pt x="1197" y="597"/>
                    </a:cubicBezTo>
                    <a:cubicBezTo>
                      <a:pt x="1197" y="598"/>
                      <a:pt x="1197" y="598"/>
                      <a:pt x="1197" y="598"/>
                    </a:cubicBezTo>
                    <a:cubicBezTo>
                      <a:pt x="1197" y="606"/>
                      <a:pt x="1191" y="612"/>
                      <a:pt x="1183" y="612"/>
                    </a:cubicBezTo>
                    <a:cubicBezTo>
                      <a:pt x="1176" y="612"/>
                      <a:pt x="1169" y="606"/>
                      <a:pt x="1169" y="598"/>
                    </a:cubicBezTo>
                    <a:moveTo>
                      <a:pt x="16" y="545"/>
                    </a:moveTo>
                    <a:cubicBezTo>
                      <a:pt x="8" y="544"/>
                      <a:pt x="3" y="537"/>
                      <a:pt x="4" y="529"/>
                    </a:cubicBezTo>
                    <a:cubicBezTo>
                      <a:pt x="5" y="521"/>
                      <a:pt x="11" y="516"/>
                      <a:pt x="19" y="517"/>
                    </a:cubicBezTo>
                    <a:cubicBezTo>
                      <a:pt x="27" y="518"/>
                      <a:pt x="32" y="525"/>
                      <a:pt x="31" y="532"/>
                    </a:cubicBezTo>
                    <a:cubicBezTo>
                      <a:pt x="31" y="539"/>
                      <a:pt x="25" y="545"/>
                      <a:pt x="18" y="545"/>
                    </a:cubicBezTo>
                    <a:cubicBezTo>
                      <a:pt x="17" y="545"/>
                      <a:pt x="16" y="545"/>
                      <a:pt x="16" y="545"/>
                    </a:cubicBezTo>
                    <a:moveTo>
                      <a:pt x="1165" y="530"/>
                    </a:moveTo>
                    <a:cubicBezTo>
                      <a:pt x="1164" y="523"/>
                      <a:pt x="1170" y="516"/>
                      <a:pt x="1178" y="515"/>
                    </a:cubicBezTo>
                    <a:cubicBezTo>
                      <a:pt x="1185" y="514"/>
                      <a:pt x="1192" y="520"/>
                      <a:pt x="1193" y="527"/>
                    </a:cubicBezTo>
                    <a:cubicBezTo>
                      <a:pt x="1194" y="535"/>
                      <a:pt x="1189" y="542"/>
                      <a:pt x="1181" y="543"/>
                    </a:cubicBezTo>
                    <a:cubicBezTo>
                      <a:pt x="1180" y="543"/>
                      <a:pt x="1180" y="543"/>
                      <a:pt x="1179" y="543"/>
                    </a:cubicBezTo>
                    <a:cubicBezTo>
                      <a:pt x="1172" y="543"/>
                      <a:pt x="1166" y="538"/>
                      <a:pt x="1165" y="530"/>
                    </a:cubicBezTo>
                    <a:moveTo>
                      <a:pt x="26" y="477"/>
                    </a:moveTo>
                    <a:cubicBezTo>
                      <a:pt x="18" y="476"/>
                      <a:pt x="14" y="468"/>
                      <a:pt x="16" y="461"/>
                    </a:cubicBezTo>
                    <a:cubicBezTo>
                      <a:pt x="16" y="461"/>
                      <a:pt x="16" y="461"/>
                      <a:pt x="16" y="461"/>
                    </a:cubicBezTo>
                    <a:cubicBezTo>
                      <a:pt x="17" y="453"/>
                      <a:pt x="25" y="448"/>
                      <a:pt x="32" y="450"/>
                    </a:cubicBezTo>
                    <a:cubicBezTo>
                      <a:pt x="40" y="452"/>
                      <a:pt x="45" y="459"/>
                      <a:pt x="43" y="467"/>
                    </a:cubicBezTo>
                    <a:cubicBezTo>
                      <a:pt x="41" y="473"/>
                      <a:pt x="36" y="478"/>
                      <a:pt x="29" y="478"/>
                    </a:cubicBezTo>
                    <a:cubicBezTo>
                      <a:pt x="28" y="478"/>
                      <a:pt x="27" y="478"/>
                      <a:pt x="26" y="477"/>
                    </a:cubicBezTo>
                    <a:moveTo>
                      <a:pt x="1154" y="465"/>
                    </a:moveTo>
                    <a:cubicBezTo>
                      <a:pt x="1152" y="458"/>
                      <a:pt x="1157" y="450"/>
                      <a:pt x="1164" y="448"/>
                    </a:cubicBezTo>
                    <a:cubicBezTo>
                      <a:pt x="1172" y="446"/>
                      <a:pt x="1179" y="451"/>
                      <a:pt x="1181" y="459"/>
                    </a:cubicBezTo>
                    <a:cubicBezTo>
                      <a:pt x="1183" y="466"/>
                      <a:pt x="1178" y="474"/>
                      <a:pt x="1171" y="476"/>
                    </a:cubicBezTo>
                    <a:cubicBezTo>
                      <a:pt x="1170" y="476"/>
                      <a:pt x="1168" y="476"/>
                      <a:pt x="1167" y="476"/>
                    </a:cubicBezTo>
                    <a:cubicBezTo>
                      <a:pt x="1161" y="476"/>
                      <a:pt x="1155" y="472"/>
                      <a:pt x="1154" y="465"/>
                    </a:cubicBezTo>
                    <a:moveTo>
                      <a:pt x="44" y="412"/>
                    </a:moveTo>
                    <a:cubicBezTo>
                      <a:pt x="37" y="409"/>
                      <a:pt x="33" y="401"/>
                      <a:pt x="35" y="394"/>
                    </a:cubicBezTo>
                    <a:cubicBezTo>
                      <a:pt x="35" y="394"/>
                      <a:pt x="35" y="394"/>
                      <a:pt x="35" y="394"/>
                    </a:cubicBezTo>
                    <a:cubicBezTo>
                      <a:pt x="38" y="386"/>
                      <a:pt x="46" y="383"/>
                      <a:pt x="53" y="385"/>
                    </a:cubicBezTo>
                    <a:cubicBezTo>
                      <a:pt x="61" y="388"/>
                      <a:pt x="64" y="396"/>
                      <a:pt x="62" y="403"/>
                    </a:cubicBezTo>
                    <a:cubicBezTo>
                      <a:pt x="60" y="409"/>
                      <a:pt x="54" y="413"/>
                      <a:pt x="49" y="413"/>
                    </a:cubicBezTo>
                    <a:cubicBezTo>
                      <a:pt x="47" y="413"/>
                      <a:pt x="45" y="412"/>
                      <a:pt x="44" y="412"/>
                    </a:cubicBezTo>
                    <a:moveTo>
                      <a:pt x="1135" y="402"/>
                    </a:moveTo>
                    <a:cubicBezTo>
                      <a:pt x="1132" y="394"/>
                      <a:pt x="1136" y="386"/>
                      <a:pt x="1143" y="384"/>
                    </a:cubicBezTo>
                    <a:cubicBezTo>
                      <a:pt x="1150" y="381"/>
                      <a:pt x="1158" y="385"/>
                      <a:pt x="1161" y="392"/>
                    </a:cubicBezTo>
                    <a:cubicBezTo>
                      <a:pt x="1164" y="399"/>
                      <a:pt x="1160" y="407"/>
                      <a:pt x="1153" y="410"/>
                    </a:cubicBezTo>
                    <a:cubicBezTo>
                      <a:pt x="1151" y="411"/>
                      <a:pt x="1149" y="411"/>
                      <a:pt x="1148" y="411"/>
                    </a:cubicBezTo>
                    <a:cubicBezTo>
                      <a:pt x="1142" y="411"/>
                      <a:pt x="1137" y="407"/>
                      <a:pt x="1135" y="402"/>
                    </a:cubicBezTo>
                    <a:moveTo>
                      <a:pt x="69" y="349"/>
                    </a:moveTo>
                    <a:cubicBezTo>
                      <a:pt x="62" y="345"/>
                      <a:pt x="60" y="337"/>
                      <a:pt x="63" y="330"/>
                    </a:cubicBezTo>
                    <a:cubicBezTo>
                      <a:pt x="66" y="323"/>
                      <a:pt x="75" y="320"/>
                      <a:pt x="82" y="324"/>
                    </a:cubicBezTo>
                    <a:cubicBezTo>
                      <a:pt x="89" y="327"/>
                      <a:pt x="91" y="335"/>
                      <a:pt x="88" y="342"/>
                    </a:cubicBezTo>
                    <a:cubicBezTo>
                      <a:pt x="86" y="347"/>
                      <a:pt x="81" y="350"/>
                      <a:pt x="76" y="350"/>
                    </a:cubicBezTo>
                    <a:cubicBezTo>
                      <a:pt x="73" y="350"/>
                      <a:pt x="71" y="350"/>
                      <a:pt x="69" y="349"/>
                    </a:cubicBezTo>
                    <a:moveTo>
                      <a:pt x="1108" y="341"/>
                    </a:moveTo>
                    <a:cubicBezTo>
                      <a:pt x="1105" y="334"/>
                      <a:pt x="1108" y="325"/>
                      <a:pt x="1114" y="322"/>
                    </a:cubicBezTo>
                    <a:cubicBezTo>
                      <a:pt x="1121" y="318"/>
                      <a:pt x="1130" y="321"/>
                      <a:pt x="1133" y="328"/>
                    </a:cubicBezTo>
                    <a:cubicBezTo>
                      <a:pt x="1137" y="335"/>
                      <a:pt x="1134" y="343"/>
                      <a:pt x="1127" y="347"/>
                    </a:cubicBezTo>
                    <a:cubicBezTo>
                      <a:pt x="1125" y="348"/>
                      <a:pt x="1123" y="348"/>
                      <a:pt x="1121" y="348"/>
                    </a:cubicBezTo>
                    <a:cubicBezTo>
                      <a:pt x="1116" y="348"/>
                      <a:pt x="1111" y="346"/>
                      <a:pt x="1108" y="341"/>
                    </a:cubicBezTo>
                    <a:moveTo>
                      <a:pt x="102" y="289"/>
                    </a:moveTo>
                    <a:cubicBezTo>
                      <a:pt x="95" y="285"/>
                      <a:pt x="94" y="276"/>
                      <a:pt x="98" y="269"/>
                    </a:cubicBezTo>
                    <a:cubicBezTo>
                      <a:pt x="102" y="263"/>
                      <a:pt x="111" y="261"/>
                      <a:pt x="117" y="265"/>
                    </a:cubicBezTo>
                    <a:cubicBezTo>
                      <a:pt x="124" y="270"/>
                      <a:pt x="125" y="278"/>
                      <a:pt x="121" y="285"/>
                    </a:cubicBezTo>
                    <a:cubicBezTo>
                      <a:pt x="119" y="289"/>
                      <a:pt x="114" y="291"/>
                      <a:pt x="109" y="291"/>
                    </a:cubicBezTo>
                    <a:cubicBezTo>
                      <a:pt x="107" y="291"/>
                      <a:pt x="104" y="290"/>
                      <a:pt x="102" y="289"/>
                    </a:cubicBezTo>
                    <a:moveTo>
                      <a:pt x="1075" y="283"/>
                    </a:moveTo>
                    <a:cubicBezTo>
                      <a:pt x="1071" y="277"/>
                      <a:pt x="1072" y="268"/>
                      <a:pt x="1079" y="264"/>
                    </a:cubicBezTo>
                    <a:cubicBezTo>
                      <a:pt x="1085" y="260"/>
                      <a:pt x="1094" y="261"/>
                      <a:pt x="1098" y="268"/>
                    </a:cubicBezTo>
                    <a:cubicBezTo>
                      <a:pt x="1098" y="268"/>
                      <a:pt x="1098" y="268"/>
                      <a:pt x="1098" y="268"/>
                    </a:cubicBezTo>
                    <a:cubicBezTo>
                      <a:pt x="1103" y="274"/>
                      <a:pt x="1101" y="283"/>
                      <a:pt x="1094" y="287"/>
                    </a:cubicBezTo>
                    <a:cubicBezTo>
                      <a:pt x="1092" y="289"/>
                      <a:pt x="1089" y="290"/>
                      <a:pt x="1087" y="290"/>
                    </a:cubicBezTo>
                    <a:cubicBezTo>
                      <a:pt x="1082" y="290"/>
                      <a:pt x="1078" y="287"/>
                      <a:pt x="1075" y="283"/>
                    </a:cubicBezTo>
                    <a:moveTo>
                      <a:pt x="141" y="233"/>
                    </a:moveTo>
                    <a:cubicBezTo>
                      <a:pt x="135" y="228"/>
                      <a:pt x="134" y="220"/>
                      <a:pt x="139" y="214"/>
                    </a:cubicBezTo>
                    <a:cubicBezTo>
                      <a:pt x="144" y="208"/>
                      <a:pt x="153" y="207"/>
                      <a:pt x="159" y="212"/>
                    </a:cubicBezTo>
                    <a:cubicBezTo>
                      <a:pt x="165" y="217"/>
                      <a:pt x="166" y="226"/>
                      <a:pt x="161" y="232"/>
                    </a:cubicBezTo>
                    <a:cubicBezTo>
                      <a:pt x="158" y="235"/>
                      <a:pt x="154" y="237"/>
                      <a:pt x="150" y="237"/>
                    </a:cubicBezTo>
                    <a:cubicBezTo>
                      <a:pt x="147" y="237"/>
                      <a:pt x="144" y="235"/>
                      <a:pt x="141" y="233"/>
                    </a:cubicBezTo>
                    <a:moveTo>
                      <a:pt x="1035" y="230"/>
                    </a:moveTo>
                    <a:cubicBezTo>
                      <a:pt x="1030" y="224"/>
                      <a:pt x="1031" y="216"/>
                      <a:pt x="1037" y="211"/>
                    </a:cubicBezTo>
                    <a:cubicBezTo>
                      <a:pt x="1043" y="206"/>
                      <a:pt x="1052" y="206"/>
                      <a:pt x="1057" y="212"/>
                    </a:cubicBezTo>
                    <a:cubicBezTo>
                      <a:pt x="1062" y="218"/>
                      <a:pt x="1061" y="227"/>
                      <a:pt x="1055" y="232"/>
                    </a:cubicBezTo>
                    <a:cubicBezTo>
                      <a:pt x="1052" y="234"/>
                      <a:pt x="1049" y="235"/>
                      <a:pt x="1046" y="235"/>
                    </a:cubicBezTo>
                    <a:cubicBezTo>
                      <a:pt x="1042" y="235"/>
                      <a:pt x="1038" y="234"/>
                      <a:pt x="1035" y="230"/>
                    </a:cubicBezTo>
                    <a:moveTo>
                      <a:pt x="187" y="183"/>
                    </a:moveTo>
                    <a:cubicBezTo>
                      <a:pt x="181" y="177"/>
                      <a:pt x="181" y="168"/>
                      <a:pt x="187" y="163"/>
                    </a:cubicBezTo>
                    <a:cubicBezTo>
                      <a:pt x="193" y="158"/>
                      <a:pt x="202" y="158"/>
                      <a:pt x="207" y="163"/>
                    </a:cubicBezTo>
                    <a:cubicBezTo>
                      <a:pt x="212" y="169"/>
                      <a:pt x="212" y="178"/>
                      <a:pt x="206" y="183"/>
                    </a:cubicBezTo>
                    <a:cubicBezTo>
                      <a:pt x="204" y="186"/>
                      <a:pt x="200" y="187"/>
                      <a:pt x="197" y="187"/>
                    </a:cubicBezTo>
                    <a:cubicBezTo>
                      <a:pt x="193" y="187"/>
                      <a:pt x="189" y="186"/>
                      <a:pt x="187" y="183"/>
                    </a:cubicBezTo>
                    <a:moveTo>
                      <a:pt x="990" y="182"/>
                    </a:moveTo>
                    <a:cubicBezTo>
                      <a:pt x="984" y="177"/>
                      <a:pt x="984" y="168"/>
                      <a:pt x="989" y="162"/>
                    </a:cubicBezTo>
                    <a:cubicBezTo>
                      <a:pt x="994" y="157"/>
                      <a:pt x="1003" y="156"/>
                      <a:pt x="1009" y="162"/>
                    </a:cubicBezTo>
                    <a:cubicBezTo>
                      <a:pt x="1014" y="167"/>
                      <a:pt x="1015" y="176"/>
                      <a:pt x="1009" y="181"/>
                    </a:cubicBezTo>
                    <a:cubicBezTo>
                      <a:pt x="1007" y="184"/>
                      <a:pt x="1003" y="186"/>
                      <a:pt x="999" y="186"/>
                    </a:cubicBezTo>
                    <a:cubicBezTo>
                      <a:pt x="996" y="186"/>
                      <a:pt x="992" y="185"/>
                      <a:pt x="990" y="182"/>
                    </a:cubicBezTo>
                    <a:moveTo>
                      <a:pt x="237" y="138"/>
                    </a:moveTo>
                    <a:cubicBezTo>
                      <a:pt x="233" y="131"/>
                      <a:pt x="234" y="123"/>
                      <a:pt x="240" y="118"/>
                    </a:cubicBezTo>
                    <a:cubicBezTo>
                      <a:pt x="247" y="113"/>
                      <a:pt x="255" y="115"/>
                      <a:pt x="260" y="121"/>
                    </a:cubicBezTo>
                    <a:cubicBezTo>
                      <a:pt x="265" y="127"/>
                      <a:pt x="263" y="136"/>
                      <a:pt x="257" y="140"/>
                    </a:cubicBezTo>
                    <a:cubicBezTo>
                      <a:pt x="255" y="142"/>
                      <a:pt x="252" y="143"/>
                      <a:pt x="249" y="143"/>
                    </a:cubicBezTo>
                    <a:cubicBezTo>
                      <a:pt x="244" y="143"/>
                      <a:pt x="240" y="141"/>
                      <a:pt x="237" y="138"/>
                    </a:cubicBezTo>
                    <a:moveTo>
                      <a:pt x="939" y="139"/>
                    </a:moveTo>
                    <a:cubicBezTo>
                      <a:pt x="932" y="135"/>
                      <a:pt x="931" y="126"/>
                      <a:pt x="936" y="120"/>
                    </a:cubicBezTo>
                    <a:cubicBezTo>
                      <a:pt x="940" y="114"/>
                      <a:pt x="949" y="112"/>
                      <a:pt x="955" y="117"/>
                    </a:cubicBezTo>
                    <a:cubicBezTo>
                      <a:pt x="962" y="122"/>
                      <a:pt x="963" y="130"/>
                      <a:pt x="958" y="137"/>
                    </a:cubicBezTo>
                    <a:cubicBezTo>
                      <a:pt x="955" y="140"/>
                      <a:pt x="951" y="142"/>
                      <a:pt x="947" y="142"/>
                    </a:cubicBezTo>
                    <a:cubicBezTo>
                      <a:pt x="944" y="142"/>
                      <a:pt x="941" y="141"/>
                      <a:pt x="939" y="139"/>
                    </a:cubicBezTo>
                    <a:moveTo>
                      <a:pt x="293" y="99"/>
                    </a:moveTo>
                    <a:cubicBezTo>
                      <a:pt x="289" y="92"/>
                      <a:pt x="292" y="84"/>
                      <a:pt x="298" y="80"/>
                    </a:cubicBezTo>
                    <a:cubicBezTo>
                      <a:pt x="305" y="76"/>
                      <a:pt x="314" y="78"/>
                      <a:pt x="318" y="85"/>
                    </a:cubicBezTo>
                    <a:cubicBezTo>
                      <a:pt x="321" y="91"/>
                      <a:pt x="319" y="100"/>
                      <a:pt x="312" y="104"/>
                    </a:cubicBezTo>
                    <a:cubicBezTo>
                      <a:pt x="310" y="105"/>
                      <a:pt x="308" y="106"/>
                      <a:pt x="305" y="106"/>
                    </a:cubicBezTo>
                    <a:cubicBezTo>
                      <a:pt x="301" y="106"/>
                      <a:pt x="296" y="103"/>
                      <a:pt x="293" y="99"/>
                    </a:cubicBezTo>
                    <a:moveTo>
                      <a:pt x="883" y="103"/>
                    </a:moveTo>
                    <a:cubicBezTo>
                      <a:pt x="876" y="99"/>
                      <a:pt x="874" y="91"/>
                      <a:pt x="878" y="84"/>
                    </a:cubicBezTo>
                    <a:cubicBezTo>
                      <a:pt x="882" y="77"/>
                      <a:pt x="890" y="75"/>
                      <a:pt x="897" y="79"/>
                    </a:cubicBezTo>
                    <a:cubicBezTo>
                      <a:pt x="904" y="83"/>
                      <a:pt x="906" y="91"/>
                      <a:pt x="902" y="98"/>
                    </a:cubicBezTo>
                    <a:cubicBezTo>
                      <a:pt x="900" y="102"/>
                      <a:pt x="895" y="105"/>
                      <a:pt x="890" y="105"/>
                    </a:cubicBezTo>
                    <a:cubicBezTo>
                      <a:pt x="888" y="105"/>
                      <a:pt x="885" y="104"/>
                      <a:pt x="883" y="103"/>
                    </a:cubicBezTo>
                    <a:moveTo>
                      <a:pt x="353" y="67"/>
                    </a:moveTo>
                    <a:cubicBezTo>
                      <a:pt x="350" y="60"/>
                      <a:pt x="353" y="51"/>
                      <a:pt x="361" y="48"/>
                    </a:cubicBezTo>
                    <a:cubicBezTo>
                      <a:pt x="368" y="45"/>
                      <a:pt x="376" y="49"/>
                      <a:pt x="379" y="56"/>
                    </a:cubicBezTo>
                    <a:cubicBezTo>
                      <a:pt x="382" y="63"/>
                      <a:pt x="379" y="71"/>
                      <a:pt x="372" y="74"/>
                    </a:cubicBezTo>
                    <a:cubicBezTo>
                      <a:pt x="370" y="75"/>
                      <a:pt x="368" y="75"/>
                      <a:pt x="366" y="75"/>
                    </a:cubicBezTo>
                    <a:cubicBezTo>
                      <a:pt x="361" y="75"/>
                      <a:pt x="356" y="72"/>
                      <a:pt x="353" y="67"/>
                    </a:cubicBezTo>
                    <a:moveTo>
                      <a:pt x="824" y="73"/>
                    </a:moveTo>
                    <a:cubicBezTo>
                      <a:pt x="817" y="70"/>
                      <a:pt x="813" y="62"/>
                      <a:pt x="816" y="55"/>
                    </a:cubicBezTo>
                    <a:cubicBezTo>
                      <a:pt x="819" y="48"/>
                      <a:pt x="828" y="45"/>
                      <a:pt x="835" y="48"/>
                    </a:cubicBezTo>
                    <a:cubicBezTo>
                      <a:pt x="842" y="51"/>
                      <a:pt x="845" y="59"/>
                      <a:pt x="842" y="66"/>
                    </a:cubicBezTo>
                    <a:cubicBezTo>
                      <a:pt x="840" y="71"/>
                      <a:pt x="835" y="74"/>
                      <a:pt x="829" y="74"/>
                    </a:cubicBezTo>
                    <a:cubicBezTo>
                      <a:pt x="827" y="74"/>
                      <a:pt x="826" y="74"/>
                      <a:pt x="824" y="73"/>
                    </a:cubicBezTo>
                    <a:moveTo>
                      <a:pt x="417" y="42"/>
                    </a:moveTo>
                    <a:cubicBezTo>
                      <a:pt x="414" y="34"/>
                      <a:pt x="419" y="27"/>
                      <a:pt x="426" y="24"/>
                    </a:cubicBezTo>
                    <a:cubicBezTo>
                      <a:pt x="433" y="22"/>
                      <a:pt x="441" y="26"/>
                      <a:pt x="443" y="34"/>
                    </a:cubicBezTo>
                    <a:cubicBezTo>
                      <a:pt x="446" y="41"/>
                      <a:pt x="441" y="49"/>
                      <a:pt x="434" y="51"/>
                    </a:cubicBezTo>
                    <a:cubicBezTo>
                      <a:pt x="433" y="52"/>
                      <a:pt x="431" y="52"/>
                      <a:pt x="430" y="52"/>
                    </a:cubicBezTo>
                    <a:cubicBezTo>
                      <a:pt x="424" y="52"/>
                      <a:pt x="418" y="48"/>
                      <a:pt x="417" y="42"/>
                    </a:cubicBezTo>
                    <a:moveTo>
                      <a:pt x="761" y="51"/>
                    </a:moveTo>
                    <a:cubicBezTo>
                      <a:pt x="754" y="49"/>
                      <a:pt x="750" y="41"/>
                      <a:pt x="752" y="33"/>
                    </a:cubicBezTo>
                    <a:cubicBezTo>
                      <a:pt x="754" y="26"/>
                      <a:pt x="762" y="22"/>
                      <a:pt x="769" y="24"/>
                    </a:cubicBezTo>
                    <a:cubicBezTo>
                      <a:pt x="777" y="26"/>
                      <a:pt x="781" y="34"/>
                      <a:pt x="779" y="41"/>
                    </a:cubicBezTo>
                    <a:cubicBezTo>
                      <a:pt x="777" y="47"/>
                      <a:pt x="771" y="51"/>
                      <a:pt x="765" y="51"/>
                    </a:cubicBezTo>
                    <a:cubicBezTo>
                      <a:pt x="764" y="51"/>
                      <a:pt x="763" y="51"/>
                      <a:pt x="761" y="51"/>
                    </a:cubicBezTo>
                    <a:moveTo>
                      <a:pt x="482" y="25"/>
                    </a:moveTo>
                    <a:cubicBezTo>
                      <a:pt x="481" y="17"/>
                      <a:pt x="486" y="10"/>
                      <a:pt x="494" y="8"/>
                    </a:cubicBezTo>
                    <a:cubicBezTo>
                      <a:pt x="501" y="7"/>
                      <a:pt x="509" y="12"/>
                      <a:pt x="510" y="20"/>
                    </a:cubicBezTo>
                    <a:cubicBezTo>
                      <a:pt x="511" y="27"/>
                      <a:pt x="506" y="35"/>
                      <a:pt x="499" y="36"/>
                    </a:cubicBezTo>
                    <a:cubicBezTo>
                      <a:pt x="498" y="36"/>
                      <a:pt x="497" y="36"/>
                      <a:pt x="496" y="36"/>
                    </a:cubicBezTo>
                    <a:cubicBezTo>
                      <a:pt x="489" y="36"/>
                      <a:pt x="483" y="31"/>
                      <a:pt x="482" y="25"/>
                    </a:cubicBezTo>
                    <a:moveTo>
                      <a:pt x="697" y="36"/>
                    </a:moveTo>
                    <a:cubicBezTo>
                      <a:pt x="689" y="34"/>
                      <a:pt x="684" y="27"/>
                      <a:pt x="685" y="19"/>
                    </a:cubicBezTo>
                    <a:cubicBezTo>
                      <a:pt x="687" y="12"/>
                      <a:pt x="694" y="7"/>
                      <a:pt x="702" y="8"/>
                    </a:cubicBezTo>
                    <a:cubicBezTo>
                      <a:pt x="709" y="9"/>
                      <a:pt x="714" y="17"/>
                      <a:pt x="713" y="24"/>
                    </a:cubicBezTo>
                    <a:cubicBezTo>
                      <a:pt x="712" y="31"/>
                      <a:pt x="706" y="36"/>
                      <a:pt x="699" y="36"/>
                    </a:cubicBezTo>
                    <a:cubicBezTo>
                      <a:pt x="698" y="36"/>
                      <a:pt x="698" y="36"/>
                      <a:pt x="697" y="36"/>
                    </a:cubicBezTo>
                    <a:moveTo>
                      <a:pt x="550" y="15"/>
                    </a:moveTo>
                    <a:cubicBezTo>
                      <a:pt x="549" y="7"/>
                      <a:pt x="555" y="1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71" y="0"/>
                      <a:pt x="577" y="6"/>
                      <a:pt x="578" y="13"/>
                    </a:cubicBezTo>
                    <a:cubicBezTo>
                      <a:pt x="578" y="21"/>
                      <a:pt x="572" y="28"/>
                      <a:pt x="564" y="28"/>
                    </a:cubicBezTo>
                    <a:cubicBezTo>
                      <a:pt x="564" y="28"/>
                      <a:pt x="564" y="28"/>
                      <a:pt x="564" y="28"/>
                    </a:cubicBezTo>
                    <a:cubicBezTo>
                      <a:pt x="556" y="28"/>
                      <a:pt x="550" y="22"/>
                      <a:pt x="550" y="15"/>
                    </a:cubicBezTo>
                    <a:moveTo>
                      <a:pt x="631" y="28"/>
                    </a:moveTo>
                    <a:cubicBezTo>
                      <a:pt x="623" y="28"/>
                      <a:pt x="617" y="21"/>
                      <a:pt x="618" y="13"/>
                    </a:cubicBezTo>
                    <a:cubicBezTo>
                      <a:pt x="618" y="6"/>
                      <a:pt x="625" y="0"/>
                      <a:pt x="632" y="0"/>
                    </a:cubicBezTo>
                    <a:cubicBezTo>
                      <a:pt x="640" y="1"/>
                      <a:pt x="646" y="7"/>
                      <a:pt x="646" y="15"/>
                    </a:cubicBezTo>
                    <a:cubicBezTo>
                      <a:pt x="645" y="22"/>
                      <a:pt x="639" y="28"/>
                      <a:pt x="632" y="28"/>
                    </a:cubicBezTo>
                    <a:cubicBezTo>
                      <a:pt x="631" y="28"/>
                      <a:pt x="631" y="28"/>
                      <a:pt x="631" y="28"/>
                    </a:cubicBezTo>
                  </a:path>
                </a:pathLst>
              </a:custGeom>
              <a:solidFill>
                <a:srgbClr val="904D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Oval 72"/>
              <p:cNvSpPr>
                <a:spLocks noChangeArrowheads="1"/>
              </p:cNvSpPr>
              <p:nvPr/>
            </p:nvSpPr>
            <p:spPr bwMode="auto">
              <a:xfrm>
                <a:off x="1741" y="1936"/>
                <a:ext cx="1149" cy="1148"/>
              </a:xfrm>
              <a:prstGeom prst="ellipse">
                <a:avLst/>
              </a:pr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Oval 73"/>
              <p:cNvSpPr>
                <a:spLocks noChangeArrowheads="1"/>
              </p:cNvSpPr>
              <p:nvPr/>
            </p:nvSpPr>
            <p:spPr bwMode="auto">
              <a:xfrm>
                <a:off x="1808" y="2001"/>
                <a:ext cx="1016" cy="1018"/>
              </a:xfrm>
              <a:prstGeom prst="ellipse">
                <a:avLst/>
              </a:prstGeom>
              <a:solidFill>
                <a:srgbClr val="FFA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74"/>
              <p:cNvSpPr>
                <a:spLocks noEditPoints="1"/>
              </p:cNvSpPr>
              <p:nvPr/>
            </p:nvSpPr>
            <p:spPr bwMode="auto">
              <a:xfrm>
                <a:off x="1942" y="2078"/>
                <a:ext cx="790" cy="871"/>
              </a:xfrm>
              <a:custGeom>
                <a:avLst/>
                <a:gdLst>
                  <a:gd name="T0" fmla="*/ 265 w 718"/>
                  <a:gd name="T1" fmla="*/ 756 h 791"/>
                  <a:gd name="T2" fmla="*/ 464 w 718"/>
                  <a:gd name="T3" fmla="*/ 763 h 791"/>
                  <a:gd name="T4" fmla="*/ 499 w 718"/>
                  <a:gd name="T5" fmla="*/ 675 h 791"/>
                  <a:gd name="T6" fmla="*/ 147 w 718"/>
                  <a:gd name="T7" fmla="*/ 632 h 791"/>
                  <a:gd name="T8" fmla="*/ 221 w 718"/>
                  <a:gd name="T9" fmla="*/ 629 h 791"/>
                  <a:gd name="T10" fmla="*/ 100 w 718"/>
                  <a:gd name="T11" fmla="*/ 623 h 791"/>
                  <a:gd name="T12" fmla="*/ 444 w 718"/>
                  <a:gd name="T13" fmla="*/ 603 h 791"/>
                  <a:gd name="T14" fmla="*/ 310 w 718"/>
                  <a:gd name="T15" fmla="*/ 589 h 791"/>
                  <a:gd name="T16" fmla="*/ 41 w 718"/>
                  <a:gd name="T17" fmla="*/ 566 h 791"/>
                  <a:gd name="T18" fmla="*/ 92 w 718"/>
                  <a:gd name="T19" fmla="*/ 578 h 791"/>
                  <a:gd name="T20" fmla="*/ 295 w 718"/>
                  <a:gd name="T21" fmla="*/ 559 h 791"/>
                  <a:gd name="T22" fmla="*/ 299 w 718"/>
                  <a:gd name="T23" fmla="*/ 469 h 791"/>
                  <a:gd name="T24" fmla="*/ 238 w 718"/>
                  <a:gd name="T25" fmla="*/ 439 h 791"/>
                  <a:gd name="T26" fmla="*/ 224 w 718"/>
                  <a:gd name="T27" fmla="*/ 418 h 791"/>
                  <a:gd name="T28" fmla="*/ 0 w 718"/>
                  <a:gd name="T29" fmla="*/ 414 h 791"/>
                  <a:gd name="T30" fmla="*/ 33 w 718"/>
                  <a:gd name="T31" fmla="*/ 489 h 791"/>
                  <a:gd name="T32" fmla="*/ 677 w 718"/>
                  <a:gd name="T33" fmla="*/ 465 h 791"/>
                  <a:gd name="T34" fmla="*/ 198 w 718"/>
                  <a:gd name="T35" fmla="*/ 408 h 791"/>
                  <a:gd name="T36" fmla="*/ 18 w 718"/>
                  <a:gd name="T37" fmla="*/ 395 h 791"/>
                  <a:gd name="T38" fmla="*/ 706 w 718"/>
                  <a:gd name="T39" fmla="*/ 344 h 791"/>
                  <a:gd name="T40" fmla="*/ 279 w 718"/>
                  <a:gd name="T41" fmla="*/ 328 h 791"/>
                  <a:gd name="T42" fmla="*/ 185 w 718"/>
                  <a:gd name="T43" fmla="*/ 353 h 791"/>
                  <a:gd name="T44" fmla="*/ 618 w 718"/>
                  <a:gd name="T45" fmla="*/ 407 h 791"/>
                  <a:gd name="T46" fmla="*/ 251 w 718"/>
                  <a:gd name="T47" fmla="*/ 324 h 791"/>
                  <a:gd name="T48" fmla="*/ 639 w 718"/>
                  <a:gd name="T49" fmla="*/ 423 h 791"/>
                  <a:gd name="T50" fmla="*/ 661 w 718"/>
                  <a:gd name="T51" fmla="*/ 287 h 791"/>
                  <a:gd name="T52" fmla="*/ 552 w 718"/>
                  <a:gd name="T53" fmla="*/ 293 h 791"/>
                  <a:gd name="T54" fmla="*/ 570 w 718"/>
                  <a:gd name="T55" fmla="*/ 287 h 791"/>
                  <a:gd name="T56" fmla="*/ 422 w 718"/>
                  <a:gd name="T57" fmla="*/ 278 h 791"/>
                  <a:gd name="T58" fmla="*/ 361 w 718"/>
                  <a:gd name="T59" fmla="*/ 275 h 791"/>
                  <a:gd name="T60" fmla="*/ 225 w 718"/>
                  <a:gd name="T61" fmla="*/ 263 h 791"/>
                  <a:gd name="T62" fmla="*/ 166 w 718"/>
                  <a:gd name="T63" fmla="*/ 320 h 791"/>
                  <a:gd name="T64" fmla="*/ 37 w 718"/>
                  <a:gd name="T65" fmla="*/ 319 h 791"/>
                  <a:gd name="T66" fmla="*/ 68 w 718"/>
                  <a:gd name="T67" fmla="*/ 241 h 791"/>
                  <a:gd name="T68" fmla="*/ 80 w 718"/>
                  <a:gd name="T69" fmla="*/ 228 h 791"/>
                  <a:gd name="T70" fmla="*/ 98 w 718"/>
                  <a:gd name="T71" fmla="*/ 221 h 791"/>
                  <a:gd name="T72" fmla="*/ 146 w 718"/>
                  <a:gd name="T73" fmla="*/ 209 h 791"/>
                  <a:gd name="T74" fmla="*/ 194 w 718"/>
                  <a:gd name="T75" fmla="*/ 177 h 791"/>
                  <a:gd name="T76" fmla="*/ 206 w 718"/>
                  <a:gd name="T77" fmla="*/ 181 h 791"/>
                  <a:gd name="T78" fmla="*/ 413 w 718"/>
                  <a:gd name="T79" fmla="*/ 220 h 791"/>
                  <a:gd name="T80" fmla="*/ 372 w 718"/>
                  <a:gd name="T81" fmla="*/ 232 h 791"/>
                  <a:gd name="T82" fmla="*/ 669 w 718"/>
                  <a:gd name="T83" fmla="*/ 273 h 791"/>
                  <a:gd name="T84" fmla="*/ 678 w 718"/>
                  <a:gd name="T85" fmla="*/ 246 h 791"/>
                  <a:gd name="T86" fmla="*/ 65 w 718"/>
                  <a:gd name="T87" fmla="*/ 186 h 791"/>
                  <a:gd name="T88" fmla="*/ 62 w 718"/>
                  <a:gd name="T89" fmla="*/ 146 h 791"/>
                  <a:gd name="T90" fmla="*/ 510 w 718"/>
                  <a:gd name="T91" fmla="*/ 133 h 791"/>
                  <a:gd name="T92" fmla="*/ 147 w 718"/>
                  <a:gd name="T93" fmla="*/ 167 h 791"/>
                  <a:gd name="T94" fmla="*/ 637 w 718"/>
                  <a:gd name="T95" fmla="*/ 227 h 791"/>
                  <a:gd name="T96" fmla="*/ 313 w 718"/>
                  <a:gd name="T97" fmla="*/ 96 h 791"/>
                  <a:gd name="T98" fmla="*/ 396 w 718"/>
                  <a:gd name="T99" fmla="*/ 75 h 791"/>
                  <a:gd name="T100" fmla="*/ 238 w 718"/>
                  <a:gd name="T101" fmla="*/ 68 h 791"/>
                  <a:gd name="T102" fmla="*/ 337 w 718"/>
                  <a:gd name="T103" fmla="*/ 35 h 791"/>
                  <a:gd name="T104" fmla="*/ 499 w 718"/>
                  <a:gd name="T105" fmla="*/ 75 h 791"/>
                  <a:gd name="T106" fmla="*/ 604 w 718"/>
                  <a:gd name="T107" fmla="*/ 123 h 791"/>
                  <a:gd name="T108" fmla="*/ 409 w 718"/>
                  <a:gd name="T109" fmla="*/ 6 h 791"/>
                  <a:gd name="T110" fmla="*/ 318 w 718"/>
                  <a:gd name="T111" fmla="*/ 4 h 791"/>
                  <a:gd name="T112" fmla="*/ 62 w 718"/>
                  <a:gd name="T113" fmla="*/ 10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91">
                    <a:moveTo>
                      <a:pt x="438" y="768"/>
                    </a:moveTo>
                    <a:cubicBezTo>
                      <a:pt x="413" y="781"/>
                      <a:pt x="384" y="787"/>
                      <a:pt x="352" y="787"/>
                    </a:cubicBezTo>
                    <a:cubicBezTo>
                      <a:pt x="322" y="787"/>
                      <a:pt x="291" y="781"/>
                      <a:pt x="260" y="772"/>
                    </a:cubicBezTo>
                    <a:cubicBezTo>
                      <a:pt x="295" y="784"/>
                      <a:pt x="331" y="790"/>
                      <a:pt x="364" y="791"/>
                    </a:cubicBezTo>
                    <a:cubicBezTo>
                      <a:pt x="394" y="791"/>
                      <a:pt x="421" y="785"/>
                      <a:pt x="445" y="774"/>
                    </a:cubicBezTo>
                    <a:cubicBezTo>
                      <a:pt x="442" y="772"/>
                      <a:pt x="440" y="770"/>
                      <a:pt x="438" y="768"/>
                    </a:cubicBezTo>
                    <a:moveTo>
                      <a:pt x="248" y="750"/>
                    </a:moveTo>
                    <a:cubicBezTo>
                      <a:pt x="253" y="753"/>
                      <a:pt x="259" y="755"/>
                      <a:pt x="265" y="756"/>
                    </a:cubicBezTo>
                    <a:cubicBezTo>
                      <a:pt x="260" y="755"/>
                      <a:pt x="255" y="753"/>
                      <a:pt x="250" y="750"/>
                    </a:cubicBezTo>
                    <a:cubicBezTo>
                      <a:pt x="249" y="750"/>
                      <a:pt x="249" y="750"/>
                      <a:pt x="249" y="750"/>
                    </a:cubicBezTo>
                    <a:cubicBezTo>
                      <a:pt x="249" y="750"/>
                      <a:pt x="248" y="750"/>
                      <a:pt x="248" y="750"/>
                    </a:cubicBezTo>
                    <a:moveTo>
                      <a:pt x="504" y="710"/>
                    </a:moveTo>
                    <a:cubicBezTo>
                      <a:pt x="499" y="712"/>
                      <a:pt x="494" y="713"/>
                      <a:pt x="489" y="714"/>
                    </a:cubicBezTo>
                    <a:cubicBezTo>
                      <a:pt x="487" y="717"/>
                      <a:pt x="486" y="719"/>
                      <a:pt x="485" y="721"/>
                    </a:cubicBezTo>
                    <a:cubicBezTo>
                      <a:pt x="478" y="735"/>
                      <a:pt x="468" y="746"/>
                      <a:pt x="457" y="755"/>
                    </a:cubicBezTo>
                    <a:cubicBezTo>
                      <a:pt x="459" y="758"/>
                      <a:pt x="461" y="761"/>
                      <a:pt x="464" y="763"/>
                    </a:cubicBezTo>
                    <a:cubicBezTo>
                      <a:pt x="464" y="763"/>
                      <a:pt x="464" y="763"/>
                      <a:pt x="464" y="763"/>
                    </a:cubicBezTo>
                    <a:cubicBezTo>
                      <a:pt x="478" y="753"/>
                      <a:pt x="489" y="741"/>
                      <a:pt x="497" y="725"/>
                    </a:cubicBezTo>
                    <a:cubicBezTo>
                      <a:pt x="500" y="721"/>
                      <a:pt x="502" y="716"/>
                      <a:pt x="504" y="710"/>
                    </a:cubicBezTo>
                    <a:moveTo>
                      <a:pt x="499" y="675"/>
                    </a:moveTo>
                    <a:cubicBezTo>
                      <a:pt x="499" y="680"/>
                      <a:pt x="498" y="684"/>
                      <a:pt x="497" y="688"/>
                    </a:cubicBezTo>
                    <a:cubicBezTo>
                      <a:pt x="502" y="686"/>
                      <a:pt x="506" y="685"/>
                      <a:pt x="511" y="683"/>
                    </a:cubicBezTo>
                    <a:cubicBezTo>
                      <a:pt x="511" y="683"/>
                      <a:pt x="511" y="683"/>
                      <a:pt x="511" y="682"/>
                    </a:cubicBezTo>
                    <a:cubicBezTo>
                      <a:pt x="507" y="680"/>
                      <a:pt x="503" y="678"/>
                      <a:pt x="499" y="675"/>
                    </a:cubicBezTo>
                    <a:moveTo>
                      <a:pt x="119" y="658"/>
                    </a:moveTo>
                    <a:cubicBezTo>
                      <a:pt x="132" y="677"/>
                      <a:pt x="150" y="694"/>
                      <a:pt x="171" y="710"/>
                    </a:cubicBezTo>
                    <a:cubicBezTo>
                      <a:pt x="172" y="709"/>
                      <a:pt x="174" y="708"/>
                      <a:pt x="175" y="708"/>
                    </a:cubicBezTo>
                    <a:cubicBezTo>
                      <a:pt x="157" y="693"/>
                      <a:pt x="141" y="677"/>
                      <a:pt x="129" y="659"/>
                    </a:cubicBezTo>
                    <a:cubicBezTo>
                      <a:pt x="128" y="659"/>
                      <a:pt x="127" y="659"/>
                      <a:pt x="127" y="659"/>
                    </a:cubicBezTo>
                    <a:cubicBezTo>
                      <a:pt x="124" y="659"/>
                      <a:pt x="121" y="658"/>
                      <a:pt x="119" y="658"/>
                    </a:cubicBezTo>
                    <a:moveTo>
                      <a:pt x="146" y="628"/>
                    </a:moveTo>
                    <a:cubicBezTo>
                      <a:pt x="147" y="629"/>
                      <a:pt x="147" y="631"/>
                      <a:pt x="147" y="632"/>
                    </a:cubicBezTo>
                    <a:cubicBezTo>
                      <a:pt x="151" y="632"/>
                      <a:pt x="154" y="632"/>
                      <a:pt x="158" y="632"/>
                    </a:cubicBezTo>
                    <a:cubicBezTo>
                      <a:pt x="157" y="631"/>
                      <a:pt x="156" y="630"/>
                      <a:pt x="155" y="629"/>
                    </a:cubicBezTo>
                    <a:cubicBezTo>
                      <a:pt x="152" y="629"/>
                      <a:pt x="149" y="629"/>
                      <a:pt x="146" y="628"/>
                    </a:cubicBezTo>
                    <a:moveTo>
                      <a:pt x="260" y="628"/>
                    </a:moveTo>
                    <a:cubicBezTo>
                      <a:pt x="259" y="628"/>
                      <a:pt x="257" y="628"/>
                      <a:pt x="255" y="628"/>
                    </a:cubicBezTo>
                    <a:cubicBezTo>
                      <a:pt x="250" y="629"/>
                      <a:pt x="244" y="629"/>
                      <a:pt x="239" y="629"/>
                    </a:cubicBezTo>
                    <a:cubicBezTo>
                      <a:pt x="236" y="630"/>
                      <a:pt x="233" y="631"/>
                      <a:pt x="230" y="631"/>
                    </a:cubicBezTo>
                    <a:cubicBezTo>
                      <a:pt x="227" y="631"/>
                      <a:pt x="224" y="630"/>
                      <a:pt x="221" y="629"/>
                    </a:cubicBezTo>
                    <a:cubicBezTo>
                      <a:pt x="211" y="629"/>
                      <a:pt x="200" y="630"/>
                      <a:pt x="189" y="630"/>
                    </a:cubicBezTo>
                    <a:cubicBezTo>
                      <a:pt x="188" y="630"/>
                      <a:pt x="186" y="630"/>
                      <a:pt x="185" y="630"/>
                    </a:cubicBezTo>
                    <a:cubicBezTo>
                      <a:pt x="186" y="631"/>
                      <a:pt x="188" y="632"/>
                      <a:pt x="189" y="634"/>
                    </a:cubicBezTo>
                    <a:cubicBezTo>
                      <a:pt x="193" y="634"/>
                      <a:pt x="197" y="634"/>
                      <a:pt x="201" y="634"/>
                    </a:cubicBezTo>
                    <a:cubicBezTo>
                      <a:pt x="221" y="634"/>
                      <a:pt x="241" y="633"/>
                      <a:pt x="259" y="633"/>
                    </a:cubicBezTo>
                    <a:cubicBezTo>
                      <a:pt x="259" y="632"/>
                      <a:pt x="259" y="631"/>
                      <a:pt x="259" y="631"/>
                    </a:cubicBezTo>
                    <a:cubicBezTo>
                      <a:pt x="259" y="630"/>
                      <a:pt x="260" y="629"/>
                      <a:pt x="260" y="628"/>
                    </a:cubicBezTo>
                    <a:moveTo>
                      <a:pt x="100" y="623"/>
                    </a:moveTo>
                    <a:cubicBezTo>
                      <a:pt x="102" y="627"/>
                      <a:pt x="103" y="630"/>
                      <a:pt x="105" y="634"/>
                    </a:cubicBezTo>
                    <a:cubicBezTo>
                      <a:pt x="106" y="630"/>
                      <a:pt x="107" y="627"/>
                      <a:pt x="109" y="624"/>
                    </a:cubicBezTo>
                    <a:cubicBezTo>
                      <a:pt x="106" y="624"/>
                      <a:pt x="103" y="623"/>
                      <a:pt x="100" y="623"/>
                    </a:cubicBezTo>
                    <a:moveTo>
                      <a:pt x="81" y="618"/>
                    </a:moveTo>
                    <a:cubicBezTo>
                      <a:pt x="81" y="618"/>
                      <a:pt x="82" y="618"/>
                      <a:pt x="82" y="619"/>
                    </a:cubicBezTo>
                    <a:cubicBezTo>
                      <a:pt x="82" y="619"/>
                      <a:pt x="82" y="618"/>
                      <a:pt x="82" y="618"/>
                    </a:cubicBezTo>
                    <a:cubicBezTo>
                      <a:pt x="82" y="618"/>
                      <a:pt x="81" y="618"/>
                      <a:pt x="81" y="618"/>
                    </a:cubicBezTo>
                    <a:moveTo>
                      <a:pt x="444" y="603"/>
                    </a:moveTo>
                    <a:cubicBezTo>
                      <a:pt x="447" y="605"/>
                      <a:pt x="451" y="606"/>
                      <a:pt x="455" y="607"/>
                    </a:cubicBezTo>
                    <a:cubicBezTo>
                      <a:pt x="455" y="607"/>
                      <a:pt x="455" y="607"/>
                      <a:pt x="454" y="606"/>
                    </a:cubicBezTo>
                    <a:cubicBezTo>
                      <a:pt x="451" y="605"/>
                      <a:pt x="447" y="604"/>
                      <a:pt x="444" y="603"/>
                    </a:cubicBezTo>
                    <a:moveTo>
                      <a:pt x="310" y="587"/>
                    </a:moveTo>
                    <a:cubicBezTo>
                      <a:pt x="304" y="598"/>
                      <a:pt x="297" y="611"/>
                      <a:pt x="291" y="627"/>
                    </a:cubicBezTo>
                    <a:cubicBezTo>
                      <a:pt x="293" y="626"/>
                      <a:pt x="295" y="624"/>
                      <a:pt x="297" y="623"/>
                    </a:cubicBezTo>
                    <a:cubicBezTo>
                      <a:pt x="302" y="619"/>
                      <a:pt x="305" y="614"/>
                      <a:pt x="307" y="608"/>
                    </a:cubicBezTo>
                    <a:cubicBezTo>
                      <a:pt x="309" y="602"/>
                      <a:pt x="310" y="596"/>
                      <a:pt x="310" y="589"/>
                    </a:cubicBezTo>
                    <a:cubicBezTo>
                      <a:pt x="310" y="588"/>
                      <a:pt x="310" y="588"/>
                      <a:pt x="310" y="587"/>
                    </a:cubicBezTo>
                    <a:moveTo>
                      <a:pt x="433" y="582"/>
                    </a:moveTo>
                    <a:cubicBezTo>
                      <a:pt x="432" y="582"/>
                      <a:pt x="431" y="582"/>
                      <a:pt x="431" y="582"/>
                    </a:cubicBezTo>
                    <a:cubicBezTo>
                      <a:pt x="431" y="582"/>
                      <a:pt x="431" y="582"/>
                      <a:pt x="431" y="582"/>
                    </a:cubicBezTo>
                    <a:cubicBezTo>
                      <a:pt x="437" y="584"/>
                      <a:pt x="443" y="586"/>
                      <a:pt x="449" y="588"/>
                    </a:cubicBezTo>
                    <a:cubicBezTo>
                      <a:pt x="444" y="586"/>
                      <a:pt x="439" y="584"/>
                      <a:pt x="434" y="582"/>
                    </a:cubicBezTo>
                    <a:cubicBezTo>
                      <a:pt x="433" y="582"/>
                      <a:pt x="433" y="582"/>
                      <a:pt x="433" y="582"/>
                    </a:cubicBezTo>
                    <a:moveTo>
                      <a:pt x="41" y="566"/>
                    </a:moveTo>
                    <a:cubicBezTo>
                      <a:pt x="43" y="573"/>
                      <a:pt x="45" y="579"/>
                      <a:pt x="47" y="584"/>
                    </a:cubicBezTo>
                    <a:cubicBezTo>
                      <a:pt x="56" y="591"/>
                      <a:pt x="66" y="596"/>
                      <a:pt x="78" y="600"/>
                    </a:cubicBezTo>
                    <a:cubicBezTo>
                      <a:pt x="78" y="600"/>
                      <a:pt x="78" y="600"/>
                      <a:pt x="78" y="599"/>
                    </a:cubicBezTo>
                    <a:cubicBezTo>
                      <a:pt x="67" y="595"/>
                      <a:pt x="58" y="588"/>
                      <a:pt x="51" y="581"/>
                    </a:cubicBezTo>
                    <a:cubicBezTo>
                      <a:pt x="47" y="577"/>
                      <a:pt x="44" y="572"/>
                      <a:pt x="41" y="566"/>
                    </a:cubicBezTo>
                    <a:moveTo>
                      <a:pt x="123" y="488"/>
                    </a:moveTo>
                    <a:cubicBezTo>
                      <a:pt x="118" y="496"/>
                      <a:pt x="113" y="504"/>
                      <a:pt x="109" y="512"/>
                    </a:cubicBezTo>
                    <a:cubicBezTo>
                      <a:pt x="97" y="535"/>
                      <a:pt x="92" y="557"/>
                      <a:pt x="92" y="578"/>
                    </a:cubicBezTo>
                    <a:cubicBezTo>
                      <a:pt x="92" y="587"/>
                      <a:pt x="93" y="596"/>
                      <a:pt x="95" y="605"/>
                    </a:cubicBezTo>
                    <a:cubicBezTo>
                      <a:pt x="99" y="606"/>
                      <a:pt x="103" y="607"/>
                      <a:pt x="107" y="608"/>
                    </a:cubicBezTo>
                    <a:cubicBezTo>
                      <a:pt x="105" y="599"/>
                      <a:pt x="104" y="590"/>
                      <a:pt x="104" y="582"/>
                    </a:cubicBezTo>
                    <a:cubicBezTo>
                      <a:pt x="104" y="562"/>
                      <a:pt x="108" y="542"/>
                      <a:pt x="118" y="521"/>
                    </a:cubicBezTo>
                    <a:cubicBezTo>
                      <a:pt x="119" y="511"/>
                      <a:pt x="120" y="500"/>
                      <a:pt x="123" y="488"/>
                    </a:cubicBezTo>
                    <a:moveTo>
                      <a:pt x="255" y="468"/>
                    </a:moveTo>
                    <a:cubicBezTo>
                      <a:pt x="266" y="488"/>
                      <a:pt x="277" y="509"/>
                      <a:pt x="284" y="528"/>
                    </a:cubicBezTo>
                    <a:cubicBezTo>
                      <a:pt x="289" y="539"/>
                      <a:pt x="292" y="549"/>
                      <a:pt x="295" y="559"/>
                    </a:cubicBezTo>
                    <a:cubicBezTo>
                      <a:pt x="297" y="556"/>
                      <a:pt x="300" y="552"/>
                      <a:pt x="303" y="549"/>
                    </a:cubicBezTo>
                    <a:cubicBezTo>
                      <a:pt x="301" y="544"/>
                      <a:pt x="299" y="538"/>
                      <a:pt x="296" y="532"/>
                    </a:cubicBezTo>
                    <a:cubicBezTo>
                      <a:pt x="289" y="514"/>
                      <a:pt x="279" y="494"/>
                      <a:pt x="268" y="475"/>
                    </a:cubicBezTo>
                    <a:cubicBezTo>
                      <a:pt x="264" y="472"/>
                      <a:pt x="259" y="470"/>
                      <a:pt x="255" y="468"/>
                    </a:cubicBezTo>
                    <a:moveTo>
                      <a:pt x="284" y="463"/>
                    </a:moveTo>
                    <a:cubicBezTo>
                      <a:pt x="283" y="463"/>
                      <a:pt x="282" y="463"/>
                      <a:pt x="281" y="463"/>
                    </a:cubicBezTo>
                    <a:cubicBezTo>
                      <a:pt x="287" y="465"/>
                      <a:pt x="293" y="468"/>
                      <a:pt x="299" y="470"/>
                    </a:cubicBezTo>
                    <a:cubicBezTo>
                      <a:pt x="299" y="470"/>
                      <a:pt x="299" y="470"/>
                      <a:pt x="299" y="469"/>
                    </a:cubicBezTo>
                    <a:cubicBezTo>
                      <a:pt x="294" y="467"/>
                      <a:pt x="289" y="465"/>
                      <a:pt x="284" y="463"/>
                    </a:cubicBezTo>
                    <a:moveTo>
                      <a:pt x="164" y="452"/>
                    </a:moveTo>
                    <a:cubicBezTo>
                      <a:pt x="163" y="453"/>
                      <a:pt x="163" y="454"/>
                      <a:pt x="163" y="455"/>
                    </a:cubicBezTo>
                    <a:cubicBezTo>
                      <a:pt x="163" y="454"/>
                      <a:pt x="164" y="453"/>
                      <a:pt x="164" y="453"/>
                    </a:cubicBezTo>
                    <a:cubicBezTo>
                      <a:pt x="164" y="453"/>
                      <a:pt x="164" y="452"/>
                      <a:pt x="164" y="452"/>
                    </a:cubicBezTo>
                    <a:moveTo>
                      <a:pt x="224" y="418"/>
                    </a:moveTo>
                    <a:cubicBezTo>
                      <a:pt x="226" y="421"/>
                      <a:pt x="228" y="424"/>
                      <a:pt x="230" y="428"/>
                    </a:cubicBezTo>
                    <a:cubicBezTo>
                      <a:pt x="233" y="431"/>
                      <a:pt x="235" y="435"/>
                      <a:pt x="238" y="439"/>
                    </a:cubicBezTo>
                    <a:cubicBezTo>
                      <a:pt x="238" y="439"/>
                      <a:pt x="238" y="439"/>
                      <a:pt x="238" y="439"/>
                    </a:cubicBezTo>
                    <a:cubicBezTo>
                      <a:pt x="240" y="441"/>
                      <a:pt x="243" y="443"/>
                      <a:pt x="246" y="445"/>
                    </a:cubicBezTo>
                    <a:cubicBezTo>
                      <a:pt x="248" y="444"/>
                      <a:pt x="250" y="444"/>
                      <a:pt x="251" y="444"/>
                    </a:cubicBezTo>
                    <a:cubicBezTo>
                      <a:pt x="251" y="444"/>
                      <a:pt x="250" y="443"/>
                      <a:pt x="250" y="443"/>
                    </a:cubicBezTo>
                    <a:cubicBezTo>
                      <a:pt x="250" y="443"/>
                      <a:pt x="250" y="443"/>
                      <a:pt x="250" y="443"/>
                    </a:cubicBezTo>
                    <a:cubicBezTo>
                      <a:pt x="247" y="439"/>
                      <a:pt x="245" y="435"/>
                      <a:pt x="242" y="432"/>
                    </a:cubicBezTo>
                    <a:cubicBezTo>
                      <a:pt x="240" y="428"/>
                      <a:pt x="238" y="425"/>
                      <a:pt x="235" y="421"/>
                    </a:cubicBezTo>
                    <a:cubicBezTo>
                      <a:pt x="232" y="420"/>
                      <a:pt x="228" y="419"/>
                      <a:pt x="224" y="418"/>
                    </a:cubicBezTo>
                    <a:moveTo>
                      <a:pt x="182" y="416"/>
                    </a:moveTo>
                    <a:cubicBezTo>
                      <a:pt x="180" y="418"/>
                      <a:pt x="178" y="420"/>
                      <a:pt x="176" y="422"/>
                    </a:cubicBezTo>
                    <a:cubicBezTo>
                      <a:pt x="174" y="427"/>
                      <a:pt x="172" y="432"/>
                      <a:pt x="170" y="437"/>
                    </a:cubicBezTo>
                    <a:cubicBezTo>
                      <a:pt x="172" y="437"/>
                      <a:pt x="174" y="438"/>
                      <a:pt x="177" y="438"/>
                    </a:cubicBezTo>
                    <a:cubicBezTo>
                      <a:pt x="181" y="433"/>
                      <a:pt x="186" y="428"/>
                      <a:pt x="191" y="423"/>
                    </a:cubicBezTo>
                    <a:cubicBezTo>
                      <a:pt x="188" y="421"/>
                      <a:pt x="185" y="418"/>
                      <a:pt x="182" y="416"/>
                    </a:cubicBezTo>
                    <a:moveTo>
                      <a:pt x="2" y="414"/>
                    </a:moveTo>
                    <a:cubicBezTo>
                      <a:pt x="0" y="414"/>
                      <a:pt x="0" y="414"/>
                      <a:pt x="0" y="414"/>
                    </a:cubicBezTo>
                    <a:cubicBezTo>
                      <a:pt x="0" y="415"/>
                      <a:pt x="0" y="417"/>
                      <a:pt x="0" y="418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1" y="416"/>
                      <a:pt x="1" y="415"/>
                      <a:pt x="2" y="414"/>
                    </a:cubicBezTo>
                    <a:moveTo>
                      <a:pt x="69" y="411"/>
                    </a:moveTo>
                    <a:cubicBezTo>
                      <a:pt x="63" y="419"/>
                      <a:pt x="57" y="427"/>
                      <a:pt x="52" y="436"/>
                    </a:cubicBezTo>
                    <a:cubicBezTo>
                      <a:pt x="46" y="444"/>
                      <a:pt x="42" y="453"/>
                      <a:pt x="38" y="461"/>
                    </a:cubicBezTo>
                    <a:cubicBezTo>
                      <a:pt x="37" y="470"/>
                      <a:pt x="35" y="479"/>
                      <a:pt x="33" y="489"/>
                    </a:cubicBezTo>
                    <a:cubicBezTo>
                      <a:pt x="31" y="500"/>
                      <a:pt x="31" y="512"/>
                      <a:pt x="32" y="524"/>
                    </a:cubicBezTo>
                    <a:cubicBezTo>
                      <a:pt x="33" y="523"/>
                      <a:pt x="33" y="522"/>
                      <a:pt x="34" y="521"/>
                    </a:cubicBezTo>
                    <a:cubicBezTo>
                      <a:pt x="35" y="519"/>
                      <a:pt x="35" y="516"/>
                      <a:pt x="35" y="514"/>
                    </a:cubicBezTo>
                    <a:cubicBezTo>
                      <a:pt x="39" y="488"/>
                      <a:pt x="49" y="463"/>
                      <a:pt x="64" y="440"/>
                    </a:cubicBezTo>
                    <a:cubicBezTo>
                      <a:pt x="68" y="432"/>
                      <a:pt x="74" y="425"/>
                      <a:pt x="80" y="417"/>
                    </a:cubicBezTo>
                    <a:cubicBezTo>
                      <a:pt x="76" y="415"/>
                      <a:pt x="73" y="413"/>
                      <a:pt x="69" y="411"/>
                    </a:cubicBezTo>
                    <a:moveTo>
                      <a:pt x="699" y="407"/>
                    </a:moveTo>
                    <a:cubicBezTo>
                      <a:pt x="695" y="419"/>
                      <a:pt x="688" y="440"/>
                      <a:pt x="677" y="465"/>
                    </a:cubicBezTo>
                    <a:cubicBezTo>
                      <a:pt x="676" y="467"/>
                      <a:pt x="675" y="469"/>
                      <a:pt x="674" y="471"/>
                    </a:cubicBezTo>
                    <a:cubicBezTo>
                      <a:pt x="676" y="475"/>
                      <a:pt x="679" y="480"/>
                      <a:pt x="681" y="485"/>
                    </a:cubicBezTo>
                    <a:cubicBezTo>
                      <a:pt x="684" y="480"/>
                      <a:pt x="686" y="474"/>
                      <a:pt x="689" y="469"/>
                    </a:cubicBezTo>
                    <a:cubicBezTo>
                      <a:pt x="700" y="444"/>
                      <a:pt x="707" y="422"/>
                      <a:pt x="711" y="411"/>
                    </a:cubicBezTo>
                    <a:cubicBezTo>
                      <a:pt x="711" y="411"/>
                      <a:pt x="710" y="411"/>
                      <a:pt x="710" y="411"/>
                    </a:cubicBezTo>
                    <a:cubicBezTo>
                      <a:pt x="706" y="411"/>
                      <a:pt x="702" y="410"/>
                      <a:pt x="699" y="407"/>
                    </a:cubicBezTo>
                    <a:moveTo>
                      <a:pt x="194" y="404"/>
                    </a:moveTo>
                    <a:cubicBezTo>
                      <a:pt x="195" y="406"/>
                      <a:pt x="196" y="407"/>
                      <a:pt x="198" y="408"/>
                    </a:cubicBezTo>
                    <a:cubicBezTo>
                      <a:pt x="197" y="407"/>
                      <a:pt x="197" y="406"/>
                      <a:pt x="196" y="406"/>
                    </a:cubicBezTo>
                    <a:cubicBezTo>
                      <a:pt x="195" y="405"/>
                      <a:pt x="194" y="405"/>
                      <a:pt x="194" y="404"/>
                    </a:cubicBezTo>
                    <a:moveTo>
                      <a:pt x="10" y="368"/>
                    </a:moveTo>
                    <a:cubicBezTo>
                      <a:pt x="9" y="376"/>
                      <a:pt x="7" y="384"/>
                      <a:pt x="6" y="391"/>
                    </a:cubicBezTo>
                    <a:cubicBezTo>
                      <a:pt x="5" y="398"/>
                      <a:pt x="4" y="405"/>
                      <a:pt x="4" y="410"/>
                    </a:cubicBezTo>
                    <a:cubicBezTo>
                      <a:pt x="7" y="406"/>
                      <a:pt x="10" y="404"/>
                      <a:pt x="14" y="403"/>
                    </a:cubicBezTo>
                    <a:cubicBezTo>
                      <a:pt x="15" y="402"/>
                      <a:pt x="16" y="401"/>
                      <a:pt x="17" y="400"/>
                    </a:cubicBezTo>
                    <a:cubicBezTo>
                      <a:pt x="18" y="398"/>
                      <a:pt x="18" y="397"/>
                      <a:pt x="18" y="395"/>
                    </a:cubicBezTo>
                    <a:cubicBezTo>
                      <a:pt x="19" y="389"/>
                      <a:pt x="20" y="383"/>
                      <a:pt x="21" y="377"/>
                    </a:cubicBezTo>
                    <a:cubicBezTo>
                      <a:pt x="18" y="374"/>
                      <a:pt x="14" y="371"/>
                      <a:pt x="10" y="368"/>
                    </a:cubicBezTo>
                    <a:moveTo>
                      <a:pt x="131" y="357"/>
                    </a:moveTo>
                    <a:cubicBezTo>
                      <a:pt x="114" y="368"/>
                      <a:pt x="97" y="381"/>
                      <a:pt x="82" y="397"/>
                    </a:cubicBezTo>
                    <a:cubicBezTo>
                      <a:pt x="85" y="399"/>
                      <a:pt x="89" y="401"/>
                      <a:pt x="92" y="403"/>
                    </a:cubicBezTo>
                    <a:cubicBezTo>
                      <a:pt x="106" y="389"/>
                      <a:pt x="121" y="376"/>
                      <a:pt x="137" y="365"/>
                    </a:cubicBezTo>
                    <a:cubicBezTo>
                      <a:pt x="135" y="362"/>
                      <a:pt x="133" y="359"/>
                      <a:pt x="131" y="357"/>
                    </a:cubicBezTo>
                    <a:moveTo>
                      <a:pt x="706" y="344"/>
                    </a:moveTo>
                    <a:cubicBezTo>
                      <a:pt x="706" y="348"/>
                      <a:pt x="706" y="351"/>
                      <a:pt x="706" y="355"/>
                    </a:cubicBezTo>
                    <a:cubicBezTo>
                      <a:pt x="706" y="360"/>
                      <a:pt x="706" y="364"/>
                      <a:pt x="706" y="368"/>
                    </a:cubicBezTo>
                    <a:cubicBezTo>
                      <a:pt x="707" y="368"/>
                      <a:pt x="709" y="367"/>
                      <a:pt x="710" y="367"/>
                    </a:cubicBezTo>
                    <a:cubicBezTo>
                      <a:pt x="713" y="367"/>
                      <a:pt x="715" y="368"/>
                      <a:pt x="718" y="369"/>
                    </a:cubicBezTo>
                    <a:cubicBezTo>
                      <a:pt x="718" y="366"/>
                      <a:pt x="718" y="362"/>
                      <a:pt x="718" y="359"/>
                    </a:cubicBezTo>
                    <a:cubicBezTo>
                      <a:pt x="718" y="357"/>
                      <a:pt x="718" y="356"/>
                      <a:pt x="718" y="354"/>
                    </a:cubicBezTo>
                    <a:cubicBezTo>
                      <a:pt x="714" y="350"/>
                      <a:pt x="710" y="347"/>
                      <a:pt x="706" y="344"/>
                    </a:cubicBezTo>
                    <a:moveTo>
                      <a:pt x="279" y="328"/>
                    </a:moveTo>
                    <a:cubicBezTo>
                      <a:pt x="257" y="346"/>
                      <a:pt x="236" y="364"/>
                      <a:pt x="216" y="382"/>
                    </a:cubicBezTo>
                    <a:cubicBezTo>
                      <a:pt x="220" y="384"/>
                      <a:pt x="223" y="387"/>
                      <a:pt x="226" y="389"/>
                    </a:cubicBezTo>
                    <a:cubicBezTo>
                      <a:pt x="246" y="370"/>
                      <a:pt x="268" y="351"/>
                      <a:pt x="291" y="332"/>
                    </a:cubicBezTo>
                    <a:cubicBezTo>
                      <a:pt x="287" y="330"/>
                      <a:pt x="283" y="329"/>
                      <a:pt x="279" y="328"/>
                    </a:cubicBezTo>
                    <a:moveTo>
                      <a:pt x="212" y="323"/>
                    </a:moveTo>
                    <a:cubicBezTo>
                      <a:pt x="198" y="326"/>
                      <a:pt x="183" y="330"/>
                      <a:pt x="169" y="336"/>
                    </a:cubicBezTo>
                    <a:cubicBezTo>
                      <a:pt x="173" y="343"/>
                      <a:pt x="178" y="349"/>
                      <a:pt x="184" y="355"/>
                    </a:cubicBezTo>
                    <a:cubicBezTo>
                      <a:pt x="184" y="354"/>
                      <a:pt x="185" y="354"/>
                      <a:pt x="185" y="353"/>
                    </a:cubicBezTo>
                    <a:cubicBezTo>
                      <a:pt x="183" y="351"/>
                      <a:pt x="182" y="349"/>
                      <a:pt x="180" y="348"/>
                    </a:cubicBezTo>
                    <a:cubicBezTo>
                      <a:pt x="179" y="346"/>
                      <a:pt x="178" y="344"/>
                      <a:pt x="177" y="342"/>
                    </a:cubicBezTo>
                    <a:cubicBezTo>
                      <a:pt x="185" y="338"/>
                      <a:pt x="194" y="335"/>
                      <a:pt x="203" y="332"/>
                    </a:cubicBezTo>
                    <a:cubicBezTo>
                      <a:pt x="206" y="329"/>
                      <a:pt x="209" y="326"/>
                      <a:pt x="212" y="323"/>
                    </a:cubicBezTo>
                    <a:moveTo>
                      <a:pt x="651" y="323"/>
                    </a:moveTo>
                    <a:cubicBezTo>
                      <a:pt x="650" y="325"/>
                      <a:pt x="649" y="328"/>
                      <a:pt x="648" y="331"/>
                    </a:cubicBezTo>
                    <a:cubicBezTo>
                      <a:pt x="638" y="358"/>
                      <a:pt x="627" y="382"/>
                      <a:pt x="621" y="399"/>
                    </a:cubicBezTo>
                    <a:cubicBezTo>
                      <a:pt x="620" y="402"/>
                      <a:pt x="619" y="404"/>
                      <a:pt x="618" y="407"/>
                    </a:cubicBezTo>
                    <a:cubicBezTo>
                      <a:pt x="621" y="409"/>
                      <a:pt x="624" y="410"/>
                      <a:pt x="627" y="413"/>
                    </a:cubicBezTo>
                    <a:cubicBezTo>
                      <a:pt x="629" y="410"/>
                      <a:pt x="631" y="408"/>
                      <a:pt x="632" y="405"/>
                    </a:cubicBezTo>
                    <a:cubicBezTo>
                      <a:pt x="633" y="404"/>
                      <a:pt x="633" y="404"/>
                      <a:pt x="633" y="403"/>
                    </a:cubicBezTo>
                    <a:cubicBezTo>
                      <a:pt x="637" y="392"/>
                      <a:pt x="643" y="378"/>
                      <a:pt x="649" y="363"/>
                    </a:cubicBezTo>
                    <a:cubicBezTo>
                      <a:pt x="651" y="354"/>
                      <a:pt x="651" y="346"/>
                      <a:pt x="651" y="337"/>
                    </a:cubicBezTo>
                    <a:cubicBezTo>
                      <a:pt x="651" y="332"/>
                      <a:pt x="651" y="327"/>
                      <a:pt x="651" y="323"/>
                    </a:cubicBezTo>
                    <a:moveTo>
                      <a:pt x="255" y="321"/>
                    </a:moveTo>
                    <a:cubicBezTo>
                      <a:pt x="254" y="322"/>
                      <a:pt x="253" y="323"/>
                      <a:pt x="251" y="324"/>
                    </a:cubicBezTo>
                    <a:cubicBezTo>
                      <a:pt x="251" y="324"/>
                      <a:pt x="251" y="324"/>
                      <a:pt x="251" y="324"/>
                    </a:cubicBezTo>
                    <a:cubicBezTo>
                      <a:pt x="254" y="324"/>
                      <a:pt x="256" y="324"/>
                      <a:pt x="258" y="325"/>
                    </a:cubicBezTo>
                    <a:cubicBezTo>
                      <a:pt x="259" y="324"/>
                      <a:pt x="260" y="323"/>
                      <a:pt x="260" y="322"/>
                    </a:cubicBezTo>
                    <a:cubicBezTo>
                      <a:pt x="259" y="322"/>
                      <a:pt x="257" y="322"/>
                      <a:pt x="255" y="321"/>
                    </a:cubicBezTo>
                    <a:moveTo>
                      <a:pt x="667" y="321"/>
                    </a:moveTo>
                    <a:cubicBezTo>
                      <a:pt x="667" y="326"/>
                      <a:pt x="667" y="331"/>
                      <a:pt x="667" y="337"/>
                    </a:cubicBezTo>
                    <a:cubicBezTo>
                      <a:pt x="667" y="354"/>
                      <a:pt x="665" y="371"/>
                      <a:pt x="659" y="387"/>
                    </a:cubicBezTo>
                    <a:cubicBezTo>
                      <a:pt x="654" y="400"/>
                      <a:pt x="648" y="412"/>
                      <a:pt x="639" y="423"/>
                    </a:cubicBezTo>
                    <a:cubicBezTo>
                      <a:pt x="642" y="426"/>
                      <a:pt x="645" y="428"/>
                      <a:pt x="648" y="431"/>
                    </a:cubicBezTo>
                    <a:cubicBezTo>
                      <a:pt x="658" y="419"/>
                      <a:pt x="666" y="406"/>
                      <a:pt x="671" y="391"/>
                    </a:cubicBezTo>
                    <a:cubicBezTo>
                      <a:pt x="677" y="375"/>
                      <a:pt x="679" y="358"/>
                      <a:pt x="679" y="341"/>
                    </a:cubicBezTo>
                    <a:cubicBezTo>
                      <a:pt x="679" y="336"/>
                      <a:pt x="679" y="331"/>
                      <a:pt x="679" y="326"/>
                    </a:cubicBezTo>
                    <a:cubicBezTo>
                      <a:pt x="678" y="326"/>
                      <a:pt x="676" y="325"/>
                      <a:pt x="674" y="324"/>
                    </a:cubicBezTo>
                    <a:cubicBezTo>
                      <a:pt x="672" y="323"/>
                      <a:pt x="669" y="322"/>
                      <a:pt x="667" y="321"/>
                    </a:cubicBezTo>
                    <a:moveTo>
                      <a:pt x="661" y="287"/>
                    </a:moveTo>
                    <a:cubicBezTo>
                      <a:pt x="661" y="287"/>
                      <a:pt x="661" y="287"/>
                      <a:pt x="661" y="287"/>
                    </a:cubicBezTo>
                    <a:cubicBezTo>
                      <a:pt x="662" y="292"/>
                      <a:pt x="663" y="296"/>
                      <a:pt x="664" y="301"/>
                    </a:cubicBezTo>
                    <a:cubicBezTo>
                      <a:pt x="664" y="301"/>
                      <a:pt x="664" y="301"/>
                      <a:pt x="665" y="301"/>
                    </a:cubicBezTo>
                    <a:cubicBezTo>
                      <a:pt x="669" y="303"/>
                      <a:pt x="673" y="304"/>
                      <a:pt x="676" y="306"/>
                    </a:cubicBezTo>
                    <a:cubicBezTo>
                      <a:pt x="676" y="304"/>
                      <a:pt x="675" y="302"/>
                      <a:pt x="675" y="300"/>
                    </a:cubicBezTo>
                    <a:cubicBezTo>
                      <a:pt x="674" y="299"/>
                      <a:pt x="674" y="298"/>
                      <a:pt x="673" y="298"/>
                    </a:cubicBezTo>
                    <a:cubicBezTo>
                      <a:pt x="670" y="294"/>
                      <a:pt x="666" y="290"/>
                      <a:pt x="661" y="287"/>
                    </a:cubicBezTo>
                    <a:moveTo>
                      <a:pt x="570" y="287"/>
                    </a:moveTo>
                    <a:cubicBezTo>
                      <a:pt x="564" y="288"/>
                      <a:pt x="558" y="290"/>
                      <a:pt x="552" y="293"/>
                    </a:cubicBezTo>
                    <a:cubicBezTo>
                      <a:pt x="529" y="301"/>
                      <a:pt x="509" y="306"/>
                      <a:pt x="491" y="308"/>
                    </a:cubicBezTo>
                    <a:cubicBezTo>
                      <a:pt x="491" y="310"/>
                      <a:pt x="490" y="311"/>
                      <a:pt x="490" y="313"/>
                    </a:cubicBezTo>
                    <a:cubicBezTo>
                      <a:pt x="501" y="313"/>
                      <a:pt x="513" y="311"/>
                      <a:pt x="526" y="308"/>
                    </a:cubicBezTo>
                    <a:cubicBezTo>
                      <a:pt x="529" y="302"/>
                      <a:pt x="536" y="297"/>
                      <a:pt x="544" y="297"/>
                    </a:cubicBezTo>
                    <a:cubicBezTo>
                      <a:pt x="548" y="297"/>
                      <a:pt x="552" y="298"/>
                      <a:pt x="555" y="300"/>
                    </a:cubicBezTo>
                    <a:cubicBezTo>
                      <a:pt x="558" y="299"/>
                      <a:pt x="561" y="298"/>
                      <a:pt x="564" y="297"/>
                    </a:cubicBezTo>
                    <a:cubicBezTo>
                      <a:pt x="571" y="294"/>
                      <a:pt x="577" y="292"/>
                      <a:pt x="583" y="290"/>
                    </a:cubicBezTo>
                    <a:cubicBezTo>
                      <a:pt x="579" y="289"/>
                      <a:pt x="575" y="288"/>
                      <a:pt x="570" y="287"/>
                    </a:cubicBezTo>
                    <a:moveTo>
                      <a:pt x="626" y="278"/>
                    </a:moveTo>
                    <a:cubicBezTo>
                      <a:pt x="627" y="280"/>
                      <a:pt x="627" y="281"/>
                      <a:pt x="627" y="282"/>
                    </a:cubicBezTo>
                    <a:cubicBezTo>
                      <a:pt x="630" y="282"/>
                      <a:pt x="632" y="282"/>
                      <a:pt x="634" y="282"/>
                    </a:cubicBezTo>
                    <a:cubicBezTo>
                      <a:pt x="634" y="282"/>
                      <a:pt x="634" y="282"/>
                      <a:pt x="635" y="282"/>
                    </a:cubicBezTo>
                    <a:cubicBezTo>
                      <a:pt x="637" y="282"/>
                      <a:pt x="640" y="282"/>
                      <a:pt x="643" y="282"/>
                    </a:cubicBezTo>
                    <a:cubicBezTo>
                      <a:pt x="643" y="282"/>
                      <a:pt x="642" y="281"/>
                      <a:pt x="642" y="280"/>
                    </a:cubicBezTo>
                    <a:cubicBezTo>
                      <a:pt x="637" y="279"/>
                      <a:pt x="632" y="278"/>
                      <a:pt x="626" y="278"/>
                    </a:cubicBezTo>
                    <a:moveTo>
                      <a:pt x="422" y="278"/>
                    </a:moveTo>
                    <a:cubicBezTo>
                      <a:pt x="422" y="279"/>
                      <a:pt x="422" y="279"/>
                      <a:pt x="422" y="279"/>
                    </a:cubicBezTo>
                    <a:cubicBezTo>
                      <a:pt x="423" y="279"/>
                      <a:pt x="423" y="280"/>
                      <a:pt x="424" y="280"/>
                    </a:cubicBezTo>
                    <a:cubicBezTo>
                      <a:pt x="423" y="279"/>
                      <a:pt x="422" y="279"/>
                      <a:pt x="422" y="278"/>
                    </a:cubicBezTo>
                    <a:moveTo>
                      <a:pt x="212" y="275"/>
                    </a:moveTo>
                    <a:cubicBezTo>
                      <a:pt x="214" y="276"/>
                      <a:pt x="216" y="277"/>
                      <a:pt x="217" y="277"/>
                    </a:cubicBezTo>
                    <a:cubicBezTo>
                      <a:pt x="218" y="277"/>
                      <a:pt x="218" y="277"/>
                      <a:pt x="218" y="277"/>
                    </a:cubicBezTo>
                    <a:cubicBezTo>
                      <a:pt x="216" y="277"/>
                      <a:pt x="214" y="276"/>
                      <a:pt x="212" y="275"/>
                    </a:cubicBezTo>
                    <a:moveTo>
                      <a:pt x="361" y="275"/>
                    </a:moveTo>
                    <a:cubicBezTo>
                      <a:pt x="353" y="276"/>
                      <a:pt x="345" y="278"/>
                      <a:pt x="337" y="281"/>
                    </a:cubicBezTo>
                    <a:cubicBezTo>
                      <a:pt x="322" y="292"/>
                      <a:pt x="308" y="304"/>
                      <a:pt x="293" y="316"/>
                    </a:cubicBezTo>
                    <a:cubicBezTo>
                      <a:pt x="307" y="321"/>
                      <a:pt x="321" y="327"/>
                      <a:pt x="335" y="335"/>
                    </a:cubicBezTo>
                    <a:cubicBezTo>
                      <a:pt x="336" y="335"/>
                      <a:pt x="336" y="334"/>
                      <a:pt x="336" y="334"/>
                    </a:cubicBezTo>
                    <a:cubicBezTo>
                      <a:pt x="326" y="328"/>
                      <a:pt x="315" y="324"/>
                      <a:pt x="305" y="320"/>
                    </a:cubicBezTo>
                    <a:cubicBezTo>
                      <a:pt x="324" y="304"/>
                      <a:pt x="343" y="289"/>
                      <a:pt x="361" y="275"/>
                    </a:cubicBezTo>
                    <a:moveTo>
                      <a:pt x="225" y="263"/>
                    </a:moveTo>
                    <a:cubicBezTo>
                      <a:pt x="225" y="263"/>
                      <a:pt x="225" y="263"/>
                      <a:pt x="225" y="263"/>
                    </a:cubicBezTo>
                    <a:cubicBezTo>
                      <a:pt x="225" y="263"/>
                      <a:pt x="225" y="263"/>
                      <a:pt x="225" y="263"/>
                    </a:cubicBezTo>
                    <a:cubicBezTo>
                      <a:pt x="225" y="263"/>
                      <a:pt x="225" y="263"/>
                      <a:pt x="225" y="263"/>
                    </a:cubicBezTo>
                    <a:moveTo>
                      <a:pt x="159" y="250"/>
                    </a:moveTo>
                    <a:cubicBezTo>
                      <a:pt x="155" y="265"/>
                      <a:pt x="153" y="279"/>
                      <a:pt x="153" y="292"/>
                    </a:cubicBezTo>
                    <a:cubicBezTo>
                      <a:pt x="153" y="299"/>
                      <a:pt x="154" y="305"/>
                      <a:pt x="154" y="310"/>
                    </a:cubicBezTo>
                    <a:cubicBezTo>
                      <a:pt x="156" y="313"/>
                      <a:pt x="157" y="315"/>
                      <a:pt x="158" y="318"/>
                    </a:cubicBezTo>
                    <a:cubicBezTo>
                      <a:pt x="159" y="319"/>
                      <a:pt x="159" y="321"/>
                      <a:pt x="160" y="323"/>
                    </a:cubicBezTo>
                    <a:cubicBezTo>
                      <a:pt x="162" y="322"/>
                      <a:pt x="164" y="321"/>
                      <a:pt x="166" y="320"/>
                    </a:cubicBezTo>
                    <a:cubicBezTo>
                      <a:pt x="166" y="320"/>
                      <a:pt x="167" y="320"/>
                      <a:pt x="167" y="320"/>
                    </a:cubicBezTo>
                    <a:cubicBezTo>
                      <a:pt x="166" y="312"/>
                      <a:pt x="165" y="305"/>
                      <a:pt x="165" y="296"/>
                    </a:cubicBezTo>
                    <a:cubicBezTo>
                      <a:pt x="165" y="284"/>
                      <a:pt x="167" y="271"/>
                      <a:pt x="170" y="258"/>
                    </a:cubicBezTo>
                    <a:cubicBezTo>
                      <a:pt x="166" y="255"/>
                      <a:pt x="163" y="253"/>
                      <a:pt x="159" y="250"/>
                    </a:cubicBezTo>
                    <a:moveTo>
                      <a:pt x="68" y="241"/>
                    </a:moveTo>
                    <a:cubicBezTo>
                      <a:pt x="64" y="246"/>
                      <a:pt x="60" y="252"/>
                      <a:pt x="56" y="257"/>
                    </a:cubicBezTo>
                    <a:cubicBezTo>
                      <a:pt x="46" y="272"/>
                      <a:pt x="38" y="288"/>
                      <a:pt x="31" y="304"/>
                    </a:cubicBezTo>
                    <a:cubicBezTo>
                      <a:pt x="34" y="308"/>
                      <a:pt x="37" y="313"/>
                      <a:pt x="37" y="319"/>
                    </a:cubicBezTo>
                    <a:cubicBezTo>
                      <a:pt x="37" y="330"/>
                      <a:pt x="28" y="339"/>
                      <a:pt x="18" y="340"/>
                    </a:cubicBezTo>
                    <a:cubicBezTo>
                      <a:pt x="17" y="342"/>
                      <a:pt x="17" y="344"/>
                      <a:pt x="16" y="345"/>
                    </a:cubicBezTo>
                    <a:cubicBezTo>
                      <a:pt x="18" y="347"/>
                      <a:pt x="19" y="348"/>
                      <a:pt x="21" y="349"/>
                    </a:cubicBezTo>
                    <a:cubicBezTo>
                      <a:pt x="23" y="351"/>
                      <a:pt x="25" y="353"/>
                      <a:pt x="27" y="355"/>
                    </a:cubicBezTo>
                    <a:cubicBezTo>
                      <a:pt x="35" y="325"/>
                      <a:pt x="48" y="291"/>
                      <a:pt x="68" y="261"/>
                    </a:cubicBezTo>
                    <a:cubicBezTo>
                      <a:pt x="70" y="259"/>
                      <a:pt x="72" y="256"/>
                      <a:pt x="74" y="254"/>
                    </a:cubicBezTo>
                    <a:cubicBezTo>
                      <a:pt x="72" y="251"/>
                      <a:pt x="71" y="249"/>
                      <a:pt x="70" y="246"/>
                    </a:cubicBezTo>
                    <a:cubicBezTo>
                      <a:pt x="70" y="244"/>
                      <a:pt x="69" y="243"/>
                      <a:pt x="68" y="241"/>
                    </a:cubicBezTo>
                    <a:moveTo>
                      <a:pt x="389" y="239"/>
                    </a:moveTo>
                    <a:cubicBezTo>
                      <a:pt x="386" y="242"/>
                      <a:pt x="382" y="244"/>
                      <a:pt x="379" y="247"/>
                    </a:cubicBezTo>
                    <a:cubicBezTo>
                      <a:pt x="380" y="247"/>
                      <a:pt x="380" y="248"/>
                      <a:pt x="381" y="249"/>
                    </a:cubicBezTo>
                    <a:cubicBezTo>
                      <a:pt x="381" y="249"/>
                      <a:pt x="382" y="249"/>
                      <a:pt x="382" y="250"/>
                    </a:cubicBezTo>
                    <a:cubicBezTo>
                      <a:pt x="385" y="249"/>
                      <a:pt x="388" y="249"/>
                      <a:pt x="390" y="249"/>
                    </a:cubicBezTo>
                    <a:cubicBezTo>
                      <a:pt x="390" y="246"/>
                      <a:pt x="389" y="243"/>
                      <a:pt x="389" y="239"/>
                    </a:cubicBezTo>
                    <a:moveTo>
                      <a:pt x="86" y="221"/>
                    </a:moveTo>
                    <a:cubicBezTo>
                      <a:pt x="84" y="223"/>
                      <a:pt x="82" y="225"/>
                      <a:pt x="80" y="228"/>
                    </a:cubicBezTo>
                    <a:cubicBezTo>
                      <a:pt x="84" y="237"/>
                      <a:pt x="88" y="248"/>
                      <a:pt x="93" y="259"/>
                    </a:cubicBezTo>
                    <a:cubicBezTo>
                      <a:pt x="94" y="258"/>
                      <a:pt x="95" y="257"/>
                      <a:pt x="95" y="256"/>
                    </a:cubicBezTo>
                    <a:cubicBezTo>
                      <a:pt x="91" y="246"/>
                      <a:pt x="87" y="234"/>
                      <a:pt x="86" y="221"/>
                    </a:cubicBezTo>
                    <a:moveTo>
                      <a:pt x="126" y="193"/>
                    </a:moveTo>
                    <a:cubicBezTo>
                      <a:pt x="122" y="195"/>
                      <a:pt x="118" y="197"/>
                      <a:pt x="113" y="200"/>
                    </a:cubicBezTo>
                    <a:cubicBezTo>
                      <a:pt x="107" y="204"/>
                      <a:pt x="101" y="209"/>
                      <a:pt x="95" y="214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6"/>
                      <a:pt x="98" y="219"/>
                      <a:pt x="98" y="221"/>
                    </a:cubicBezTo>
                    <a:cubicBezTo>
                      <a:pt x="98" y="222"/>
                      <a:pt x="98" y="224"/>
                      <a:pt x="99" y="225"/>
                    </a:cubicBezTo>
                    <a:cubicBezTo>
                      <a:pt x="107" y="217"/>
                      <a:pt x="116" y="210"/>
                      <a:pt x="125" y="204"/>
                    </a:cubicBezTo>
                    <a:cubicBezTo>
                      <a:pt x="126" y="204"/>
                      <a:pt x="127" y="203"/>
                      <a:pt x="127" y="203"/>
                    </a:cubicBezTo>
                    <a:cubicBezTo>
                      <a:pt x="127" y="200"/>
                      <a:pt x="127" y="196"/>
                      <a:pt x="126" y="193"/>
                    </a:cubicBezTo>
                    <a:moveTo>
                      <a:pt x="174" y="178"/>
                    </a:moveTo>
                    <a:cubicBezTo>
                      <a:pt x="163" y="180"/>
                      <a:pt x="152" y="182"/>
                      <a:pt x="143" y="186"/>
                    </a:cubicBezTo>
                    <a:cubicBezTo>
                      <a:pt x="143" y="188"/>
                      <a:pt x="142" y="190"/>
                      <a:pt x="142" y="192"/>
                    </a:cubicBezTo>
                    <a:cubicBezTo>
                      <a:pt x="142" y="198"/>
                      <a:pt x="144" y="204"/>
                      <a:pt x="146" y="209"/>
                    </a:cubicBezTo>
                    <a:cubicBezTo>
                      <a:pt x="147" y="213"/>
                      <a:pt x="149" y="217"/>
                      <a:pt x="152" y="221"/>
                    </a:cubicBezTo>
                    <a:cubicBezTo>
                      <a:pt x="153" y="217"/>
                      <a:pt x="155" y="214"/>
                      <a:pt x="157" y="210"/>
                    </a:cubicBezTo>
                    <a:cubicBezTo>
                      <a:pt x="155" y="206"/>
                      <a:pt x="154" y="201"/>
                      <a:pt x="154" y="196"/>
                    </a:cubicBezTo>
                    <a:cubicBezTo>
                      <a:pt x="154" y="194"/>
                      <a:pt x="155" y="192"/>
                      <a:pt x="155" y="190"/>
                    </a:cubicBezTo>
                    <a:cubicBezTo>
                      <a:pt x="160" y="188"/>
                      <a:pt x="164" y="187"/>
                      <a:pt x="169" y="185"/>
                    </a:cubicBezTo>
                    <a:cubicBezTo>
                      <a:pt x="171" y="183"/>
                      <a:pt x="172" y="181"/>
                      <a:pt x="174" y="178"/>
                    </a:cubicBezTo>
                    <a:moveTo>
                      <a:pt x="197" y="177"/>
                    </a:moveTo>
                    <a:cubicBezTo>
                      <a:pt x="196" y="177"/>
                      <a:pt x="195" y="177"/>
                      <a:pt x="194" y="177"/>
                    </a:cubicBezTo>
                    <a:cubicBezTo>
                      <a:pt x="184" y="192"/>
                      <a:pt x="175" y="207"/>
                      <a:pt x="169" y="223"/>
                    </a:cubicBezTo>
                    <a:cubicBezTo>
                      <a:pt x="167" y="226"/>
                      <a:pt x="166" y="230"/>
                      <a:pt x="164" y="234"/>
                    </a:cubicBezTo>
                    <a:cubicBezTo>
                      <a:pt x="170" y="238"/>
                      <a:pt x="176" y="242"/>
                      <a:pt x="182" y="246"/>
                    </a:cubicBezTo>
                    <a:cubicBezTo>
                      <a:pt x="195" y="253"/>
                      <a:pt x="209" y="258"/>
                      <a:pt x="217" y="260"/>
                    </a:cubicBezTo>
                    <a:cubicBezTo>
                      <a:pt x="210" y="258"/>
                      <a:pt x="202" y="254"/>
                      <a:pt x="194" y="250"/>
                    </a:cubicBezTo>
                    <a:cubicBezTo>
                      <a:pt x="188" y="246"/>
                      <a:pt x="182" y="242"/>
                      <a:pt x="176" y="238"/>
                    </a:cubicBezTo>
                    <a:cubicBezTo>
                      <a:pt x="178" y="234"/>
                      <a:pt x="179" y="230"/>
                      <a:pt x="181" y="227"/>
                    </a:cubicBezTo>
                    <a:cubicBezTo>
                      <a:pt x="187" y="211"/>
                      <a:pt x="196" y="196"/>
                      <a:pt x="206" y="181"/>
                    </a:cubicBezTo>
                    <a:cubicBezTo>
                      <a:pt x="207" y="181"/>
                      <a:pt x="208" y="181"/>
                      <a:pt x="209" y="181"/>
                    </a:cubicBezTo>
                    <a:cubicBezTo>
                      <a:pt x="216" y="181"/>
                      <a:pt x="223" y="181"/>
                      <a:pt x="230" y="182"/>
                    </a:cubicBezTo>
                    <a:cubicBezTo>
                      <a:pt x="230" y="181"/>
                      <a:pt x="231" y="180"/>
                      <a:pt x="231" y="180"/>
                    </a:cubicBezTo>
                    <a:cubicBezTo>
                      <a:pt x="228" y="179"/>
                      <a:pt x="225" y="179"/>
                      <a:pt x="222" y="178"/>
                    </a:cubicBezTo>
                    <a:cubicBezTo>
                      <a:pt x="213" y="177"/>
                      <a:pt x="205" y="177"/>
                      <a:pt x="197" y="177"/>
                    </a:cubicBezTo>
                    <a:moveTo>
                      <a:pt x="465" y="176"/>
                    </a:moveTo>
                    <a:cubicBezTo>
                      <a:pt x="454" y="186"/>
                      <a:pt x="443" y="196"/>
                      <a:pt x="430" y="206"/>
                    </a:cubicBezTo>
                    <a:cubicBezTo>
                      <a:pt x="424" y="211"/>
                      <a:pt x="419" y="215"/>
                      <a:pt x="413" y="220"/>
                    </a:cubicBezTo>
                    <a:cubicBezTo>
                      <a:pt x="413" y="224"/>
                      <a:pt x="414" y="228"/>
                      <a:pt x="415" y="232"/>
                    </a:cubicBezTo>
                    <a:cubicBezTo>
                      <a:pt x="424" y="225"/>
                      <a:pt x="433" y="217"/>
                      <a:pt x="442" y="210"/>
                    </a:cubicBezTo>
                    <a:cubicBezTo>
                      <a:pt x="451" y="203"/>
                      <a:pt x="460" y="195"/>
                      <a:pt x="468" y="188"/>
                    </a:cubicBezTo>
                    <a:cubicBezTo>
                      <a:pt x="467" y="184"/>
                      <a:pt x="466" y="180"/>
                      <a:pt x="465" y="176"/>
                    </a:cubicBezTo>
                    <a:moveTo>
                      <a:pt x="279" y="175"/>
                    </a:moveTo>
                    <a:cubicBezTo>
                      <a:pt x="296" y="182"/>
                      <a:pt x="310" y="189"/>
                      <a:pt x="323" y="197"/>
                    </a:cubicBezTo>
                    <a:cubicBezTo>
                      <a:pt x="341" y="209"/>
                      <a:pt x="355" y="223"/>
                      <a:pt x="368" y="236"/>
                    </a:cubicBezTo>
                    <a:cubicBezTo>
                      <a:pt x="369" y="234"/>
                      <a:pt x="371" y="233"/>
                      <a:pt x="372" y="232"/>
                    </a:cubicBezTo>
                    <a:cubicBezTo>
                      <a:pt x="361" y="222"/>
                      <a:pt x="349" y="211"/>
                      <a:pt x="335" y="201"/>
                    </a:cubicBezTo>
                    <a:cubicBezTo>
                      <a:pt x="319" y="191"/>
                      <a:pt x="301" y="182"/>
                      <a:pt x="279" y="175"/>
                    </a:cubicBezTo>
                    <a:moveTo>
                      <a:pt x="639" y="147"/>
                    </a:moveTo>
                    <a:cubicBezTo>
                      <a:pt x="638" y="149"/>
                      <a:pt x="636" y="150"/>
                      <a:pt x="634" y="151"/>
                    </a:cubicBezTo>
                    <a:cubicBezTo>
                      <a:pt x="645" y="164"/>
                      <a:pt x="653" y="178"/>
                      <a:pt x="658" y="192"/>
                    </a:cubicBezTo>
                    <a:cubicBezTo>
                      <a:pt x="664" y="208"/>
                      <a:pt x="666" y="225"/>
                      <a:pt x="666" y="242"/>
                    </a:cubicBezTo>
                    <a:cubicBezTo>
                      <a:pt x="666" y="252"/>
                      <a:pt x="665" y="261"/>
                      <a:pt x="664" y="271"/>
                    </a:cubicBezTo>
                    <a:cubicBezTo>
                      <a:pt x="666" y="272"/>
                      <a:pt x="667" y="272"/>
                      <a:pt x="669" y="273"/>
                    </a:cubicBezTo>
                    <a:cubicBezTo>
                      <a:pt x="681" y="280"/>
                      <a:pt x="689" y="291"/>
                      <a:pt x="695" y="302"/>
                    </a:cubicBezTo>
                    <a:cubicBezTo>
                      <a:pt x="698" y="307"/>
                      <a:pt x="700" y="312"/>
                      <a:pt x="701" y="318"/>
                    </a:cubicBezTo>
                    <a:cubicBezTo>
                      <a:pt x="702" y="318"/>
                      <a:pt x="702" y="318"/>
                      <a:pt x="703" y="319"/>
                    </a:cubicBezTo>
                    <a:cubicBezTo>
                      <a:pt x="707" y="321"/>
                      <a:pt x="711" y="323"/>
                      <a:pt x="714" y="326"/>
                    </a:cubicBezTo>
                    <a:cubicBezTo>
                      <a:pt x="713" y="319"/>
                      <a:pt x="710" y="312"/>
                      <a:pt x="707" y="306"/>
                    </a:cubicBezTo>
                    <a:cubicBezTo>
                      <a:pt x="701" y="295"/>
                      <a:pt x="693" y="284"/>
                      <a:pt x="681" y="277"/>
                    </a:cubicBezTo>
                    <a:cubicBezTo>
                      <a:pt x="679" y="276"/>
                      <a:pt x="678" y="276"/>
                      <a:pt x="676" y="275"/>
                    </a:cubicBezTo>
                    <a:cubicBezTo>
                      <a:pt x="677" y="265"/>
                      <a:pt x="678" y="256"/>
                      <a:pt x="678" y="246"/>
                    </a:cubicBezTo>
                    <a:cubicBezTo>
                      <a:pt x="678" y="229"/>
                      <a:pt x="676" y="212"/>
                      <a:pt x="670" y="196"/>
                    </a:cubicBezTo>
                    <a:cubicBezTo>
                      <a:pt x="664" y="179"/>
                      <a:pt x="654" y="163"/>
                      <a:pt x="639" y="147"/>
                    </a:cubicBezTo>
                    <a:moveTo>
                      <a:pt x="56" y="145"/>
                    </a:moveTo>
                    <a:cubicBezTo>
                      <a:pt x="55" y="146"/>
                      <a:pt x="54" y="147"/>
                      <a:pt x="52" y="148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50"/>
                      <a:pt x="54" y="152"/>
                    </a:cubicBezTo>
                    <a:cubicBezTo>
                      <a:pt x="54" y="154"/>
                      <a:pt x="55" y="157"/>
                      <a:pt x="56" y="160"/>
                    </a:cubicBezTo>
                    <a:cubicBezTo>
                      <a:pt x="59" y="167"/>
                      <a:pt x="61" y="176"/>
                      <a:pt x="65" y="186"/>
                    </a:cubicBezTo>
                    <a:cubicBezTo>
                      <a:pt x="67" y="194"/>
                      <a:pt x="70" y="202"/>
                      <a:pt x="74" y="211"/>
                    </a:cubicBezTo>
                    <a:cubicBezTo>
                      <a:pt x="76" y="209"/>
                      <a:pt x="79" y="206"/>
                      <a:pt x="82" y="204"/>
                    </a:cubicBezTo>
                    <a:cubicBezTo>
                      <a:pt x="80" y="199"/>
                      <a:pt x="78" y="195"/>
                      <a:pt x="77" y="190"/>
                    </a:cubicBezTo>
                    <a:cubicBezTo>
                      <a:pt x="73" y="180"/>
                      <a:pt x="71" y="171"/>
                      <a:pt x="68" y="164"/>
                    </a:cubicBezTo>
                    <a:cubicBezTo>
                      <a:pt x="67" y="161"/>
                      <a:pt x="66" y="158"/>
                      <a:pt x="66" y="156"/>
                    </a:cubicBezTo>
                    <a:cubicBezTo>
                      <a:pt x="65" y="154"/>
                      <a:pt x="65" y="153"/>
                      <a:pt x="64" y="152"/>
                    </a:cubicBezTo>
                    <a:cubicBezTo>
                      <a:pt x="64" y="151"/>
                      <a:pt x="63" y="150"/>
                      <a:pt x="63" y="150"/>
                    </a:cubicBezTo>
                    <a:cubicBezTo>
                      <a:pt x="63" y="149"/>
                      <a:pt x="62" y="148"/>
                      <a:pt x="62" y="146"/>
                    </a:cubicBezTo>
                    <a:cubicBezTo>
                      <a:pt x="62" y="146"/>
                      <a:pt x="62" y="146"/>
                      <a:pt x="62" y="145"/>
                    </a:cubicBezTo>
                    <a:cubicBezTo>
                      <a:pt x="60" y="145"/>
                      <a:pt x="58" y="145"/>
                      <a:pt x="56" y="145"/>
                    </a:cubicBezTo>
                    <a:moveTo>
                      <a:pt x="510" y="133"/>
                    </a:moveTo>
                    <a:cubicBezTo>
                      <a:pt x="504" y="139"/>
                      <a:pt x="498" y="146"/>
                      <a:pt x="491" y="153"/>
                    </a:cubicBezTo>
                    <a:cubicBezTo>
                      <a:pt x="491" y="156"/>
                      <a:pt x="490" y="159"/>
                      <a:pt x="489" y="161"/>
                    </a:cubicBezTo>
                    <a:cubicBezTo>
                      <a:pt x="490" y="163"/>
                      <a:pt x="490" y="166"/>
                      <a:pt x="491" y="168"/>
                    </a:cubicBezTo>
                    <a:cubicBezTo>
                      <a:pt x="501" y="159"/>
                      <a:pt x="510" y="150"/>
                      <a:pt x="518" y="142"/>
                    </a:cubicBezTo>
                    <a:cubicBezTo>
                      <a:pt x="515" y="139"/>
                      <a:pt x="513" y="136"/>
                      <a:pt x="510" y="133"/>
                    </a:cubicBezTo>
                    <a:moveTo>
                      <a:pt x="241" y="127"/>
                    </a:moveTo>
                    <a:cubicBezTo>
                      <a:pt x="228" y="138"/>
                      <a:pt x="216" y="149"/>
                      <a:pt x="206" y="161"/>
                    </a:cubicBezTo>
                    <a:cubicBezTo>
                      <a:pt x="211" y="161"/>
                      <a:pt x="216" y="161"/>
                      <a:pt x="221" y="162"/>
                    </a:cubicBezTo>
                    <a:cubicBezTo>
                      <a:pt x="227" y="155"/>
                      <a:pt x="233" y="149"/>
                      <a:pt x="240" y="142"/>
                    </a:cubicBezTo>
                    <a:cubicBezTo>
                      <a:pt x="240" y="137"/>
                      <a:pt x="240" y="132"/>
                      <a:pt x="241" y="127"/>
                    </a:cubicBezTo>
                    <a:moveTo>
                      <a:pt x="182" y="117"/>
                    </a:moveTo>
                    <a:cubicBezTo>
                      <a:pt x="174" y="125"/>
                      <a:pt x="168" y="133"/>
                      <a:pt x="163" y="140"/>
                    </a:cubicBezTo>
                    <a:cubicBezTo>
                      <a:pt x="156" y="150"/>
                      <a:pt x="151" y="159"/>
                      <a:pt x="147" y="167"/>
                    </a:cubicBezTo>
                    <a:cubicBezTo>
                      <a:pt x="152" y="166"/>
                      <a:pt x="158" y="165"/>
                      <a:pt x="163" y="164"/>
                    </a:cubicBezTo>
                    <a:cubicBezTo>
                      <a:pt x="166" y="158"/>
                      <a:pt x="170" y="151"/>
                      <a:pt x="175" y="144"/>
                    </a:cubicBezTo>
                    <a:cubicBezTo>
                      <a:pt x="179" y="138"/>
                      <a:pt x="185" y="132"/>
                      <a:pt x="191" y="125"/>
                    </a:cubicBezTo>
                    <a:cubicBezTo>
                      <a:pt x="187" y="123"/>
                      <a:pt x="184" y="121"/>
                      <a:pt x="182" y="117"/>
                    </a:cubicBezTo>
                    <a:moveTo>
                      <a:pt x="539" y="106"/>
                    </a:moveTo>
                    <a:cubicBezTo>
                      <a:pt x="540" y="106"/>
                      <a:pt x="540" y="106"/>
                      <a:pt x="540" y="106"/>
                    </a:cubicBezTo>
                    <a:cubicBezTo>
                      <a:pt x="542" y="108"/>
                      <a:pt x="543" y="109"/>
                      <a:pt x="544" y="110"/>
                    </a:cubicBezTo>
                    <a:cubicBezTo>
                      <a:pt x="583" y="144"/>
                      <a:pt x="615" y="185"/>
                      <a:pt x="637" y="227"/>
                    </a:cubicBezTo>
                    <a:cubicBezTo>
                      <a:pt x="642" y="236"/>
                      <a:pt x="646" y="245"/>
                      <a:pt x="650" y="254"/>
                    </a:cubicBezTo>
                    <a:cubicBezTo>
                      <a:pt x="650" y="250"/>
                      <a:pt x="650" y="246"/>
                      <a:pt x="650" y="242"/>
                    </a:cubicBezTo>
                    <a:cubicBezTo>
                      <a:pt x="650" y="239"/>
                      <a:pt x="650" y="236"/>
                      <a:pt x="650" y="232"/>
                    </a:cubicBezTo>
                    <a:cubicBezTo>
                      <a:pt x="650" y="232"/>
                      <a:pt x="649" y="231"/>
                      <a:pt x="649" y="231"/>
                    </a:cubicBezTo>
                    <a:cubicBezTo>
                      <a:pt x="627" y="188"/>
                      <a:pt x="594" y="147"/>
                      <a:pt x="555" y="112"/>
                    </a:cubicBezTo>
                    <a:cubicBezTo>
                      <a:pt x="550" y="110"/>
                      <a:pt x="545" y="108"/>
                      <a:pt x="539" y="106"/>
                    </a:cubicBezTo>
                    <a:moveTo>
                      <a:pt x="318" y="91"/>
                    </a:moveTo>
                    <a:cubicBezTo>
                      <a:pt x="316" y="92"/>
                      <a:pt x="314" y="94"/>
                      <a:pt x="313" y="96"/>
                    </a:cubicBezTo>
                    <a:cubicBezTo>
                      <a:pt x="312" y="96"/>
                      <a:pt x="312" y="96"/>
                      <a:pt x="312" y="97"/>
                    </a:cubicBezTo>
                    <a:cubicBezTo>
                      <a:pt x="315" y="95"/>
                      <a:pt x="318" y="94"/>
                      <a:pt x="321" y="93"/>
                    </a:cubicBezTo>
                    <a:cubicBezTo>
                      <a:pt x="320" y="92"/>
                      <a:pt x="319" y="91"/>
                      <a:pt x="318" y="91"/>
                    </a:cubicBezTo>
                    <a:moveTo>
                      <a:pt x="523" y="83"/>
                    </a:moveTo>
                    <a:cubicBezTo>
                      <a:pt x="525" y="83"/>
                      <a:pt x="526" y="83"/>
                      <a:pt x="527" y="84"/>
                    </a:cubicBezTo>
                    <a:cubicBezTo>
                      <a:pt x="527" y="84"/>
                      <a:pt x="527" y="84"/>
                      <a:pt x="527" y="84"/>
                    </a:cubicBezTo>
                    <a:cubicBezTo>
                      <a:pt x="526" y="83"/>
                      <a:pt x="525" y="83"/>
                      <a:pt x="523" y="83"/>
                    </a:cubicBezTo>
                    <a:moveTo>
                      <a:pt x="396" y="75"/>
                    </a:moveTo>
                    <a:cubicBezTo>
                      <a:pt x="375" y="75"/>
                      <a:pt x="356" y="77"/>
                      <a:pt x="338" y="81"/>
                    </a:cubicBezTo>
                    <a:cubicBezTo>
                      <a:pt x="340" y="82"/>
                      <a:pt x="343" y="84"/>
                      <a:pt x="345" y="86"/>
                    </a:cubicBezTo>
                    <a:cubicBezTo>
                      <a:pt x="364" y="81"/>
                      <a:pt x="385" y="79"/>
                      <a:pt x="408" y="79"/>
                    </a:cubicBezTo>
                    <a:cubicBezTo>
                      <a:pt x="409" y="79"/>
                      <a:pt x="411" y="79"/>
                      <a:pt x="413" y="79"/>
                    </a:cubicBezTo>
                    <a:cubicBezTo>
                      <a:pt x="409" y="77"/>
                      <a:pt x="406" y="76"/>
                      <a:pt x="403" y="75"/>
                    </a:cubicBezTo>
                    <a:cubicBezTo>
                      <a:pt x="400" y="75"/>
                      <a:pt x="398" y="75"/>
                      <a:pt x="396" y="75"/>
                    </a:cubicBezTo>
                    <a:moveTo>
                      <a:pt x="243" y="68"/>
                    </a:moveTo>
                    <a:cubicBezTo>
                      <a:pt x="241" y="68"/>
                      <a:pt x="239" y="68"/>
                      <a:pt x="238" y="68"/>
                    </a:cubicBezTo>
                    <a:cubicBezTo>
                      <a:pt x="229" y="75"/>
                      <a:pt x="221" y="82"/>
                      <a:pt x="213" y="88"/>
                    </a:cubicBezTo>
                    <a:cubicBezTo>
                      <a:pt x="216" y="90"/>
                      <a:pt x="218" y="93"/>
                      <a:pt x="220" y="97"/>
                    </a:cubicBezTo>
                    <a:cubicBezTo>
                      <a:pt x="229" y="88"/>
                      <a:pt x="240" y="79"/>
                      <a:pt x="253" y="70"/>
                    </a:cubicBezTo>
                    <a:cubicBezTo>
                      <a:pt x="253" y="70"/>
                      <a:pt x="253" y="69"/>
                      <a:pt x="253" y="69"/>
                    </a:cubicBezTo>
                    <a:cubicBezTo>
                      <a:pt x="250" y="68"/>
                      <a:pt x="246" y="68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moveTo>
                      <a:pt x="337" y="35"/>
                    </a:moveTo>
                    <a:cubicBezTo>
                      <a:pt x="337" y="35"/>
                      <a:pt x="337" y="35"/>
                      <a:pt x="337" y="35"/>
                    </a:cubicBezTo>
                    <a:cubicBezTo>
                      <a:pt x="326" y="35"/>
                      <a:pt x="314" y="36"/>
                      <a:pt x="303" y="38"/>
                    </a:cubicBezTo>
                    <a:cubicBezTo>
                      <a:pt x="303" y="40"/>
                      <a:pt x="303" y="42"/>
                      <a:pt x="303" y="45"/>
                    </a:cubicBezTo>
                    <a:cubicBezTo>
                      <a:pt x="318" y="41"/>
                      <a:pt x="333" y="39"/>
                      <a:pt x="349" y="39"/>
                    </a:cubicBezTo>
                    <a:cubicBezTo>
                      <a:pt x="349" y="39"/>
                      <a:pt x="349" y="39"/>
                      <a:pt x="349" y="39"/>
                    </a:cubicBezTo>
                    <a:cubicBezTo>
                      <a:pt x="371" y="39"/>
                      <a:pt x="392" y="42"/>
                      <a:pt x="414" y="49"/>
                    </a:cubicBezTo>
                    <a:cubicBezTo>
                      <a:pt x="389" y="40"/>
                      <a:pt x="362" y="35"/>
                      <a:pt x="337" y="35"/>
                    </a:cubicBezTo>
                    <a:moveTo>
                      <a:pt x="419" y="34"/>
                    </a:moveTo>
                    <a:cubicBezTo>
                      <a:pt x="447" y="44"/>
                      <a:pt x="474" y="58"/>
                      <a:pt x="499" y="75"/>
                    </a:cubicBezTo>
                    <a:cubicBezTo>
                      <a:pt x="503" y="76"/>
                      <a:pt x="506" y="77"/>
                      <a:pt x="510" y="78"/>
                    </a:cubicBezTo>
                    <a:cubicBezTo>
                      <a:pt x="481" y="59"/>
                      <a:pt x="451" y="43"/>
                      <a:pt x="419" y="34"/>
                    </a:cubicBezTo>
                    <a:moveTo>
                      <a:pt x="499" y="8"/>
                    </a:moveTo>
                    <a:cubicBezTo>
                      <a:pt x="509" y="12"/>
                      <a:pt x="517" y="16"/>
                      <a:pt x="524" y="20"/>
                    </a:cubicBezTo>
                    <a:cubicBezTo>
                      <a:pt x="531" y="25"/>
                      <a:pt x="537" y="30"/>
                      <a:pt x="541" y="36"/>
                    </a:cubicBezTo>
                    <a:cubicBezTo>
                      <a:pt x="546" y="44"/>
                      <a:pt x="549" y="52"/>
                      <a:pt x="549" y="61"/>
                    </a:cubicBezTo>
                    <a:cubicBezTo>
                      <a:pt x="549" y="71"/>
                      <a:pt x="546" y="80"/>
                      <a:pt x="542" y="89"/>
                    </a:cubicBezTo>
                    <a:cubicBezTo>
                      <a:pt x="567" y="99"/>
                      <a:pt x="587" y="111"/>
                      <a:pt x="604" y="123"/>
                    </a:cubicBezTo>
                    <a:cubicBezTo>
                      <a:pt x="604" y="123"/>
                      <a:pt x="604" y="123"/>
                      <a:pt x="605" y="124"/>
                    </a:cubicBezTo>
                    <a:cubicBezTo>
                      <a:pt x="605" y="123"/>
                      <a:pt x="606" y="121"/>
                      <a:pt x="606" y="120"/>
                    </a:cubicBezTo>
                    <a:cubicBezTo>
                      <a:pt x="592" y="111"/>
                      <a:pt x="574" y="102"/>
                      <a:pt x="554" y="93"/>
                    </a:cubicBezTo>
                    <a:cubicBezTo>
                      <a:pt x="558" y="84"/>
                      <a:pt x="561" y="75"/>
                      <a:pt x="561" y="65"/>
                    </a:cubicBezTo>
                    <a:cubicBezTo>
                      <a:pt x="561" y="56"/>
                      <a:pt x="558" y="48"/>
                      <a:pt x="553" y="40"/>
                    </a:cubicBezTo>
                    <a:cubicBezTo>
                      <a:pt x="549" y="34"/>
                      <a:pt x="543" y="29"/>
                      <a:pt x="536" y="24"/>
                    </a:cubicBezTo>
                    <a:cubicBezTo>
                      <a:pt x="526" y="18"/>
                      <a:pt x="514" y="13"/>
                      <a:pt x="499" y="8"/>
                    </a:cubicBezTo>
                    <a:moveTo>
                      <a:pt x="409" y="6"/>
                    </a:moveTo>
                    <a:cubicBezTo>
                      <a:pt x="408" y="7"/>
                      <a:pt x="407" y="8"/>
                      <a:pt x="407" y="8"/>
                    </a:cubicBezTo>
                    <a:cubicBezTo>
                      <a:pt x="414" y="9"/>
                      <a:pt x="422" y="10"/>
                      <a:pt x="429" y="11"/>
                    </a:cubicBezTo>
                    <a:cubicBezTo>
                      <a:pt x="456" y="14"/>
                      <a:pt x="477" y="18"/>
                      <a:pt x="494" y="23"/>
                    </a:cubicBezTo>
                    <a:cubicBezTo>
                      <a:pt x="476" y="17"/>
                      <a:pt x="451" y="11"/>
                      <a:pt x="417" y="7"/>
                    </a:cubicBezTo>
                    <a:cubicBezTo>
                      <a:pt x="414" y="6"/>
                      <a:pt x="411" y="6"/>
                      <a:pt x="409" y="6"/>
                    </a:cubicBezTo>
                    <a:moveTo>
                      <a:pt x="315" y="0"/>
                    </a:moveTo>
                    <a:cubicBezTo>
                      <a:pt x="314" y="1"/>
                      <a:pt x="313" y="2"/>
                      <a:pt x="311" y="4"/>
                    </a:cubicBezTo>
                    <a:cubicBezTo>
                      <a:pt x="314" y="4"/>
                      <a:pt x="316" y="4"/>
                      <a:pt x="318" y="4"/>
                    </a:cubicBezTo>
                    <a:cubicBezTo>
                      <a:pt x="334" y="4"/>
                      <a:pt x="352" y="4"/>
                      <a:pt x="370" y="5"/>
                    </a:cubicBezTo>
                    <a:cubicBezTo>
                      <a:pt x="370" y="4"/>
                      <a:pt x="369" y="3"/>
                      <a:pt x="369" y="2"/>
                    </a:cubicBezTo>
                    <a:cubicBezTo>
                      <a:pt x="350" y="1"/>
                      <a:pt x="332" y="0"/>
                      <a:pt x="315" y="0"/>
                    </a:cubicBezTo>
                    <a:moveTo>
                      <a:pt x="299" y="0"/>
                    </a:moveTo>
                    <a:cubicBezTo>
                      <a:pt x="220" y="0"/>
                      <a:pt x="165" y="14"/>
                      <a:pt x="128" y="33"/>
                    </a:cubicBezTo>
                    <a:cubicBezTo>
                      <a:pt x="89" y="53"/>
                      <a:pt x="69" y="77"/>
                      <a:pt x="58" y="99"/>
                    </a:cubicBezTo>
                    <a:cubicBezTo>
                      <a:pt x="58" y="100"/>
                      <a:pt x="57" y="101"/>
                      <a:pt x="57" y="103"/>
                    </a:cubicBezTo>
                    <a:cubicBezTo>
                      <a:pt x="58" y="102"/>
                      <a:pt x="60" y="102"/>
                      <a:pt x="62" y="102"/>
                    </a:cubicBezTo>
                    <a:cubicBezTo>
                      <a:pt x="64" y="102"/>
                      <a:pt x="66" y="102"/>
                      <a:pt x="68" y="103"/>
                    </a:cubicBezTo>
                    <a:cubicBezTo>
                      <a:pt x="69" y="102"/>
                      <a:pt x="70" y="101"/>
                      <a:pt x="72" y="100"/>
                    </a:cubicBezTo>
                    <a:cubicBezTo>
                      <a:pt x="82" y="79"/>
                      <a:pt x="102" y="56"/>
                      <a:pt x="140" y="37"/>
                    </a:cubicBezTo>
                    <a:cubicBezTo>
                      <a:pt x="175" y="20"/>
                      <a:pt x="225" y="6"/>
                      <a:pt x="297" y="4"/>
                    </a:cubicBezTo>
                    <a:cubicBezTo>
                      <a:pt x="297" y="3"/>
                      <a:pt x="298" y="2"/>
                      <a:pt x="298" y="1"/>
                    </a:cubicBezTo>
                    <a:cubicBezTo>
                      <a:pt x="299" y="1"/>
                      <a:pt x="299" y="0"/>
                      <a:pt x="299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75"/>
              <p:cNvSpPr>
                <a:spLocks/>
              </p:cNvSpPr>
              <p:nvPr/>
            </p:nvSpPr>
            <p:spPr bwMode="auto">
              <a:xfrm>
                <a:off x="1929" y="2060"/>
                <a:ext cx="790" cy="885"/>
              </a:xfrm>
              <a:custGeom>
                <a:avLst/>
                <a:gdLst>
                  <a:gd name="T0" fmla="*/ 125 w 718"/>
                  <a:gd name="T1" fmla="*/ 216 h 803"/>
                  <a:gd name="T2" fmla="*/ 393 w 718"/>
                  <a:gd name="T3" fmla="*/ 287 h 803"/>
                  <a:gd name="T4" fmla="*/ 635 w 718"/>
                  <a:gd name="T5" fmla="*/ 294 h 803"/>
                  <a:gd name="T6" fmla="*/ 702 w 718"/>
                  <a:gd name="T7" fmla="*/ 371 h 803"/>
                  <a:gd name="T8" fmla="*/ 698 w 718"/>
                  <a:gd name="T9" fmla="*/ 410 h 803"/>
                  <a:gd name="T10" fmla="*/ 653 w 718"/>
                  <a:gd name="T11" fmla="*/ 514 h 803"/>
                  <a:gd name="T12" fmla="*/ 356 w 718"/>
                  <a:gd name="T13" fmla="*/ 540 h 803"/>
                  <a:gd name="T14" fmla="*/ 414 w 718"/>
                  <a:gd name="T15" fmla="*/ 397 h 803"/>
                  <a:gd name="T16" fmla="*/ 609 w 718"/>
                  <a:gd name="T17" fmla="*/ 448 h 803"/>
                  <a:gd name="T18" fmla="*/ 670 w 718"/>
                  <a:gd name="T19" fmla="*/ 208 h 803"/>
                  <a:gd name="T20" fmla="*/ 296 w 718"/>
                  <a:gd name="T21" fmla="*/ 98 h 803"/>
                  <a:gd name="T22" fmla="*/ 249 w 718"/>
                  <a:gd name="T23" fmla="*/ 485 h 803"/>
                  <a:gd name="T24" fmla="*/ 285 w 718"/>
                  <a:gd name="T25" fmla="*/ 624 h 803"/>
                  <a:gd name="T26" fmla="*/ 97 w 718"/>
                  <a:gd name="T27" fmla="*/ 619 h 803"/>
                  <a:gd name="T28" fmla="*/ 35 w 718"/>
                  <a:gd name="T29" fmla="*/ 526 h 803"/>
                  <a:gd name="T30" fmla="*/ 287 w 718"/>
                  <a:gd name="T31" fmla="*/ 342 h 803"/>
                  <a:gd name="T32" fmla="*/ 496 w 718"/>
                  <a:gd name="T33" fmla="*/ 682 h 803"/>
                  <a:gd name="T34" fmla="*/ 190 w 718"/>
                  <a:gd name="T35" fmla="*/ 731 h 803"/>
                  <a:gd name="T36" fmla="*/ 225 w 718"/>
                  <a:gd name="T37" fmla="*/ 402 h 803"/>
                  <a:gd name="T38" fmla="*/ 561 w 718"/>
                  <a:gd name="T39" fmla="*/ 77 h 803"/>
                  <a:gd name="T40" fmla="*/ 431 w 718"/>
                  <a:gd name="T41" fmla="*/ 7 h 803"/>
                  <a:gd name="T42" fmla="*/ 51 w 718"/>
                  <a:gd name="T43" fmla="*/ 120 h 803"/>
                  <a:gd name="T44" fmla="*/ 49 w 718"/>
                  <a:gd name="T45" fmla="*/ 170 h 803"/>
                  <a:gd name="T46" fmla="*/ 49 w 718"/>
                  <a:gd name="T47" fmla="*/ 170 h 803"/>
                  <a:gd name="T48" fmla="*/ 193 w 718"/>
                  <a:gd name="T49" fmla="*/ 431 h 803"/>
                  <a:gd name="T50" fmla="*/ 643 w 718"/>
                  <a:gd name="T51" fmla="*/ 449 h 803"/>
                  <a:gd name="T52" fmla="*/ 522 w 718"/>
                  <a:gd name="T53" fmla="*/ 98 h 803"/>
                  <a:gd name="T54" fmla="*/ 138 w 718"/>
                  <a:gd name="T55" fmla="*/ 208 h 803"/>
                  <a:gd name="T56" fmla="*/ 233 w 718"/>
                  <a:gd name="T57" fmla="*/ 294 h 803"/>
                  <a:gd name="T58" fmla="*/ 166 w 718"/>
                  <a:gd name="T59" fmla="*/ 240 h 803"/>
                  <a:gd name="T60" fmla="*/ 253 w 718"/>
                  <a:gd name="T61" fmla="*/ 82 h 803"/>
                  <a:gd name="T62" fmla="*/ 647 w 718"/>
                  <a:gd name="T63" fmla="*/ 276 h 803"/>
                  <a:gd name="T64" fmla="*/ 521 w 718"/>
                  <a:gd name="T65" fmla="*/ 494 h 803"/>
                  <a:gd name="T66" fmla="*/ 77 w 718"/>
                  <a:gd name="T67" fmla="*/ 202 h 803"/>
                  <a:gd name="T68" fmla="*/ 63 w 718"/>
                  <a:gd name="T69" fmla="*/ 162 h 803"/>
                  <a:gd name="T70" fmla="*/ 140 w 718"/>
                  <a:gd name="T71" fmla="*/ 49 h 803"/>
                  <a:gd name="T72" fmla="*/ 540 w 718"/>
                  <a:gd name="T73" fmla="*/ 61 h 803"/>
                  <a:gd name="T74" fmla="*/ 427 w 718"/>
                  <a:gd name="T75" fmla="*/ 214 h 803"/>
                  <a:gd name="T76" fmla="*/ 88 w 718"/>
                  <a:gd name="T77" fmla="*/ 594 h 803"/>
                  <a:gd name="T78" fmla="*/ 464 w 718"/>
                  <a:gd name="T79" fmla="*/ 775 h 803"/>
                  <a:gd name="T80" fmla="*/ 513 w 718"/>
                  <a:gd name="T81" fmla="*/ 636 h 803"/>
                  <a:gd name="T82" fmla="*/ 178 w 718"/>
                  <a:gd name="T83" fmla="*/ 336 h 803"/>
                  <a:gd name="T84" fmla="*/ 35 w 718"/>
                  <a:gd name="T85" fmla="*/ 599 h 803"/>
                  <a:gd name="T86" fmla="*/ 267 w 718"/>
                  <a:gd name="T87" fmla="*/ 644 h 803"/>
                  <a:gd name="T88" fmla="*/ 310 w 718"/>
                  <a:gd name="T89" fmla="*/ 601 h 803"/>
                  <a:gd name="T90" fmla="*/ 165 w 718"/>
                  <a:gd name="T91" fmla="*/ 308 h 803"/>
                  <a:gd name="T92" fmla="*/ 492 w 718"/>
                  <a:gd name="T93" fmla="*/ 102 h 803"/>
                  <a:gd name="T94" fmla="*/ 645 w 718"/>
                  <a:gd name="T95" fmla="*/ 341 h 803"/>
                  <a:gd name="T96" fmla="*/ 507 w 718"/>
                  <a:gd name="T97" fmla="*/ 424 h 803"/>
                  <a:gd name="T98" fmla="*/ 338 w 718"/>
                  <a:gd name="T99" fmla="*/ 427 h 803"/>
                  <a:gd name="T100" fmla="*/ 509 w 718"/>
                  <a:gd name="T101" fmla="*/ 628 h 803"/>
                  <a:gd name="T102" fmla="*/ 718 w 718"/>
                  <a:gd name="T103" fmla="*/ 371 h 803"/>
                  <a:gd name="T104" fmla="*/ 635 w 718"/>
                  <a:gd name="T105" fmla="*/ 278 h 803"/>
                  <a:gd name="T106" fmla="*/ 393 w 718"/>
                  <a:gd name="T107" fmla="*/ 265 h 803"/>
                  <a:gd name="T108" fmla="*/ 106 w 718"/>
                  <a:gd name="T109" fmla="*/ 210 h 803"/>
                  <a:gd name="T110" fmla="*/ 16 w 718"/>
                  <a:gd name="T111" fmla="*/ 43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8" h="803">
                    <a:moveTo>
                      <a:pt x="16" y="430"/>
                    </a:moveTo>
                    <a:cubicBezTo>
                      <a:pt x="16" y="424"/>
                      <a:pt x="17" y="416"/>
                      <a:pt x="18" y="407"/>
                    </a:cubicBezTo>
                    <a:cubicBezTo>
                      <a:pt x="23" y="373"/>
                      <a:pt x="38" y="318"/>
                      <a:pt x="68" y="273"/>
                    </a:cubicBezTo>
                    <a:cubicBezTo>
                      <a:pt x="84" y="251"/>
                      <a:pt x="102" y="231"/>
                      <a:pt x="125" y="216"/>
                    </a:cubicBezTo>
                    <a:cubicBezTo>
                      <a:pt x="149" y="202"/>
                      <a:pt x="176" y="193"/>
                      <a:pt x="209" y="193"/>
                    </a:cubicBezTo>
                    <a:cubicBezTo>
                      <a:pt x="217" y="193"/>
                      <a:pt x="225" y="193"/>
                      <a:pt x="234" y="194"/>
                    </a:cubicBezTo>
                    <a:cubicBezTo>
                      <a:pt x="270" y="199"/>
                      <a:pt x="297" y="209"/>
                      <a:pt x="318" y="222"/>
                    </a:cubicBezTo>
                    <a:cubicBezTo>
                      <a:pt x="350" y="241"/>
                      <a:pt x="370" y="266"/>
                      <a:pt x="393" y="287"/>
                    </a:cubicBezTo>
                    <a:cubicBezTo>
                      <a:pt x="404" y="297"/>
                      <a:pt x="416" y="307"/>
                      <a:pt x="431" y="314"/>
                    </a:cubicBezTo>
                    <a:cubicBezTo>
                      <a:pt x="445" y="321"/>
                      <a:pt x="462" y="325"/>
                      <a:pt x="482" y="325"/>
                    </a:cubicBezTo>
                    <a:cubicBezTo>
                      <a:pt x="505" y="325"/>
                      <a:pt x="531" y="320"/>
                      <a:pt x="564" y="309"/>
                    </a:cubicBezTo>
                    <a:cubicBezTo>
                      <a:pt x="593" y="298"/>
                      <a:pt x="616" y="294"/>
                      <a:pt x="635" y="294"/>
                    </a:cubicBezTo>
                    <a:cubicBezTo>
                      <a:pt x="649" y="294"/>
                      <a:pt x="661" y="297"/>
                      <a:pt x="669" y="301"/>
                    </a:cubicBezTo>
                    <a:cubicBezTo>
                      <a:pt x="676" y="305"/>
                      <a:pt x="681" y="309"/>
                      <a:pt x="685" y="314"/>
                    </a:cubicBezTo>
                    <a:cubicBezTo>
                      <a:pt x="692" y="321"/>
                      <a:pt x="696" y="331"/>
                      <a:pt x="699" y="341"/>
                    </a:cubicBezTo>
                    <a:cubicBezTo>
                      <a:pt x="701" y="351"/>
                      <a:pt x="702" y="361"/>
                      <a:pt x="702" y="371"/>
                    </a:cubicBezTo>
                    <a:cubicBezTo>
                      <a:pt x="702" y="382"/>
                      <a:pt x="701" y="392"/>
                      <a:pt x="700" y="399"/>
                    </a:cubicBezTo>
                    <a:cubicBezTo>
                      <a:pt x="699" y="403"/>
                      <a:pt x="699" y="406"/>
                      <a:pt x="698" y="408"/>
                    </a:cubicBezTo>
                    <a:cubicBezTo>
                      <a:pt x="698" y="409"/>
                      <a:pt x="698" y="409"/>
                      <a:pt x="698" y="410"/>
                    </a:cubicBezTo>
                    <a:cubicBezTo>
                      <a:pt x="698" y="410"/>
                      <a:pt x="698" y="410"/>
                      <a:pt x="698" y="410"/>
                    </a:cubicBezTo>
                    <a:cubicBezTo>
                      <a:pt x="698" y="410"/>
                      <a:pt x="698" y="410"/>
                      <a:pt x="698" y="410"/>
                    </a:cubicBezTo>
                    <a:cubicBezTo>
                      <a:pt x="698" y="410"/>
                      <a:pt x="698" y="410"/>
                      <a:pt x="698" y="410"/>
                    </a:cubicBezTo>
                    <a:cubicBezTo>
                      <a:pt x="698" y="411"/>
                      <a:pt x="698" y="411"/>
                      <a:pt x="698" y="411"/>
                    </a:cubicBezTo>
                    <a:cubicBezTo>
                      <a:pt x="697" y="413"/>
                      <a:pt x="683" y="464"/>
                      <a:pt x="653" y="514"/>
                    </a:cubicBezTo>
                    <a:cubicBezTo>
                      <a:pt x="638" y="539"/>
                      <a:pt x="618" y="564"/>
                      <a:pt x="594" y="582"/>
                    </a:cubicBezTo>
                    <a:cubicBezTo>
                      <a:pt x="570" y="600"/>
                      <a:pt x="542" y="612"/>
                      <a:pt x="509" y="612"/>
                    </a:cubicBezTo>
                    <a:cubicBezTo>
                      <a:pt x="486" y="612"/>
                      <a:pt x="461" y="606"/>
                      <a:pt x="434" y="594"/>
                    </a:cubicBezTo>
                    <a:cubicBezTo>
                      <a:pt x="396" y="577"/>
                      <a:pt x="371" y="558"/>
                      <a:pt x="356" y="540"/>
                    </a:cubicBezTo>
                    <a:cubicBezTo>
                      <a:pt x="340" y="521"/>
                      <a:pt x="334" y="502"/>
                      <a:pt x="334" y="485"/>
                    </a:cubicBezTo>
                    <a:cubicBezTo>
                      <a:pt x="334" y="473"/>
                      <a:pt x="337" y="462"/>
                      <a:pt x="342" y="451"/>
                    </a:cubicBezTo>
                    <a:cubicBezTo>
                      <a:pt x="349" y="435"/>
                      <a:pt x="361" y="422"/>
                      <a:pt x="374" y="412"/>
                    </a:cubicBezTo>
                    <a:cubicBezTo>
                      <a:pt x="388" y="402"/>
                      <a:pt x="402" y="397"/>
                      <a:pt x="414" y="397"/>
                    </a:cubicBezTo>
                    <a:cubicBezTo>
                      <a:pt x="421" y="397"/>
                      <a:pt x="427" y="398"/>
                      <a:pt x="432" y="402"/>
                    </a:cubicBezTo>
                    <a:cubicBezTo>
                      <a:pt x="452" y="414"/>
                      <a:pt x="476" y="428"/>
                      <a:pt x="500" y="439"/>
                    </a:cubicBezTo>
                    <a:cubicBezTo>
                      <a:pt x="525" y="450"/>
                      <a:pt x="550" y="458"/>
                      <a:pt x="572" y="458"/>
                    </a:cubicBezTo>
                    <a:cubicBezTo>
                      <a:pt x="586" y="458"/>
                      <a:pt x="598" y="455"/>
                      <a:pt x="609" y="448"/>
                    </a:cubicBezTo>
                    <a:cubicBezTo>
                      <a:pt x="620" y="441"/>
                      <a:pt x="628" y="430"/>
                      <a:pt x="633" y="415"/>
                    </a:cubicBezTo>
                    <a:cubicBezTo>
                      <a:pt x="639" y="398"/>
                      <a:pt x="650" y="374"/>
                      <a:pt x="660" y="347"/>
                    </a:cubicBezTo>
                    <a:cubicBezTo>
                      <a:pt x="670" y="319"/>
                      <a:pt x="678" y="289"/>
                      <a:pt x="678" y="258"/>
                    </a:cubicBezTo>
                    <a:cubicBezTo>
                      <a:pt x="678" y="241"/>
                      <a:pt x="676" y="224"/>
                      <a:pt x="670" y="208"/>
                    </a:cubicBezTo>
                    <a:cubicBezTo>
                      <a:pt x="661" y="183"/>
                      <a:pt x="644" y="160"/>
                      <a:pt x="616" y="139"/>
                    </a:cubicBezTo>
                    <a:cubicBezTo>
                      <a:pt x="588" y="118"/>
                      <a:pt x="549" y="101"/>
                      <a:pt x="496" y="87"/>
                    </a:cubicBezTo>
                    <a:cubicBezTo>
                      <a:pt x="465" y="78"/>
                      <a:pt x="435" y="75"/>
                      <a:pt x="408" y="75"/>
                    </a:cubicBezTo>
                    <a:cubicBezTo>
                      <a:pt x="365" y="75"/>
                      <a:pt x="328" y="83"/>
                      <a:pt x="296" y="98"/>
                    </a:cubicBezTo>
                    <a:cubicBezTo>
                      <a:pt x="248" y="120"/>
                      <a:pt x="211" y="155"/>
                      <a:pt x="186" y="193"/>
                    </a:cubicBezTo>
                    <a:cubicBezTo>
                      <a:pt x="162" y="232"/>
                      <a:pt x="149" y="273"/>
                      <a:pt x="149" y="308"/>
                    </a:cubicBezTo>
                    <a:cubicBezTo>
                      <a:pt x="149" y="333"/>
                      <a:pt x="155" y="354"/>
                      <a:pt x="168" y="370"/>
                    </a:cubicBezTo>
                    <a:cubicBezTo>
                      <a:pt x="192" y="397"/>
                      <a:pt x="223" y="441"/>
                      <a:pt x="249" y="485"/>
                    </a:cubicBezTo>
                    <a:cubicBezTo>
                      <a:pt x="262" y="507"/>
                      <a:pt x="273" y="530"/>
                      <a:pt x="281" y="550"/>
                    </a:cubicBezTo>
                    <a:cubicBezTo>
                      <a:pt x="290" y="570"/>
                      <a:pt x="294" y="588"/>
                      <a:pt x="294" y="601"/>
                    </a:cubicBezTo>
                    <a:cubicBezTo>
                      <a:pt x="294" y="606"/>
                      <a:pt x="294" y="610"/>
                      <a:pt x="293" y="613"/>
                    </a:cubicBezTo>
                    <a:cubicBezTo>
                      <a:pt x="291" y="618"/>
                      <a:pt x="289" y="621"/>
                      <a:pt x="285" y="624"/>
                    </a:cubicBezTo>
                    <a:cubicBezTo>
                      <a:pt x="281" y="626"/>
                      <a:pt x="275" y="628"/>
                      <a:pt x="267" y="628"/>
                    </a:cubicBezTo>
                    <a:cubicBezTo>
                      <a:pt x="247" y="629"/>
                      <a:pt x="224" y="630"/>
                      <a:pt x="201" y="630"/>
                    </a:cubicBezTo>
                    <a:cubicBezTo>
                      <a:pt x="180" y="630"/>
                      <a:pt x="159" y="629"/>
                      <a:pt x="139" y="627"/>
                    </a:cubicBezTo>
                    <a:cubicBezTo>
                      <a:pt x="124" y="625"/>
                      <a:pt x="110" y="622"/>
                      <a:pt x="97" y="619"/>
                    </a:cubicBezTo>
                    <a:cubicBezTo>
                      <a:pt x="78" y="613"/>
                      <a:pt x="62" y="605"/>
                      <a:pt x="51" y="593"/>
                    </a:cubicBezTo>
                    <a:cubicBezTo>
                      <a:pt x="46" y="587"/>
                      <a:pt x="41" y="580"/>
                      <a:pt x="38" y="572"/>
                    </a:cubicBezTo>
                    <a:cubicBezTo>
                      <a:pt x="35" y="564"/>
                      <a:pt x="34" y="555"/>
                      <a:pt x="34" y="544"/>
                    </a:cubicBezTo>
                    <a:cubicBezTo>
                      <a:pt x="34" y="539"/>
                      <a:pt x="34" y="533"/>
                      <a:pt x="35" y="526"/>
                    </a:cubicBezTo>
                    <a:cubicBezTo>
                      <a:pt x="39" y="500"/>
                      <a:pt x="49" y="475"/>
                      <a:pt x="64" y="452"/>
                    </a:cubicBezTo>
                    <a:cubicBezTo>
                      <a:pt x="85" y="418"/>
                      <a:pt x="116" y="389"/>
                      <a:pt x="150" y="368"/>
                    </a:cubicBezTo>
                    <a:cubicBezTo>
                      <a:pt x="183" y="348"/>
                      <a:pt x="220" y="336"/>
                      <a:pt x="251" y="336"/>
                    </a:cubicBezTo>
                    <a:cubicBezTo>
                      <a:pt x="264" y="336"/>
                      <a:pt x="276" y="338"/>
                      <a:pt x="287" y="342"/>
                    </a:cubicBezTo>
                    <a:cubicBezTo>
                      <a:pt x="328" y="356"/>
                      <a:pt x="379" y="382"/>
                      <a:pt x="421" y="428"/>
                    </a:cubicBezTo>
                    <a:cubicBezTo>
                      <a:pt x="462" y="475"/>
                      <a:pt x="495" y="540"/>
                      <a:pt x="497" y="637"/>
                    </a:cubicBezTo>
                    <a:cubicBezTo>
                      <a:pt x="497" y="640"/>
                      <a:pt x="497" y="644"/>
                      <a:pt x="497" y="648"/>
                    </a:cubicBezTo>
                    <a:cubicBezTo>
                      <a:pt x="497" y="659"/>
                      <a:pt x="497" y="670"/>
                      <a:pt x="496" y="682"/>
                    </a:cubicBezTo>
                    <a:cubicBezTo>
                      <a:pt x="495" y="701"/>
                      <a:pt x="490" y="717"/>
                      <a:pt x="483" y="730"/>
                    </a:cubicBezTo>
                    <a:cubicBezTo>
                      <a:pt x="472" y="749"/>
                      <a:pt x="456" y="763"/>
                      <a:pt x="436" y="773"/>
                    </a:cubicBezTo>
                    <a:cubicBezTo>
                      <a:pt x="415" y="782"/>
                      <a:pt x="391" y="787"/>
                      <a:pt x="364" y="787"/>
                    </a:cubicBezTo>
                    <a:cubicBezTo>
                      <a:pt x="307" y="787"/>
                      <a:pt x="241" y="766"/>
                      <a:pt x="190" y="731"/>
                    </a:cubicBezTo>
                    <a:cubicBezTo>
                      <a:pt x="165" y="713"/>
                      <a:pt x="143" y="692"/>
                      <a:pt x="128" y="669"/>
                    </a:cubicBezTo>
                    <a:cubicBezTo>
                      <a:pt x="113" y="646"/>
                      <a:pt x="104" y="621"/>
                      <a:pt x="104" y="594"/>
                    </a:cubicBezTo>
                    <a:cubicBezTo>
                      <a:pt x="104" y="573"/>
                      <a:pt x="109" y="551"/>
                      <a:pt x="121" y="528"/>
                    </a:cubicBezTo>
                    <a:cubicBezTo>
                      <a:pt x="142" y="487"/>
                      <a:pt x="180" y="444"/>
                      <a:pt x="225" y="402"/>
                    </a:cubicBezTo>
                    <a:cubicBezTo>
                      <a:pt x="292" y="338"/>
                      <a:pt x="376" y="277"/>
                      <a:pt x="442" y="222"/>
                    </a:cubicBezTo>
                    <a:cubicBezTo>
                      <a:pt x="476" y="194"/>
                      <a:pt x="505" y="169"/>
                      <a:pt x="526" y="145"/>
                    </a:cubicBezTo>
                    <a:cubicBezTo>
                      <a:pt x="537" y="133"/>
                      <a:pt x="545" y="121"/>
                      <a:pt x="551" y="110"/>
                    </a:cubicBezTo>
                    <a:cubicBezTo>
                      <a:pt x="557" y="99"/>
                      <a:pt x="561" y="88"/>
                      <a:pt x="561" y="77"/>
                    </a:cubicBezTo>
                    <a:cubicBezTo>
                      <a:pt x="561" y="68"/>
                      <a:pt x="558" y="60"/>
                      <a:pt x="553" y="52"/>
                    </a:cubicBezTo>
                    <a:cubicBezTo>
                      <a:pt x="549" y="46"/>
                      <a:pt x="543" y="41"/>
                      <a:pt x="536" y="36"/>
                    </a:cubicBezTo>
                    <a:cubicBezTo>
                      <a:pt x="526" y="29"/>
                      <a:pt x="512" y="24"/>
                      <a:pt x="495" y="19"/>
                    </a:cubicBezTo>
                    <a:cubicBezTo>
                      <a:pt x="477" y="14"/>
                      <a:pt x="456" y="10"/>
                      <a:pt x="431" y="7"/>
                    </a:cubicBezTo>
                    <a:cubicBezTo>
                      <a:pt x="389" y="2"/>
                      <a:pt x="351" y="0"/>
                      <a:pt x="318" y="0"/>
                    </a:cubicBezTo>
                    <a:cubicBezTo>
                      <a:pt x="261" y="0"/>
                      <a:pt x="216" y="6"/>
                      <a:pt x="180" y="16"/>
                    </a:cubicBezTo>
                    <a:cubicBezTo>
                      <a:pt x="126" y="32"/>
                      <a:pt x="92" y="57"/>
                      <a:pt x="72" y="83"/>
                    </a:cubicBezTo>
                    <a:cubicBezTo>
                      <a:pt x="62" y="95"/>
                      <a:pt x="55" y="108"/>
                      <a:pt x="51" y="120"/>
                    </a:cubicBezTo>
                    <a:cubicBezTo>
                      <a:pt x="47" y="132"/>
                      <a:pt x="45" y="142"/>
                      <a:pt x="45" y="151"/>
                    </a:cubicBezTo>
                    <a:cubicBezTo>
                      <a:pt x="45" y="155"/>
                      <a:pt x="46" y="158"/>
                      <a:pt x="46" y="161"/>
                    </a:cubicBezTo>
                    <a:cubicBezTo>
                      <a:pt x="47" y="164"/>
                      <a:pt x="48" y="167"/>
                      <a:pt x="49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49" y="170"/>
                      <a:pt x="50" y="171"/>
                      <a:pt x="50" y="172"/>
                    </a:cubicBezTo>
                    <a:cubicBezTo>
                      <a:pt x="51" y="174"/>
                      <a:pt x="52" y="177"/>
                      <a:pt x="53" y="181"/>
                    </a:cubicBezTo>
                    <a:cubicBezTo>
                      <a:pt x="59" y="198"/>
                      <a:pt x="68" y="227"/>
                      <a:pt x="82" y="262"/>
                    </a:cubicBezTo>
                    <a:cubicBezTo>
                      <a:pt x="104" y="314"/>
                      <a:pt x="139" y="379"/>
                      <a:pt x="193" y="431"/>
                    </a:cubicBezTo>
                    <a:cubicBezTo>
                      <a:pt x="221" y="457"/>
                      <a:pt x="253" y="479"/>
                      <a:pt x="291" y="495"/>
                    </a:cubicBezTo>
                    <a:cubicBezTo>
                      <a:pt x="329" y="512"/>
                      <a:pt x="373" y="521"/>
                      <a:pt x="423" y="521"/>
                    </a:cubicBezTo>
                    <a:cubicBezTo>
                      <a:pt x="455" y="521"/>
                      <a:pt x="488" y="518"/>
                      <a:pt x="525" y="509"/>
                    </a:cubicBezTo>
                    <a:cubicBezTo>
                      <a:pt x="579" y="497"/>
                      <a:pt x="618" y="476"/>
                      <a:pt x="643" y="449"/>
                    </a:cubicBezTo>
                    <a:cubicBezTo>
                      <a:pt x="656" y="435"/>
                      <a:pt x="665" y="420"/>
                      <a:pt x="671" y="403"/>
                    </a:cubicBezTo>
                    <a:cubicBezTo>
                      <a:pt x="677" y="387"/>
                      <a:pt x="679" y="370"/>
                      <a:pt x="679" y="353"/>
                    </a:cubicBezTo>
                    <a:cubicBezTo>
                      <a:pt x="679" y="317"/>
                      <a:pt x="668" y="279"/>
                      <a:pt x="649" y="243"/>
                    </a:cubicBezTo>
                    <a:cubicBezTo>
                      <a:pt x="621" y="188"/>
                      <a:pt x="575" y="137"/>
                      <a:pt x="522" y="98"/>
                    </a:cubicBezTo>
                    <a:cubicBezTo>
                      <a:pt x="468" y="60"/>
                      <a:pt x="408" y="35"/>
                      <a:pt x="349" y="35"/>
                    </a:cubicBezTo>
                    <a:cubicBezTo>
                      <a:pt x="312" y="35"/>
                      <a:pt x="275" y="45"/>
                      <a:pt x="243" y="69"/>
                    </a:cubicBezTo>
                    <a:cubicBezTo>
                      <a:pt x="204" y="98"/>
                      <a:pt x="179" y="124"/>
                      <a:pt x="162" y="147"/>
                    </a:cubicBezTo>
                    <a:cubicBezTo>
                      <a:pt x="146" y="169"/>
                      <a:pt x="138" y="190"/>
                      <a:pt x="138" y="208"/>
                    </a:cubicBezTo>
                    <a:cubicBezTo>
                      <a:pt x="138" y="216"/>
                      <a:pt x="140" y="224"/>
                      <a:pt x="143" y="231"/>
                    </a:cubicBezTo>
                    <a:cubicBezTo>
                      <a:pt x="148" y="243"/>
                      <a:pt x="156" y="253"/>
                      <a:pt x="165" y="262"/>
                    </a:cubicBezTo>
                    <a:cubicBezTo>
                      <a:pt x="180" y="274"/>
                      <a:pt x="197" y="282"/>
                      <a:pt x="210" y="287"/>
                    </a:cubicBezTo>
                    <a:cubicBezTo>
                      <a:pt x="223" y="292"/>
                      <a:pt x="233" y="294"/>
                      <a:pt x="233" y="294"/>
                    </a:cubicBezTo>
                    <a:cubicBezTo>
                      <a:pt x="237" y="278"/>
                      <a:pt x="237" y="278"/>
                      <a:pt x="237" y="278"/>
                    </a:cubicBezTo>
                    <a:cubicBezTo>
                      <a:pt x="237" y="278"/>
                      <a:pt x="237" y="278"/>
                      <a:pt x="237" y="278"/>
                    </a:cubicBezTo>
                    <a:cubicBezTo>
                      <a:pt x="236" y="278"/>
                      <a:pt x="214" y="273"/>
                      <a:pt x="194" y="262"/>
                    </a:cubicBezTo>
                    <a:cubicBezTo>
                      <a:pt x="183" y="256"/>
                      <a:pt x="173" y="248"/>
                      <a:pt x="166" y="240"/>
                    </a:cubicBezTo>
                    <a:cubicBezTo>
                      <a:pt x="163" y="235"/>
                      <a:pt x="160" y="230"/>
                      <a:pt x="158" y="225"/>
                    </a:cubicBezTo>
                    <a:cubicBezTo>
                      <a:pt x="156" y="220"/>
                      <a:pt x="154" y="214"/>
                      <a:pt x="154" y="208"/>
                    </a:cubicBezTo>
                    <a:cubicBezTo>
                      <a:pt x="154" y="194"/>
                      <a:pt x="160" y="177"/>
                      <a:pt x="175" y="156"/>
                    </a:cubicBezTo>
                    <a:cubicBezTo>
                      <a:pt x="190" y="135"/>
                      <a:pt x="215" y="110"/>
                      <a:pt x="253" y="82"/>
                    </a:cubicBezTo>
                    <a:cubicBezTo>
                      <a:pt x="282" y="60"/>
                      <a:pt x="315" y="51"/>
                      <a:pt x="349" y="51"/>
                    </a:cubicBezTo>
                    <a:cubicBezTo>
                      <a:pt x="385" y="51"/>
                      <a:pt x="423" y="61"/>
                      <a:pt x="459" y="79"/>
                    </a:cubicBezTo>
                    <a:cubicBezTo>
                      <a:pt x="514" y="106"/>
                      <a:pt x="565" y="150"/>
                      <a:pt x="603" y="199"/>
                    </a:cubicBezTo>
                    <a:cubicBezTo>
                      <a:pt x="621" y="224"/>
                      <a:pt x="637" y="250"/>
                      <a:pt x="647" y="276"/>
                    </a:cubicBezTo>
                    <a:cubicBezTo>
                      <a:pt x="658" y="302"/>
                      <a:pt x="663" y="328"/>
                      <a:pt x="663" y="353"/>
                    </a:cubicBezTo>
                    <a:cubicBezTo>
                      <a:pt x="663" y="368"/>
                      <a:pt x="661" y="384"/>
                      <a:pt x="656" y="398"/>
                    </a:cubicBezTo>
                    <a:cubicBezTo>
                      <a:pt x="648" y="419"/>
                      <a:pt x="634" y="439"/>
                      <a:pt x="612" y="455"/>
                    </a:cubicBezTo>
                    <a:cubicBezTo>
                      <a:pt x="590" y="472"/>
                      <a:pt x="560" y="485"/>
                      <a:pt x="521" y="494"/>
                    </a:cubicBezTo>
                    <a:cubicBezTo>
                      <a:pt x="486" y="502"/>
                      <a:pt x="453" y="505"/>
                      <a:pt x="423" y="505"/>
                    </a:cubicBezTo>
                    <a:cubicBezTo>
                      <a:pt x="352" y="505"/>
                      <a:pt x="296" y="485"/>
                      <a:pt x="250" y="455"/>
                    </a:cubicBezTo>
                    <a:cubicBezTo>
                      <a:pt x="181" y="410"/>
                      <a:pt x="136" y="341"/>
                      <a:pt x="108" y="281"/>
                    </a:cubicBezTo>
                    <a:cubicBezTo>
                      <a:pt x="94" y="251"/>
                      <a:pt x="84" y="223"/>
                      <a:pt x="77" y="202"/>
                    </a:cubicBezTo>
                    <a:cubicBezTo>
                      <a:pt x="73" y="192"/>
                      <a:pt x="71" y="183"/>
                      <a:pt x="68" y="176"/>
                    </a:cubicBezTo>
                    <a:cubicBezTo>
                      <a:pt x="67" y="173"/>
                      <a:pt x="66" y="170"/>
                      <a:pt x="66" y="168"/>
                    </a:cubicBezTo>
                    <a:cubicBezTo>
                      <a:pt x="65" y="166"/>
                      <a:pt x="65" y="165"/>
                      <a:pt x="64" y="164"/>
                    </a:cubicBezTo>
                    <a:cubicBezTo>
                      <a:pt x="64" y="163"/>
                      <a:pt x="63" y="162"/>
                      <a:pt x="63" y="162"/>
                    </a:cubicBezTo>
                    <a:cubicBezTo>
                      <a:pt x="63" y="161"/>
                      <a:pt x="62" y="160"/>
                      <a:pt x="62" y="158"/>
                    </a:cubicBezTo>
                    <a:cubicBezTo>
                      <a:pt x="62" y="156"/>
                      <a:pt x="61" y="154"/>
                      <a:pt x="61" y="151"/>
                    </a:cubicBezTo>
                    <a:cubicBezTo>
                      <a:pt x="61" y="142"/>
                      <a:pt x="64" y="129"/>
                      <a:pt x="70" y="115"/>
                    </a:cubicBezTo>
                    <a:cubicBezTo>
                      <a:pt x="81" y="93"/>
                      <a:pt x="101" y="69"/>
                      <a:pt x="140" y="49"/>
                    </a:cubicBezTo>
                    <a:cubicBezTo>
                      <a:pt x="178" y="30"/>
                      <a:pt x="235" y="16"/>
                      <a:pt x="318" y="16"/>
                    </a:cubicBezTo>
                    <a:cubicBezTo>
                      <a:pt x="351" y="16"/>
                      <a:pt x="388" y="18"/>
                      <a:pt x="429" y="23"/>
                    </a:cubicBezTo>
                    <a:cubicBezTo>
                      <a:pt x="473" y="28"/>
                      <a:pt x="503" y="36"/>
                      <a:pt x="521" y="46"/>
                    </a:cubicBezTo>
                    <a:cubicBezTo>
                      <a:pt x="530" y="51"/>
                      <a:pt x="536" y="56"/>
                      <a:pt x="540" y="61"/>
                    </a:cubicBezTo>
                    <a:cubicBezTo>
                      <a:pt x="543" y="66"/>
                      <a:pt x="545" y="71"/>
                      <a:pt x="545" y="77"/>
                    </a:cubicBezTo>
                    <a:cubicBezTo>
                      <a:pt x="545" y="82"/>
                      <a:pt x="544" y="88"/>
                      <a:pt x="542" y="93"/>
                    </a:cubicBezTo>
                    <a:cubicBezTo>
                      <a:pt x="537" y="105"/>
                      <a:pt x="529" y="117"/>
                      <a:pt x="517" y="131"/>
                    </a:cubicBezTo>
                    <a:cubicBezTo>
                      <a:pt x="495" y="156"/>
                      <a:pt x="464" y="184"/>
                      <a:pt x="427" y="214"/>
                    </a:cubicBezTo>
                    <a:cubicBezTo>
                      <a:pt x="372" y="259"/>
                      <a:pt x="306" y="309"/>
                      <a:pt x="246" y="361"/>
                    </a:cubicBezTo>
                    <a:cubicBezTo>
                      <a:pt x="217" y="387"/>
                      <a:pt x="189" y="413"/>
                      <a:pt x="165" y="440"/>
                    </a:cubicBezTo>
                    <a:cubicBezTo>
                      <a:pt x="141" y="467"/>
                      <a:pt x="120" y="494"/>
                      <a:pt x="106" y="521"/>
                    </a:cubicBezTo>
                    <a:cubicBezTo>
                      <a:pt x="94" y="546"/>
                      <a:pt x="88" y="570"/>
                      <a:pt x="88" y="594"/>
                    </a:cubicBezTo>
                    <a:cubicBezTo>
                      <a:pt x="88" y="624"/>
                      <a:pt x="98" y="653"/>
                      <a:pt x="115" y="678"/>
                    </a:cubicBezTo>
                    <a:cubicBezTo>
                      <a:pt x="140" y="716"/>
                      <a:pt x="179" y="747"/>
                      <a:pt x="224" y="769"/>
                    </a:cubicBezTo>
                    <a:cubicBezTo>
                      <a:pt x="269" y="790"/>
                      <a:pt x="319" y="802"/>
                      <a:pt x="364" y="803"/>
                    </a:cubicBezTo>
                    <a:cubicBezTo>
                      <a:pt x="402" y="802"/>
                      <a:pt x="437" y="794"/>
                      <a:pt x="464" y="775"/>
                    </a:cubicBezTo>
                    <a:cubicBezTo>
                      <a:pt x="478" y="765"/>
                      <a:pt x="489" y="753"/>
                      <a:pt x="497" y="737"/>
                    </a:cubicBezTo>
                    <a:cubicBezTo>
                      <a:pt x="505" y="722"/>
                      <a:pt x="510" y="704"/>
                      <a:pt x="512" y="683"/>
                    </a:cubicBezTo>
                    <a:cubicBezTo>
                      <a:pt x="513" y="671"/>
                      <a:pt x="513" y="659"/>
                      <a:pt x="513" y="648"/>
                    </a:cubicBezTo>
                    <a:cubicBezTo>
                      <a:pt x="513" y="644"/>
                      <a:pt x="513" y="640"/>
                      <a:pt x="513" y="636"/>
                    </a:cubicBezTo>
                    <a:cubicBezTo>
                      <a:pt x="511" y="537"/>
                      <a:pt x="477" y="466"/>
                      <a:pt x="433" y="418"/>
                    </a:cubicBezTo>
                    <a:cubicBezTo>
                      <a:pt x="389" y="369"/>
                      <a:pt x="335" y="342"/>
                      <a:pt x="292" y="327"/>
                    </a:cubicBezTo>
                    <a:cubicBezTo>
                      <a:pt x="279" y="322"/>
                      <a:pt x="266" y="320"/>
                      <a:pt x="251" y="320"/>
                    </a:cubicBezTo>
                    <a:cubicBezTo>
                      <a:pt x="228" y="320"/>
                      <a:pt x="203" y="326"/>
                      <a:pt x="178" y="336"/>
                    </a:cubicBezTo>
                    <a:cubicBezTo>
                      <a:pt x="141" y="351"/>
                      <a:pt x="105" y="377"/>
                      <a:pt x="76" y="409"/>
                    </a:cubicBezTo>
                    <a:cubicBezTo>
                      <a:pt x="47" y="441"/>
                      <a:pt x="26" y="481"/>
                      <a:pt x="19" y="524"/>
                    </a:cubicBezTo>
                    <a:cubicBezTo>
                      <a:pt x="18" y="531"/>
                      <a:pt x="18" y="538"/>
                      <a:pt x="18" y="544"/>
                    </a:cubicBezTo>
                    <a:cubicBezTo>
                      <a:pt x="18" y="566"/>
                      <a:pt x="24" y="585"/>
                      <a:pt x="35" y="599"/>
                    </a:cubicBezTo>
                    <a:cubicBezTo>
                      <a:pt x="43" y="609"/>
                      <a:pt x="54" y="617"/>
                      <a:pt x="66" y="624"/>
                    </a:cubicBezTo>
                    <a:cubicBezTo>
                      <a:pt x="85" y="633"/>
                      <a:pt x="107" y="638"/>
                      <a:pt x="130" y="642"/>
                    </a:cubicBezTo>
                    <a:cubicBezTo>
                      <a:pt x="153" y="645"/>
                      <a:pt x="177" y="646"/>
                      <a:pt x="201" y="646"/>
                    </a:cubicBezTo>
                    <a:cubicBezTo>
                      <a:pt x="225" y="646"/>
                      <a:pt x="247" y="645"/>
                      <a:pt x="267" y="644"/>
                    </a:cubicBezTo>
                    <a:cubicBezTo>
                      <a:pt x="274" y="644"/>
                      <a:pt x="280" y="643"/>
                      <a:pt x="286" y="641"/>
                    </a:cubicBezTo>
                    <a:cubicBezTo>
                      <a:pt x="290" y="640"/>
                      <a:pt x="294" y="638"/>
                      <a:pt x="297" y="635"/>
                    </a:cubicBezTo>
                    <a:cubicBezTo>
                      <a:pt x="302" y="631"/>
                      <a:pt x="305" y="626"/>
                      <a:pt x="307" y="620"/>
                    </a:cubicBezTo>
                    <a:cubicBezTo>
                      <a:pt x="309" y="614"/>
                      <a:pt x="310" y="608"/>
                      <a:pt x="310" y="601"/>
                    </a:cubicBezTo>
                    <a:cubicBezTo>
                      <a:pt x="310" y="584"/>
                      <a:pt x="305" y="565"/>
                      <a:pt x="296" y="544"/>
                    </a:cubicBezTo>
                    <a:cubicBezTo>
                      <a:pt x="284" y="512"/>
                      <a:pt x="264" y="477"/>
                      <a:pt x="242" y="444"/>
                    </a:cubicBezTo>
                    <a:cubicBezTo>
                      <a:pt x="221" y="411"/>
                      <a:pt x="199" y="381"/>
                      <a:pt x="180" y="360"/>
                    </a:cubicBezTo>
                    <a:cubicBezTo>
                      <a:pt x="171" y="348"/>
                      <a:pt x="165" y="330"/>
                      <a:pt x="165" y="308"/>
                    </a:cubicBezTo>
                    <a:cubicBezTo>
                      <a:pt x="165" y="287"/>
                      <a:pt x="170" y="263"/>
                      <a:pt x="181" y="239"/>
                    </a:cubicBezTo>
                    <a:cubicBezTo>
                      <a:pt x="196" y="202"/>
                      <a:pt x="223" y="165"/>
                      <a:pt x="261" y="137"/>
                    </a:cubicBezTo>
                    <a:cubicBezTo>
                      <a:pt x="299" y="109"/>
                      <a:pt x="348" y="91"/>
                      <a:pt x="408" y="91"/>
                    </a:cubicBezTo>
                    <a:cubicBezTo>
                      <a:pt x="434" y="91"/>
                      <a:pt x="462" y="94"/>
                      <a:pt x="492" y="102"/>
                    </a:cubicBezTo>
                    <a:cubicBezTo>
                      <a:pt x="561" y="120"/>
                      <a:pt x="603" y="145"/>
                      <a:pt x="629" y="172"/>
                    </a:cubicBezTo>
                    <a:cubicBezTo>
                      <a:pt x="641" y="185"/>
                      <a:pt x="650" y="199"/>
                      <a:pt x="655" y="213"/>
                    </a:cubicBezTo>
                    <a:cubicBezTo>
                      <a:pt x="660" y="228"/>
                      <a:pt x="662" y="243"/>
                      <a:pt x="662" y="258"/>
                    </a:cubicBezTo>
                    <a:cubicBezTo>
                      <a:pt x="662" y="286"/>
                      <a:pt x="655" y="315"/>
                      <a:pt x="645" y="341"/>
                    </a:cubicBezTo>
                    <a:cubicBezTo>
                      <a:pt x="635" y="367"/>
                      <a:pt x="624" y="391"/>
                      <a:pt x="618" y="410"/>
                    </a:cubicBezTo>
                    <a:cubicBezTo>
                      <a:pt x="614" y="422"/>
                      <a:pt x="607" y="430"/>
                      <a:pt x="600" y="435"/>
                    </a:cubicBezTo>
                    <a:cubicBezTo>
                      <a:pt x="593" y="440"/>
                      <a:pt x="583" y="442"/>
                      <a:pt x="572" y="442"/>
                    </a:cubicBezTo>
                    <a:cubicBezTo>
                      <a:pt x="553" y="442"/>
                      <a:pt x="530" y="435"/>
                      <a:pt x="507" y="424"/>
                    </a:cubicBezTo>
                    <a:cubicBezTo>
                      <a:pt x="483" y="414"/>
                      <a:pt x="460" y="400"/>
                      <a:pt x="441" y="388"/>
                    </a:cubicBezTo>
                    <a:cubicBezTo>
                      <a:pt x="433" y="383"/>
                      <a:pt x="424" y="381"/>
                      <a:pt x="414" y="381"/>
                    </a:cubicBezTo>
                    <a:cubicBezTo>
                      <a:pt x="403" y="381"/>
                      <a:pt x="392" y="384"/>
                      <a:pt x="381" y="389"/>
                    </a:cubicBezTo>
                    <a:cubicBezTo>
                      <a:pt x="365" y="397"/>
                      <a:pt x="349" y="410"/>
                      <a:pt x="338" y="427"/>
                    </a:cubicBezTo>
                    <a:cubicBezTo>
                      <a:pt x="326" y="443"/>
                      <a:pt x="318" y="463"/>
                      <a:pt x="318" y="485"/>
                    </a:cubicBezTo>
                    <a:cubicBezTo>
                      <a:pt x="318" y="506"/>
                      <a:pt x="326" y="529"/>
                      <a:pt x="343" y="550"/>
                    </a:cubicBezTo>
                    <a:cubicBezTo>
                      <a:pt x="361" y="571"/>
                      <a:pt x="388" y="591"/>
                      <a:pt x="427" y="609"/>
                    </a:cubicBezTo>
                    <a:cubicBezTo>
                      <a:pt x="457" y="622"/>
                      <a:pt x="484" y="628"/>
                      <a:pt x="509" y="628"/>
                    </a:cubicBezTo>
                    <a:cubicBezTo>
                      <a:pt x="547" y="628"/>
                      <a:pt x="579" y="614"/>
                      <a:pt x="605" y="594"/>
                    </a:cubicBezTo>
                    <a:cubicBezTo>
                      <a:pt x="645" y="563"/>
                      <a:pt x="671" y="518"/>
                      <a:pt x="689" y="481"/>
                    </a:cubicBezTo>
                    <a:cubicBezTo>
                      <a:pt x="706" y="444"/>
                      <a:pt x="713" y="415"/>
                      <a:pt x="713" y="414"/>
                    </a:cubicBezTo>
                    <a:cubicBezTo>
                      <a:pt x="713" y="414"/>
                      <a:pt x="718" y="395"/>
                      <a:pt x="718" y="371"/>
                    </a:cubicBezTo>
                    <a:cubicBezTo>
                      <a:pt x="718" y="361"/>
                      <a:pt x="717" y="351"/>
                      <a:pt x="715" y="341"/>
                    </a:cubicBezTo>
                    <a:cubicBezTo>
                      <a:pt x="713" y="333"/>
                      <a:pt x="711" y="325"/>
                      <a:pt x="707" y="318"/>
                    </a:cubicBezTo>
                    <a:cubicBezTo>
                      <a:pt x="701" y="307"/>
                      <a:pt x="693" y="296"/>
                      <a:pt x="681" y="289"/>
                    </a:cubicBezTo>
                    <a:cubicBezTo>
                      <a:pt x="669" y="282"/>
                      <a:pt x="653" y="278"/>
                      <a:pt x="635" y="278"/>
                    </a:cubicBezTo>
                    <a:cubicBezTo>
                      <a:pt x="614" y="278"/>
                      <a:pt x="589" y="283"/>
                      <a:pt x="559" y="294"/>
                    </a:cubicBezTo>
                    <a:cubicBezTo>
                      <a:pt x="527" y="305"/>
                      <a:pt x="502" y="309"/>
                      <a:pt x="482" y="309"/>
                    </a:cubicBezTo>
                    <a:cubicBezTo>
                      <a:pt x="458" y="309"/>
                      <a:pt x="441" y="303"/>
                      <a:pt x="426" y="293"/>
                    </a:cubicBezTo>
                    <a:cubicBezTo>
                      <a:pt x="414" y="285"/>
                      <a:pt x="404" y="276"/>
                      <a:pt x="393" y="265"/>
                    </a:cubicBezTo>
                    <a:cubicBezTo>
                      <a:pt x="377" y="248"/>
                      <a:pt x="359" y="229"/>
                      <a:pt x="335" y="213"/>
                    </a:cubicBezTo>
                    <a:cubicBezTo>
                      <a:pt x="310" y="197"/>
                      <a:pt x="279" y="184"/>
                      <a:pt x="236" y="178"/>
                    </a:cubicBezTo>
                    <a:cubicBezTo>
                      <a:pt x="227" y="177"/>
                      <a:pt x="218" y="177"/>
                      <a:pt x="209" y="177"/>
                    </a:cubicBezTo>
                    <a:cubicBezTo>
                      <a:pt x="168" y="177"/>
                      <a:pt x="134" y="190"/>
                      <a:pt x="106" y="210"/>
                    </a:cubicBezTo>
                    <a:cubicBezTo>
                      <a:pt x="65" y="240"/>
                      <a:pt x="39" y="286"/>
                      <a:pt x="23" y="328"/>
                    </a:cubicBezTo>
                    <a:cubicBezTo>
                      <a:pt x="14" y="350"/>
                      <a:pt x="9" y="370"/>
                      <a:pt x="5" y="388"/>
                    </a:cubicBezTo>
                    <a:cubicBezTo>
                      <a:pt x="2" y="405"/>
                      <a:pt x="0" y="420"/>
                      <a:pt x="0" y="430"/>
                    </a:cubicBezTo>
                    <a:cubicBezTo>
                      <a:pt x="16" y="430"/>
                      <a:pt x="16" y="430"/>
                      <a:pt x="16" y="430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76"/>
              <p:cNvSpPr>
                <a:spLocks noEditPoints="1"/>
              </p:cNvSpPr>
              <p:nvPr/>
            </p:nvSpPr>
            <p:spPr bwMode="auto">
              <a:xfrm>
                <a:off x="2315" y="2130"/>
                <a:ext cx="91" cy="69"/>
              </a:xfrm>
              <a:custGeom>
                <a:avLst/>
                <a:gdLst>
                  <a:gd name="T0" fmla="*/ 6 w 83"/>
                  <a:gd name="T1" fmla="*/ 39 h 63"/>
                  <a:gd name="T2" fmla="*/ 0 w 83"/>
                  <a:gd name="T3" fmla="*/ 40 h 63"/>
                  <a:gd name="T4" fmla="*/ 14 w 83"/>
                  <a:gd name="T5" fmla="*/ 55 h 63"/>
                  <a:gd name="T6" fmla="*/ 29 w 83"/>
                  <a:gd name="T7" fmla="*/ 63 h 63"/>
                  <a:gd name="T8" fmla="*/ 6 w 83"/>
                  <a:gd name="T9" fmla="*/ 39 h 63"/>
                  <a:gd name="T10" fmla="*/ 29 w 83"/>
                  <a:gd name="T11" fmla="*/ 10 h 63"/>
                  <a:gd name="T12" fmla="*/ 0 w 83"/>
                  <a:gd name="T13" fmla="*/ 17 h 63"/>
                  <a:gd name="T14" fmla="*/ 43 w 83"/>
                  <a:gd name="T15" fmla="*/ 12 h 63"/>
                  <a:gd name="T16" fmla="*/ 29 w 83"/>
                  <a:gd name="T17" fmla="*/ 10 h 63"/>
                  <a:gd name="T18" fmla="*/ 58 w 83"/>
                  <a:gd name="T19" fmla="*/ 0 h 63"/>
                  <a:gd name="T20" fmla="*/ 61 w 83"/>
                  <a:gd name="T21" fmla="*/ 1 h 63"/>
                  <a:gd name="T22" fmla="*/ 77 w 83"/>
                  <a:gd name="T23" fmla="*/ 11 h 63"/>
                  <a:gd name="T24" fmla="*/ 78 w 83"/>
                  <a:gd name="T25" fmla="*/ 11 h 63"/>
                  <a:gd name="T26" fmla="*/ 83 w 83"/>
                  <a:gd name="T27" fmla="*/ 11 h 63"/>
                  <a:gd name="T28" fmla="*/ 73 w 83"/>
                  <a:gd name="T29" fmla="*/ 5 h 63"/>
                  <a:gd name="T30" fmla="*/ 58 w 83"/>
                  <a:gd name="T3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63">
                    <a:moveTo>
                      <a:pt x="6" y="39"/>
                    </a:moveTo>
                    <a:cubicBezTo>
                      <a:pt x="4" y="39"/>
                      <a:pt x="2" y="40"/>
                      <a:pt x="0" y="40"/>
                    </a:cubicBezTo>
                    <a:cubicBezTo>
                      <a:pt x="5" y="45"/>
                      <a:pt x="10" y="50"/>
                      <a:pt x="14" y="55"/>
                    </a:cubicBezTo>
                    <a:cubicBezTo>
                      <a:pt x="20" y="56"/>
                      <a:pt x="25" y="58"/>
                      <a:pt x="29" y="63"/>
                    </a:cubicBezTo>
                    <a:cubicBezTo>
                      <a:pt x="22" y="54"/>
                      <a:pt x="14" y="46"/>
                      <a:pt x="6" y="39"/>
                    </a:cubicBezTo>
                    <a:moveTo>
                      <a:pt x="29" y="10"/>
                    </a:moveTo>
                    <a:cubicBezTo>
                      <a:pt x="20" y="10"/>
                      <a:pt x="10" y="13"/>
                      <a:pt x="0" y="17"/>
                    </a:cubicBezTo>
                    <a:cubicBezTo>
                      <a:pt x="13" y="14"/>
                      <a:pt x="28" y="13"/>
                      <a:pt x="43" y="12"/>
                    </a:cubicBezTo>
                    <a:cubicBezTo>
                      <a:pt x="38" y="11"/>
                      <a:pt x="34" y="10"/>
                      <a:pt x="29" y="10"/>
                    </a:cubicBezTo>
                    <a:moveTo>
                      <a:pt x="58" y="0"/>
                    </a:moveTo>
                    <a:cubicBezTo>
                      <a:pt x="59" y="1"/>
                      <a:pt x="60" y="1"/>
                      <a:pt x="61" y="1"/>
                    </a:cubicBezTo>
                    <a:cubicBezTo>
                      <a:pt x="66" y="4"/>
                      <a:pt x="72" y="7"/>
                      <a:pt x="77" y="11"/>
                    </a:cubicBezTo>
                    <a:cubicBezTo>
                      <a:pt x="77" y="11"/>
                      <a:pt x="77" y="11"/>
                      <a:pt x="78" y="11"/>
                    </a:cubicBezTo>
                    <a:cubicBezTo>
                      <a:pt x="80" y="11"/>
                      <a:pt x="81" y="11"/>
                      <a:pt x="83" y="11"/>
                    </a:cubicBezTo>
                    <a:cubicBezTo>
                      <a:pt x="80" y="9"/>
                      <a:pt x="76" y="7"/>
                      <a:pt x="73" y="5"/>
                    </a:cubicBezTo>
                    <a:cubicBezTo>
                      <a:pt x="68" y="3"/>
                      <a:pt x="63" y="1"/>
                      <a:pt x="58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77"/>
              <p:cNvSpPr>
                <a:spLocks/>
              </p:cNvSpPr>
              <p:nvPr/>
            </p:nvSpPr>
            <p:spPr bwMode="auto">
              <a:xfrm>
                <a:off x="2308" y="2167"/>
                <a:ext cx="14" cy="7"/>
              </a:xfrm>
              <a:custGeom>
                <a:avLst/>
                <a:gdLst>
                  <a:gd name="T0" fmla="*/ 5 w 12"/>
                  <a:gd name="T1" fmla="*/ 0 h 6"/>
                  <a:gd name="T2" fmla="*/ 0 w 12"/>
                  <a:gd name="T3" fmla="*/ 1 h 6"/>
                  <a:gd name="T4" fmla="*/ 6 w 12"/>
                  <a:gd name="T5" fmla="*/ 6 h 6"/>
                  <a:gd name="T6" fmla="*/ 12 w 12"/>
                  <a:gd name="T7" fmla="*/ 5 h 6"/>
                  <a:gd name="T8" fmla="*/ 5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5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2" y="3"/>
                      <a:pt x="4" y="5"/>
                      <a:pt x="6" y="6"/>
                    </a:cubicBezTo>
                    <a:cubicBezTo>
                      <a:pt x="8" y="6"/>
                      <a:pt x="10" y="5"/>
                      <a:pt x="12" y="5"/>
                    </a:cubicBezTo>
                    <a:cubicBezTo>
                      <a:pt x="10" y="3"/>
                      <a:pt x="7" y="1"/>
                      <a:pt x="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78"/>
              <p:cNvSpPr>
                <a:spLocks/>
              </p:cNvSpPr>
              <p:nvPr/>
            </p:nvSpPr>
            <p:spPr bwMode="auto">
              <a:xfrm>
                <a:off x="2296" y="2143"/>
                <a:ext cx="77" cy="25"/>
              </a:xfrm>
              <a:custGeom>
                <a:avLst/>
                <a:gdLst>
                  <a:gd name="T0" fmla="*/ 60 w 70"/>
                  <a:gd name="T1" fmla="*/ 0 h 23"/>
                  <a:gd name="T2" fmla="*/ 17 w 70"/>
                  <a:gd name="T3" fmla="*/ 5 h 23"/>
                  <a:gd name="T4" fmla="*/ 12 w 70"/>
                  <a:gd name="T5" fmla="*/ 8 h 23"/>
                  <a:gd name="T6" fmla="*/ 0 w 70"/>
                  <a:gd name="T7" fmla="*/ 15 h 23"/>
                  <a:gd name="T8" fmla="*/ 11 w 70"/>
                  <a:gd name="T9" fmla="*/ 23 h 23"/>
                  <a:gd name="T10" fmla="*/ 16 w 70"/>
                  <a:gd name="T11" fmla="*/ 22 h 23"/>
                  <a:gd name="T12" fmla="*/ 12 w 70"/>
                  <a:gd name="T13" fmla="*/ 19 h 23"/>
                  <a:gd name="T14" fmla="*/ 24 w 70"/>
                  <a:gd name="T15" fmla="*/ 12 h 23"/>
                  <a:gd name="T16" fmla="*/ 58 w 70"/>
                  <a:gd name="T17" fmla="*/ 2 h 23"/>
                  <a:gd name="T18" fmla="*/ 70 w 70"/>
                  <a:gd name="T19" fmla="*/ 4 h 23"/>
                  <a:gd name="T20" fmla="*/ 60 w 70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3">
                    <a:moveTo>
                      <a:pt x="60" y="0"/>
                    </a:moveTo>
                    <a:cubicBezTo>
                      <a:pt x="45" y="1"/>
                      <a:pt x="30" y="2"/>
                      <a:pt x="17" y="5"/>
                    </a:cubicBezTo>
                    <a:cubicBezTo>
                      <a:pt x="15" y="6"/>
                      <a:pt x="14" y="7"/>
                      <a:pt x="12" y="8"/>
                    </a:cubicBezTo>
                    <a:cubicBezTo>
                      <a:pt x="8" y="10"/>
                      <a:pt x="4" y="12"/>
                      <a:pt x="0" y="15"/>
                    </a:cubicBezTo>
                    <a:cubicBezTo>
                      <a:pt x="4" y="17"/>
                      <a:pt x="7" y="20"/>
                      <a:pt x="11" y="23"/>
                    </a:cubicBezTo>
                    <a:cubicBezTo>
                      <a:pt x="13" y="23"/>
                      <a:pt x="14" y="22"/>
                      <a:pt x="16" y="22"/>
                    </a:cubicBezTo>
                    <a:cubicBezTo>
                      <a:pt x="15" y="21"/>
                      <a:pt x="13" y="20"/>
                      <a:pt x="12" y="19"/>
                    </a:cubicBezTo>
                    <a:cubicBezTo>
                      <a:pt x="16" y="16"/>
                      <a:pt x="20" y="14"/>
                      <a:pt x="24" y="12"/>
                    </a:cubicBezTo>
                    <a:cubicBezTo>
                      <a:pt x="35" y="6"/>
                      <a:pt x="47" y="2"/>
                      <a:pt x="58" y="2"/>
                    </a:cubicBezTo>
                    <a:cubicBezTo>
                      <a:pt x="62" y="2"/>
                      <a:pt x="66" y="3"/>
                      <a:pt x="70" y="4"/>
                    </a:cubicBezTo>
                    <a:cubicBezTo>
                      <a:pt x="67" y="2"/>
                      <a:pt x="63" y="1"/>
                      <a:pt x="6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79"/>
              <p:cNvSpPr>
                <a:spLocks noEditPoints="1"/>
              </p:cNvSpPr>
              <p:nvPr/>
            </p:nvSpPr>
            <p:spPr bwMode="auto">
              <a:xfrm>
                <a:off x="2031" y="2146"/>
                <a:ext cx="250" cy="67"/>
              </a:xfrm>
              <a:custGeom>
                <a:avLst/>
                <a:gdLst>
                  <a:gd name="T0" fmla="*/ 135 w 227"/>
                  <a:gd name="T1" fmla="*/ 3 h 61"/>
                  <a:gd name="T2" fmla="*/ 16 w 227"/>
                  <a:gd name="T3" fmla="*/ 41 h 61"/>
                  <a:gd name="T4" fmla="*/ 0 w 227"/>
                  <a:gd name="T5" fmla="*/ 51 h 61"/>
                  <a:gd name="T6" fmla="*/ 3 w 227"/>
                  <a:gd name="T7" fmla="*/ 61 h 61"/>
                  <a:gd name="T8" fmla="*/ 28 w 227"/>
                  <a:gd name="T9" fmla="*/ 45 h 61"/>
                  <a:gd name="T10" fmla="*/ 127 w 227"/>
                  <a:gd name="T11" fmla="*/ 9 h 61"/>
                  <a:gd name="T12" fmla="*/ 135 w 227"/>
                  <a:gd name="T13" fmla="*/ 3 h 61"/>
                  <a:gd name="T14" fmla="*/ 220 w 227"/>
                  <a:gd name="T15" fmla="*/ 0 h 61"/>
                  <a:gd name="T16" fmla="*/ 220 w 227"/>
                  <a:gd name="T17" fmla="*/ 0 h 61"/>
                  <a:gd name="T18" fmla="*/ 226 w 227"/>
                  <a:gd name="T19" fmla="*/ 3 h 61"/>
                  <a:gd name="T20" fmla="*/ 227 w 227"/>
                  <a:gd name="T21" fmla="*/ 2 h 61"/>
                  <a:gd name="T22" fmla="*/ 220 w 227"/>
                  <a:gd name="T2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7" h="61">
                    <a:moveTo>
                      <a:pt x="135" y="3"/>
                    </a:moveTo>
                    <a:cubicBezTo>
                      <a:pt x="96" y="6"/>
                      <a:pt x="54" y="20"/>
                      <a:pt x="16" y="41"/>
                    </a:cubicBezTo>
                    <a:cubicBezTo>
                      <a:pt x="11" y="45"/>
                      <a:pt x="5" y="48"/>
                      <a:pt x="0" y="51"/>
                    </a:cubicBezTo>
                    <a:cubicBezTo>
                      <a:pt x="2" y="54"/>
                      <a:pt x="3" y="58"/>
                      <a:pt x="3" y="61"/>
                    </a:cubicBezTo>
                    <a:cubicBezTo>
                      <a:pt x="11" y="56"/>
                      <a:pt x="19" y="50"/>
                      <a:pt x="28" y="45"/>
                    </a:cubicBezTo>
                    <a:cubicBezTo>
                      <a:pt x="59" y="28"/>
                      <a:pt x="94" y="15"/>
                      <a:pt x="127" y="9"/>
                    </a:cubicBezTo>
                    <a:cubicBezTo>
                      <a:pt x="130" y="7"/>
                      <a:pt x="132" y="5"/>
                      <a:pt x="135" y="3"/>
                    </a:cubicBezTo>
                    <a:moveTo>
                      <a:pt x="220" y="0"/>
                    </a:moveTo>
                    <a:cubicBezTo>
                      <a:pt x="220" y="0"/>
                      <a:pt x="220" y="0"/>
                      <a:pt x="220" y="0"/>
                    </a:cubicBezTo>
                    <a:cubicBezTo>
                      <a:pt x="222" y="1"/>
                      <a:pt x="224" y="2"/>
                      <a:pt x="226" y="3"/>
                    </a:cubicBezTo>
                    <a:cubicBezTo>
                      <a:pt x="226" y="3"/>
                      <a:pt x="227" y="3"/>
                      <a:pt x="227" y="2"/>
                    </a:cubicBezTo>
                    <a:cubicBezTo>
                      <a:pt x="225" y="1"/>
                      <a:pt x="222" y="0"/>
                      <a:pt x="22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80"/>
              <p:cNvSpPr>
                <a:spLocks/>
              </p:cNvSpPr>
              <p:nvPr/>
            </p:nvSpPr>
            <p:spPr bwMode="auto">
              <a:xfrm>
                <a:off x="2204" y="2149"/>
                <a:ext cx="18" cy="5"/>
              </a:xfrm>
              <a:custGeom>
                <a:avLst/>
                <a:gdLst>
                  <a:gd name="T0" fmla="*/ 5 w 16"/>
                  <a:gd name="T1" fmla="*/ 0 h 4"/>
                  <a:gd name="T2" fmla="*/ 3 w 16"/>
                  <a:gd name="T3" fmla="*/ 1 h 4"/>
                  <a:gd name="T4" fmla="*/ 0 w 16"/>
                  <a:gd name="T5" fmla="*/ 3 h 4"/>
                  <a:gd name="T6" fmla="*/ 5 w 16"/>
                  <a:gd name="T7" fmla="*/ 3 h 4"/>
                  <a:gd name="T8" fmla="*/ 5 w 16"/>
                  <a:gd name="T9" fmla="*/ 3 h 4"/>
                  <a:gd name="T10" fmla="*/ 15 w 16"/>
                  <a:gd name="T11" fmla="*/ 4 h 4"/>
                  <a:gd name="T12" fmla="*/ 16 w 16"/>
                  <a:gd name="T13" fmla="*/ 1 h 4"/>
                  <a:gd name="T14" fmla="*/ 5 w 1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12" y="3"/>
                      <a:pt x="15" y="4"/>
                    </a:cubicBezTo>
                    <a:cubicBezTo>
                      <a:pt x="15" y="3"/>
                      <a:pt x="16" y="2"/>
                      <a:pt x="16" y="1"/>
                    </a:cubicBezTo>
                    <a:cubicBezTo>
                      <a:pt x="12" y="0"/>
                      <a:pt x="8" y="0"/>
                      <a:pt x="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81"/>
              <p:cNvSpPr>
                <a:spLocks/>
              </p:cNvSpPr>
              <p:nvPr/>
            </p:nvSpPr>
            <p:spPr bwMode="auto">
              <a:xfrm>
                <a:off x="2171" y="2148"/>
                <a:ext cx="38" cy="8"/>
              </a:xfrm>
              <a:custGeom>
                <a:avLst/>
                <a:gdLst>
                  <a:gd name="T0" fmla="*/ 23 w 35"/>
                  <a:gd name="T1" fmla="*/ 0 h 7"/>
                  <a:gd name="T2" fmla="*/ 8 w 35"/>
                  <a:gd name="T3" fmla="*/ 1 h 7"/>
                  <a:gd name="T4" fmla="*/ 0 w 35"/>
                  <a:gd name="T5" fmla="*/ 7 h 7"/>
                  <a:gd name="T6" fmla="*/ 30 w 35"/>
                  <a:gd name="T7" fmla="*/ 4 h 7"/>
                  <a:gd name="T8" fmla="*/ 33 w 35"/>
                  <a:gd name="T9" fmla="*/ 2 h 7"/>
                  <a:gd name="T10" fmla="*/ 35 w 35"/>
                  <a:gd name="T11" fmla="*/ 1 h 7"/>
                  <a:gd name="T12" fmla="*/ 23 w 35"/>
                  <a:gd name="T13" fmla="*/ 0 h 7"/>
                  <a:gd name="T14" fmla="*/ 23 w 3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7">
                    <a:moveTo>
                      <a:pt x="23" y="0"/>
                    </a:moveTo>
                    <a:cubicBezTo>
                      <a:pt x="18" y="0"/>
                      <a:pt x="13" y="1"/>
                      <a:pt x="8" y="1"/>
                    </a:cubicBezTo>
                    <a:cubicBezTo>
                      <a:pt x="5" y="3"/>
                      <a:pt x="3" y="5"/>
                      <a:pt x="0" y="7"/>
                    </a:cubicBezTo>
                    <a:cubicBezTo>
                      <a:pt x="10" y="6"/>
                      <a:pt x="20" y="5"/>
                      <a:pt x="30" y="4"/>
                    </a:cubicBezTo>
                    <a:cubicBezTo>
                      <a:pt x="31" y="4"/>
                      <a:pt x="32" y="3"/>
                      <a:pt x="33" y="2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1" y="1"/>
                      <a:pt x="2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82"/>
              <p:cNvSpPr>
                <a:spLocks/>
              </p:cNvSpPr>
              <p:nvPr/>
            </p:nvSpPr>
            <p:spPr bwMode="auto">
              <a:xfrm>
                <a:off x="2247" y="2185"/>
                <a:ext cx="38" cy="52"/>
              </a:xfrm>
              <a:custGeom>
                <a:avLst/>
                <a:gdLst>
                  <a:gd name="T0" fmla="*/ 35 w 35"/>
                  <a:gd name="T1" fmla="*/ 0 h 48"/>
                  <a:gd name="T2" fmla="*/ 8 w 35"/>
                  <a:gd name="T3" fmla="*/ 12 h 48"/>
                  <a:gd name="T4" fmla="*/ 7 w 35"/>
                  <a:gd name="T5" fmla="*/ 14 h 48"/>
                  <a:gd name="T6" fmla="*/ 0 w 35"/>
                  <a:gd name="T7" fmla="*/ 48 h 48"/>
                  <a:gd name="T8" fmla="*/ 35 w 3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8">
                    <a:moveTo>
                      <a:pt x="35" y="0"/>
                    </a:moveTo>
                    <a:cubicBezTo>
                      <a:pt x="26" y="3"/>
                      <a:pt x="17" y="8"/>
                      <a:pt x="8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3" y="25"/>
                      <a:pt x="1" y="36"/>
                      <a:pt x="0" y="48"/>
                    </a:cubicBezTo>
                    <a:cubicBezTo>
                      <a:pt x="9" y="30"/>
                      <a:pt x="22" y="13"/>
                      <a:pt x="35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83"/>
              <p:cNvSpPr>
                <a:spLocks/>
              </p:cNvSpPr>
              <p:nvPr/>
            </p:nvSpPr>
            <p:spPr bwMode="auto">
              <a:xfrm>
                <a:off x="2256" y="2175"/>
                <a:ext cx="36" cy="23"/>
              </a:xfrm>
              <a:custGeom>
                <a:avLst/>
                <a:gdLst>
                  <a:gd name="T0" fmla="*/ 29 w 33"/>
                  <a:gd name="T1" fmla="*/ 0 h 21"/>
                  <a:gd name="T2" fmla="*/ 15 w 33"/>
                  <a:gd name="T3" fmla="*/ 5 h 21"/>
                  <a:gd name="T4" fmla="*/ 0 w 33"/>
                  <a:gd name="T5" fmla="*/ 21 h 21"/>
                  <a:gd name="T6" fmla="*/ 27 w 33"/>
                  <a:gd name="T7" fmla="*/ 9 h 21"/>
                  <a:gd name="T8" fmla="*/ 28 w 33"/>
                  <a:gd name="T9" fmla="*/ 8 h 21"/>
                  <a:gd name="T10" fmla="*/ 33 w 33"/>
                  <a:gd name="T11" fmla="*/ 3 h 21"/>
                  <a:gd name="T12" fmla="*/ 29 w 33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">
                    <a:moveTo>
                      <a:pt x="29" y="0"/>
                    </a:moveTo>
                    <a:cubicBezTo>
                      <a:pt x="24" y="1"/>
                      <a:pt x="20" y="3"/>
                      <a:pt x="15" y="5"/>
                    </a:cubicBezTo>
                    <a:cubicBezTo>
                      <a:pt x="10" y="10"/>
                      <a:pt x="5" y="15"/>
                      <a:pt x="0" y="21"/>
                    </a:cubicBezTo>
                    <a:cubicBezTo>
                      <a:pt x="9" y="17"/>
                      <a:pt x="18" y="12"/>
                      <a:pt x="27" y="9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6"/>
                      <a:pt x="31" y="4"/>
                      <a:pt x="33" y="3"/>
                    </a:cubicBezTo>
                    <a:cubicBezTo>
                      <a:pt x="32" y="2"/>
                      <a:pt x="30" y="1"/>
                      <a:pt x="29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84"/>
              <p:cNvSpPr>
                <a:spLocks/>
              </p:cNvSpPr>
              <p:nvPr/>
            </p:nvSpPr>
            <p:spPr bwMode="auto">
              <a:xfrm>
                <a:off x="2272" y="2170"/>
                <a:ext cx="16" cy="10"/>
              </a:xfrm>
              <a:custGeom>
                <a:avLst/>
                <a:gdLst>
                  <a:gd name="T0" fmla="*/ 9 w 14"/>
                  <a:gd name="T1" fmla="*/ 0 h 9"/>
                  <a:gd name="T2" fmla="*/ 1 w 14"/>
                  <a:gd name="T3" fmla="*/ 8 h 9"/>
                  <a:gd name="T4" fmla="*/ 0 w 14"/>
                  <a:gd name="T5" fmla="*/ 9 h 9"/>
                  <a:gd name="T6" fmla="*/ 14 w 14"/>
                  <a:gd name="T7" fmla="*/ 4 h 9"/>
                  <a:gd name="T8" fmla="*/ 9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9" y="0"/>
                    </a:moveTo>
                    <a:cubicBezTo>
                      <a:pt x="6" y="3"/>
                      <a:pt x="3" y="5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5" y="7"/>
                      <a:pt x="9" y="5"/>
                      <a:pt x="14" y="4"/>
                    </a:cubicBezTo>
                    <a:cubicBezTo>
                      <a:pt x="12" y="2"/>
                      <a:pt x="10" y="1"/>
                      <a:pt x="9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85"/>
              <p:cNvSpPr>
                <a:spLocks noEditPoints="1"/>
              </p:cNvSpPr>
              <p:nvPr/>
            </p:nvSpPr>
            <p:spPr bwMode="auto">
              <a:xfrm>
                <a:off x="2348" y="2179"/>
                <a:ext cx="120" cy="172"/>
              </a:xfrm>
              <a:custGeom>
                <a:avLst/>
                <a:gdLst>
                  <a:gd name="T0" fmla="*/ 46 w 109"/>
                  <a:gd name="T1" fmla="*/ 140 h 156"/>
                  <a:gd name="T2" fmla="*/ 36 w 109"/>
                  <a:gd name="T3" fmla="*/ 148 h 156"/>
                  <a:gd name="T4" fmla="*/ 37 w 109"/>
                  <a:gd name="T5" fmla="*/ 156 h 156"/>
                  <a:gd name="T6" fmla="*/ 49 w 109"/>
                  <a:gd name="T7" fmla="*/ 156 h 156"/>
                  <a:gd name="T8" fmla="*/ 46 w 109"/>
                  <a:gd name="T9" fmla="*/ 140 h 156"/>
                  <a:gd name="T10" fmla="*/ 0 w 109"/>
                  <a:gd name="T11" fmla="*/ 20 h 156"/>
                  <a:gd name="T12" fmla="*/ 4 w 109"/>
                  <a:gd name="T13" fmla="*/ 32 h 156"/>
                  <a:gd name="T14" fmla="*/ 3 w 109"/>
                  <a:gd name="T15" fmla="*/ 39 h 156"/>
                  <a:gd name="T16" fmla="*/ 8 w 109"/>
                  <a:gd name="T17" fmla="*/ 48 h 156"/>
                  <a:gd name="T18" fmla="*/ 30 w 109"/>
                  <a:gd name="T19" fmla="*/ 118 h 156"/>
                  <a:gd name="T20" fmla="*/ 40 w 109"/>
                  <a:gd name="T21" fmla="*/ 111 h 156"/>
                  <a:gd name="T22" fmla="*/ 20 w 109"/>
                  <a:gd name="T23" fmla="*/ 52 h 156"/>
                  <a:gd name="T24" fmla="*/ 0 w 109"/>
                  <a:gd name="T25" fmla="*/ 20 h 156"/>
                  <a:gd name="T26" fmla="*/ 77 w 109"/>
                  <a:gd name="T27" fmla="*/ 0 h 156"/>
                  <a:gd name="T28" fmla="*/ 98 w 109"/>
                  <a:gd name="T29" fmla="*/ 38 h 156"/>
                  <a:gd name="T30" fmla="*/ 100 w 109"/>
                  <a:gd name="T31" fmla="*/ 38 h 156"/>
                  <a:gd name="T32" fmla="*/ 109 w 109"/>
                  <a:gd name="T33" fmla="*/ 40 h 156"/>
                  <a:gd name="T34" fmla="*/ 91 w 109"/>
                  <a:gd name="T35" fmla="*/ 6 h 156"/>
                  <a:gd name="T36" fmla="*/ 77 w 109"/>
                  <a:gd name="T3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156">
                    <a:moveTo>
                      <a:pt x="46" y="140"/>
                    </a:moveTo>
                    <a:cubicBezTo>
                      <a:pt x="43" y="143"/>
                      <a:pt x="39" y="145"/>
                      <a:pt x="36" y="148"/>
                    </a:cubicBezTo>
                    <a:cubicBezTo>
                      <a:pt x="36" y="151"/>
                      <a:pt x="37" y="153"/>
                      <a:pt x="37" y="156"/>
                    </a:cubicBezTo>
                    <a:cubicBezTo>
                      <a:pt x="41" y="156"/>
                      <a:pt x="45" y="156"/>
                      <a:pt x="49" y="156"/>
                    </a:cubicBezTo>
                    <a:cubicBezTo>
                      <a:pt x="48" y="151"/>
                      <a:pt x="47" y="145"/>
                      <a:pt x="46" y="140"/>
                    </a:cubicBezTo>
                    <a:moveTo>
                      <a:pt x="0" y="20"/>
                    </a:moveTo>
                    <a:cubicBezTo>
                      <a:pt x="3" y="23"/>
                      <a:pt x="4" y="27"/>
                      <a:pt x="4" y="32"/>
                    </a:cubicBezTo>
                    <a:cubicBezTo>
                      <a:pt x="4" y="34"/>
                      <a:pt x="4" y="36"/>
                      <a:pt x="3" y="39"/>
                    </a:cubicBezTo>
                    <a:cubicBezTo>
                      <a:pt x="5" y="42"/>
                      <a:pt x="6" y="45"/>
                      <a:pt x="8" y="48"/>
                    </a:cubicBezTo>
                    <a:cubicBezTo>
                      <a:pt x="17" y="69"/>
                      <a:pt x="25" y="93"/>
                      <a:pt x="30" y="118"/>
                    </a:cubicBezTo>
                    <a:cubicBezTo>
                      <a:pt x="33" y="116"/>
                      <a:pt x="37" y="113"/>
                      <a:pt x="40" y="111"/>
                    </a:cubicBezTo>
                    <a:cubicBezTo>
                      <a:pt x="34" y="90"/>
                      <a:pt x="28" y="70"/>
                      <a:pt x="20" y="52"/>
                    </a:cubicBezTo>
                    <a:cubicBezTo>
                      <a:pt x="14" y="40"/>
                      <a:pt x="8" y="29"/>
                      <a:pt x="0" y="20"/>
                    </a:cubicBezTo>
                    <a:moveTo>
                      <a:pt x="77" y="0"/>
                    </a:moveTo>
                    <a:cubicBezTo>
                      <a:pt x="86" y="12"/>
                      <a:pt x="93" y="25"/>
                      <a:pt x="98" y="38"/>
                    </a:cubicBezTo>
                    <a:cubicBezTo>
                      <a:pt x="99" y="38"/>
                      <a:pt x="100" y="38"/>
                      <a:pt x="100" y="38"/>
                    </a:cubicBezTo>
                    <a:cubicBezTo>
                      <a:pt x="104" y="38"/>
                      <a:pt x="107" y="39"/>
                      <a:pt x="109" y="40"/>
                    </a:cubicBezTo>
                    <a:cubicBezTo>
                      <a:pt x="104" y="28"/>
                      <a:pt x="98" y="17"/>
                      <a:pt x="91" y="6"/>
                    </a:cubicBezTo>
                    <a:cubicBezTo>
                      <a:pt x="86" y="4"/>
                      <a:pt x="82" y="2"/>
                      <a:pt x="77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86"/>
              <p:cNvSpPr>
                <a:spLocks/>
              </p:cNvSpPr>
              <p:nvPr/>
            </p:nvSpPr>
            <p:spPr bwMode="auto">
              <a:xfrm>
                <a:off x="2386" y="2320"/>
                <a:ext cx="13" cy="22"/>
              </a:xfrm>
              <a:custGeom>
                <a:avLst/>
                <a:gdLst>
                  <a:gd name="T0" fmla="*/ 10 w 12"/>
                  <a:gd name="T1" fmla="*/ 0 h 20"/>
                  <a:gd name="T2" fmla="*/ 0 w 12"/>
                  <a:gd name="T3" fmla="*/ 8 h 20"/>
                  <a:gd name="T4" fmla="*/ 2 w 12"/>
                  <a:gd name="T5" fmla="*/ 20 h 20"/>
                  <a:gd name="T6" fmla="*/ 12 w 12"/>
                  <a:gd name="T7" fmla="*/ 12 h 20"/>
                  <a:gd name="T8" fmla="*/ 10 w 1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10" y="0"/>
                    </a:moveTo>
                    <a:cubicBezTo>
                      <a:pt x="6" y="3"/>
                      <a:pt x="3" y="5"/>
                      <a:pt x="0" y="8"/>
                    </a:cubicBezTo>
                    <a:cubicBezTo>
                      <a:pt x="1" y="12"/>
                      <a:pt x="1" y="16"/>
                      <a:pt x="2" y="20"/>
                    </a:cubicBezTo>
                    <a:cubicBezTo>
                      <a:pt x="5" y="17"/>
                      <a:pt x="9" y="15"/>
                      <a:pt x="12" y="12"/>
                    </a:cubicBezTo>
                    <a:cubicBezTo>
                      <a:pt x="11" y="8"/>
                      <a:pt x="10" y="4"/>
                      <a:pt x="1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87"/>
              <p:cNvSpPr>
                <a:spLocks/>
              </p:cNvSpPr>
              <p:nvPr/>
            </p:nvSpPr>
            <p:spPr bwMode="auto">
              <a:xfrm>
                <a:off x="2381" y="2301"/>
                <a:ext cx="16" cy="28"/>
              </a:xfrm>
              <a:custGeom>
                <a:avLst/>
                <a:gdLst>
                  <a:gd name="T0" fmla="*/ 10 w 14"/>
                  <a:gd name="T1" fmla="*/ 0 h 25"/>
                  <a:gd name="T2" fmla="*/ 0 w 14"/>
                  <a:gd name="T3" fmla="*/ 7 h 25"/>
                  <a:gd name="T4" fmla="*/ 4 w 14"/>
                  <a:gd name="T5" fmla="*/ 25 h 25"/>
                  <a:gd name="T6" fmla="*/ 14 w 14"/>
                  <a:gd name="T7" fmla="*/ 17 h 25"/>
                  <a:gd name="T8" fmla="*/ 10 w 1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10" y="0"/>
                    </a:moveTo>
                    <a:cubicBezTo>
                      <a:pt x="7" y="2"/>
                      <a:pt x="3" y="5"/>
                      <a:pt x="0" y="7"/>
                    </a:cubicBezTo>
                    <a:cubicBezTo>
                      <a:pt x="2" y="13"/>
                      <a:pt x="3" y="19"/>
                      <a:pt x="4" y="25"/>
                    </a:cubicBezTo>
                    <a:cubicBezTo>
                      <a:pt x="7" y="22"/>
                      <a:pt x="10" y="20"/>
                      <a:pt x="14" y="17"/>
                    </a:cubicBezTo>
                    <a:cubicBezTo>
                      <a:pt x="12" y="11"/>
                      <a:pt x="11" y="6"/>
                      <a:pt x="1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88"/>
              <p:cNvSpPr>
                <a:spLocks noEditPoints="1"/>
              </p:cNvSpPr>
              <p:nvPr/>
            </p:nvSpPr>
            <p:spPr bwMode="auto">
              <a:xfrm>
                <a:off x="1911" y="2242"/>
                <a:ext cx="75" cy="239"/>
              </a:xfrm>
              <a:custGeom>
                <a:avLst/>
                <a:gdLst>
                  <a:gd name="T0" fmla="*/ 55 w 68"/>
                  <a:gd name="T1" fmla="*/ 206 h 217"/>
                  <a:gd name="T2" fmla="*/ 53 w 68"/>
                  <a:gd name="T3" fmla="*/ 211 h 217"/>
                  <a:gd name="T4" fmla="*/ 61 w 68"/>
                  <a:gd name="T5" fmla="*/ 217 h 217"/>
                  <a:gd name="T6" fmla="*/ 64 w 68"/>
                  <a:gd name="T7" fmla="*/ 214 h 217"/>
                  <a:gd name="T8" fmla="*/ 55 w 68"/>
                  <a:gd name="T9" fmla="*/ 206 h 217"/>
                  <a:gd name="T10" fmla="*/ 63 w 68"/>
                  <a:gd name="T11" fmla="*/ 0 h 217"/>
                  <a:gd name="T12" fmla="*/ 23 w 68"/>
                  <a:gd name="T13" fmla="*/ 47 h 217"/>
                  <a:gd name="T14" fmla="*/ 0 w 68"/>
                  <a:gd name="T15" fmla="*/ 119 h 217"/>
                  <a:gd name="T16" fmla="*/ 8 w 68"/>
                  <a:gd name="T17" fmla="*/ 159 h 217"/>
                  <a:gd name="T18" fmla="*/ 30 w 68"/>
                  <a:gd name="T19" fmla="*/ 189 h 217"/>
                  <a:gd name="T20" fmla="*/ 30 w 68"/>
                  <a:gd name="T21" fmla="*/ 187 h 217"/>
                  <a:gd name="T22" fmla="*/ 21 w 68"/>
                  <a:gd name="T23" fmla="*/ 170 h 217"/>
                  <a:gd name="T24" fmla="*/ 22 w 68"/>
                  <a:gd name="T25" fmla="*/ 165 h 217"/>
                  <a:gd name="T26" fmla="*/ 20 w 68"/>
                  <a:gd name="T27" fmla="*/ 163 h 217"/>
                  <a:gd name="T28" fmla="*/ 12 w 68"/>
                  <a:gd name="T29" fmla="*/ 123 h 217"/>
                  <a:gd name="T30" fmla="*/ 35 w 68"/>
                  <a:gd name="T31" fmla="*/ 51 h 217"/>
                  <a:gd name="T32" fmla="*/ 68 w 68"/>
                  <a:gd name="T33" fmla="*/ 11 h 217"/>
                  <a:gd name="T34" fmla="*/ 66 w 68"/>
                  <a:gd name="T35" fmla="*/ 7 h 217"/>
                  <a:gd name="T36" fmla="*/ 65 w 68"/>
                  <a:gd name="T37" fmla="*/ 5 h 217"/>
                  <a:gd name="T38" fmla="*/ 65 w 68"/>
                  <a:gd name="T39" fmla="*/ 5 h 217"/>
                  <a:gd name="T40" fmla="*/ 65 w 68"/>
                  <a:gd name="T41" fmla="*/ 5 h 217"/>
                  <a:gd name="T42" fmla="*/ 65 w 68"/>
                  <a:gd name="T43" fmla="*/ 5 h 217"/>
                  <a:gd name="T44" fmla="*/ 65 w 68"/>
                  <a:gd name="T45" fmla="*/ 5 h 217"/>
                  <a:gd name="T46" fmla="*/ 65 w 68"/>
                  <a:gd name="T47" fmla="*/ 5 h 217"/>
                  <a:gd name="T48" fmla="*/ 63 w 6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217">
                    <a:moveTo>
                      <a:pt x="55" y="206"/>
                    </a:moveTo>
                    <a:cubicBezTo>
                      <a:pt x="54" y="207"/>
                      <a:pt x="54" y="209"/>
                      <a:pt x="53" y="211"/>
                    </a:cubicBezTo>
                    <a:cubicBezTo>
                      <a:pt x="56" y="213"/>
                      <a:pt x="58" y="215"/>
                      <a:pt x="61" y="217"/>
                    </a:cubicBezTo>
                    <a:cubicBezTo>
                      <a:pt x="62" y="216"/>
                      <a:pt x="63" y="215"/>
                      <a:pt x="64" y="214"/>
                    </a:cubicBezTo>
                    <a:cubicBezTo>
                      <a:pt x="61" y="211"/>
                      <a:pt x="58" y="208"/>
                      <a:pt x="55" y="206"/>
                    </a:cubicBezTo>
                    <a:moveTo>
                      <a:pt x="63" y="0"/>
                    </a:moveTo>
                    <a:cubicBezTo>
                      <a:pt x="47" y="15"/>
                      <a:pt x="34" y="31"/>
                      <a:pt x="23" y="47"/>
                    </a:cubicBezTo>
                    <a:cubicBezTo>
                      <a:pt x="8" y="71"/>
                      <a:pt x="0" y="96"/>
                      <a:pt x="0" y="119"/>
                    </a:cubicBezTo>
                    <a:cubicBezTo>
                      <a:pt x="0" y="133"/>
                      <a:pt x="3" y="146"/>
                      <a:pt x="8" y="159"/>
                    </a:cubicBezTo>
                    <a:cubicBezTo>
                      <a:pt x="13" y="169"/>
                      <a:pt x="20" y="180"/>
                      <a:pt x="30" y="189"/>
                    </a:cubicBezTo>
                    <a:cubicBezTo>
                      <a:pt x="30" y="189"/>
                      <a:pt x="30" y="188"/>
                      <a:pt x="30" y="187"/>
                    </a:cubicBezTo>
                    <a:cubicBezTo>
                      <a:pt x="25" y="184"/>
                      <a:pt x="21" y="177"/>
                      <a:pt x="21" y="170"/>
                    </a:cubicBezTo>
                    <a:cubicBezTo>
                      <a:pt x="21" y="168"/>
                      <a:pt x="21" y="167"/>
                      <a:pt x="22" y="165"/>
                    </a:cubicBezTo>
                    <a:cubicBezTo>
                      <a:pt x="21" y="165"/>
                      <a:pt x="21" y="164"/>
                      <a:pt x="20" y="163"/>
                    </a:cubicBezTo>
                    <a:cubicBezTo>
                      <a:pt x="15" y="150"/>
                      <a:pt x="12" y="137"/>
                      <a:pt x="12" y="123"/>
                    </a:cubicBezTo>
                    <a:cubicBezTo>
                      <a:pt x="12" y="100"/>
                      <a:pt x="20" y="75"/>
                      <a:pt x="35" y="51"/>
                    </a:cubicBezTo>
                    <a:cubicBezTo>
                      <a:pt x="44" y="38"/>
                      <a:pt x="55" y="24"/>
                      <a:pt x="68" y="11"/>
                    </a:cubicBezTo>
                    <a:cubicBezTo>
                      <a:pt x="67" y="9"/>
                      <a:pt x="66" y="8"/>
                      <a:pt x="66" y="7"/>
                    </a:cubicBezTo>
                    <a:cubicBezTo>
                      <a:pt x="66" y="6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3"/>
                      <a:pt x="64" y="2"/>
                      <a:pt x="63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89"/>
              <p:cNvSpPr>
                <a:spLocks noEditPoints="1"/>
              </p:cNvSpPr>
              <p:nvPr/>
            </p:nvSpPr>
            <p:spPr bwMode="auto">
              <a:xfrm>
                <a:off x="1958" y="2233"/>
                <a:ext cx="46" cy="241"/>
              </a:xfrm>
              <a:custGeom>
                <a:avLst/>
                <a:gdLst>
                  <a:gd name="T0" fmla="*/ 1 w 41"/>
                  <a:gd name="T1" fmla="*/ 204 h 219"/>
                  <a:gd name="T2" fmla="*/ 0 w 41"/>
                  <a:gd name="T3" fmla="*/ 210 h 219"/>
                  <a:gd name="T4" fmla="*/ 10 w 41"/>
                  <a:gd name="T5" fmla="*/ 219 h 219"/>
                  <a:gd name="T6" fmla="*/ 12 w 41"/>
                  <a:gd name="T7" fmla="*/ 214 h 219"/>
                  <a:gd name="T8" fmla="*/ 6 w 41"/>
                  <a:gd name="T9" fmla="*/ 208 h 219"/>
                  <a:gd name="T10" fmla="*/ 1 w 41"/>
                  <a:gd name="T11" fmla="*/ 204 h 219"/>
                  <a:gd name="T12" fmla="*/ 35 w 41"/>
                  <a:gd name="T13" fmla="*/ 0 h 219"/>
                  <a:gd name="T14" fmla="*/ 35 w 41"/>
                  <a:gd name="T15" fmla="*/ 1 h 219"/>
                  <a:gd name="T16" fmla="*/ 36 w 41"/>
                  <a:gd name="T17" fmla="*/ 5 h 219"/>
                  <a:gd name="T18" fmla="*/ 37 w 41"/>
                  <a:gd name="T19" fmla="*/ 7 h 219"/>
                  <a:gd name="T20" fmla="*/ 41 w 41"/>
                  <a:gd name="T21" fmla="*/ 4 h 219"/>
                  <a:gd name="T22" fmla="*/ 35 w 41"/>
                  <a:gd name="T2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219">
                    <a:moveTo>
                      <a:pt x="1" y="204"/>
                    </a:moveTo>
                    <a:cubicBezTo>
                      <a:pt x="1" y="206"/>
                      <a:pt x="0" y="208"/>
                      <a:pt x="0" y="210"/>
                    </a:cubicBezTo>
                    <a:cubicBezTo>
                      <a:pt x="3" y="213"/>
                      <a:pt x="7" y="216"/>
                      <a:pt x="10" y="219"/>
                    </a:cubicBezTo>
                    <a:cubicBezTo>
                      <a:pt x="11" y="217"/>
                      <a:pt x="11" y="215"/>
                      <a:pt x="12" y="214"/>
                    </a:cubicBezTo>
                    <a:cubicBezTo>
                      <a:pt x="10" y="212"/>
                      <a:pt x="8" y="210"/>
                      <a:pt x="6" y="208"/>
                    </a:cubicBezTo>
                    <a:cubicBezTo>
                      <a:pt x="4" y="207"/>
                      <a:pt x="3" y="206"/>
                      <a:pt x="1" y="204"/>
                    </a:cubicBezTo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3"/>
                      <a:pt x="36" y="4"/>
                      <a:pt x="36" y="5"/>
                    </a:cubicBezTo>
                    <a:cubicBezTo>
                      <a:pt x="36" y="5"/>
                      <a:pt x="37" y="6"/>
                      <a:pt x="37" y="7"/>
                    </a:cubicBezTo>
                    <a:cubicBezTo>
                      <a:pt x="39" y="6"/>
                      <a:pt x="40" y="5"/>
                      <a:pt x="41" y="4"/>
                    </a:cubicBezTo>
                    <a:cubicBezTo>
                      <a:pt x="39" y="3"/>
                      <a:pt x="37" y="2"/>
                      <a:pt x="3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90"/>
              <p:cNvSpPr>
                <a:spLocks noEditPoints="1"/>
              </p:cNvSpPr>
              <p:nvPr/>
            </p:nvSpPr>
            <p:spPr bwMode="auto">
              <a:xfrm>
                <a:off x="1944" y="2231"/>
                <a:ext cx="55" cy="233"/>
              </a:xfrm>
              <a:custGeom>
                <a:avLst/>
                <a:gdLst>
                  <a:gd name="T0" fmla="*/ 0 w 50"/>
                  <a:gd name="T1" fmla="*/ 197 h 212"/>
                  <a:gd name="T2" fmla="*/ 0 w 50"/>
                  <a:gd name="T3" fmla="*/ 199 h 212"/>
                  <a:gd name="T4" fmla="*/ 7 w 50"/>
                  <a:gd name="T5" fmla="*/ 206 h 212"/>
                  <a:gd name="T6" fmla="*/ 13 w 50"/>
                  <a:gd name="T7" fmla="*/ 212 h 212"/>
                  <a:gd name="T8" fmla="*/ 14 w 50"/>
                  <a:gd name="T9" fmla="*/ 206 h 212"/>
                  <a:gd name="T10" fmla="*/ 10 w 50"/>
                  <a:gd name="T11" fmla="*/ 201 h 212"/>
                  <a:gd name="T12" fmla="*/ 0 w 50"/>
                  <a:gd name="T13" fmla="*/ 197 h 212"/>
                  <a:gd name="T14" fmla="*/ 35 w 50"/>
                  <a:gd name="T15" fmla="*/ 15 h 212"/>
                  <a:gd name="T16" fmla="*/ 35 w 50"/>
                  <a:gd name="T17" fmla="*/ 15 h 212"/>
                  <a:gd name="T18" fmla="*/ 45 w 50"/>
                  <a:gd name="T19" fmla="*/ 0 h 212"/>
                  <a:gd name="T20" fmla="*/ 33 w 50"/>
                  <a:gd name="T21" fmla="*/ 10 h 212"/>
                  <a:gd name="T22" fmla="*/ 35 w 50"/>
                  <a:gd name="T23" fmla="*/ 15 h 212"/>
                  <a:gd name="T24" fmla="*/ 35 w 50"/>
                  <a:gd name="T25" fmla="*/ 15 h 212"/>
                  <a:gd name="T26" fmla="*/ 35 w 50"/>
                  <a:gd name="T27" fmla="*/ 15 h 212"/>
                  <a:gd name="T28" fmla="*/ 35 w 50"/>
                  <a:gd name="T29" fmla="*/ 15 h 212"/>
                  <a:gd name="T30" fmla="*/ 35 w 50"/>
                  <a:gd name="T31" fmla="*/ 15 h 212"/>
                  <a:gd name="T32" fmla="*/ 35 w 50"/>
                  <a:gd name="T33" fmla="*/ 15 h 212"/>
                  <a:gd name="T34" fmla="*/ 36 w 50"/>
                  <a:gd name="T35" fmla="*/ 17 h 212"/>
                  <a:gd name="T36" fmla="*/ 38 w 50"/>
                  <a:gd name="T37" fmla="*/ 21 h 212"/>
                  <a:gd name="T38" fmla="*/ 50 w 50"/>
                  <a:gd name="T39" fmla="*/ 9 h 212"/>
                  <a:gd name="T40" fmla="*/ 49 w 50"/>
                  <a:gd name="T41" fmla="*/ 7 h 212"/>
                  <a:gd name="T42" fmla="*/ 48 w 50"/>
                  <a:gd name="T43" fmla="*/ 3 h 212"/>
                  <a:gd name="T44" fmla="*/ 48 w 50"/>
                  <a:gd name="T45" fmla="*/ 2 h 212"/>
                  <a:gd name="T46" fmla="*/ 45 w 50"/>
                  <a:gd name="T4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212">
                    <a:moveTo>
                      <a:pt x="0" y="197"/>
                    </a:moveTo>
                    <a:cubicBezTo>
                      <a:pt x="0" y="198"/>
                      <a:pt x="0" y="199"/>
                      <a:pt x="0" y="199"/>
                    </a:cubicBezTo>
                    <a:cubicBezTo>
                      <a:pt x="2" y="202"/>
                      <a:pt x="4" y="204"/>
                      <a:pt x="7" y="206"/>
                    </a:cubicBezTo>
                    <a:cubicBezTo>
                      <a:pt x="9" y="208"/>
                      <a:pt x="11" y="210"/>
                      <a:pt x="13" y="212"/>
                    </a:cubicBezTo>
                    <a:cubicBezTo>
                      <a:pt x="13" y="210"/>
                      <a:pt x="14" y="208"/>
                      <a:pt x="14" y="206"/>
                    </a:cubicBezTo>
                    <a:cubicBezTo>
                      <a:pt x="13" y="205"/>
                      <a:pt x="11" y="203"/>
                      <a:pt x="10" y="201"/>
                    </a:cubicBezTo>
                    <a:cubicBezTo>
                      <a:pt x="6" y="201"/>
                      <a:pt x="3" y="199"/>
                      <a:pt x="0" y="197"/>
                    </a:cubicBezTo>
                    <a:moveTo>
                      <a:pt x="35" y="15"/>
                    </a:moveTo>
                    <a:cubicBezTo>
                      <a:pt x="35" y="15"/>
                      <a:pt x="35" y="15"/>
                      <a:pt x="35" y="15"/>
                    </a:cubicBezTo>
                    <a:moveTo>
                      <a:pt x="45" y="0"/>
                    </a:moveTo>
                    <a:cubicBezTo>
                      <a:pt x="41" y="3"/>
                      <a:pt x="37" y="6"/>
                      <a:pt x="33" y="10"/>
                    </a:cubicBezTo>
                    <a:cubicBezTo>
                      <a:pt x="34" y="12"/>
                      <a:pt x="34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6" y="16"/>
                      <a:pt x="36" y="17"/>
                    </a:cubicBezTo>
                    <a:cubicBezTo>
                      <a:pt x="36" y="18"/>
                      <a:pt x="37" y="19"/>
                      <a:pt x="38" y="21"/>
                    </a:cubicBezTo>
                    <a:cubicBezTo>
                      <a:pt x="42" y="17"/>
                      <a:pt x="46" y="13"/>
                      <a:pt x="50" y="9"/>
                    </a:cubicBezTo>
                    <a:cubicBezTo>
                      <a:pt x="50" y="8"/>
                      <a:pt x="49" y="7"/>
                      <a:pt x="49" y="7"/>
                    </a:cubicBezTo>
                    <a:cubicBezTo>
                      <a:pt x="49" y="6"/>
                      <a:pt x="48" y="5"/>
                      <a:pt x="48" y="3"/>
                    </a:cubicBezTo>
                    <a:cubicBezTo>
                      <a:pt x="48" y="3"/>
                      <a:pt x="48" y="3"/>
                      <a:pt x="48" y="2"/>
                    </a:cubicBezTo>
                    <a:cubicBezTo>
                      <a:pt x="47" y="2"/>
                      <a:pt x="46" y="1"/>
                      <a:pt x="45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91"/>
              <p:cNvSpPr>
                <a:spLocks/>
              </p:cNvSpPr>
              <p:nvPr/>
            </p:nvSpPr>
            <p:spPr bwMode="auto">
              <a:xfrm>
                <a:off x="2473" y="2263"/>
                <a:ext cx="19" cy="95"/>
              </a:xfrm>
              <a:custGeom>
                <a:avLst/>
                <a:gdLst>
                  <a:gd name="T0" fmla="*/ 9 w 18"/>
                  <a:gd name="T1" fmla="*/ 0 h 86"/>
                  <a:gd name="T2" fmla="*/ 0 w 18"/>
                  <a:gd name="T3" fmla="*/ 8 h 86"/>
                  <a:gd name="T4" fmla="*/ 6 w 18"/>
                  <a:gd name="T5" fmla="*/ 67 h 86"/>
                  <a:gd name="T6" fmla="*/ 5 w 18"/>
                  <a:gd name="T7" fmla="*/ 84 h 86"/>
                  <a:gd name="T8" fmla="*/ 17 w 18"/>
                  <a:gd name="T9" fmla="*/ 86 h 86"/>
                  <a:gd name="T10" fmla="*/ 18 w 18"/>
                  <a:gd name="T11" fmla="*/ 71 h 86"/>
                  <a:gd name="T12" fmla="*/ 9 w 18"/>
                  <a:gd name="T1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6">
                    <a:moveTo>
                      <a:pt x="9" y="0"/>
                    </a:moveTo>
                    <a:cubicBezTo>
                      <a:pt x="6" y="3"/>
                      <a:pt x="3" y="5"/>
                      <a:pt x="0" y="8"/>
                    </a:cubicBezTo>
                    <a:cubicBezTo>
                      <a:pt x="4" y="28"/>
                      <a:pt x="6" y="47"/>
                      <a:pt x="6" y="67"/>
                    </a:cubicBezTo>
                    <a:cubicBezTo>
                      <a:pt x="6" y="73"/>
                      <a:pt x="6" y="79"/>
                      <a:pt x="5" y="84"/>
                    </a:cubicBezTo>
                    <a:cubicBezTo>
                      <a:pt x="9" y="85"/>
                      <a:pt x="13" y="86"/>
                      <a:pt x="17" y="86"/>
                    </a:cubicBezTo>
                    <a:cubicBezTo>
                      <a:pt x="18" y="81"/>
                      <a:pt x="18" y="76"/>
                      <a:pt x="18" y="71"/>
                    </a:cubicBezTo>
                    <a:cubicBezTo>
                      <a:pt x="18" y="47"/>
                      <a:pt x="15" y="23"/>
                      <a:pt x="9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92"/>
              <p:cNvSpPr>
                <a:spLocks/>
              </p:cNvSpPr>
              <p:nvPr/>
            </p:nvSpPr>
            <p:spPr bwMode="auto">
              <a:xfrm>
                <a:off x="2471" y="2255"/>
                <a:ext cx="11" cy="17"/>
              </a:xfrm>
              <a:custGeom>
                <a:avLst/>
                <a:gdLst>
                  <a:gd name="T0" fmla="*/ 8 w 10"/>
                  <a:gd name="T1" fmla="*/ 0 h 15"/>
                  <a:gd name="T2" fmla="*/ 0 w 10"/>
                  <a:gd name="T3" fmla="*/ 9 h 15"/>
                  <a:gd name="T4" fmla="*/ 1 w 10"/>
                  <a:gd name="T5" fmla="*/ 15 h 15"/>
                  <a:gd name="T6" fmla="*/ 10 w 10"/>
                  <a:gd name="T7" fmla="*/ 7 h 15"/>
                  <a:gd name="T8" fmla="*/ 8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8" y="0"/>
                    </a:moveTo>
                    <a:cubicBezTo>
                      <a:pt x="6" y="4"/>
                      <a:pt x="3" y="7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4" y="12"/>
                      <a:pt x="7" y="10"/>
                      <a:pt x="10" y="7"/>
                    </a:cubicBezTo>
                    <a:cubicBezTo>
                      <a:pt x="9" y="5"/>
                      <a:pt x="9" y="2"/>
                      <a:pt x="8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93"/>
              <p:cNvSpPr>
                <a:spLocks noEditPoints="1"/>
              </p:cNvSpPr>
              <p:nvPr/>
            </p:nvSpPr>
            <p:spPr bwMode="auto">
              <a:xfrm>
                <a:off x="2202" y="2285"/>
                <a:ext cx="257" cy="99"/>
              </a:xfrm>
              <a:custGeom>
                <a:avLst/>
                <a:gdLst>
                  <a:gd name="T0" fmla="*/ 185 w 234"/>
                  <a:gd name="T1" fmla="*/ 76 h 90"/>
                  <a:gd name="T2" fmla="*/ 185 w 234"/>
                  <a:gd name="T3" fmla="*/ 76 h 90"/>
                  <a:gd name="T4" fmla="*/ 173 w 234"/>
                  <a:gd name="T5" fmla="*/ 76 h 90"/>
                  <a:gd name="T6" fmla="*/ 173 w 234"/>
                  <a:gd name="T7" fmla="*/ 80 h 90"/>
                  <a:gd name="T8" fmla="*/ 186 w 234"/>
                  <a:gd name="T9" fmla="*/ 90 h 90"/>
                  <a:gd name="T10" fmla="*/ 185 w 234"/>
                  <a:gd name="T11" fmla="*/ 80 h 90"/>
                  <a:gd name="T12" fmla="*/ 197 w 234"/>
                  <a:gd name="T13" fmla="*/ 80 h 90"/>
                  <a:gd name="T14" fmla="*/ 197 w 234"/>
                  <a:gd name="T15" fmla="*/ 80 h 90"/>
                  <a:gd name="T16" fmla="*/ 234 w 234"/>
                  <a:gd name="T17" fmla="*/ 81 h 90"/>
                  <a:gd name="T18" fmla="*/ 234 w 234"/>
                  <a:gd name="T19" fmla="*/ 78 h 90"/>
                  <a:gd name="T20" fmla="*/ 185 w 234"/>
                  <a:gd name="T21" fmla="*/ 76 h 90"/>
                  <a:gd name="T22" fmla="*/ 9 w 234"/>
                  <a:gd name="T23" fmla="*/ 0 h 90"/>
                  <a:gd name="T24" fmla="*/ 3 w 234"/>
                  <a:gd name="T25" fmla="*/ 37 h 90"/>
                  <a:gd name="T26" fmla="*/ 5 w 234"/>
                  <a:gd name="T27" fmla="*/ 55 h 90"/>
                  <a:gd name="T28" fmla="*/ 5 w 234"/>
                  <a:gd name="T29" fmla="*/ 55 h 90"/>
                  <a:gd name="T30" fmla="*/ 0 w 234"/>
                  <a:gd name="T31" fmla="*/ 56 h 90"/>
                  <a:gd name="T32" fmla="*/ 2 w 234"/>
                  <a:gd name="T33" fmla="*/ 63 h 90"/>
                  <a:gd name="T34" fmla="*/ 17 w 234"/>
                  <a:gd name="T35" fmla="*/ 59 h 90"/>
                  <a:gd name="T36" fmla="*/ 15 w 234"/>
                  <a:gd name="T37" fmla="*/ 41 h 90"/>
                  <a:gd name="T38" fmla="*/ 17 w 234"/>
                  <a:gd name="T39" fmla="*/ 25 h 90"/>
                  <a:gd name="T40" fmla="*/ 9 w 234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4" h="90">
                    <a:moveTo>
                      <a:pt x="185" y="76"/>
                    </a:moveTo>
                    <a:cubicBezTo>
                      <a:pt x="185" y="76"/>
                      <a:pt x="185" y="76"/>
                      <a:pt x="185" y="76"/>
                    </a:cubicBezTo>
                    <a:cubicBezTo>
                      <a:pt x="181" y="76"/>
                      <a:pt x="177" y="76"/>
                      <a:pt x="173" y="76"/>
                    </a:cubicBezTo>
                    <a:cubicBezTo>
                      <a:pt x="173" y="77"/>
                      <a:pt x="173" y="79"/>
                      <a:pt x="173" y="80"/>
                    </a:cubicBezTo>
                    <a:cubicBezTo>
                      <a:pt x="177" y="83"/>
                      <a:pt x="181" y="87"/>
                      <a:pt x="186" y="90"/>
                    </a:cubicBezTo>
                    <a:cubicBezTo>
                      <a:pt x="185" y="87"/>
                      <a:pt x="185" y="83"/>
                      <a:pt x="185" y="80"/>
                    </a:cubicBezTo>
                    <a:cubicBezTo>
                      <a:pt x="189" y="80"/>
                      <a:pt x="193" y="80"/>
                      <a:pt x="197" y="80"/>
                    </a:cubicBezTo>
                    <a:cubicBezTo>
                      <a:pt x="197" y="80"/>
                      <a:pt x="197" y="80"/>
                      <a:pt x="197" y="80"/>
                    </a:cubicBezTo>
                    <a:cubicBezTo>
                      <a:pt x="209" y="80"/>
                      <a:pt x="222" y="80"/>
                      <a:pt x="234" y="81"/>
                    </a:cubicBezTo>
                    <a:cubicBezTo>
                      <a:pt x="234" y="80"/>
                      <a:pt x="234" y="79"/>
                      <a:pt x="234" y="78"/>
                    </a:cubicBezTo>
                    <a:cubicBezTo>
                      <a:pt x="218" y="77"/>
                      <a:pt x="202" y="76"/>
                      <a:pt x="185" y="76"/>
                    </a:cubicBezTo>
                    <a:moveTo>
                      <a:pt x="9" y="0"/>
                    </a:moveTo>
                    <a:cubicBezTo>
                      <a:pt x="5" y="13"/>
                      <a:pt x="3" y="26"/>
                      <a:pt x="3" y="37"/>
                    </a:cubicBezTo>
                    <a:cubicBezTo>
                      <a:pt x="3" y="44"/>
                      <a:pt x="4" y="50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1" y="61"/>
                      <a:pt x="2" y="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54"/>
                      <a:pt x="15" y="48"/>
                      <a:pt x="15" y="41"/>
                    </a:cubicBezTo>
                    <a:cubicBezTo>
                      <a:pt x="15" y="36"/>
                      <a:pt x="16" y="31"/>
                      <a:pt x="17" y="25"/>
                    </a:cubicBezTo>
                    <a:cubicBezTo>
                      <a:pt x="14" y="18"/>
                      <a:pt x="11" y="9"/>
                      <a:pt x="9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94"/>
              <p:cNvSpPr>
                <a:spLocks/>
              </p:cNvSpPr>
              <p:nvPr/>
            </p:nvSpPr>
            <p:spPr bwMode="auto">
              <a:xfrm>
                <a:off x="2392" y="2373"/>
                <a:ext cx="14" cy="12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6 h 11"/>
                  <a:gd name="T4" fmla="*/ 5 w 13"/>
                  <a:gd name="T5" fmla="*/ 9 h 11"/>
                  <a:gd name="T6" fmla="*/ 9 w 13"/>
                  <a:gd name="T7" fmla="*/ 11 h 11"/>
                  <a:gd name="T8" fmla="*/ 13 w 13"/>
                  <a:gd name="T9" fmla="*/ 11 h 11"/>
                  <a:gd name="T10" fmla="*/ 13 w 13"/>
                  <a:gd name="T11" fmla="*/ 10 h 11"/>
                  <a:gd name="T12" fmla="*/ 0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2" y="7"/>
                      <a:pt x="4" y="8"/>
                      <a:pt x="5" y="9"/>
                    </a:cubicBezTo>
                    <a:cubicBezTo>
                      <a:pt x="6" y="10"/>
                      <a:pt x="7" y="10"/>
                      <a:pt x="9" y="11"/>
                    </a:cubicBezTo>
                    <a:cubicBezTo>
                      <a:pt x="10" y="11"/>
                      <a:pt x="11" y="11"/>
                      <a:pt x="13" y="11"/>
                    </a:cubicBezTo>
                    <a:cubicBezTo>
                      <a:pt x="13" y="11"/>
                      <a:pt x="13" y="11"/>
                      <a:pt x="13" y="10"/>
                    </a:cubicBezTo>
                    <a:cubicBezTo>
                      <a:pt x="8" y="7"/>
                      <a:pt x="4" y="3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95"/>
              <p:cNvSpPr>
                <a:spLocks/>
              </p:cNvSpPr>
              <p:nvPr/>
            </p:nvSpPr>
            <p:spPr bwMode="auto">
              <a:xfrm>
                <a:off x="2393" y="2380"/>
                <a:ext cx="9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6 h 6"/>
                  <a:gd name="T4" fmla="*/ 7 w 8"/>
                  <a:gd name="T5" fmla="*/ 5 h 6"/>
                  <a:gd name="T6" fmla="*/ 8 w 8"/>
                  <a:gd name="T7" fmla="*/ 5 h 6"/>
                  <a:gd name="T8" fmla="*/ 4 w 8"/>
                  <a:gd name="T9" fmla="*/ 3 h 6"/>
                  <a:gd name="T10" fmla="*/ 0 w 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3" y="5"/>
                      <a:pt x="5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6" y="4"/>
                      <a:pt x="5" y="4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96"/>
              <p:cNvSpPr>
                <a:spLocks noEditPoints="1"/>
              </p:cNvSpPr>
              <p:nvPr/>
            </p:nvSpPr>
            <p:spPr bwMode="auto">
              <a:xfrm>
                <a:off x="2157" y="2371"/>
                <a:ext cx="204" cy="117"/>
              </a:xfrm>
              <a:custGeom>
                <a:avLst/>
                <a:gdLst>
                  <a:gd name="T0" fmla="*/ 56 w 186"/>
                  <a:gd name="T1" fmla="*/ 58 h 106"/>
                  <a:gd name="T2" fmla="*/ 38 w 186"/>
                  <a:gd name="T3" fmla="*/ 60 h 106"/>
                  <a:gd name="T4" fmla="*/ 0 w 186"/>
                  <a:gd name="T5" fmla="*/ 100 h 106"/>
                  <a:gd name="T6" fmla="*/ 9 w 186"/>
                  <a:gd name="T7" fmla="*/ 106 h 106"/>
                  <a:gd name="T8" fmla="*/ 15 w 186"/>
                  <a:gd name="T9" fmla="*/ 101 h 106"/>
                  <a:gd name="T10" fmla="*/ 56 w 186"/>
                  <a:gd name="T11" fmla="*/ 58 h 106"/>
                  <a:gd name="T12" fmla="*/ 56 w 186"/>
                  <a:gd name="T13" fmla="*/ 58 h 106"/>
                  <a:gd name="T14" fmla="*/ 115 w 186"/>
                  <a:gd name="T15" fmla="*/ 15 h 106"/>
                  <a:gd name="T16" fmla="*/ 65 w 186"/>
                  <a:gd name="T17" fmla="*/ 40 h 106"/>
                  <a:gd name="T18" fmla="*/ 78 w 186"/>
                  <a:gd name="T19" fmla="*/ 43 h 106"/>
                  <a:gd name="T20" fmla="*/ 89 w 186"/>
                  <a:gd name="T21" fmla="*/ 36 h 106"/>
                  <a:gd name="T22" fmla="*/ 115 w 186"/>
                  <a:gd name="T23" fmla="*/ 15 h 106"/>
                  <a:gd name="T24" fmla="*/ 181 w 186"/>
                  <a:gd name="T25" fmla="*/ 0 h 106"/>
                  <a:gd name="T26" fmla="*/ 176 w 186"/>
                  <a:gd name="T27" fmla="*/ 1 h 106"/>
                  <a:gd name="T28" fmla="*/ 166 w 186"/>
                  <a:gd name="T29" fmla="*/ 9 h 106"/>
                  <a:gd name="T30" fmla="*/ 186 w 186"/>
                  <a:gd name="T31" fmla="*/ 5 h 106"/>
                  <a:gd name="T32" fmla="*/ 186 w 186"/>
                  <a:gd name="T33" fmla="*/ 5 h 106"/>
                  <a:gd name="T34" fmla="*/ 181 w 186"/>
                  <a:gd name="T3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06">
                    <a:moveTo>
                      <a:pt x="56" y="58"/>
                    </a:moveTo>
                    <a:cubicBezTo>
                      <a:pt x="50" y="58"/>
                      <a:pt x="44" y="59"/>
                      <a:pt x="38" y="60"/>
                    </a:cubicBezTo>
                    <a:cubicBezTo>
                      <a:pt x="25" y="71"/>
                      <a:pt x="12" y="84"/>
                      <a:pt x="0" y="100"/>
                    </a:cubicBezTo>
                    <a:cubicBezTo>
                      <a:pt x="3" y="102"/>
                      <a:pt x="6" y="104"/>
                      <a:pt x="9" y="106"/>
                    </a:cubicBezTo>
                    <a:cubicBezTo>
                      <a:pt x="11" y="105"/>
                      <a:pt x="13" y="103"/>
                      <a:pt x="15" y="101"/>
                    </a:cubicBezTo>
                    <a:cubicBezTo>
                      <a:pt x="28" y="84"/>
                      <a:pt x="41" y="70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moveTo>
                      <a:pt x="115" y="15"/>
                    </a:moveTo>
                    <a:cubicBezTo>
                      <a:pt x="98" y="22"/>
                      <a:pt x="81" y="30"/>
                      <a:pt x="65" y="40"/>
                    </a:cubicBezTo>
                    <a:cubicBezTo>
                      <a:pt x="69" y="41"/>
                      <a:pt x="74" y="42"/>
                      <a:pt x="78" y="43"/>
                    </a:cubicBezTo>
                    <a:cubicBezTo>
                      <a:pt x="82" y="41"/>
                      <a:pt x="86" y="38"/>
                      <a:pt x="89" y="36"/>
                    </a:cubicBezTo>
                    <a:cubicBezTo>
                      <a:pt x="98" y="29"/>
                      <a:pt x="107" y="22"/>
                      <a:pt x="115" y="15"/>
                    </a:cubicBezTo>
                    <a:moveTo>
                      <a:pt x="181" y="0"/>
                    </a:moveTo>
                    <a:cubicBezTo>
                      <a:pt x="180" y="1"/>
                      <a:pt x="178" y="1"/>
                      <a:pt x="176" y="1"/>
                    </a:cubicBezTo>
                    <a:cubicBezTo>
                      <a:pt x="173" y="4"/>
                      <a:pt x="170" y="6"/>
                      <a:pt x="166" y="9"/>
                    </a:cubicBezTo>
                    <a:cubicBezTo>
                      <a:pt x="173" y="7"/>
                      <a:pt x="180" y="6"/>
                      <a:pt x="186" y="5"/>
                    </a:cubicBezTo>
                    <a:cubicBezTo>
                      <a:pt x="186" y="5"/>
                      <a:pt x="186" y="5"/>
                      <a:pt x="186" y="5"/>
                    </a:cubicBezTo>
                    <a:cubicBezTo>
                      <a:pt x="184" y="3"/>
                      <a:pt x="183" y="2"/>
                      <a:pt x="181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97"/>
              <p:cNvSpPr>
                <a:spLocks noEditPoints="1"/>
              </p:cNvSpPr>
              <p:nvPr/>
            </p:nvSpPr>
            <p:spPr bwMode="auto">
              <a:xfrm>
                <a:off x="2198" y="2372"/>
                <a:ext cx="152" cy="65"/>
              </a:xfrm>
              <a:custGeom>
                <a:avLst/>
                <a:gdLst>
                  <a:gd name="T0" fmla="*/ 6 w 138"/>
                  <a:gd name="T1" fmla="*/ 53 h 59"/>
                  <a:gd name="T2" fmla="*/ 0 w 138"/>
                  <a:gd name="T3" fmla="*/ 59 h 59"/>
                  <a:gd name="T4" fmla="*/ 18 w 138"/>
                  <a:gd name="T5" fmla="*/ 57 h 59"/>
                  <a:gd name="T6" fmla="*/ 18 w 138"/>
                  <a:gd name="T7" fmla="*/ 57 h 59"/>
                  <a:gd name="T8" fmla="*/ 22 w 138"/>
                  <a:gd name="T9" fmla="*/ 54 h 59"/>
                  <a:gd name="T10" fmla="*/ 6 w 138"/>
                  <a:gd name="T11" fmla="*/ 53 h 59"/>
                  <a:gd name="T12" fmla="*/ 6 w 138"/>
                  <a:gd name="T13" fmla="*/ 53 h 59"/>
                  <a:gd name="T14" fmla="*/ 138 w 138"/>
                  <a:gd name="T15" fmla="*/ 0 h 59"/>
                  <a:gd name="T16" fmla="*/ 116 w 138"/>
                  <a:gd name="T17" fmla="*/ 4 h 59"/>
                  <a:gd name="T18" fmla="*/ 104 w 138"/>
                  <a:gd name="T19" fmla="*/ 14 h 59"/>
                  <a:gd name="T20" fmla="*/ 128 w 138"/>
                  <a:gd name="T21" fmla="*/ 8 h 59"/>
                  <a:gd name="T22" fmla="*/ 138 w 138"/>
                  <a:gd name="T2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59">
                    <a:moveTo>
                      <a:pt x="6" y="53"/>
                    </a:moveTo>
                    <a:cubicBezTo>
                      <a:pt x="4" y="55"/>
                      <a:pt x="2" y="57"/>
                      <a:pt x="0" y="59"/>
                    </a:cubicBezTo>
                    <a:cubicBezTo>
                      <a:pt x="6" y="58"/>
                      <a:pt x="12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0" y="56"/>
                      <a:pt x="21" y="55"/>
                      <a:pt x="22" y="54"/>
                    </a:cubicBezTo>
                    <a:cubicBezTo>
                      <a:pt x="17" y="54"/>
                      <a:pt x="12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moveTo>
                      <a:pt x="138" y="0"/>
                    </a:moveTo>
                    <a:cubicBezTo>
                      <a:pt x="131" y="1"/>
                      <a:pt x="124" y="2"/>
                      <a:pt x="116" y="4"/>
                    </a:cubicBezTo>
                    <a:cubicBezTo>
                      <a:pt x="112" y="7"/>
                      <a:pt x="108" y="10"/>
                      <a:pt x="104" y="14"/>
                    </a:cubicBezTo>
                    <a:cubicBezTo>
                      <a:pt x="112" y="11"/>
                      <a:pt x="120" y="9"/>
                      <a:pt x="128" y="8"/>
                    </a:cubicBezTo>
                    <a:cubicBezTo>
                      <a:pt x="132" y="5"/>
                      <a:pt x="135" y="3"/>
                      <a:pt x="138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98"/>
              <p:cNvSpPr>
                <a:spLocks noEditPoints="1"/>
              </p:cNvSpPr>
              <p:nvPr/>
            </p:nvSpPr>
            <p:spPr bwMode="auto">
              <a:xfrm>
                <a:off x="2166" y="2370"/>
                <a:ext cx="209" cy="119"/>
              </a:xfrm>
              <a:custGeom>
                <a:avLst/>
                <a:gdLst>
                  <a:gd name="T0" fmla="*/ 6 w 189"/>
                  <a:gd name="T1" fmla="*/ 102 h 108"/>
                  <a:gd name="T2" fmla="*/ 0 w 189"/>
                  <a:gd name="T3" fmla="*/ 107 h 108"/>
                  <a:gd name="T4" fmla="*/ 1 w 189"/>
                  <a:gd name="T5" fmla="*/ 108 h 108"/>
                  <a:gd name="T6" fmla="*/ 6 w 189"/>
                  <a:gd name="T7" fmla="*/ 102 h 108"/>
                  <a:gd name="T8" fmla="*/ 56 w 189"/>
                  <a:gd name="T9" fmla="*/ 41 h 108"/>
                  <a:gd name="T10" fmla="*/ 52 w 189"/>
                  <a:gd name="T11" fmla="*/ 43 h 108"/>
                  <a:gd name="T12" fmla="*/ 35 w 189"/>
                  <a:gd name="T13" fmla="*/ 55 h 108"/>
                  <a:gd name="T14" fmla="*/ 35 w 189"/>
                  <a:gd name="T15" fmla="*/ 55 h 108"/>
                  <a:gd name="T16" fmla="*/ 51 w 189"/>
                  <a:gd name="T17" fmla="*/ 56 h 108"/>
                  <a:gd name="T18" fmla="*/ 64 w 189"/>
                  <a:gd name="T19" fmla="*/ 47 h 108"/>
                  <a:gd name="T20" fmla="*/ 69 w 189"/>
                  <a:gd name="T21" fmla="*/ 44 h 108"/>
                  <a:gd name="T22" fmla="*/ 56 w 189"/>
                  <a:gd name="T23" fmla="*/ 41 h 108"/>
                  <a:gd name="T24" fmla="*/ 145 w 189"/>
                  <a:gd name="T25" fmla="*/ 6 h 108"/>
                  <a:gd name="T26" fmla="*/ 106 w 189"/>
                  <a:gd name="T27" fmla="*/ 16 h 108"/>
                  <a:gd name="T28" fmla="*/ 80 w 189"/>
                  <a:gd name="T29" fmla="*/ 37 h 108"/>
                  <a:gd name="T30" fmla="*/ 133 w 189"/>
                  <a:gd name="T31" fmla="*/ 16 h 108"/>
                  <a:gd name="T32" fmla="*/ 145 w 189"/>
                  <a:gd name="T33" fmla="*/ 6 h 108"/>
                  <a:gd name="T34" fmla="*/ 188 w 189"/>
                  <a:gd name="T35" fmla="*/ 0 h 108"/>
                  <a:gd name="T36" fmla="*/ 172 w 189"/>
                  <a:gd name="T37" fmla="*/ 1 h 108"/>
                  <a:gd name="T38" fmla="*/ 177 w 189"/>
                  <a:gd name="T39" fmla="*/ 6 h 108"/>
                  <a:gd name="T40" fmla="*/ 177 w 189"/>
                  <a:gd name="T41" fmla="*/ 6 h 108"/>
                  <a:gd name="T42" fmla="*/ 189 w 189"/>
                  <a:gd name="T43" fmla="*/ 5 h 108"/>
                  <a:gd name="T44" fmla="*/ 188 w 189"/>
                  <a:gd name="T4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108">
                    <a:moveTo>
                      <a:pt x="6" y="102"/>
                    </a:moveTo>
                    <a:cubicBezTo>
                      <a:pt x="4" y="104"/>
                      <a:pt x="2" y="106"/>
                      <a:pt x="0" y="107"/>
                    </a:cubicBezTo>
                    <a:cubicBezTo>
                      <a:pt x="0" y="108"/>
                      <a:pt x="0" y="108"/>
                      <a:pt x="1" y="108"/>
                    </a:cubicBezTo>
                    <a:cubicBezTo>
                      <a:pt x="2" y="106"/>
                      <a:pt x="4" y="104"/>
                      <a:pt x="6" y="102"/>
                    </a:cubicBezTo>
                    <a:moveTo>
                      <a:pt x="56" y="41"/>
                    </a:moveTo>
                    <a:cubicBezTo>
                      <a:pt x="54" y="42"/>
                      <a:pt x="53" y="42"/>
                      <a:pt x="52" y="43"/>
                    </a:cubicBezTo>
                    <a:cubicBezTo>
                      <a:pt x="46" y="47"/>
                      <a:pt x="41" y="51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41" y="55"/>
                      <a:pt x="46" y="56"/>
                      <a:pt x="51" y="56"/>
                    </a:cubicBezTo>
                    <a:cubicBezTo>
                      <a:pt x="55" y="53"/>
                      <a:pt x="60" y="50"/>
                      <a:pt x="64" y="47"/>
                    </a:cubicBezTo>
                    <a:cubicBezTo>
                      <a:pt x="66" y="46"/>
                      <a:pt x="68" y="45"/>
                      <a:pt x="69" y="44"/>
                    </a:cubicBezTo>
                    <a:cubicBezTo>
                      <a:pt x="65" y="43"/>
                      <a:pt x="60" y="42"/>
                      <a:pt x="56" y="41"/>
                    </a:cubicBezTo>
                    <a:moveTo>
                      <a:pt x="145" y="6"/>
                    </a:moveTo>
                    <a:cubicBezTo>
                      <a:pt x="132" y="8"/>
                      <a:pt x="119" y="12"/>
                      <a:pt x="106" y="16"/>
                    </a:cubicBezTo>
                    <a:cubicBezTo>
                      <a:pt x="98" y="23"/>
                      <a:pt x="89" y="30"/>
                      <a:pt x="80" y="37"/>
                    </a:cubicBezTo>
                    <a:cubicBezTo>
                      <a:pt x="97" y="28"/>
                      <a:pt x="115" y="21"/>
                      <a:pt x="133" y="16"/>
                    </a:cubicBezTo>
                    <a:cubicBezTo>
                      <a:pt x="137" y="12"/>
                      <a:pt x="141" y="9"/>
                      <a:pt x="145" y="6"/>
                    </a:cubicBezTo>
                    <a:moveTo>
                      <a:pt x="188" y="0"/>
                    </a:moveTo>
                    <a:cubicBezTo>
                      <a:pt x="183" y="0"/>
                      <a:pt x="178" y="1"/>
                      <a:pt x="172" y="1"/>
                    </a:cubicBezTo>
                    <a:cubicBezTo>
                      <a:pt x="174" y="3"/>
                      <a:pt x="175" y="4"/>
                      <a:pt x="177" y="6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81" y="6"/>
                      <a:pt x="185" y="5"/>
                      <a:pt x="189" y="5"/>
                    </a:cubicBezTo>
                    <a:cubicBezTo>
                      <a:pt x="189" y="3"/>
                      <a:pt x="189" y="1"/>
                      <a:pt x="188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99"/>
              <p:cNvSpPr>
                <a:spLocks noEditPoints="1"/>
              </p:cNvSpPr>
              <p:nvPr/>
            </p:nvSpPr>
            <p:spPr bwMode="auto">
              <a:xfrm>
                <a:off x="2473" y="2373"/>
                <a:ext cx="133" cy="57"/>
              </a:xfrm>
              <a:custGeom>
                <a:avLst/>
                <a:gdLst>
                  <a:gd name="T0" fmla="*/ 8 w 121"/>
                  <a:gd name="T1" fmla="*/ 45 h 52"/>
                  <a:gd name="T2" fmla="*/ 1 w 121"/>
                  <a:gd name="T3" fmla="*/ 45 h 52"/>
                  <a:gd name="T4" fmla="*/ 6 w 121"/>
                  <a:gd name="T5" fmla="*/ 52 h 52"/>
                  <a:gd name="T6" fmla="*/ 8 w 121"/>
                  <a:gd name="T7" fmla="*/ 45 h 52"/>
                  <a:gd name="T8" fmla="*/ 102 w 121"/>
                  <a:gd name="T9" fmla="*/ 22 h 52"/>
                  <a:gd name="T10" fmla="*/ 101 w 121"/>
                  <a:gd name="T11" fmla="*/ 22 h 52"/>
                  <a:gd name="T12" fmla="*/ 121 w 121"/>
                  <a:gd name="T13" fmla="*/ 28 h 52"/>
                  <a:gd name="T14" fmla="*/ 120 w 121"/>
                  <a:gd name="T15" fmla="*/ 28 h 52"/>
                  <a:gd name="T16" fmla="*/ 114 w 121"/>
                  <a:gd name="T17" fmla="*/ 26 h 52"/>
                  <a:gd name="T18" fmla="*/ 102 w 121"/>
                  <a:gd name="T19" fmla="*/ 22 h 52"/>
                  <a:gd name="T20" fmla="*/ 4 w 121"/>
                  <a:gd name="T21" fmla="*/ 0 h 52"/>
                  <a:gd name="T22" fmla="*/ 0 w 121"/>
                  <a:gd name="T23" fmla="*/ 25 h 52"/>
                  <a:gd name="T24" fmla="*/ 13 w 121"/>
                  <a:gd name="T25" fmla="*/ 23 h 52"/>
                  <a:gd name="T26" fmla="*/ 16 w 121"/>
                  <a:gd name="T27" fmla="*/ 4 h 52"/>
                  <a:gd name="T28" fmla="*/ 58 w 121"/>
                  <a:gd name="T29" fmla="*/ 12 h 52"/>
                  <a:gd name="T30" fmla="*/ 61 w 121"/>
                  <a:gd name="T31" fmla="*/ 11 h 52"/>
                  <a:gd name="T32" fmla="*/ 4 w 121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52">
                    <a:moveTo>
                      <a:pt x="8" y="45"/>
                    </a:moveTo>
                    <a:cubicBezTo>
                      <a:pt x="5" y="45"/>
                      <a:pt x="3" y="45"/>
                      <a:pt x="1" y="45"/>
                    </a:cubicBezTo>
                    <a:cubicBezTo>
                      <a:pt x="2" y="47"/>
                      <a:pt x="4" y="50"/>
                      <a:pt x="6" y="52"/>
                    </a:cubicBezTo>
                    <a:cubicBezTo>
                      <a:pt x="7" y="50"/>
                      <a:pt x="7" y="47"/>
                      <a:pt x="8" y="45"/>
                    </a:cubicBezTo>
                    <a:moveTo>
                      <a:pt x="102" y="22"/>
                    </a:moveTo>
                    <a:cubicBezTo>
                      <a:pt x="102" y="22"/>
                      <a:pt x="102" y="22"/>
                      <a:pt x="101" y="22"/>
                    </a:cubicBezTo>
                    <a:cubicBezTo>
                      <a:pt x="108" y="24"/>
                      <a:pt x="114" y="26"/>
                      <a:pt x="121" y="28"/>
                    </a:cubicBezTo>
                    <a:cubicBezTo>
                      <a:pt x="121" y="28"/>
                      <a:pt x="120" y="28"/>
                      <a:pt x="120" y="28"/>
                    </a:cubicBezTo>
                    <a:cubicBezTo>
                      <a:pt x="118" y="27"/>
                      <a:pt x="116" y="26"/>
                      <a:pt x="114" y="26"/>
                    </a:cubicBezTo>
                    <a:cubicBezTo>
                      <a:pt x="110" y="25"/>
                      <a:pt x="106" y="23"/>
                      <a:pt x="102" y="22"/>
                    </a:cubicBezTo>
                    <a:moveTo>
                      <a:pt x="4" y="0"/>
                    </a:moveTo>
                    <a:cubicBezTo>
                      <a:pt x="3" y="9"/>
                      <a:pt x="2" y="17"/>
                      <a:pt x="0" y="25"/>
                    </a:cubicBezTo>
                    <a:cubicBezTo>
                      <a:pt x="4" y="25"/>
                      <a:pt x="8" y="24"/>
                      <a:pt x="13" y="23"/>
                    </a:cubicBezTo>
                    <a:cubicBezTo>
                      <a:pt x="14" y="17"/>
                      <a:pt x="15" y="11"/>
                      <a:pt x="16" y="4"/>
                    </a:cubicBezTo>
                    <a:cubicBezTo>
                      <a:pt x="30" y="6"/>
                      <a:pt x="45" y="9"/>
                      <a:pt x="58" y="12"/>
                    </a:cubicBezTo>
                    <a:cubicBezTo>
                      <a:pt x="59" y="12"/>
                      <a:pt x="60" y="11"/>
                      <a:pt x="61" y="11"/>
                    </a:cubicBezTo>
                    <a:cubicBezTo>
                      <a:pt x="43" y="7"/>
                      <a:pt x="24" y="3"/>
                      <a:pt x="4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00"/>
              <p:cNvSpPr>
                <a:spLocks noEditPoints="1"/>
              </p:cNvSpPr>
              <p:nvPr/>
            </p:nvSpPr>
            <p:spPr bwMode="auto">
              <a:xfrm>
                <a:off x="2469" y="2393"/>
                <a:ext cx="116" cy="30"/>
              </a:xfrm>
              <a:custGeom>
                <a:avLst/>
                <a:gdLst>
                  <a:gd name="T0" fmla="*/ 12 w 105"/>
                  <a:gd name="T1" fmla="*/ 22 h 27"/>
                  <a:gd name="T2" fmla="*/ 0 w 105"/>
                  <a:gd name="T3" fmla="*/ 23 h 27"/>
                  <a:gd name="T4" fmla="*/ 4 w 105"/>
                  <a:gd name="T5" fmla="*/ 27 h 27"/>
                  <a:gd name="T6" fmla="*/ 11 w 105"/>
                  <a:gd name="T7" fmla="*/ 27 h 27"/>
                  <a:gd name="T8" fmla="*/ 12 w 105"/>
                  <a:gd name="T9" fmla="*/ 22 h 27"/>
                  <a:gd name="T10" fmla="*/ 92 w 105"/>
                  <a:gd name="T11" fmla="*/ 0 h 27"/>
                  <a:gd name="T12" fmla="*/ 91 w 105"/>
                  <a:gd name="T13" fmla="*/ 1 h 27"/>
                  <a:gd name="T14" fmla="*/ 104 w 105"/>
                  <a:gd name="T15" fmla="*/ 4 h 27"/>
                  <a:gd name="T16" fmla="*/ 105 w 105"/>
                  <a:gd name="T17" fmla="*/ 4 h 27"/>
                  <a:gd name="T18" fmla="*/ 92 w 10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27">
                    <a:moveTo>
                      <a:pt x="12" y="22"/>
                    </a:moveTo>
                    <a:cubicBezTo>
                      <a:pt x="8" y="23"/>
                      <a:pt x="4" y="23"/>
                      <a:pt x="0" y="23"/>
                    </a:cubicBezTo>
                    <a:cubicBezTo>
                      <a:pt x="1" y="25"/>
                      <a:pt x="2" y="26"/>
                      <a:pt x="4" y="27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1" y="25"/>
                      <a:pt x="12" y="24"/>
                      <a:pt x="12" y="22"/>
                    </a:cubicBezTo>
                    <a:moveTo>
                      <a:pt x="92" y="0"/>
                    </a:moveTo>
                    <a:cubicBezTo>
                      <a:pt x="92" y="1"/>
                      <a:pt x="92" y="1"/>
                      <a:pt x="91" y="1"/>
                    </a:cubicBezTo>
                    <a:cubicBezTo>
                      <a:pt x="96" y="2"/>
                      <a:pt x="100" y="3"/>
                      <a:pt x="104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1" y="3"/>
                      <a:pt x="97" y="2"/>
                      <a:pt x="9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01"/>
              <p:cNvSpPr>
                <a:spLocks noEditPoints="1"/>
              </p:cNvSpPr>
              <p:nvPr/>
            </p:nvSpPr>
            <p:spPr bwMode="auto">
              <a:xfrm>
                <a:off x="2468" y="2385"/>
                <a:ext cx="103" cy="33"/>
              </a:xfrm>
              <a:custGeom>
                <a:avLst/>
                <a:gdLst>
                  <a:gd name="T0" fmla="*/ 17 w 93"/>
                  <a:gd name="T1" fmla="*/ 12 h 30"/>
                  <a:gd name="T2" fmla="*/ 4 w 93"/>
                  <a:gd name="T3" fmla="*/ 14 h 30"/>
                  <a:gd name="T4" fmla="*/ 0 w 93"/>
                  <a:gd name="T5" fmla="*/ 30 h 30"/>
                  <a:gd name="T6" fmla="*/ 1 w 93"/>
                  <a:gd name="T7" fmla="*/ 30 h 30"/>
                  <a:gd name="T8" fmla="*/ 13 w 93"/>
                  <a:gd name="T9" fmla="*/ 29 h 30"/>
                  <a:gd name="T10" fmla="*/ 17 w 93"/>
                  <a:gd name="T11" fmla="*/ 12 h 30"/>
                  <a:gd name="T12" fmla="*/ 65 w 93"/>
                  <a:gd name="T13" fmla="*/ 0 h 30"/>
                  <a:gd name="T14" fmla="*/ 62 w 93"/>
                  <a:gd name="T15" fmla="*/ 1 h 30"/>
                  <a:gd name="T16" fmla="*/ 92 w 93"/>
                  <a:gd name="T17" fmla="*/ 8 h 30"/>
                  <a:gd name="T18" fmla="*/ 93 w 93"/>
                  <a:gd name="T19" fmla="*/ 7 h 30"/>
                  <a:gd name="T20" fmla="*/ 65 w 93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30">
                    <a:moveTo>
                      <a:pt x="17" y="12"/>
                    </a:moveTo>
                    <a:cubicBezTo>
                      <a:pt x="12" y="13"/>
                      <a:pt x="8" y="14"/>
                      <a:pt x="4" y="14"/>
                    </a:cubicBezTo>
                    <a:cubicBezTo>
                      <a:pt x="3" y="19"/>
                      <a:pt x="2" y="24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5" y="30"/>
                      <a:pt x="9" y="30"/>
                      <a:pt x="13" y="29"/>
                    </a:cubicBezTo>
                    <a:cubicBezTo>
                      <a:pt x="15" y="24"/>
                      <a:pt x="16" y="18"/>
                      <a:pt x="17" y="12"/>
                    </a:cubicBezTo>
                    <a:moveTo>
                      <a:pt x="65" y="0"/>
                    </a:moveTo>
                    <a:cubicBezTo>
                      <a:pt x="64" y="0"/>
                      <a:pt x="63" y="1"/>
                      <a:pt x="62" y="1"/>
                    </a:cubicBezTo>
                    <a:cubicBezTo>
                      <a:pt x="73" y="3"/>
                      <a:pt x="82" y="5"/>
                      <a:pt x="92" y="8"/>
                    </a:cubicBezTo>
                    <a:cubicBezTo>
                      <a:pt x="93" y="8"/>
                      <a:pt x="93" y="8"/>
                      <a:pt x="93" y="7"/>
                    </a:cubicBezTo>
                    <a:cubicBezTo>
                      <a:pt x="84" y="5"/>
                      <a:pt x="75" y="2"/>
                      <a:pt x="65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02"/>
              <p:cNvSpPr>
                <a:spLocks noEditPoints="1"/>
              </p:cNvSpPr>
              <p:nvPr/>
            </p:nvSpPr>
            <p:spPr bwMode="auto">
              <a:xfrm>
                <a:off x="2633" y="2395"/>
                <a:ext cx="164" cy="340"/>
              </a:xfrm>
              <a:custGeom>
                <a:avLst/>
                <a:gdLst>
                  <a:gd name="T0" fmla="*/ 86 w 149"/>
                  <a:gd name="T1" fmla="*/ 38 h 309"/>
                  <a:gd name="T2" fmla="*/ 87 w 149"/>
                  <a:gd name="T3" fmla="*/ 41 h 309"/>
                  <a:gd name="T4" fmla="*/ 87 w 149"/>
                  <a:gd name="T5" fmla="*/ 43 h 309"/>
                  <a:gd name="T6" fmla="*/ 102 w 149"/>
                  <a:gd name="T7" fmla="*/ 55 h 309"/>
                  <a:gd name="T8" fmla="*/ 130 w 149"/>
                  <a:gd name="T9" fmla="*/ 97 h 309"/>
                  <a:gd name="T10" fmla="*/ 137 w 149"/>
                  <a:gd name="T11" fmla="*/ 135 h 309"/>
                  <a:gd name="T12" fmla="*/ 96 w 149"/>
                  <a:gd name="T13" fmla="*/ 252 h 309"/>
                  <a:gd name="T14" fmla="*/ 73 w 149"/>
                  <a:gd name="T15" fmla="*/ 287 h 309"/>
                  <a:gd name="T16" fmla="*/ 73 w 149"/>
                  <a:gd name="T17" fmla="*/ 288 h 309"/>
                  <a:gd name="T18" fmla="*/ 71 w 149"/>
                  <a:gd name="T19" fmla="*/ 309 h 309"/>
                  <a:gd name="T20" fmla="*/ 108 w 149"/>
                  <a:gd name="T21" fmla="*/ 256 h 309"/>
                  <a:gd name="T22" fmla="*/ 149 w 149"/>
                  <a:gd name="T23" fmla="*/ 139 h 309"/>
                  <a:gd name="T24" fmla="*/ 142 w 149"/>
                  <a:gd name="T25" fmla="*/ 101 h 309"/>
                  <a:gd name="T26" fmla="*/ 114 w 149"/>
                  <a:gd name="T27" fmla="*/ 59 h 309"/>
                  <a:gd name="T28" fmla="*/ 86 w 149"/>
                  <a:gd name="T29" fmla="*/ 38 h 309"/>
                  <a:gd name="T30" fmla="*/ 48 w 149"/>
                  <a:gd name="T31" fmla="*/ 18 h 309"/>
                  <a:gd name="T32" fmla="*/ 48 w 149"/>
                  <a:gd name="T33" fmla="*/ 19 h 309"/>
                  <a:gd name="T34" fmla="*/ 53 w 149"/>
                  <a:gd name="T35" fmla="*/ 22 h 309"/>
                  <a:gd name="T36" fmla="*/ 52 w 149"/>
                  <a:gd name="T37" fmla="*/ 20 h 309"/>
                  <a:gd name="T38" fmla="*/ 48 w 149"/>
                  <a:gd name="T39" fmla="*/ 18 h 309"/>
                  <a:gd name="T40" fmla="*/ 0 w 149"/>
                  <a:gd name="T41" fmla="*/ 0 h 309"/>
                  <a:gd name="T42" fmla="*/ 1 w 149"/>
                  <a:gd name="T43" fmla="*/ 0 h 309"/>
                  <a:gd name="T44" fmla="*/ 15 w 149"/>
                  <a:gd name="T45" fmla="*/ 5 h 309"/>
                  <a:gd name="T46" fmla="*/ 15 w 149"/>
                  <a:gd name="T47" fmla="*/ 5 h 309"/>
                  <a:gd name="T48" fmla="*/ 0 w 149"/>
                  <a:gd name="T4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309">
                    <a:moveTo>
                      <a:pt x="86" y="38"/>
                    </a:moveTo>
                    <a:cubicBezTo>
                      <a:pt x="87" y="39"/>
                      <a:pt x="87" y="40"/>
                      <a:pt x="87" y="41"/>
                    </a:cubicBezTo>
                    <a:cubicBezTo>
                      <a:pt x="87" y="41"/>
                      <a:pt x="87" y="42"/>
                      <a:pt x="87" y="43"/>
                    </a:cubicBezTo>
                    <a:cubicBezTo>
                      <a:pt x="92" y="47"/>
                      <a:pt x="97" y="51"/>
                      <a:pt x="102" y="55"/>
                    </a:cubicBezTo>
                    <a:cubicBezTo>
                      <a:pt x="114" y="67"/>
                      <a:pt x="124" y="81"/>
                      <a:pt x="130" y="97"/>
                    </a:cubicBezTo>
                    <a:cubicBezTo>
                      <a:pt x="134" y="109"/>
                      <a:pt x="137" y="121"/>
                      <a:pt x="137" y="135"/>
                    </a:cubicBezTo>
                    <a:cubicBezTo>
                      <a:pt x="137" y="167"/>
                      <a:pt x="125" y="205"/>
                      <a:pt x="96" y="252"/>
                    </a:cubicBezTo>
                    <a:cubicBezTo>
                      <a:pt x="89" y="263"/>
                      <a:pt x="81" y="275"/>
                      <a:pt x="73" y="287"/>
                    </a:cubicBezTo>
                    <a:cubicBezTo>
                      <a:pt x="73" y="287"/>
                      <a:pt x="73" y="288"/>
                      <a:pt x="73" y="288"/>
                    </a:cubicBezTo>
                    <a:cubicBezTo>
                      <a:pt x="73" y="295"/>
                      <a:pt x="72" y="302"/>
                      <a:pt x="71" y="309"/>
                    </a:cubicBezTo>
                    <a:cubicBezTo>
                      <a:pt x="86" y="290"/>
                      <a:pt x="98" y="273"/>
                      <a:pt x="108" y="256"/>
                    </a:cubicBezTo>
                    <a:cubicBezTo>
                      <a:pt x="137" y="209"/>
                      <a:pt x="149" y="171"/>
                      <a:pt x="149" y="139"/>
                    </a:cubicBezTo>
                    <a:cubicBezTo>
                      <a:pt x="149" y="125"/>
                      <a:pt x="146" y="113"/>
                      <a:pt x="142" y="101"/>
                    </a:cubicBezTo>
                    <a:cubicBezTo>
                      <a:pt x="136" y="85"/>
                      <a:pt x="126" y="71"/>
                      <a:pt x="114" y="59"/>
                    </a:cubicBezTo>
                    <a:cubicBezTo>
                      <a:pt x="105" y="51"/>
                      <a:pt x="96" y="44"/>
                      <a:pt x="86" y="38"/>
                    </a:cubicBezTo>
                    <a:moveTo>
                      <a:pt x="48" y="18"/>
                    </a:moveTo>
                    <a:cubicBezTo>
                      <a:pt x="48" y="18"/>
                      <a:pt x="48" y="19"/>
                      <a:pt x="48" y="19"/>
                    </a:cubicBezTo>
                    <a:cubicBezTo>
                      <a:pt x="50" y="20"/>
                      <a:pt x="52" y="21"/>
                      <a:pt x="53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51" y="19"/>
                      <a:pt x="49" y="19"/>
                      <a:pt x="48" y="1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6" y="2"/>
                      <a:pt x="10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0" y="3"/>
                      <a:pt x="6" y="1"/>
                      <a:pt x="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03"/>
              <p:cNvSpPr>
                <a:spLocks noEditPoints="1"/>
              </p:cNvSpPr>
              <p:nvPr/>
            </p:nvSpPr>
            <p:spPr bwMode="auto">
              <a:xfrm>
                <a:off x="2673" y="2409"/>
                <a:ext cx="56" cy="33"/>
              </a:xfrm>
              <a:custGeom>
                <a:avLst/>
                <a:gdLst>
                  <a:gd name="T0" fmla="*/ 37 w 51"/>
                  <a:gd name="T1" fmla="*/ 17 h 30"/>
                  <a:gd name="T2" fmla="*/ 38 w 51"/>
                  <a:gd name="T3" fmla="*/ 21 h 30"/>
                  <a:gd name="T4" fmla="*/ 51 w 51"/>
                  <a:gd name="T5" fmla="*/ 30 h 30"/>
                  <a:gd name="T6" fmla="*/ 51 w 51"/>
                  <a:gd name="T7" fmla="*/ 28 h 30"/>
                  <a:gd name="T8" fmla="*/ 50 w 51"/>
                  <a:gd name="T9" fmla="*/ 25 h 30"/>
                  <a:gd name="T10" fmla="*/ 39 w 51"/>
                  <a:gd name="T11" fmla="*/ 18 h 30"/>
                  <a:gd name="T12" fmla="*/ 37 w 51"/>
                  <a:gd name="T13" fmla="*/ 17 h 30"/>
                  <a:gd name="T14" fmla="*/ 0 w 51"/>
                  <a:gd name="T15" fmla="*/ 0 h 30"/>
                  <a:gd name="T16" fmla="*/ 0 w 51"/>
                  <a:gd name="T17" fmla="*/ 1 h 30"/>
                  <a:gd name="T18" fmla="*/ 12 w 51"/>
                  <a:gd name="T19" fmla="*/ 6 h 30"/>
                  <a:gd name="T20" fmla="*/ 12 w 51"/>
                  <a:gd name="T21" fmla="*/ 5 h 30"/>
                  <a:gd name="T22" fmla="*/ 1 w 51"/>
                  <a:gd name="T23" fmla="*/ 0 h 30"/>
                  <a:gd name="T24" fmla="*/ 0 w 51"/>
                  <a:gd name="T2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30">
                    <a:moveTo>
                      <a:pt x="37" y="17"/>
                    </a:moveTo>
                    <a:cubicBezTo>
                      <a:pt x="38" y="18"/>
                      <a:pt x="38" y="19"/>
                      <a:pt x="38" y="21"/>
                    </a:cubicBezTo>
                    <a:cubicBezTo>
                      <a:pt x="43" y="24"/>
                      <a:pt x="47" y="27"/>
                      <a:pt x="51" y="30"/>
                    </a:cubicBezTo>
                    <a:cubicBezTo>
                      <a:pt x="51" y="29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0" y="25"/>
                    </a:cubicBezTo>
                    <a:cubicBezTo>
                      <a:pt x="47" y="22"/>
                      <a:pt x="43" y="20"/>
                      <a:pt x="39" y="18"/>
                    </a:cubicBezTo>
                    <a:cubicBezTo>
                      <a:pt x="38" y="17"/>
                      <a:pt x="38" y="17"/>
                      <a:pt x="37" y="17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5" y="3"/>
                      <a:pt x="9" y="5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9" y="3"/>
                      <a:pt x="5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04"/>
              <p:cNvSpPr>
                <a:spLocks noEditPoints="1"/>
              </p:cNvSpPr>
              <p:nvPr/>
            </p:nvSpPr>
            <p:spPr bwMode="auto">
              <a:xfrm>
                <a:off x="2650" y="2401"/>
                <a:ext cx="65" cy="32"/>
              </a:xfrm>
              <a:custGeom>
                <a:avLst/>
                <a:gdLst>
                  <a:gd name="T0" fmla="*/ 37 w 59"/>
                  <a:gd name="T1" fmla="*/ 15 h 29"/>
                  <a:gd name="T2" fmla="*/ 38 w 59"/>
                  <a:gd name="T3" fmla="*/ 17 h 29"/>
                  <a:gd name="T4" fmla="*/ 44 w 59"/>
                  <a:gd name="T5" fmla="*/ 20 h 29"/>
                  <a:gd name="T6" fmla="*/ 48 w 59"/>
                  <a:gd name="T7" fmla="*/ 22 h 29"/>
                  <a:gd name="T8" fmla="*/ 59 w 59"/>
                  <a:gd name="T9" fmla="*/ 29 h 29"/>
                  <a:gd name="T10" fmla="*/ 58 w 59"/>
                  <a:gd name="T11" fmla="*/ 25 h 29"/>
                  <a:gd name="T12" fmla="*/ 56 w 59"/>
                  <a:gd name="T13" fmla="*/ 24 h 29"/>
                  <a:gd name="T14" fmla="*/ 37 w 59"/>
                  <a:gd name="T15" fmla="*/ 15 h 29"/>
                  <a:gd name="T16" fmla="*/ 0 w 59"/>
                  <a:gd name="T17" fmla="*/ 0 h 29"/>
                  <a:gd name="T18" fmla="*/ 0 w 59"/>
                  <a:gd name="T19" fmla="*/ 0 h 29"/>
                  <a:gd name="T20" fmla="*/ 10 w 59"/>
                  <a:gd name="T21" fmla="*/ 4 h 29"/>
                  <a:gd name="T22" fmla="*/ 21 w 59"/>
                  <a:gd name="T23" fmla="*/ 9 h 29"/>
                  <a:gd name="T24" fmla="*/ 21 w 59"/>
                  <a:gd name="T25" fmla="*/ 8 h 29"/>
                  <a:gd name="T26" fmla="*/ 0 w 59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29">
                    <a:moveTo>
                      <a:pt x="37" y="15"/>
                    </a:moveTo>
                    <a:cubicBezTo>
                      <a:pt x="37" y="15"/>
                      <a:pt x="38" y="16"/>
                      <a:pt x="38" y="17"/>
                    </a:cubicBezTo>
                    <a:cubicBezTo>
                      <a:pt x="40" y="18"/>
                      <a:pt x="42" y="19"/>
                      <a:pt x="44" y="20"/>
                    </a:cubicBezTo>
                    <a:cubicBezTo>
                      <a:pt x="46" y="20"/>
                      <a:pt x="47" y="21"/>
                      <a:pt x="48" y="22"/>
                    </a:cubicBezTo>
                    <a:cubicBezTo>
                      <a:pt x="52" y="24"/>
                      <a:pt x="56" y="26"/>
                      <a:pt x="59" y="29"/>
                    </a:cubicBezTo>
                    <a:cubicBezTo>
                      <a:pt x="59" y="27"/>
                      <a:pt x="59" y="26"/>
                      <a:pt x="58" y="25"/>
                    </a:cubicBezTo>
                    <a:cubicBezTo>
                      <a:pt x="58" y="24"/>
                      <a:pt x="57" y="24"/>
                      <a:pt x="56" y="24"/>
                    </a:cubicBezTo>
                    <a:cubicBezTo>
                      <a:pt x="52" y="21"/>
                      <a:pt x="46" y="18"/>
                      <a:pt x="37" y="1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7" y="3"/>
                      <a:pt x="10" y="4"/>
                    </a:cubicBezTo>
                    <a:cubicBezTo>
                      <a:pt x="14" y="6"/>
                      <a:pt x="18" y="7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15" y="5"/>
                      <a:pt x="8" y="3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05"/>
              <p:cNvSpPr>
                <a:spLocks noEditPoints="1"/>
              </p:cNvSpPr>
              <p:nvPr/>
            </p:nvSpPr>
            <p:spPr bwMode="auto">
              <a:xfrm>
                <a:off x="1988" y="2485"/>
                <a:ext cx="110" cy="64"/>
              </a:xfrm>
              <a:custGeom>
                <a:avLst/>
                <a:gdLst>
                  <a:gd name="T0" fmla="*/ 50 w 100"/>
                  <a:gd name="T1" fmla="*/ 33 h 58"/>
                  <a:gd name="T2" fmla="*/ 48 w 100"/>
                  <a:gd name="T3" fmla="*/ 35 h 58"/>
                  <a:gd name="T4" fmla="*/ 100 w 100"/>
                  <a:gd name="T5" fmla="*/ 58 h 58"/>
                  <a:gd name="T6" fmla="*/ 100 w 100"/>
                  <a:gd name="T7" fmla="*/ 58 h 58"/>
                  <a:gd name="T8" fmla="*/ 50 w 100"/>
                  <a:gd name="T9" fmla="*/ 33 h 58"/>
                  <a:gd name="T10" fmla="*/ 3 w 100"/>
                  <a:gd name="T11" fmla="*/ 0 h 58"/>
                  <a:gd name="T12" fmla="*/ 0 w 100"/>
                  <a:gd name="T13" fmla="*/ 3 h 58"/>
                  <a:gd name="T14" fmla="*/ 2 w 100"/>
                  <a:gd name="T15" fmla="*/ 5 h 58"/>
                  <a:gd name="T16" fmla="*/ 4 w 100"/>
                  <a:gd name="T17" fmla="*/ 6 h 58"/>
                  <a:gd name="T18" fmla="*/ 8 w 100"/>
                  <a:gd name="T19" fmla="*/ 4 h 58"/>
                  <a:gd name="T20" fmla="*/ 3 w 100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58">
                    <a:moveTo>
                      <a:pt x="50" y="33"/>
                    </a:moveTo>
                    <a:cubicBezTo>
                      <a:pt x="49" y="34"/>
                      <a:pt x="49" y="34"/>
                      <a:pt x="48" y="35"/>
                    </a:cubicBezTo>
                    <a:cubicBezTo>
                      <a:pt x="66" y="45"/>
                      <a:pt x="83" y="53"/>
                      <a:pt x="100" y="58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84" y="52"/>
                      <a:pt x="67" y="43"/>
                      <a:pt x="50" y="33"/>
                    </a:cubicBezTo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6" y="3"/>
                      <a:pt x="5" y="1"/>
                      <a:pt x="3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06"/>
              <p:cNvSpPr>
                <a:spLocks/>
              </p:cNvSpPr>
              <p:nvPr/>
            </p:nvSpPr>
            <p:spPr bwMode="auto">
              <a:xfrm>
                <a:off x="2030" y="2515"/>
                <a:ext cx="13" cy="9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2 h 8"/>
                  <a:gd name="T4" fmla="*/ 10 w 12"/>
                  <a:gd name="T5" fmla="*/ 8 h 8"/>
                  <a:gd name="T6" fmla="*/ 12 w 12"/>
                  <a:gd name="T7" fmla="*/ 6 h 8"/>
                  <a:gd name="T8" fmla="*/ 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3" y="4"/>
                      <a:pt x="7" y="6"/>
                      <a:pt x="10" y="8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9" y="4"/>
                      <a:pt x="5" y="2"/>
                      <a:pt x="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07"/>
              <p:cNvSpPr>
                <a:spLocks/>
              </p:cNvSpPr>
              <p:nvPr/>
            </p:nvSpPr>
            <p:spPr bwMode="auto">
              <a:xfrm>
                <a:off x="2018" y="2507"/>
                <a:ext cx="14" cy="10"/>
              </a:xfrm>
              <a:custGeom>
                <a:avLst/>
                <a:gdLst>
                  <a:gd name="T0" fmla="*/ 3 w 13"/>
                  <a:gd name="T1" fmla="*/ 0 h 9"/>
                  <a:gd name="T2" fmla="*/ 0 w 13"/>
                  <a:gd name="T3" fmla="*/ 2 h 9"/>
                  <a:gd name="T4" fmla="*/ 11 w 13"/>
                  <a:gd name="T5" fmla="*/ 9 h 9"/>
                  <a:gd name="T6" fmla="*/ 13 w 13"/>
                  <a:gd name="T7" fmla="*/ 7 h 9"/>
                  <a:gd name="T8" fmla="*/ 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4" y="5"/>
                      <a:pt x="7" y="7"/>
                      <a:pt x="11" y="9"/>
                    </a:cubicBezTo>
                    <a:cubicBezTo>
                      <a:pt x="12" y="8"/>
                      <a:pt x="12" y="8"/>
                      <a:pt x="13" y="7"/>
                    </a:cubicBezTo>
                    <a:cubicBezTo>
                      <a:pt x="10" y="5"/>
                      <a:pt x="6" y="2"/>
                      <a:pt x="3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08"/>
              <p:cNvSpPr>
                <a:spLocks/>
              </p:cNvSpPr>
              <p:nvPr/>
            </p:nvSpPr>
            <p:spPr bwMode="auto">
              <a:xfrm>
                <a:off x="2122" y="2543"/>
                <a:ext cx="14" cy="16"/>
              </a:xfrm>
              <a:custGeom>
                <a:avLst/>
                <a:gdLst>
                  <a:gd name="T0" fmla="*/ 12 w 12"/>
                  <a:gd name="T1" fmla="*/ 0 h 15"/>
                  <a:gd name="T2" fmla="*/ 0 w 12"/>
                  <a:gd name="T3" fmla="*/ 13 h 15"/>
                  <a:gd name="T4" fmla="*/ 6 w 12"/>
                  <a:gd name="T5" fmla="*/ 15 h 15"/>
                  <a:gd name="T6" fmla="*/ 12 w 1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8" y="4"/>
                      <a:pt x="4" y="9"/>
                      <a:pt x="0" y="13"/>
                    </a:cubicBezTo>
                    <a:cubicBezTo>
                      <a:pt x="2" y="14"/>
                      <a:pt x="4" y="14"/>
                      <a:pt x="6" y="15"/>
                    </a:cubicBezTo>
                    <a:cubicBezTo>
                      <a:pt x="8" y="10"/>
                      <a:pt x="10" y="5"/>
                      <a:pt x="1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09"/>
              <p:cNvSpPr>
                <a:spLocks/>
              </p:cNvSpPr>
              <p:nvPr/>
            </p:nvSpPr>
            <p:spPr bwMode="auto">
              <a:xfrm>
                <a:off x="2115" y="2512"/>
                <a:ext cx="33" cy="45"/>
              </a:xfrm>
              <a:custGeom>
                <a:avLst/>
                <a:gdLst>
                  <a:gd name="T0" fmla="*/ 20 w 30"/>
                  <a:gd name="T1" fmla="*/ 0 h 41"/>
                  <a:gd name="T2" fmla="*/ 0 w 30"/>
                  <a:gd name="T3" fmla="*/ 39 h 41"/>
                  <a:gd name="T4" fmla="*/ 7 w 30"/>
                  <a:gd name="T5" fmla="*/ 41 h 41"/>
                  <a:gd name="T6" fmla="*/ 19 w 30"/>
                  <a:gd name="T7" fmla="*/ 28 h 41"/>
                  <a:gd name="T8" fmla="*/ 30 w 30"/>
                  <a:gd name="T9" fmla="*/ 7 h 41"/>
                  <a:gd name="T10" fmla="*/ 20 w 3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1">
                    <a:moveTo>
                      <a:pt x="20" y="0"/>
                    </a:moveTo>
                    <a:cubicBezTo>
                      <a:pt x="13" y="12"/>
                      <a:pt x="6" y="25"/>
                      <a:pt x="0" y="39"/>
                    </a:cubicBezTo>
                    <a:cubicBezTo>
                      <a:pt x="3" y="40"/>
                      <a:pt x="5" y="41"/>
                      <a:pt x="7" y="41"/>
                    </a:cubicBezTo>
                    <a:cubicBezTo>
                      <a:pt x="11" y="37"/>
                      <a:pt x="15" y="32"/>
                      <a:pt x="19" y="28"/>
                    </a:cubicBezTo>
                    <a:cubicBezTo>
                      <a:pt x="23" y="20"/>
                      <a:pt x="26" y="13"/>
                      <a:pt x="30" y="7"/>
                    </a:cubicBezTo>
                    <a:cubicBezTo>
                      <a:pt x="27" y="5"/>
                      <a:pt x="23" y="2"/>
                      <a:pt x="2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10"/>
              <p:cNvSpPr>
                <a:spLocks noEditPoints="1"/>
              </p:cNvSpPr>
              <p:nvPr/>
            </p:nvSpPr>
            <p:spPr bwMode="auto">
              <a:xfrm>
                <a:off x="2089" y="2576"/>
                <a:ext cx="182" cy="243"/>
              </a:xfrm>
              <a:custGeom>
                <a:avLst/>
                <a:gdLst>
                  <a:gd name="T0" fmla="*/ 47 w 165"/>
                  <a:gd name="T1" fmla="*/ 181 h 221"/>
                  <a:gd name="T2" fmla="*/ 79 w 165"/>
                  <a:gd name="T3" fmla="*/ 206 h 221"/>
                  <a:gd name="T4" fmla="*/ 106 w 165"/>
                  <a:gd name="T5" fmla="*/ 221 h 221"/>
                  <a:gd name="T6" fmla="*/ 107 w 165"/>
                  <a:gd name="T7" fmla="*/ 220 h 221"/>
                  <a:gd name="T8" fmla="*/ 91 w 165"/>
                  <a:gd name="T9" fmla="*/ 210 h 221"/>
                  <a:gd name="T10" fmla="*/ 55 w 165"/>
                  <a:gd name="T11" fmla="*/ 182 h 221"/>
                  <a:gd name="T12" fmla="*/ 47 w 165"/>
                  <a:gd name="T13" fmla="*/ 181 h 221"/>
                  <a:gd name="T14" fmla="*/ 29 w 165"/>
                  <a:gd name="T15" fmla="*/ 3 h 221"/>
                  <a:gd name="T16" fmla="*/ 6 w 165"/>
                  <a:gd name="T17" fmla="*/ 32 h 221"/>
                  <a:gd name="T18" fmla="*/ 0 w 165"/>
                  <a:gd name="T19" fmla="*/ 77 h 221"/>
                  <a:gd name="T20" fmla="*/ 22 w 165"/>
                  <a:gd name="T21" fmla="*/ 151 h 221"/>
                  <a:gd name="T22" fmla="*/ 29 w 165"/>
                  <a:gd name="T23" fmla="*/ 161 h 221"/>
                  <a:gd name="T24" fmla="*/ 38 w 165"/>
                  <a:gd name="T25" fmla="*/ 161 h 221"/>
                  <a:gd name="T26" fmla="*/ 34 w 165"/>
                  <a:gd name="T27" fmla="*/ 155 h 221"/>
                  <a:gd name="T28" fmla="*/ 12 w 165"/>
                  <a:gd name="T29" fmla="*/ 81 h 221"/>
                  <a:gd name="T30" fmla="*/ 19 w 165"/>
                  <a:gd name="T31" fmla="*/ 33 h 221"/>
                  <a:gd name="T32" fmla="*/ 29 w 165"/>
                  <a:gd name="T33" fmla="*/ 3 h 221"/>
                  <a:gd name="T34" fmla="*/ 165 w 165"/>
                  <a:gd name="T35" fmla="*/ 2 h 221"/>
                  <a:gd name="T36" fmla="*/ 141 w 165"/>
                  <a:gd name="T37" fmla="*/ 6 h 221"/>
                  <a:gd name="T38" fmla="*/ 150 w 165"/>
                  <a:gd name="T39" fmla="*/ 11 h 221"/>
                  <a:gd name="T40" fmla="*/ 164 w 165"/>
                  <a:gd name="T41" fmla="*/ 8 h 221"/>
                  <a:gd name="T42" fmla="*/ 164 w 165"/>
                  <a:gd name="T43" fmla="*/ 7 h 221"/>
                  <a:gd name="T44" fmla="*/ 165 w 165"/>
                  <a:gd name="T45" fmla="*/ 2 h 221"/>
                  <a:gd name="T46" fmla="*/ 31 w 165"/>
                  <a:gd name="T47" fmla="*/ 0 h 221"/>
                  <a:gd name="T48" fmla="*/ 30 w 165"/>
                  <a:gd name="T49" fmla="*/ 1 h 221"/>
                  <a:gd name="T50" fmla="*/ 100 w 165"/>
                  <a:gd name="T51" fmla="*/ 12 h 221"/>
                  <a:gd name="T52" fmla="*/ 98 w 165"/>
                  <a:gd name="T53" fmla="*/ 9 h 221"/>
                  <a:gd name="T54" fmla="*/ 31 w 165"/>
                  <a:gd name="T55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" h="221">
                    <a:moveTo>
                      <a:pt x="47" y="181"/>
                    </a:moveTo>
                    <a:cubicBezTo>
                      <a:pt x="56" y="191"/>
                      <a:pt x="67" y="199"/>
                      <a:pt x="79" y="206"/>
                    </a:cubicBezTo>
                    <a:cubicBezTo>
                      <a:pt x="88" y="212"/>
                      <a:pt x="97" y="217"/>
                      <a:pt x="106" y="221"/>
                    </a:cubicBezTo>
                    <a:cubicBezTo>
                      <a:pt x="106" y="221"/>
                      <a:pt x="107" y="220"/>
                      <a:pt x="107" y="220"/>
                    </a:cubicBezTo>
                    <a:cubicBezTo>
                      <a:pt x="102" y="217"/>
                      <a:pt x="96" y="214"/>
                      <a:pt x="91" y="210"/>
                    </a:cubicBezTo>
                    <a:cubicBezTo>
                      <a:pt x="78" y="202"/>
                      <a:pt x="65" y="192"/>
                      <a:pt x="55" y="182"/>
                    </a:cubicBezTo>
                    <a:cubicBezTo>
                      <a:pt x="52" y="182"/>
                      <a:pt x="49" y="181"/>
                      <a:pt x="47" y="181"/>
                    </a:cubicBezTo>
                    <a:moveTo>
                      <a:pt x="29" y="3"/>
                    </a:moveTo>
                    <a:cubicBezTo>
                      <a:pt x="21" y="12"/>
                      <a:pt x="13" y="22"/>
                      <a:pt x="6" y="32"/>
                    </a:cubicBezTo>
                    <a:cubicBezTo>
                      <a:pt x="2" y="48"/>
                      <a:pt x="0" y="63"/>
                      <a:pt x="0" y="77"/>
                    </a:cubicBezTo>
                    <a:cubicBezTo>
                      <a:pt x="0" y="105"/>
                      <a:pt x="8" y="130"/>
                      <a:pt x="22" y="151"/>
                    </a:cubicBezTo>
                    <a:cubicBezTo>
                      <a:pt x="24" y="155"/>
                      <a:pt x="26" y="158"/>
                      <a:pt x="29" y="161"/>
                    </a:cubicBezTo>
                    <a:cubicBezTo>
                      <a:pt x="32" y="161"/>
                      <a:pt x="35" y="161"/>
                      <a:pt x="38" y="161"/>
                    </a:cubicBezTo>
                    <a:cubicBezTo>
                      <a:pt x="36" y="159"/>
                      <a:pt x="35" y="157"/>
                      <a:pt x="34" y="155"/>
                    </a:cubicBezTo>
                    <a:cubicBezTo>
                      <a:pt x="20" y="134"/>
                      <a:pt x="12" y="109"/>
                      <a:pt x="12" y="81"/>
                    </a:cubicBezTo>
                    <a:cubicBezTo>
                      <a:pt x="12" y="66"/>
                      <a:pt x="14" y="50"/>
                      <a:pt x="19" y="33"/>
                    </a:cubicBezTo>
                    <a:cubicBezTo>
                      <a:pt x="22" y="22"/>
                      <a:pt x="25" y="12"/>
                      <a:pt x="29" y="3"/>
                    </a:cubicBezTo>
                    <a:moveTo>
                      <a:pt x="165" y="2"/>
                    </a:moveTo>
                    <a:cubicBezTo>
                      <a:pt x="157" y="4"/>
                      <a:pt x="149" y="5"/>
                      <a:pt x="141" y="6"/>
                    </a:cubicBezTo>
                    <a:cubicBezTo>
                      <a:pt x="144" y="8"/>
                      <a:pt x="147" y="9"/>
                      <a:pt x="150" y="11"/>
                    </a:cubicBezTo>
                    <a:cubicBezTo>
                      <a:pt x="155" y="10"/>
                      <a:pt x="160" y="9"/>
                      <a:pt x="164" y="8"/>
                    </a:cubicBezTo>
                    <a:cubicBezTo>
                      <a:pt x="164" y="8"/>
                      <a:pt x="164" y="7"/>
                      <a:pt x="164" y="7"/>
                    </a:cubicBezTo>
                    <a:cubicBezTo>
                      <a:pt x="164" y="5"/>
                      <a:pt x="164" y="4"/>
                      <a:pt x="165" y="2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0" y="1"/>
                    </a:cubicBezTo>
                    <a:cubicBezTo>
                      <a:pt x="55" y="8"/>
                      <a:pt x="78" y="11"/>
                      <a:pt x="100" y="12"/>
                    </a:cubicBezTo>
                    <a:cubicBezTo>
                      <a:pt x="100" y="11"/>
                      <a:pt x="99" y="10"/>
                      <a:pt x="98" y="9"/>
                    </a:cubicBezTo>
                    <a:cubicBezTo>
                      <a:pt x="77" y="8"/>
                      <a:pt x="54" y="6"/>
                      <a:pt x="31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11"/>
              <p:cNvSpPr>
                <a:spLocks noEditPoints="1"/>
              </p:cNvSpPr>
              <p:nvPr/>
            </p:nvSpPr>
            <p:spPr bwMode="auto">
              <a:xfrm>
                <a:off x="2096" y="2572"/>
                <a:ext cx="159" cy="204"/>
              </a:xfrm>
              <a:custGeom>
                <a:avLst/>
                <a:gdLst>
                  <a:gd name="T0" fmla="*/ 37 w 144"/>
                  <a:gd name="T1" fmla="*/ 181 h 185"/>
                  <a:gd name="T2" fmla="*/ 41 w 144"/>
                  <a:gd name="T3" fmla="*/ 184 h 185"/>
                  <a:gd name="T4" fmla="*/ 49 w 144"/>
                  <a:gd name="T5" fmla="*/ 185 h 185"/>
                  <a:gd name="T6" fmla="*/ 45 w 144"/>
                  <a:gd name="T7" fmla="*/ 181 h 185"/>
                  <a:gd name="T8" fmla="*/ 37 w 144"/>
                  <a:gd name="T9" fmla="*/ 181 h 185"/>
                  <a:gd name="T10" fmla="*/ 135 w 144"/>
                  <a:gd name="T11" fmla="*/ 9 h 185"/>
                  <a:gd name="T12" fmla="*/ 132 w 144"/>
                  <a:gd name="T13" fmla="*/ 10 h 185"/>
                  <a:gd name="T14" fmla="*/ 141 w 144"/>
                  <a:gd name="T15" fmla="*/ 14 h 185"/>
                  <a:gd name="T16" fmla="*/ 144 w 144"/>
                  <a:gd name="T17" fmla="*/ 14 h 185"/>
                  <a:gd name="T18" fmla="*/ 135 w 144"/>
                  <a:gd name="T19" fmla="*/ 9 h 185"/>
                  <a:gd name="T20" fmla="*/ 12 w 144"/>
                  <a:gd name="T21" fmla="*/ 0 h 185"/>
                  <a:gd name="T22" fmla="*/ 11 w 144"/>
                  <a:gd name="T23" fmla="*/ 2 h 185"/>
                  <a:gd name="T24" fmla="*/ 1 w 144"/>
                  <a:gd name="T25" fmla="*/ 32 h 185"/>
                  <a:gd name="T26" fmla="*/ 0 w 144"/>
                  <a:gd name="T27" fmla="*/ 35 h 185"/>
                  <a:gd name="T28" fmla="*/ 23 w 144"/>
                  <a:gd name="T29" fmla="*/ 6 h 185"/>
                  <a:gd name="T30" fmla="*/ 24 w 144"/>
                  <a:gd name="T31" fmla="*/ 3 h 185"/>
                  <a:gd name="T32" fmla="*/ 24 w 144"/>
                  <a:gd name="T33" fmla="*/ 4 h 185"/>
                  <a:gd name="T34" fmla="*/ 25 w 144"/>
                  <a:gd name="T35" fmla="*/ 3 h 185"/>
                  <a:gd name="T36" fmla="*/ 12 w 144"/>
                  <a:gd name="T3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85">
                    <a:moveTo>
                      <a:pt x="37" y="181"/>
                    </a:moveTo>
                    <a:cubicBezTo>
                      <a:pt x="38" y="182"/>
                      <a:pt x="39" y="183"/>
                      <a:pt x="41" y="184"/>
                    </a:cubicBezTo>
                    <a:cubicBezTo>
                      <a:pt x="43" y="184"/>
                      <a:pt x="46" y="185"/>
                      <a:pt x="49" y="185"/>
                    </a:cubicBezTo>
                    <a:cubicBezTo>
                      <a:pt x="48" y="183"/>
                      <a:pt x="46" y="182"/>
                      <a:pt x="45" y="181"/>
                    </a:cubicBezTo>
                    <a:cubicBezTo>
                      <a:pt x="42" y="181"/>
                      <a:pt x="40" y="181"/>
                      <a:pt x="37" y="181"/>
                    </a:cubicBezTo>
                    <a:moveTo>
                      <a:pt x="135" y="9"/>
                    </a:moveTo>
                    <a:cubicBezTo>
                      <a:pt x="134" y="9"/>
                      <a:pt x="133" y="9"/>
                      <a:pt x="132" y="10"/>
                    </a:cubicBezTo>
                    <a:cubicBezTo>
                      <a:pt x="135" y="11"/>
                      <a:pt x="138" y="12"/>
                      <a:pt x="141" y="14"/>
                    </a:cubicBezTo>
                    <a:cubicBezTo>
                      <a:pt x="142" y="14"/>
                      <a:pt x="143" y="14"/>
                      <a:pt x="144" y="14"/>
                    </a:cubicBezTo>
                    <a:cubicBezTo>
                      <a:pt x="141" y="12"/>
                      <a:pt x="138" y="11"/>
                      <a:pt x="135" y="9"/>
                    </a:cubicBezTo>
                    <a:moveTo>
                      <a:pt x="12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7" y="11"/>
                      <a:pt x="4" y="21"/>
                      <a:pt x="1" y="32"/>
                    </a:cubicBezTo>
                    <a:cubicBezTo>
                      <a:pt x="1" y="33"/>
                      <a:pt x="1" y="34"/>
                      <a:pt x="0" y="35"/>
                    </a:cubicBezTo>
                    <a:cubicBezTo>
                      <a:pt x="7" y="25"/>
                      <a:pt x="15" y="15"/>
                      <a:pt x="23" y="6"/>
                    </a:cubicBezTo>
                    <a:cubicBezTo>
                      <a:pt x="23" y="5"/>
                      <a:pt x="23" y="4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1" y="2"/>
                      <a:pt x="17" y="1"/>
                      <a:pt x="1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12"/>
              <p:cNvSpPr>
                <a:spLocks noEditPoints="1"/>
              </p:cNvSpPr>
              <p:nvPr/>
            </p:nvSpPr>
            <p:spPr bwMode="auto">
              <a:xfrm>
                <a:off x="2108" y="2571"/>
                <a:ext cx="143" cy="201"/>
              </a:xfrm>
              <a:custGeom>
                <a:avLst/>
                <a:gdLst>
                  <a:gd name="T0" fmla="*/ 12 w 130"/>
                  <a:gd name="T1" fmla="*/ 165 h 182"/>
                  <a:gd name="T2" fmla="*/ 26 w 130"/>
                  <a:gd name="T3" fmla="*/ 182 h 182"/>
                  <a:gd name="T4" fmla="*/ 34 w 130"/>
                  <a:gd name="T5" fmla="*/ 182 h 182"/>
                  <a:gd name="T6" fmla="*/ 21 w 130"/>
                  <a:gd name="T7" fmla="*/ 165 h 182"/>
                  <a:gd name="T8" fmla="*/ 12 w 130"/>
                  <a:gd name="T9" fmla="*/ 165 h 182"/>
                  <a:gd name="T10" fmla="*/ 121 w 130"/>
                  <a:gd name="T11" fmla="*/ 11 h 182"/>
                  <a:gd name="T12" fmla="*/ 85 w 130"/>
                  <a:gd name="T13" fmla="*/ 13 h 182"/>
                  <a:gd name="T14" fmla="*/ 85 w 130"/>
                  <a:gd name="T15" fmla="*/ 13 h 182"/>
                  <a:gd name="T16" fmla="*/ 81 w 130"/>
                  <a:gd name="T17" fmla="*/ 13 h 182"/>
                  <a:gd name="T18" fmla="*/ 83 w 130"/>
                  <a:gd name="T19" fmla="*/ 16 h 182"/>
                  <a:gd name="T20" fmla="*/ 97 w 130"/>
                  <a:gd name="T21" fmla="*/ 17 h 182"/>
                  <a:gd name="T22" fmla="*/ 97 w 130"/>
                  <a:gd name="T23" fmla="*/ 17 h 182"/>
                  <a:gd name="T24" fmla="*/ 130 w 130"/>
                  <a:gd name="T25" fmla="*/ 15 h 182"/>
                  <a:gd name="T26" fmla="*/ 121 w 130"/>
                  <a:gd name="T27" fmla="*/ 11 h 182"/>
                  <a:gd name="T28" fmla="*/ 1 w 130"/>
                  <a:gd name="T29" fmla="*/ 0 h 182"/>
                  <a:gd name="T30" fmla="*/ 0 w 130"/>
                  <a:gd name="T31" fmla="*/ 3 h 182"/>
                  <a:gd name="T32" fmla="*/ 1 w 130"/>
                  <a:gd name="T33" fmla="*/ 1 h 182"/>
                  <a:gd name="T34" fmla="*/ 1 w 130"/>
                  <a:gd name="T3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182">
                    <a:moveTo>
                      <a:pt x="12" y="165"/>
                    </a:moveTo>
                    <a:cubicBezTo>
                      <a:pt x="16" y="171"/>
                      <a:pt x="21" y="176"/>
                      <a:pt x="26" y="182"/>
                    </a:cubicBezTo>
                    <a:cubicBezTo>
                      <a:pt x="29" y="182"/>
                      <a:pt x="31" y="182"/>
                      <a:pt x="34" y="182"/>
                    </a:cubicBezTo>
                    <a:cubicBezTo>
                      <a:pt x="29" y="176"/>
                      <a:pt x="25" y="171"/>
                      <a:pt x="21" y="165"/>
                    </a:cubicBezTo>
                    <a:cubicBezTo>
                      <a:pt x="18" y="165"/>
                      <a:pt x="15" y="165"/>
                      <a:pt x="12" y="165"/>
                    </a:cubicBezTo>
                    <a:moveTo>
                      <a:pt x="121" y="11"/>
                    </a:moveTo>
                    <a:cubicBezTo>
                      <a:pt x="109" y="12"/>
                      <a:pt x="97" y="13"/>
                      <a:pt x="85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4" y="13"/>
                      <a:pt x="82" y="13"/>
                      <a:pt x="81" y="13"/>
                    </a:cubicBezTo>
                    <a:cubicBezTo>
                      <a:pt x="82" y="14"/>
                      <a:pt x="83" y="15"/>
                      <a:pt x="83" y="16"/>
                    </a:cubicBezTo>
                    <a:cubicBezTo>
                      <a:pt x="88" y="17"/>
                      <a:pt x="92" y="17"/>
                      <a:pt x="97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108" y="17"/>
                      <a:pt x="119" y="16"/>
                      <a:pt x="130" y="15"/>
                    </a:cubicBezTo>
                    <a:cubicBezTo>
                      <a:pt x="127" y="13"/>
                      <a:pt x="124" y="12"/>
                      <a:pt x="121" y="11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13"/>
              <p:cNvSpPr>
                <a:spLocks/>
              </p:cNvSpPr>
              <p:nvPr/>
            </p:nvSpPr>
            <p:spPr bwMode="auto">
              <a:xfrm>
                <a:off x="2403" y="2732"/>
                <a:ext cx="20" cy="114"/>
              </a:xfrm>
              <a:custGeom>
                <a:avLst/>
                <a:gdLst>
                  <a:gd name="T0" fmla="*/ 0 w 18"/>
                  <a:gd name="T1" fmla="*/ 0 h 103"/>
                  <a:gd name="T2" fmla="*/ 1 w 18"/>
                  <a:gd name="T3" fmla="*/ 28 h 103"/>
                  <a:gd name="T4" fmla="*/ 7 w 18"/>
                  <a:gd name="T5" fmla="*/ 103 h 103"/>
                  <a:gd name="T6" fmla="*/ 18 w 18"/>
                  <a:gd name="T7" fmla="*/ 98 h 103"/>
                  <a:gd name="T8" fmla="*/ 13 w 18"/>
                  <a:gd name="T9" fmla="*/ 32 h 103"/>
                  <a:gd name="T10" fmla="*/ 12 w 18"/>
                  <a:gd name="T11" fmla="*/ 5 h 103"/>
                  <a:gd name="T12" fmla="*/ 0 w 18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3">
                    <a:moveTo>
                      <a:pt x="0" y="0"/>
                    </a:moveTo>
                    <a:cubicBezTo>
                      <a:pt x="0" y="10"/>
                      <a:pt x="0" y="19"/>
                      <a:pt x="1" y="28"/>
                    </a:cubicBezTo>
                    <a:cubicBezTo>
                      <a:pt x="2" y="56"/>
                      <a:pt x="4" y="82"/>
                      <a:pt x="7" y="103"/>
                    </a:cubicBezTo>
                    <a:cubicBezTo>
                      <a:pt x="10" y="101"/>
                      <a:pt x="14" y="99"/>
                      <a:pt x="18" y="98"/>
                    </a:cubicBezTo>
                    <a:cubicBezTo>
                      <a:pt x="15" y="79"/>
                      <a:pt x="14" y="56"/>
                      <a:pt x="13" y="32"/>
                    </a:cubicBezTo>
                    <a:cubicBezTo>
                      <a:pt x="12" y="23"/>
                      <a:pt x="12" y="14"/>
                      <a:pt x="12" y="5"/>
                    </a:cubicBezTo>
                    <a:cubicBezTo>
                      <a:pt x="8" y="4"/>
                      <a:pt x="4" y="2"/>
                      <a:pt x="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14"/>
              <p:cNvSpPr>
                <a:spLocks/>
              </p:cNvSpPr>
              <p:nvPr/>
            </p:nvSpPr>
            <p:spPr bwMode="auto">
              <a:xfrm>
                <a:off x="2416" y="27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15"/>
              <p:cNvSpPr>
                <a:spLocks/>
              </p:cNvSpPr>
              <p:nvPr/>
            </p:nvSpPr>
            <p:spPr bwMode="auto">
              <a:xfrm>
                <a:off x="2403" y="2719"/>
                <a:ext cx="13" cy="19"/>
              </a:xfrm>
              <a:custGeom>
                <a:avLst/>
                <a:gdLst>
                  <a:gd name="T0" fmla="*/ 12 w 12"/>
                  <a:gd name="T1" fmla="*/ 0 h 17"/>
                  <a:gd name="T2" fmla="*/ 0 w 12"/>
                  <a:gd name="T3" fmla="*/ 0 h 17"/>
                  <a:gd name="T4" fmla="*/ 0 w 12"/>
                  <a:gd name="T5" fmla="*/ 12 h 17"/>
                  <a:gd name="T6" fmla="*/ 12 w 12"/>
                  <a:gd name="T7" fmla="*/ 17 h 17"/>
                  <a:gd name="T8" fmla="*/ 12 w 12"/>
                  <a:gd name="T9" fmla="*/ 0 h 17"/>
                  <a:gd name="T10" fmla="*/ 12 w 1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4"/>
                      <a:pt x="8" y="16"/>
                      <a:pt x="12" y="17"/>
                    </a:cubicBezTo>
                    <a:cubicBezTo>
                      <a:pt x="12" y="11"/>
                      <a:pt x="12" y="6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16"/>
              <p:cNvSpPr>
                <a:spLocks noEditPoints="1"/>
              </p:cNvSpPr>
              <p:nvPr/>
            </p:nvSpPr>
            <p:spPr bwMode="auto">
              <a:xfrm>
                <a:off x="2236" y="2831"/>
                <a:ext cx="306" cy="40"/>
              </a:xfrm>
              <a:custGeom>
                <a:avLst/>
                <a:gdLst>
                  <a:gd name="T0" fmla="*/ 205 w 278"/>
                  <a:gd name="T1" fmla="*/ 27 h 36"/>
                  <a:gd name="T2" fmla="*/ 196 w 278"/>
                  <a:gd name="T3" fmla="*/ 29 h 36"/>
                  <a:gd name="T4" fmla="*/ 195 w 278"/>
                  <a:gd name="T5" fmla="*/ 36 h 36"/>
                  <a:gd name="T6" fmla="*/ 201 w 278"/>
                  <a:gd name="T7" fmla="*/ 35 h 36"/>
                  <a:gd name="T8" fmla="*/ 204 w 278"/>
                  <a:gd name="T9" fmla="*/ 30 h 36"/>
                  <a:gd name="T10" fmla="*/ 205 w 278"/>
                  <a:gd name="T11" fmla="*/ 27 h 36"/>
                  <a:gd name="T12" fmla="*/ 266 w 278"/>
                  <a:gd name="T13" fmla="*/ 7 h 36"/>
                  <a:gd name="T14" fmla="*/ 240 w 278"/>
                  <a:gd name="T15" fmla="*/ 18 h 36"/>
                  <a:gd name="T16" fmla="*/ 237 w 278"/>
                  <a:gd name="T17" fmla="*/ 26 h 36"/>
                  <a:gd name="T18" fmla="*/ 278 w 278"/>
                  <a:gd name="T19" fmla="*/ 11 h 36"/>
                  <a:gd name="T20" fmla="*/ 266 w 278"/>
                  <a:gd name="T21" fmla="*/ 7 h 36"/>
                  <a:gd name="T22" fmla="*/ 266 w 278"/>
                  <a:gd name="T23" fmla="*/ 7 h 36"/>
                  <a:gd name="T24" fmla="*/ 0 w 278"/>
                  <a:gd name="T25" fmla="*/ 0 h 36"/>
                  <a:gd name="T26" fmla="*/ 0 w 278"/>
                  <a:gd name="T27" fmla="*/ 0 h 36"/>
                  <a:gd name="T28" fmla="*/ 12 w 278"/>
                  <a:gd name="T29" fmla="*/ 4 h 36"/>
                  <a:gd name="T30" fmla="*/ 0 w 27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8" h="36">
                    <a:moveTo>
                      <a:pt x="205" y="27"/>
                    </a:moveTo>
                    <a:cubicBezTo>
                      <a:pt x="202" y="28"/>
                      <a:pt x="199" y="29"/>
                      <a:pt x="196" y="29"/>
                    </a:cubicBezTo>
                    <a:cubicBezTo>
                      <a:pt x="196" y="32"/>
                      <a:pt x="196" y="34"/>
                      <a:pt x="195" y="36"/>
                    </a:cubicBezTo>
                    <a:cubicBezTo>
                      <a:pt x="197" y="35"/>
                      <a:pt x="199" y="35"/>
                      <a:pt x="201" y="35"/>
                    </a:cubicBezTo>
                    <a:cubicBezTo>
                      <a:pt x="202" y="33"/>
                      <a:pt x="203" y="31"/>
                      <a:pt x="204" y="30"/>
                    </a:cubicBezTo>
                    <a:cubicBezTo>
                      <a:pt x="204" y="29"/>
                      <a:pt x="205" y="28"/>
                      <a:pt x="205" y="27"/>
                    </a:cubicBezTo>
                    <a:moveTo>
                      <a:pt x="266" y="7"/>
                    </a:moveTo>
                    <a:cubicBezTo>
                      <a:pt x="257" y="11"/>
                      <a:pt x="249" y="14"/>
                      <a:pt x="240" y="18"/>
                    </a:cubicBezTo>
                    <a:cubicBezTo>
                      <a:pt x="239" y="21"/>
                      <a:pt x="238" y="23"/>
                      <a:pt x="237" y="26"/>
                    </a:cubicBezTo>
                    <a:cubicBezTo>
                      <a:pt x="251" y="22"/>
                      <a:pt x="265" y="17"/>
                      <a:pt x="278" y="11"/>
                    </a:cubicBezTo>
                    <a:cubicBezTo>
                      <a:pt x="274" y="10"/>
                      <a:pt x="270" y="9"/>
                      <a:pt x="266" y="7"/>
                    </a:cubicBezTo>
                    <a:cubicBezTo>
                      <a:pt x="266" y="7"/>
                      <a:pt x="266" y="7"/>
                      <a:pt x="266" y="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8" y="3"/>
                      <a:pt x="12" y="4"/>
                    </a:cubicBezTo>
                    <a:cubicBezTo>
                      <a:pt x="8" y="3"/>
                      <a:pt x="4" y="1"/>
                      <a:pt x="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17"/>
              <p:cNvSpPr>
                <a:spLocks/>
              </p:cNvSpPr>
              <p:nvPr/>
            </p:nvSpPr>
            <p:spPr bwMode="auto">
              <a:xfrm>
                <a:off x="2480" y="2851"/>
                <a:ext cx="20" cy="13"/>
              </a:xfrm>
              <a:custGeom>
                <a:avLst/>
                <a:gdLst>
                  <a:gd name="T0" fmla="*/ 18 w 18"/>
                  <a:gd name="T1" fmla="*/ 0 h 12"/>
                  <a:gd name="T2" fmla="*/ 3 w 18"/>
                  <a:gd name="T3" fmla="*/ 4 h 12"/>
                  <a:gd name="T4" fmla="*/ 0 w 18"/>
                  <a:gd name="T5" fmla="*/ 12 h 12"/>
                  <a:gd name="T6" fmla="*/ 15 w 18"/>
                  <a:gd name="T7" fmla="*/ 8 h 12"/>
                  <a:gd name="T8" fmla="*/ 18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cubicBezTo>
                      <a:pt x="13" y="1"/>
                      <a:pt x="8" y="3"/>
                      <a:pt x="3" y="4"/>
                    </a:cubicBezTo>
                    <a:cubicBezTo>
                      <a:pt x="2" y="7"/>
                      <a:pt x="1" y="10"/>
                      <a:pt x="0" y="12"/>
                    </a:cubicBezTo>
                    <a:cubicBezTo>
                      <a:pt x="5" y="11"/>
                      <a:pt x="10" y="10"/>
                      <a:pt x="15" y="8"/>
                    </a:cubicBezTo>
                    <a:cubicBezTo>
                      <a:pt x="16" y="5"/>
                      <a:pt x="17" y="3"/>
                      <a:pt x="18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18"/>
              <p:cNvSpPr>
                <a:spLocks/>
              </p:cNvSpPr>
              <p:nvPr/>
            </p:nvSpPr>
            <p:spPr bwMode="auto">
              <a:xfrm>
                <a:off x="2457" y="2856"/>
                <a:ext cx="27" cy="14"/>
              </a:xfrm>
              <a:custGeom>
                <a:avLst/>
                <a:gdLst>
                  <a:gd name="T0" fmla="*/ 24 w 24"/>
                  <a:gd name="T1" fmla="*/ 0 h 13"/>
                  <a:gd name="T2" fmla="*/ 4 w 24"/>
                  <a:gd name="T3" fmla="*/ 5 h 13"/>
                  <a:gd name="T4" fmla="*/ 3 w 24"/>
                  <a:gd name="T5" fmla="*/ 8 h 13"/>
                  <a:gd name="T6" fmla="*/ 0 w 24"/>
                  <a:gd name="T7" fmla="*/ 13 h 13"/>
                  <a:gd name="T8" fmla="*/ 21 w 24"/>
                  <a:gd name="T9" fmla="*/ 8 h 13"/>
                  <a:gd name="T10" fmla="*/ 24 w 2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3">
                    <a:moveTo>
                      <a:pt x="24" y="0"/>
                    </a:moveTo>
                    <a:cubicBezTo>
                      <a:pt x="17" y="2"/>
                      <a:pt x="11" y="4"/>
                      <a:pt x="4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2" y="9"/>
                      <a:pt x="1" y="11"/>
                      <a:pt x="0" y="13"/>
                    </a:cubicBezTo>
                    <a:cubicBezTo>
                      <a:pt x="7" y="11"/>
                      <a:pt x="14" y="10"/>
                      <a:pt x="21" y="8"/>
                    </a:cubicBezTo>
                    <a:cubicBezTo>
                      <a:pt x="22" y="6"/>
                      <a:pt x="23" y="3"/>
                      <a:pt x="24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19"/>
              <p:cNvSpPr>
                <a:spLocks noEditPoints="1"/>
              </p:cNvSpPr>
              <p:nvPr/>
            </p:nvSpPr>
            <p:spPr bwMode="auto">
              <a:xfrm>
                <a:off x="2244" y="2846"/>
                <a:ext cx="371" cy="98"/>
              </a:xfrm>
              <a:custGeom>
                <a:avLst/>
                <a:gdLst>
                  <a:gd name="T0" fmla="*/ 190 w 337"/>
                  <a:gd name="T1" fmla="*/ 66 h 89"/>
                  <a:gd name="T2" fmla="*/ 188 w 337"/>
                  <a:gd name="T3" fmla="*/ 67 h 89"/>
                  <a:gd name="T4" fmla="*/ 193 w 337"/>
                  <a:gd name="T5" fmla="*/ 68 h 89"/>
                  <a:gd name="T6" fmla="*/ 193 w 337"/>
                  <a:gd name="T7" fmla="*/ 68 h 89"/>
                  <a:gd name="T8" fmla="*/ 190 w 337"/>
                  <a:gd name="T9" fmla="*/ 66 h 89"/>
                  <a:gd name="T10" fmla="*/ 162 w 337"/>
                  <a:gd name="T11" fmla="*/ 37 h 89"/>
                  <a:gd name="T12" fmla="*/ 168 w 337"/>
                  <a:gd name="T13" fmla="*/ 50 h 89"/>
                  <a:gd name="T14" fmla="*/ 175 w 337"/>
                  <a:gd name="T15" fmla="*/ 44 h 89"/>
                  <a:gd name="T16" fmla="*/ 172 w 337"/>
                  <a:gd name="T17" fmla="*/ 37 h 89"/>
                  <a:gd name="T18" fmla="*/ 167 w 337"/>
                  <a:gd name="T19" fmla="*/ 38 h 89"/>
                  <a:gd name="T20" fmla="*/ 162 w 337"/>
                  <a:gd name="T21" fmla="*/ 37 h 89"/>
                  <a:gd name="T22" fmla="*/ 83 w 337"/>
                  <a:gd name="T23" fmla="*/ 22 h 89"/>
                  <a:gd name="T24" fmla="*/ 79 w 337"/>
                  <a:gd name="T25" fmla="*/ 25 h 89"/>
                  <a:gd name="T26" fmla="*/ 127 w 337"/>
                  <a:gd name="T27" fmla="*/ 27 h 89"/>
                  <a:gd name="T28" fmla="*/ 142 w 337"/>
                  <a:gd name="T29" fmla="*/ 27 h 89"/>
                  <a:gd name="T30" fmla="*/ 141 w 337"/>
                  <a:gd name="T31" fmla="*/ 23 h 89"/>
                  <a:gd name="T32" fmla="*/ 115 w 337"/>
                  <a:gd name="T33" fmla="*/ 23 h 89"/>
                  <a:gd name="T34" fmla="*/ 83 w 337"/>
                  <a:gd name="T35" fmla="*/ 22 h 89"/>
                  <a:gd name="T36" fmla="*/ 0 w 337"/>
                  <a:gd name="T37" fmla="*/ 6 h 89"/>
                  <a:gd name="T38" fmla="*/ 17 w 337"/>
                  <a:gd name="T39" fmla="*/ 12 h 89"/>
                  <a:gd name="T40" fmla="*/ 19 w 337"/>
                  <a:gd name="T41" fmla="*/ 12 h 89"/>
                  <a:gd name="T42" fmla="*/ 0 w 337"/>
                  <a:gd name="T43" fmla="*/ 6 h 89"/>
                  <a:gd name="T44" fmla="*/ 337 w 337"/>
                  <a:gd name="T45" fmla="*/ 0 h 89"/>
                  <a:gd name="T46" fmla="*/ 319 w 337"/>
                  <a:gd name="T47" fmla="*/ 2 h 89"/>
                  <a:gd name="T48" fmla="*/ 304 w 337"/>
                  <a:gd name="T49" fmla="*/ 17 h 89"/>
                  <a:gd name="T50" fmla="*/ 257 w 337"/>
                  <a:gd name="T51" fmla="*/ 58 h 89"/>
                  <a:gd name="T52" fmla="*/ 218 w 337"/>
                  <a:gd name="T53" fmla="*/ 80 h 89"/>
                  <a:gd name="T54" fmla="*/ 196 w 337"/>
                  <a:gd name="T55" fmla="*/ 85 h 89"/>
                  <a:gd name="T56" fmla="*/ 196 w 337"/>
                  <a:gd name="T57" fmla="*/ 85 h 89"/>
                  <a:gd name="T58" fmla="*/ 188 w 337"/>
                  <a:gd name="T59" fmla="*/ 84 h 89"/>
                  <a:gd name="T60" fmla="*/ 208 w 337"/>
                  <a:gd name="T61" fmla="*/ 89 h 89"/>
                  <a:gd name="T62" fmla="*/ 208 w 337"/>
                  <a:gd name="T63" fmla="*/ 89 h 89"/>
                  <a:gd name="T64" fmla="*/ 230 w 337"/>
                  <a:gd name="T65" fmla="*/ 84 h 89"/>
                  <a:gd name="T66" fmla="*/ 269 w 337"/>
                  <a:gd name="T67" fmla="*/ 62 h 89"/>
                  <a:gd name="T68" fmla="*/ 316 w 337"/>
                  <a:gd name="T69" fmla="*/ 21 h 89"/>
                  <a:gd name="T70" fmla="*/ 337 w 337"/>
                  <a:gd name="T7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7" h="89">
                    <a:moveTo>
                      <a:pt x="190" y="66"/>
                    </a:moveTo>
                    <a:cubicBezTo>
                      <a:pt x="189" y="67"/>
                      <a:pt x="188" y="67"/>
                      <a:pt x="188" y="67"/>
                    </a:cubicBezTo>
                    <a:cubicBezTo>
                      <a:pt x="189" y="68"/>
                      <a:pt x="191" y="68"/>
                      <a:pt x="193" y="68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192" y="68"/>
                      <a:pt x="191" y="67"/>
                      <a:pt x="190" y="66"/>
                    </a:cubicBezTo>
                    <a:moveTo>
                      <a:pt x="162" y="37"/>
                    </a:moveTo>
                    <a:cubicBezTo>
                      <a:pt x="164" y="42"/>
                      <a:pt x="166" y="46"/>
                      <a:pt x="168" y="50"/>
                    </a:cubicBezTo>
                    <a:cubicBezTo>
                      <a:pt x="170" y="48"/>
                      <a:pt x="173" y="46"/>
                      <a:pt x="175" y="44"/>
                    </a:cubicBezTo>
                    <a:cubicBezTo>
                      <a:pt x="174" y="42"/>
                      <a:pt x="173" y="40"/>
                      <a:pt x="172" y="37"/>
                    </a:cubicBezTo>
                    <a:cubicBezTo>
                      <a:pt x="171" y="38"/>
                      <a:pt x="169" y="38"/>
                      <a:pt x="167" y="38"/>
                    </a:cubicBezTo>
                    <a:cubicBezTo>
                      <a:pt x="165" y="38"/>
                      <a:pt x="164" y="38"/>
                      <a:pt x="162" y="37"/>
                    </a:cubicBezTo>
                    <a:moveTo>
                      <a:pt x="83" y="22"/>
                    </a:moveTo>
                    <a:cubicBezTo>
                      <a:pt x="82" y="23"/>
                      <a:pt x="80" y="24"/>
                      <a:pt x="79" y="25"/>
                    </a:cubicBezTo>
                    <a:cubicBezTo>
                      <a:pt x="95" y="26"/>
                      <a:pt x="111" y="27"/>
                      <a:pt x="127" y="27"/>
                    </a:cubicBezTo>
                    <a:cubicBezTo>
                      <a:pt x="132" y="27"/>
                      <a:pt x="137" y="27"/>
                      <a:pt x="142" y="27"/>
                    </a:cubicBezTo>
                    <a:cubicBezTo>
                      <a:pt x="141" y="26"/>
                      <a:pt x="141" y="24"/>
                      <a:pt x="141" y="23"/>
                    </a:cubicBezTo>
                    <a:cubicBezTo>
                      <a:pt x="132" y="23"/>
                      <a:pt x="124" y="23"/>
                      <a:pt x="115" y="23"/>
                    </a:cubicBezTo>
                    <a:cubicBezTo>
                      <a:pt x="104" y="23"/>
                      <a:pt x="94" y="23"/>
                      <a:pt x="83" y="22"/>
                    </a:cubicBezTo>
                    <a:moveTo>
                      <a:pt x="0" y="6"/>
                    </a:moveTo>
                    <a:cubicBezTo>
                      <a:pt x="5" y="8"/>
                      <a:pt x="11" y="10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2" y="10"/>
                      <a:pt x="6" y="8"/>
                      <a:pt x="0" y="6"/>
                    </a:cubicBezTo>
                    <a:moveTo>
                      <a:pt x="337" y="0"/>
                    </a:moveTo>
                    <a:cubicBezTo>
                      <a:pt x="331" y="1"/>
                      <a:pt x="325" y="2"/>
                      <a:pt x="319" y="2"/>
                    </a:cubicBezTo>
                    <a:cubicBezTo>
                      <a:pt x="314" y="7"/>
                      <a:pt x="309" y="12"/>
                      <a:pt x="304" y="17"/>
                    </a:cubicBezTo>
                    <a:cubicBezTo>
                      <a:pt x="287" y="34"/>
                      <a:pt x="271" y="48"/>
                      <a:pt x="257" y="58"/>
                    </a:cubicBezTo>
                    <a:cubicBezTo>
                      <a:pt x="242" y="69"/>
                      <a:pt x="230" y="76"/>
                      <a:pt x="218" y="80"/>
                    </a:cubicBezTo>
                    <a:cubicBezTo>
                      <a:pt x="210" y="83"/>
                      <a:pt x="203" y="85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3" y="85"/>
                      <a:pt x="190" y="84"/>
                      <a:pt x="188" y="84"/>
                    </a:cubicBezTo>
                    <a:cubicBezTo>
                      <a:pt x="194" y="87"/>
                      <a:pt x="200" y="89"/>
                      <a:pt x="208" y="89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15" y="89"/>
                      <a:pt x="222" y="87"/>
                      <a:pt x="230" y="84"/>
                    </a:cubicBezTo>
                    <a:cubicBezTo>
                      <a:pt x="242" y="80"/>
                      <a:pt x="254" y="73"/>
                      <a:pt x="269" y="62"/>
                    </a:cubicBezTo>
                    <a:cubicBezTo>
                      <a:pt x="283" y="52"/>
                      <a:pt x="299" y="38"/>
                      <a:pt x="316" y="21"/>
                    </a:cubicBezTo>
                    <a:cubicBezTo>
                      <a:pt x="323" y="14"/>
                      <a:pt x="330" y="7"/>
                      <a:pt x="337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20"/>
              <p:cNvSpPr>
                <a:spLocks/>
              </p:cNvSpPr>
              <p:nvPr/>
            </p:nvSpPr>
            <p:spPr bwMode="auto">
              <a:xfrm>
                <a:off x="2439" y="2910"/>
                <a:ext cx="14" cy="9"/>
              </a:xfrm>
              <a:custGeom>
                <a:avLst/>
                <a:gdLst>
                  <a:gd name="T0" fmla="*/ 5 w 12"/>
                  <a:gd name="T1" fmla="*/ 0 h 9"/>
                  <a:gd name="T2" fmla="*/ 0 w 12"/>
                  <a:gd name="T3" fmla="*/ 4 h 9"/>
                  <a:gd name="T4" fmla="*/ 0 w 12"/>
                  <a:gd name="T5" fmla="*/ 4 h 9"/>
                  <a:gd name="T6" fmla="*/ 3 w 12"/>
                  <a:gd name="T7" fmla="*/ 6 h 9"/>
                  <a:gd name="T8" fmla="*/ 10 w 12"/>
                  <a:gd name="T9" fmla="*/ 9 h 9"/>
                  <a:gd name="T10" fmla="*/ 12 w 12"/>
                  <a:gd name="T11" fmla="*/ 8 h 9"/>
                  <a:gd name="T12" fmla="*/ 5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5" y="0"/>
                    </a:moveTo>
                    <a:cubicBezTo>
                      <a:pt x="3" y="2"/>
                      <a:pt x="2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5" y="8"/>
                      <a:pt x="7" y="9"/>
                      <a:pt x="10" y="9"/>
                    </a:cubicBezTo>
                    <a:cubicBezTo>
                      <a:pt x="10" y="9"/>
                      <a:pt x="11" y="9"/>
                      <a:pt x="12" y="8"/>
                    </a:cubicBezTo>
                    <a:cubicBezTo>
                      <a:pt x="9" y="6"/>
                      <a:pt x="7" y="3"/>
                      <a:pt x="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21"/>
              <p:cNvSpPr>
                <a:spLocks/>
              </p:cNvSpPr>
              <p:nvPr/>
            </p:nvSpPr>
            <p:spPr bwMode="auto">
              <a:xfrm>
                <a:off x="2428" y="2894"/>
                <a:ext cx="17" cy="20"/>
              </a:xfrm>
              <a:custGeom>
                <a:avLst/>
                <a:gdLst>
                  <a:gd name="T0" fmla="*/ 7 w 15"/>
                  <a:gd name="T1" fmla="*/ 0 h 18"/>
                  <a:gd name="T2" fmla="*/ 0 w 15"/>
                  <a:gd name="T3" fmla="*/ 6 h 18"/>
                  <a:gd name="T4" fmla="*/ 2 w 15"/>
                  <a:gd name="T5" fmla="*/ 9 h 18"/>
                  <a:gd name="T6" fmla="*/ 10 w 15"/>
                  <a:gd name="T7" fmla="*/ 18 h 18"/>
                  <a:gd name="T8" fmla="*/ 10 w 15"/>
                  <a:gd name="T9" fmla="*/ 18 h 18"/>
                  <a:gd name="T10" fmla="*/ 15 w 15"/>
                  <a:gd name="T11" fmla="*/ 14 h 18"/>
                  <a:gd name="T12" fmla="*/ 14 w 15"/>
                  <a:gd name="T13" fmla="*/ 13 h 18"/>
                  <a:gd name="T14" fmla="*/ 7 w 1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cubicBezTo>
                      <a:pt x="5" y="2"/>
                      <a:pt x="2" y="4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4" y="13"/>
                      <a:pt x="7" y="16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7"/>
                      <a:pt x="13" y="16"/>
                      <a:pt x="15" y="14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1" y="9"/>
                      <a:pt x="9" y="5"/>
                      <a:pt x="7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22"/>
              <p:cNvSpPr>
                <a:spLocks noEditPoints="1"/>
              </p:cNvSpPr>
              <p:nvPr/>
            </p:nvSpPr>
            <p:spPr bwMode="auto">
              <a:xfrm>
                <a:off x="2583" y="2295"/>
                <a:ext cx="51" cy="100"/>
              </a:xfrm>
              <a:custGeom>
                <a:avLst/>
                <a:gdLst>
                  <a:gd name="T0" fmla="*/ 45 w 47"/>
                  <a:gd name="T1" fmla="*/ 85 h 91"/>
                  <a:gd name="T2" fmla="*/ 34 w 47"/>
                  <a:gd name="T3" fmla="*/ 86 h 91"/>
                  <a:gd name="T4" fmla="*/ 34 w 47"/>
                  <a:gd name="T5" fmla="*/ 87 h 91"/>
                  <a:gd name="T6" fmla="*/ 47 w 47"/>
                  <a:gd name="T7" fmla="*/ 91 h 91"/>
                  <a:gd name="T8" fmla="*/ 46 w 47"/>
                  <a:gd name="T9" fmla="*/ 91 h 91"/>
                  <a:gd name="T10" fmla="*/ 45 w 47"/>
                  <a:gd name="T11" fmla="*/ 85 h 91"/>
                  <a:gd name="T12" fmla="*/ 28 w 47"/>
                  <a:gd name="T13" fmla="*/ 35 h 91"/>
                  <a:gd name="T14" fmla="*/ 18 w 47"/>
                  <a:gd name="T15" fmla="*/ 36 h 91"/>
                  <a:gd name="T16" fmla="*/ 29 w 47"/>
                  <a:gd name="T17" fmla="*/ 66 h 91"/>
                  <a:gd name="T18" fmla="*/ 40 w 47"/>
                  <a:gd name="T19" fmla="*/ 65 h 91"/>
                  <a:gd name="T20" fmla="*/ 28 w 47"/>
                  <a:gd name="T21" fmla="*/ 35 h 91"/>
                  <a:gd name="T22" fmla="*/ 1 w 47"/>
                  <a:gd name="T23" fmla="*/ 0 h 91"/>
                  <a:gd name="T24" fmla="*/ 0 w 47"/>
                  <a:gd name="T25" fmla="*/ 0 h 91"/>
                  <a:gd name="T26" fmla="*/ 16 w 47"/>
                  <a:gd name="T27" fmla="*/ 31 h 91"/>
                  <a:gd name="T28" fmla="*/ 12 w 47"/>
                  <a:gd name="T29" fmla="*/ 18 h 91"/>
                  <a:gd name="T30" fmla="*/ 2 w 47"/>
                  <a:gd name="T31" fmla="*/ 2 h 91"/>
                  <a:gd name="T32" fmla="*/ 1 w 4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91">
                    <a:moveTo>
                      <a:pt x="45" y="85"/>
                    </a:moveTo>
                    <a:cubicBezTo>
                      <a:pt x="42" y="85"/>
                      <a:pt x="38" y="86"/>
                      <a:pt x="34" y="86"/>
                    </a:cubicBezTo>
                    <a:cubicBezTo>
                      <a:pt x="34" y="86"/>
                      <a:pt x="34" y="87"/>
                      <a:pt x="34" y="87"/>
                    </a:cubicBezTo>
                    <a:cubicBezTo>
                      <a:pt x="39" y="88"/>
                      <a:pt x="43" y="90"/>
                      <a:pt x="47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89"/>
                      <a:pt x="46" y="87"/>
                      <a:pt x="45" y="85"/>
                    </a:cubicBezTo>
                    <a:moveTo>
                      <a:pt x="28" y="35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22" y="45"/>
                      <a:pt x="26" y="55"/>
                      <a:pt x="29" y="66"/>
                    </a:cubicBezTo>
                    <a:cubicBezTo>
                      <a:pt x="33" y="65"/>
                      <a:pt x="36" y="65"/>
                      <a:pt x="40" y="65"/>
                    </a:cubicBezTo>
                    <a:cubicBezTo>
                      <a:pt x="36" y="55"/>
                      <a:pt x="32" y="45"/>
                      <a:pt x="28" y="35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0"/>
                      <a:pt x="11" y="20"/>
                      <a:pt x="16" y="31"/>
                    </a:cubicBezTo>
                    <a:cubicBezTo>
                      <a:pt x="15" y="27"/>
                      <a:pt x="14" y="22"/>
                      <a:pt x="12" y="18"/>
                    </a:cubicBezTo>
                    <a:cubicBezTo>
                      <a:pt x="9" y="12"/>
                      <a:pt x="6" y="7"/>
                      <a:pt x="2" y="2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23"/>
              <p:cNvSpPr>
                <a:spLocks/>
              </p:cNvSpPr>
              <p:nvPr/>
            </p:nvSpPr>
            <p:spPr bwMode="auto">
              <a:xfrm>
                <a:off x="2619" y="2384"/>
                <a:ext cx="13" cy="6"/>
              </a:xfrm>
              <a:custGeom>
                <a:avLst/>
                <a:gdLst>
                  <a:gd name="T0" fmla="*/ 7 w 12"/>
                  <a:gd name="T1" fmla="*/ 0 h 5"/>
                  <a:gd name="T2" fmla="*/ 0 w 12"/>
                  <a:gd name="T3" fmla="*/ 0 h 5"/>
                  <a:gd name="T4" fmla="*/ 1 w 12"/>
                  <a:gd name="T5" fmla="*/ 5 h 5"/>
                  <a:gd name="T6" fmla="*/ 12 w 12"/>
                  <a:gd name="T7" fmla="*/ 4 h 5"/>
                  <a:gd name="T8" fmla="*/ 11 w 12"/>
                  <a:gd name="T9" fmla="*/ 0 h 5"/>
                  <a:gd name="T10" fmla="*/ 8 w 12"/>
                  <a:gd name="T11" fmla="*/ 0 h 5"/>
                  <a:gd name="T12" fmla="*/ 7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5" y="5"/>
                      <a:pt x="9" y="4"/>
                      <a:pt x="12" y="4"/>
                    </a:cubicBezTo>
                    <a:cubicBezTo>
                      <a:pt x="12" y="3"/>
                      <a:pt x="12" y="2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24"/>
              <p:cNvSpPr>
                <a:spLocks/>
              </p:cNvSpPr>
              <p:nvPr/>
            </p:nvSpPr>
            <p:spPr bwMode="auto">
              <a:xfrm>
                <a:off x="2615" y="2366"/>
                <a:ext cx="16" cy="18"/>
              </a:xfrm>
              <a:custGeom>
                <a:avLst/>
                <a:gdLst>
                  <a:gd name="T0" fmla="*/ 11 w 15"/>
                  <a:gd name="T1" fmla="*/ 0 h 16"/>
                  <a:gd name="T2" fmla="*/ 0 w 15"/>
                  <a:gd name="T3" fmla="*/ 1 h 16"/>
                  <a:gd name="T4" fmla="*/ 4 w 15"/>
                  <a:gd name="T5" fmla="*/ 16 h 16"/>
                  <a:gd name="T6" fmla="*/ 11 w 15"/>
                  <a:gd name="T7" fmla="*/ 16 h 16"/>
                  <a:gd name="T8" fmla="*/ 12 w 15"/>
                  <a:gd name="T9" fmla="*/ 16 h 16"/>
                  <a:gd name="T10" fmla="*/ 15 w 15"/>
                  <a:gd name="T11" fmla="*/ 16 h 16"/>
                  <a:gd name="T12" fmla="*/ 11 w 1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6">
                    <a:moveTo>
                      <a:pt x="11" y="0"/>
                    </a:moveTo>
                    <a:cubicBezTo>
                      <a:pt x="7" y="0"/>
                      <a:pt x="4" y="0"/>
                      <a:pt x="0" y="1"/>
                    </a:cubicBezTo>
                    <a:cubicBezTo>
                      <a:pt x="2" y="6"/>
                      <a:pt x="3" y="11"/>
                      <a:pt x="4" y="16"/>
                    </a:cubicBezTo>
                    <a:cubicBezTo>
                      <a:pt x="7" y="16"/>
                      <a:pt x="9" y="16"/>
                      <a:pt x="11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4" y="11"/>
                      <a:pt x="12" y="5"/>
                      <a:pt x="11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25"/>
              <p:cNvSpPr>
                <a:spLocks/>
              </p:cNvSpPr>
              <p:nvPr/>
            </p:nvSpPr>
            <p:spPr bwMode="auto">
              <a:xfrm>
                <a:off x="2621" y="2410"/>
                <a:ext cx="18" cy="71"/>
              </a:xfrm>
              <a:custGeom>
                <a:avLst/>
                <a:gdLst>
                  <a:gd name="T0" fmla="*/ 3 w 16"/>
                  <a:gd name="T1" fmla="*/ 0 h 64"/>
                  <a:gd name="T2" fmla="*/ 4 w 16"/>
                  <a:gd name="T3" fmla="*/ 25 h 64"/>
                  <a:gd name="T4" fmla="*/ 0 w 16"/>
                  <a:gd name="T5" fmla="*/ 64 h 64"/>
                  <a:gd name="T6" fmla="*/ 16 w 16"/>
                  <a:gd name="T7" fmla="*/ 23 h 64"/>
                  <a:gd name="T8" fmla="*/ 16 w 16"/>
                  <a:gd name="T9" fmla="*/ 23 h 64"/>
                  <a:gd name="T10" fmla="*/ 15 w 16"/>
                  <a:gd name="T11" fmla="*/ 4 h 64"/>
                  <a:gd name="T12" fmla="*/ 3 w 16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4">
                    <a:moveTo>
                      <a:pt x="3" y="0"/>
                    </a:moveTo>
                    <a:cubicBezTo>
                      <a:pt x="4" y="8"/>
                      <a:pt x="4" y="16"/>
                      <a:pt x="4" y="25"/>
                    </a:cubicBezTo>
                    <a:cubicBezTo>
                      <a:pt x="4" y="38"/>
                      <a:pt x="3" y="51"/>
                      <a:pt x="0" y="64"/>
                    </a:cubicBezTo>
                    <a:cubicBezTo>
                      <a:pt x="5" y="52"/>
                      <a:pt x="11" y="38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17"/>
                      <a:pt x="15" y="10"/>
                      <a:pt x="15" y="4"/>
                    </a:cubicBezTo>
                    <a:cubicBezTo>
                      <a:pt x="11" y="3"/>
                      <a:pt x="7" y="1"/>
                      <a:pt x="3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26"/>
              <p:cNvSpPr>
                <a:spLocks/>
              </p:cNvSpPr>
              <p:nvPr/>
            </p:nvSpPr>
            <p:spPr bwMode="auto">
              <a:xfrm>
                <a:off x="2607" y="2436"/>
                <a:ext cx="32" cy="89"/>
              </a:xfrm>
              <a:custGeom>
                <a:avLst/>
                <a:gdLst>
                  <a:gd name="T0" fmla="*/ 29 w 29"/>
                  <a:gd name="T1" fmla="*/ 0 h 81"/>
                  <a:gd name="T2" fmla="*/ 29 w 29"/>
                  <a:gd name="T3" fmla="*/ 0 h 81"/>
                  <a:gd name="T4" fmla="*/ 13 w 29"/>
                  <a:gd name="T5" fmla="*/ 41 h 81"/>
                  <a:gd name="T6" fmla="*/ 4 w 29"/>
                  <a:gd name="T7" fmla="*/ 67 h 81"/>
                  <a:gd name="T8" fmla="*/ 0 w 29"/>
                  <a:gd name="T9" fmla="*/ 76 h 81"/>
                  <a:gd name="T10" fmla="*/ 12 w 29"/>
                  <a:gd name="T11" fmla="*/ 81 h 81"/>
                  <a:gd name="T12" fmla="*/ 16 w 29"/>
                  <a:gd name="T13" fmla="*/ 71 h 81"/>
                  <a:gd name="T14" fmla="*/ 29 w 29"/>
                  <a:gd name="T15" fmla="*/ 6 h 81"/>
                  <a:gd name="T16" fmla="*/ 29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4" y="15"/>
                      <a:pt x="18" y="29"/>
                      <a:pt x="13" y="41"/>
                    </a:cubicBezTo>
                    <a:cubicBezTo>
                      <a:pt x="11" y="50"/>
                      <a:pt x="8" y="58"/>
                      <a:pt x="4" y="67"/>
                    </a:cubicBezTo>
                    <a:cubicBezTo>
                      <a:pt x="3" y="70"/>
                      <a:pt x="2" y="73"/>
                      <a:pt x="0" y="76"/>
                    </a:cubicBezTo>
                    <a:cubicBezTo>
                      <a:pt x="4" y="77"/>
                      <a:pt x="8" y="79"/>
                      <a:pt x="12" y="81"/>
                    </a:cubicBezTo>
                    <a:cubicBezTo>
                      <a:pt x="14" y="77"/>
                      <a:pt x="15" y="74"/>
                      <a:pt x="16" y="71"/>
                    </a:cubicBezTo>
                    <a:cubicBezTo>
                      <a:pt x="25" y="49"/>
                      <a:pt x="29" y="27"/>
                      <a:pt x="29" y="6"/>
                    </a:cubicBezTo>
                    <a:cubicBezTo>
                      <a:pt x="29" y="4"/>
                      <a:pt x="29" y="2"/>
                      <a:pt x="29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27"/>
              <p:cNvSpPr>
                <a:spLocks noEditPoints="1"/>
              </p:cNvSpPr>
              <p:nvPr/>
            </p:nvSpPr>
            <p:spPr bwMode="auto">
              <a:xfrm>
                <a:off x="2008" y="2453"/>
                <a:ext cx="68" cy="54"/>
              </a:xfrm>
              <a:custGeom>
                <a:avLst/>
                <a:gdLst>
                  <a:gd name="T0" fmla="*/ 35 w 62"/>
                  <a:gd name="T1" fmla="*/ 22 h 49"/>
                  <a:gd name="T2" fmla="*/ 0 w 62"/>
                  <a:gd name="T3" fmla="*/ 45 h 49"/>
                  <a:gd name="T4" fmla="*/ 6 w 62"/>
                  <a:gd name="T5" fmla="*/ 49 h 49"/>
                  <a:gd name="T6" fmla="*/ 35 w 62"/>
                  <a:gd name="T7" fmla="*/ 22 h 49"/>
                  <a:gd name="T8" fmla="*/ 61 w 62"/>
                  <a:gd name="T9" fmla="*/ 0 h 49"/>
                  <a:gd name="T10" fmla="*/ 53 w 62"/>
                  <a:gd name="T11" fmla="*/ 4 h 49"/>
                  <a:gd name="T12" fmla="*/ 55 w 62"/>
                  <a:gd name="T13" fmla="*/ 7 h 49"/>
                  <a:gd name="T14" fmla="*/ 62 w 62"/>
                  <a:gd name="T15" fmla="*/ 2 h 49"/>
                  <a:gd name="T16" fmla="*/ 61 w 62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9">
                    <a:moveTo>
                      <a:pt x="35" y="22"/>
                    </a:moveTo>
                    <a:cubicBezTo>
                      <a:pt x="22" y="30"/>
                      <a:pt x="10" y="37"/>
                      <a:pt x="0" y="45"/>
                    </a:cubicBezTo>
                    <a:cubicBezTo>
                      <a:pt x="2" y="47"/>
                      <a:pt x="4" y="48"/>
                      <a:pt x="6" y="49"/>
                    </a:cubicBezTo>
                    <a:cubicBezTo>
                      <a:pt x="15" y="40"/>
                      <a:pt x="25" y="31"/>
                      <a:pt x="35" y="22"/>
                    </a:cubicBezTo>
                    <a:moveTo>
                      <a:pt x="61" y="0"/>
                    </a:moveTo>
                    <a:cubicBezTo>
                      <a:pt x="58" y="2"/>
                      <a:pt x="56" y="3"/>
                      <a:pt x="53" y="4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7" y="5"/>
                      <a:pt x="60" y="4"/>
                      <a:pt x="62" y="2"/>
                    </a:cubicBezTo>
                    <a:cubicBezTo>
                      <a:pt x="61" y="2"/>
                      <a:pt x="61" y="1"/>
                      <a:pt x="61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28"/>
              <p:cNvSpPr>
                <a:spLocks/>
              </p:cNvSpPr>
              <p:nvPr/>
            </p:nvSpPr>
            <p:spPr bwMode="auto">
              <a:xfrm>
                <a:off x="2015" y="2453"/>
                <a:ext cx="69" cy="57"/>
              </a:xfrm>
              <a:custGeom>
                <a:avLst/>
                <a:gdLst>
                  <a:gd name="T0" fmla="*/ 55 w 63"/>
                  <a:gd name="T1" fmla="*/ 0 h 51"/>
                  <a:gd name="T2" fmla="*/ 55 w 63"/>
                  <a:gd name="T3" fmla="*/ 0 h 51"/>
                  <a:gd name="T4" fmla="*/ 56 w 63"/>
                  <a:gd name="T5" fmla="*/ 2 h 51"/>
                  <a:gd name="T6" fmla="*/ 49 w 63"/>
                  <a:gd name="T7" fmla="*/ 7 h 51"/>
                  <a:gd name="T8" fmla="*/ 51 w 63"/>
                  <a:gd name="T9" fmla="*/ 10 h 51"/>
                  <a:gd name="T10" fmla="*/ 29 w 63"/>
                  <a:gd name="T11" fmla="*/ 22 h 51"/>
                  <a:gd name="T12" fmla="*/ 0 w 63"/>
                  <a:gd name="T13" fmla="*/ 49 h 51"/>
                  <a:gd name="T14" fmla="*/ 3 w 63"/>
                  <a:gd name="T15" fmla="*/ 51 h 51"/>
                  <a:gd name="T16" fmla="*/ 6 w 63"/>
                  <a:gd name="T17" fmla="*/ 49 h 51"/>
                  <a:gd name="T18" fmla="*/ 63 w 63"/>
                  <a:gd name="T19" fmla="*/ 14 h 51"/>
                  <a:gd name="T20" fmla="*/ 55 w 63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1"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5" y="1"/>
                      <a:pt x="55" y="2"/>
                      <a:pt x="56" y="2"/>
                    </a:cubicBezTo>
                    <a:cubicBezTo>
                      <a:pt x="54" y="4"/>
                      <a:pt x="51" y="5"/>
                      <a:pt x="49" y="7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3" y="14"/>
                      <a:pt x="36" y="18"/>
                      <a:pt x="29" y="22"/>
                    </a:cubicBezTo>
                    <a:cubicBezTo>
                      <a:pt x="19" y="31"/>
                      <a:pt x="9" y="40"/>
                      <a:pt x="0" y="49"/>
                    </a:cubicBezTo>
                    <a:cubicBezTo>
                      <a:pt x="1" y="50"/>
                      <a:pt x="2" y="51"/>
                      <a:pt x="3" y="51"/>
                    </a:cubicBezTo>
                    <a:cubicBezTo>
                      <a:pt x="4" y="50"/>
                      <a:pt x="5" y="50"/>
                      <a:pt x="6" y="49"/>
                    </a:cubicBezTo>
                    <a:cubicBezTo>
                      <a:pt x="22" y="37"/>
                      <a:pt x="41" y="26"/>
                      <a:pt x="63" y="14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29"/>
              <p:cNvSpPr>
                <a:spLocks noEditPoints="1"/>
              </p:cNvSpPr>
              <p:nvPr/>
            </p:nvSpPr>
            <p:spPr bwMode="auto">
              <a:xfrm>
                <a:off x="1907" y="2514"/>
                <a:ext cx="406" cy="317"/>
              </a:xfrm>
              <a:custGeom>
                <a:avLst/>
                <a:gdLst>
                  <a:gd name="T0" fmla="*/ 323 w 369"/>
                  <a:gd name="T1" fmla="*/ 231 h 288"/>
                  <a:gd name="T2" fmla="*/ 318 w 369"/>
                  <a:gd name="T3" fmla="*/ 233 h 288"/>
                  <a:gd name="T4" fmla="*/ 308 w 369"/>
                  <a:gd name="T5" fmla="*/ 236 h 288"/>
                  <a:gd name="T6" fmla="*/ 306 w 369"/>
                  <a:gd name="T7" fmla="*/ 240 h 288"/>
                  <a:gd name="T8" fmla="*/ 287 w 369"/>
                  <a:gd name="T9" fmla="*/ 284 h 288"/>
                  <a:gd name="T10" fmla="*/ 299 w 369"/>
                  <a:gd name="T11" fmla="*/ 288 h 288"/>
                  <a:gd name="T12" fmla="*/ 299 w 369"/>
                  <a:gd name="T13" fmla="*/ 288 h 288"/>
                  <a:gd name="T14" fmla="*/ 318 w 369"/>
                  <a:gd name="T15" fmla="*/ 244 h 288"/>
                  <a:gd name="T16" fmla="*/ 323 w 369"/>
                  <a:gd name="T17" fmla="*/ 231 h 288"/>
                  <a:gd name="T18" fmla="*/ 361 w 369"/>
                  <a:gd name="T19" fmla="*/ 151 h 288"/>
                  <a:gd name="T20" fmla="*/ 355 w 369"/>
                  <a:gd name="T21" fmla="*/ 156 h 288"/>
                  <a:gd name="T22" fmla="*/ 340 w 369"/>
                  <a:gd name="T23" fmla="*/ 172 h 288"/>
                  <a:gd name="T24" fmla="*/ 342 w 369"/>
                  <a:gd name="T25" fmla="*/ 191 h 288"/>
                  <a:gd name="T26" fmla="*/ 343 w 369"/>
                  <a:gd name="T27" fmla="*/ 189 h 288"/>
                  <a:gd name="T28" fmla="*/ 367 w 369"/>
                  <a:gd name="T29" fmla="*/ 160 h 288"/>
                  <a:gd name="T30" fmla="*/ 369 w 369"/>
                  <a:gd name="T31" fmla="*/ 158 h 288"/>
                  <a:gd name="T32" fmla="*/ 361 w 369"/>
                  <a:gd name="T33" fmla="*/ 151 h 288"/>
                  <a:gd name="T34" fmla="*/ 26 w 369"/>
                  <a:gd name="T35" fmla="*/ 56 h 288"/>
                  <a:gd name="T36" fmla="*/ 0 w 369"/>
                  <a:gd name="T37" fmla="*/ 140 h 288"/>
                  <a:gd name="T38" fmla="*/ 0 w 369"/>
                  <a:gd name="T39" fmla="*/ 144 h 288"/>
                  <a:gd name="T40" fmla="*/ 4 w 369"/>
                  <a:gd name="T41" fmla="*/ 144 h 288"/>
                  <a:gd name="T42" fmla="*/ 12 w 369"/>
                  <a:gd name="T43" fmla="*/ 145 h 288"/>
                  <a:gd name="T44" fmla="*/ 12 w 369"/>
                  <a:gd name="T45" fmla="*/ 144 h 288"/>
                  <a:gd name="T46" fmla="*/ 24 w 369"/>
                  <a:gd name="T47" fmla="*/ 86 h 288"/>
                  <a:gd name="T48" fmla="*/ 24 w 369"/>
                  <a:gd name="T49" fmla="*/ 86 h 288"/>
                  <a:gd name="T50" fmla="*/ 26 w 369"/>
                  <a:gd name="T51" fmla="*/ 56 h 288"/>
                  <a:gd name="T52" fmla="*/ 78 w 369"/>
                  <a:gd name="T53" fmla="*/ 0 h 288"/>
                  <a:gd name="T54" fmla="*/ 64 w 369"/>
                  <a:gd name="T55" fmla="*/ 13 h 288"/>
                  <a:gd name="T56" fmla="*/ 69 w 369"/>
                  <a:gd name="T57" fmla="*/ 23 h 288"/>
                  <a:gd name="T58" fmla="*/ 88 w 369"/>
                  <a:gd name="T59" fmla="*/ 7 h 288"/>
                  <a:gd name="T60" fmla="*/ 78 w 369"/>
                  <a:gd name="T6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9" h="288">
                    <a:moveTo>
                      <a:pt x="323" y="231"/>
                    </a:moveTo>
                    <a:cubicBezTo>
                      <a:pt x="321" y="232"/>
                      <a:pt x="320" y="233"/>
                      <a:pt x="318" y="233"/>
                    </a:cubicBezTo>
                    <a:cubicBezTo>
                      <a:pt x="315" y="234"/>
                      <a:pt x="311" y="235"/>
                      <a:pt x="308" y="236"/>
                    </a:cubicBezTo>
                    <a:cubicBezTo>
                      <a:pt x="307" y="237"/>
                      <a:pt x="307" y="239"/>
                      <a:pt x="306" y="240"/>
                    </a:cubicBezTo>
                    <a:cubicBezTo>
                      <a:pt x="301" y="257"/>
                      <a:pt x="294" y="271"/>
                      <a:pt x="287" y="284"/>
                    </a:cubicBezTo>
                    <a:cubicBezTo>
                      <a:pt x="291" y="285"/>
                      <a:pt x="295" y="287"/>
                      <a:pt x="299" y="288"/>
                    </a:cubicBezTo>
                    <a:cubicBezTo>
                      <a:pt x="299" y="288"/>
                      <a:pt x="299" y="288"/>
                      <a:pt x="299" y="288"/>
                    </a:cubicBezTo>
                    <a:cubicBezTo>
                      <a:pt x="306" y="275"/>
                      <a:pt x="313" y="261"/>
                      <a:pt x="318" y="244"/>
                    </a:cubicBezTo>
                    <a:cubicBezTo>
                      <a:pt x="320" y="239"/>
                      <a:pt x="321" y="235"/>
                      <a:pt x="323" y="231"/>
                    </a:cubicBezTo>
                    <a:moveTo>
                      <a:pt x="361" y="151"/>
                    </a:moveTo>
                    <a:cubicBezTo>
                      <a:pt x="359" y="152"/>
                      <a:pt x="357" y="154"/>
                      <a:pt x="355" y="156"/>
                    </a:cubicBezTo>
                    <a:cubicBezTo>
                      <a:pt x="350" y="160"/>
                      <a:pt x="345" y="166"/>
                      <a:pt x="340" y="172"/>
                    </a:cubicBezTo>
                    <a:cubicBezTo>
                      <a:pt x="341" y="179"/>
                      <a:pt x="342" y="185"/>
                      <a:pt x="342" y="191"/>
                    </a:cubicBezTo>
                    <a:cubicBezTo>
                      <a:pt x="343" y="190"/>
                      <a:pt x="343" y="189"/>
                      <a:pt x="343" y="189"/>
                    </a:cubicBezTo>
                    <a:cubicBezTo>
                      <a:pt x="351" y="176"/>
                      <a:pt x="359" y="167"/>
                      <a:pt x="367" y="160"/>
                    </a:cubicBezTo>
                    <a:cubicBezTo>
                      <a:pt x="368" y="159"/>
                      <a:pt x="368" y="159"/>
                      <a:pt x="369" y="158"/>
                    </a:cubicBezTo>
                    <a:cubicBezTo>
                      <a:pt x="366" y="156"/>
                      <a:pt x="364" y="153"/>
                      <a:pt x="361" y="151"/>
                    </a:cubicBezTo>
                    <a:moveTo>
                      <a:pt x="26" y="56"/>
                    </a:moveTo>
                    <a:cubicBezTo>
                      <a:pt x="7" y="85"/>
                      <a:pt x="0" y="113"/>
                      <a:pt x="0" y="140"/>
                    </a:cubicBezTo>
                    <a:cubicBezTo>
                      <a:pt x="0" y="141"/>
                      <a:pt x="0" y="143"/>
                      <a:pt x="0" y="144"/>
                    </a:cubicBezTo>
                    <a:cubicBezTo>
                      <a:pt x="1" y="144"/>
                      <a:pt x="2" y="144"/>
                      <a:pt x="4" y="144"/>
                    </a:cubicBezTo>
                    <a:cubicBezTo>
                      <a:pt x="7" y="144"/>
                      <a:pt x="9" y="144"/>
                      <a:pt x="12" y="145"/>
                    </a:cubicBezTo>
                    <a:cubicBezTo>
                      <a:pt x="12" y="145"/>
                      <a:pt x="12" y="144"/>
                      <a:pt x="12" y="144"/>
                    </a:cubicBezTo>
                    <a:cubicBezTo>
                      <a:pt x="12" y="125"/>
                      <a:pt x="15" y="106"/>
                      <a:pt x="24" y="86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74"/>
                      <a:pt x="25" y="65"/>
                      <a:pt x="26" y="56"/>
                    </a:cubicBezTo>
                    <a:moveTo>
                      <a:pt x="78" y="0"/>
                    </a:moveTo>
                    <a:cubicBezTo>
                      <a:pt x="73" y="4"/>
                      <a:pt x="68" y="8"/>
                      <a:pt x="64" y="13"/>
                    </a:cubicBezTo>
                    <a:cubicBezTo>
                      <a:pt x="66" y="15"/>
                      <a:pt x="68" y="19"/>
                      <a:pt x="69" y="23"/>
                    </a:cubicBezTo>
                    <a:cubicBezTo>
                      <a:pt x="74" y="18"/>
                      <a:pt x="81" y="12"/>
                      <a:pt x="88" y="7"/>
                    </a:cubicBezTo>
                    <a:cubicBezTo>
                      <a:pt x="85" y="4"/>
                      <a:pt x="81" y="2"/>
                      <a:pt x="78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30"/>
              <p:cNvSpPr>
                <a:spLocks/>
              </p:cNvSpPr>
              <p:nvPr/>
            </p:nvSpPr>
            <p:spPr bwMode="auto">
              <a:xfrm>
                <a:off x="2246" y="2704"/>
                <a:ext cx="37" cy="70"/>
              </a:xfrm>
              <a:custGeom>
                <a:avLst/>
                <a:gdLst>
                  <a:gd name="T0" fmla="*/ 32 w 34"/>
                  <a:gd name="T1" fmla="*/ 0 h 64"/>
                  <a:gd name="T2" fmla="*/ 23 w 34"/>
                  <a:gd name="T3" fmla="*/ 12 h 64"/>
                  <a:gd name="T4" fmla="*/ 22 w 34"/>
                  <a:gd name="T5" fmla="*/ 15 h 64"/>
                  <a:gd name="T6" fmla="*/ 22 w 34"/>
                  <a:gd name="T7" fmla="*/ 17 h 64"/>
                  <a:gd name="T8" fmla="*/ 19 w 34"/>
                  <a:gd name="T9" fmla="*/ 36 h 64"/>
                  <a:gd name="T10" fmla="*/ 9 w 34"/>
                  <a:gd name="T11" fmla="*/ 51 h 64"/>
                  <a:gd name="T12" fmla="*/ 3 w 34"/>
                  <a:gd name="T13" fmla="*/ 55 h 64"/>
                  <a:gd name="T14" fmla="*/ 0 w 34"/>
                  <a:gd name="T15" fmla="*/ 64 h 64"/>
                  <a:gd name="T16" fmla="*/ 10 w 34"/>
                  <a:gd name="T17" fmla="*/ 61 h 64"/>
                  <a:gd name="T18" fmla="*/ 15 w 34"/>
                  <a:gd name="T19" fmla="*/ 59 h 64"/>
                  <a:gd name="T20" fmla="*/ 34 w 34"/>
                  <a:gd name="T21" fmla="*/ 19 h 64"/>
                  <a:gd name="T22" fmla="*/ 32 w 34"/>
                  <a:gd name="T2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64">
                    <a:moveTo>
                      <a:pt x="32" y="0"/>
                    </a:moveTo>
                    <a:cubicBezTo>
                      <a:pt x="29" y="4"/>
                      <a:pt x="26" y="8"/>
                      <a:pt x="23" y="12"/>
                    </a:cubicBezTo>
                    <a:cubicBezTo>
                      <a:pt x="23" y="13"/>
                      <a:pt x="23" y="14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2" y="24"/>
                      <a:pt x="21" y="30"/>
                      <a:pt x="19" y="36"/>
                    </a:cubicBezTo>
                    <a:cubicBezTo>
                      <a:pt x="17" y="42"/>
                      <a:pt x="14" y="47"/>
                      <a:pt x="9" y="51"/>
                    </a:cubicBezTo>
                    <a:cubicBezTo>
                      <a:pt x="7" y="52"/>
                      <a:pt x="5" y="54"/>
                      <a:pt x="3" y="55"/>
                    </a:cubicBezTo>
                    <a:cubicBezTo>
                      <a:pt x="2" y="58"/>
                      <a:pt x="1" y="61"/>
                      <a:pt x="0" y="64"/>
                    </a:cubicBezTo>
                    <a:cubicBezTo>
                      <a:pt x="3" y="63"/>
                      <a:pt x="7" y="62"/>
                      <a:pt x="10" y="61"/>
                    </a:cubicBezTo>
                    <a:cubicBezTo>
                      <a:pt x="12" y="61"/>
                      <a:pt x="13" y="60"/>
                      <a:pt x="15" y="59"/>
                    </a:cubicBezTo>
                    <a:cubicBezTo>
                      <a:pt x="21" y="43"/>
                      <a:pt x="28" y="30"/>
                      <a:pt x="34" y="19"/>
                    </a:cubicBezTo>
                    <a:cubicBezTo>
                      <a:pt x="34" y="13"/>
                      <a:pt x="33" y="7"/>
                      <a:pt x="3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31"/>
              <p:cNvSpPr>
                <a:spLocks/>
              </p:cNvSpPr>
              <p:nvPr/>
            </p:nvSpPr>
            <p:spPr bwMode="auto">
              <a:xfrm>
                <a:off x="2249" y="2720"/>
                <a:ext cx="21" cy="44"/>
              </a:xfrm>
              <a:custGeom>
                <a:avLst/>
                <a:gdLst>
                  <a:gd name="T0" fmla="*/ 19 w 19"/>
                  <a:gd name="T1" fmla="*/ 0 h 40"/>
                  <a:gd name="T2" fmla="*/ 0 w 19"/>
                  <a:gd name="T3" fmla="*/ 40 h 40"/>
                  <a:gd name="T4" fmla="*/ 6 w 19"/>
                  <a:gd name="T5" fmla="*/ 36 h 40"/>
                  <a:gd name="T6" fmla="*/ 16 w 19"/>
                  <a:gd name="T7" fmla="*/ 21 h 40"/>
                  <a:gd name="T8" fmla="*/ 19 w 19"/>
                  <a:gd name="T9" fmla="*/ 2 h 40"/>
                  <a:gd name="T10" fmla="*/ 19 w 19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40">
                    <a:moveTo>
                      <a:pt x="19" y="0"/>
                    </a:moveTo>
                    <a:cubicBezTo>
                      <a:pt x="13" y="11"/>
                      <a:pt x="6" y="24"/>
                      <a:pt x="0" y="40"/>
                    </a:cubicBezTo>
                    <a:cubicBezTo>
                      <a:pt x="2" y="39"/>
                      <a:pt x="4" y="37"/>
                      <a:pt x="6" y="36"/>
                    </a:cubicBezTo>
                    <a:cubicBezTo>
                      <a:pt x="11" y="32"/>
                      <a:pt x="14" y="27"/>
                      <a:pt x="16" y="21"/>
                    </a:cubicBezTo>
                    <a:cubicBezTo>
                      <a:pt x="18" y="15"/>
                      <a:pt x="19" y="9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32"/>
              <p:cNvSpPr>
                <a:spLocks noEditPoints="1"/>
              </p:cNvSpPr>
              <p:nvPr/>
            </p:nvSpPr>
            <p:spPr bwMode="auto">
              <a:xfrm>
                <a:off x="1914" y="2716"/>
                <a:ext cx="312" cy="184"/>
              </a:xfrm>
              <a:custGeom>
                <a:avLst/>
                <a:gdLst>
                  <a:gd name="T0" fmla="*/ 141 w 283"/>
                  <a:gd name="T1" fmla="*/ 157 h 167"/>
                  <a:gd name="T2" fmla="*/ 193 w 283"/>
                  <a:gd name="T3" fmla="*/ 167 h 167"/>
                  <a:gd name="T4" fmla="*/ 193 w 283"/>
                  <a:gd name="T5" fmla="*/ 167 h 167"/>
                  <a:gd name="T6" fmla="*/ 210 w 283"/>
                  <a:gd name="T7" fmla="*/ 166 h 167"/>
                  <a:gd name="T8" fmla="*/ 198 w 283"/>
                  <a:gd name="T9" fmla="*/ 162 h 167"/>
                  <a:gd name="T10" fmla="*/ 181 w 283"/>
                  <a:gd name="T11" fmla="*/ 163 h 167"/>
                  <a:gd name="T12" fmla="*/ 181 w 283"/>
                  <a:gd name="T13" fmla="*/ 163 h 167"/>
                  <a:gd name="T14" fmla="*/ 141 w 283"/>
                  <a:gd name="T15" fmla="*/ 157 h 167"/>
                  <a:gd name="T16" fmla="*/ 271 w 283"/>
                  <a:gd name="T17" fmla="*/ 114 h 167"/>
                  <a:gd name="T18" fmla="*/ 260 w 283"/>
                  <a:gd name="T19" fmla="*/ 127 h 167"/>
                  <a:gd name="T20" fmla="*/ 274 w 283"/>
                  <a:gd name="T21" fmla="*/ 130 h 167"/>
                  <a:gd name="T22" fmla="*/ 274 w 283"/>
                  <a:gd name="T23" fmla="*/ 130 h 167"/>
                  <a:gd name="T24" fmla="*/ 283 w 283"/>
                  <a:gd name="T25" fmla="*/ 119 h 167"/>
                  <a:gd name="T26" fmla="*/ 271 w 283"/>
                  <a:gd name="T27" fmla="*/ 114 h 167"/>
                  <a:gd name="T28" fmla="*/ 10 w 283"/>
                  <a:gd name="T29" fmla="*/ 0 h 167"/>
                  <a:gd name="T30" fmla="*/ 0 w 283"/>
                  <a:gd name="T31" fmla="*/ 4 h 167"/>
                  <a:gd name="T32" fmla="*/ 3 w 283"/>
                  <a:gd name="T33" fmla="*/ 13 h 167"/>
                  <a:gd name="T34" fmla="*/ 28 w 283"/>
                  <a:gd name="T35" fmla="*/ 58 h 167"/>
                  <a:gd name="T36" fmla="*/ 70 w 283"/>
                  <a:gd name="T37" fmla="*/ 100 h 167"/>
                  <a:gd name="T38" fmla="*/ 134 w 283"/>
                  <a:gd name="T39" fmla="*/ 138 h 167"/>
                  <a:gd name="T40" fmla="*/ 146 w 283"/>
                  <a:gd name="T41" fmla="*/ 142 h 167"/>
                  <a:gd name="T42" fmla="*/ 82 w 283"/>
                  <a:gd name="T43" fmla="*/ 104 h 167"/>
                  <a:gd name="T44" fmla="*/ 40 w 283"/>
                  <a:gd name="T45" fmla="*/ 62 h 167"/>
                  <a:gd name="T46" fmla="*/ 15 w 283"/>
                  <a:gd name="T47" fmla="*/ 17 h 167"/>
                  <a:gd name="T48" fmla="*/ 10 w 283"/>
                  <a:gd name="T4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3" h="167">
                    <a:moveTo>
                      <a:pt x="141" y="157"/>
                    </a:moveTo>
                    <a:cubicBezTo>
                      <a:pt x="158" y="163"/>
                      <a:pt x="176" y="167"/>
                      <a:pt x="193" y="167"/>
                    </a:cubicBezTo>
                    <a:cubicBezTo>
                      <a:pt x="193" y="167"/>
                      <a:pt x="193" y="167"/>
                      <a:pt x="193" y="167"/>
                    </a:cubicBezTo>
                    <a:cubicBezTo>
                      <a:pt x="199" y="167"/>
                      <a:pt x="204" y="167"/>
                      <a:pt x="210" y="166"/>
                    </a:cubicBezTo>
                    <a:cubicBezTo>
                      <a:pt x="205" y="165"/>
                      <a:pt x="201" y="163"/>
                      <a:pt x="198" y="162"/>
                    </a:cubicBezTo>
                    <a:cubicBezTo>
                      <a:pt x="193" y="163"/>
                      <a:pt x="187" y="163"/>
                      <a:pt x="181" y="163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68" y="163"/>
                      <a:pt x="154" y="161"/>
                      <a:pt x="141" y="157"/>
                    </a:cubicBezTo>
                    <a:moveTo>
                      <a:pt x="271" y="114"/>
                    </a:moveTo>
                    <a:cubicBezTo>
                      <a:pt x="268" y="119"/>
                      <a:pt x="264" y="123"/>
                      <a:pt x="260" y="127"/>
                    </a:cubicBezTo>
                    <a:cubicBezTo>
                      <a:pt x="264" y="128"/>
                      <a:pt x="269" y="129"/>
                      <a:pt x="274" y="130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7" y="126"/>
                      <a:pt x="280" y="123"/>
                      <a:pt x="283" y="119"/>
                    </a:cubicBezTo>
                    <a:cubicBezTo>
                      <a:pt x="279" y="117"/>
                      <a:pt x="275" y="116"/>
                      <a:pt x="271" y="114"/>
                    </a:cubicBezTo>
                    <a:moveTo>
                      <a:pt x="10" y="0"/>
                    </a:moveTo>
                    <a:cubicBezTo>
                      <a:pt x="7" y="2"/>
                      <a:pt x="4" y="3"/>
                      <a:pt x="0" y="4"/>
                    </a:cubicBezTo>
                    <a:cubicBezTo>
                      <a:pt x="1" y="7"/>
                      <a:pt x="2" y="10"/>
                      <a:pt x="3" y="13"/>
                    </a:cubicBezTo>
                    <a:cubicBezTo>
                      <a:pt x="10" y="30"/>
                      <a:pt x="18" y="45"/>
                      <a:pt x="28" y="58"/>
                    </a:cubicBezTo>
                    <a:cubicBezTo>
                      <a:pt x="36" y="69"/>
                      <a:pt x="51" y="85"/>
                      <a:pt x="70" y="100"/>
                    </a:cubicBezTo>
                    <a:cubicBezTo>
                      <a:pt x="89" y="115"/>
                      <a:pt x="111" y="129"/>
                      <a:pt x="134" y="138"/>
                    </a:cubicBezTo>
                    <a:cubicBezTo>
                      <a:pt x="138" y="139"/>
                      <a:pt x="142" y="140"/>
                      <a:pt x="146" y="142"/>
                    </a:cubicBezTo>
                    <a:cubicBezTo>
                      <a:pt x="123" y="133"/>
                      <a:pt x="101" y="119"/>
                      <a:pt x="82" y="104"/>
                    </a:cubicBezTo>
                    <a:cubicBezTo>
                      <a:pt x="63" y="89"/>
                      <a:pt x="48" y="73"/>
                      <a:pt x="40" y="62"/>
                    </a:cubicBezTo>
                    <a:cubicBezTo>
                      <a:pt x="30" y="49"/>
                      <a:pt x="22" y="34"/>
                      <a:pt x="15" y="17"/>
                    </a:cubicBezTo>
                    <a:cubicBezTo>
                      <a:pt x="13" y="11"/>
                      <a:pt x="11" y="5"/>
                      <a:pt x="1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33"/>
              <p:cNvSpPr>
                <a:spLocks/>
              </p:cNvSpPr>
              <p:nvPr/>
            </p:nvSpPr>
            <p:spPr bwMode="auto">
              <a:xfrm>
                <a:off x="1893" y="2123"/>
                <a:ext cx="891" cy="816"/>
              </a:xfrm>
              <a:custGeom>
                <a:avLst/>
                <a:gdLst>
                  <a:gd name="T0" fmla="*/ 283 w 809"/>
                  <a:gd name="T1" fmla="*/ 184 h 741"/>
                  <a:gd name="T2" fmla="*/ 345 w 809"/>
                  <a:gd name="T3" fmla="*/ 51 h 741"/>
                  <a:gd name="T4" fmla="*/ 412 w 809"/>
                  <a:gd name="T5" fmla="*/ 16 h 741"/>
                  <a:gd name="T6" fmla="*/ 461 w 809"/>
                  <a:gd name="T7" fmla="*/ 40 h 741"/>
                  <a:gd name="T8" fmla="*/ 516 w 809"/>
                  <a:gd name="T9" fmla="*/ 194 h 741"/>
                  <a:gd name="T10" fmla="*/ 449 w 809"/>
                  <a:gd name="T11" fmla="*/ 352 h 741"/>
                  <a:gd name="T12" fmla="*/ 88 w 809"/>
                  <a:gd name="T13" fmla="*/ 334 h 741"/>
                  <a:gd name="T14" fmla="*/ 24 w 809"/>
                  <a:gd name="T15" fmla="*/ 267 h 741"/>
                  <a:gd name="T16" fmla="*/ 39 w 809"/>
                  <a:gd name="T17" fmla="*/ 155 h 741"/>
                  <a:gd name="T18" fmla="*/ 275 w 809"/>
                  <a:gd name="T19" fmla="*/ 23 h 741"/>
                  <a:gd name="T20" fmla="*/ 406 w 809"/>
                  <a:gd name="T21" fmla="*/ 106 h 741"/>
                  <a:gd name="T22" fmla="*/ 446 w 809"/>
                  <a:gd name="T23" fmla="*/ 463 h 741"/>
                  <a:gd name="T24" fmla="*/ 454 w 809"/>
                  <a:gd name="T25" fmla="*/ 654 h 741"/>
                  <a:gd name="T26" fmla="*/ 490 w 809"/>
                  <a:gd name="T27" fmla="*/ 734 h 741"/>
                  <a:gd name="T28" fmla="*/ 536 w 809"/>
                  <a:gd name="T29" fmla="*/ 736 h 741"/>
                  <a:gd name="T30" fmla="*/ 622 w 809"/>
                  <a:gd name="T31" fmla="*/ 673 h 741"/>
                  <a:gd name="T32" fmla="*/ 809 w 809"/>
                  <a:gd name="T33" fmla="*/ 382 h 741"/>
                  <a:gd name="T34" fmla="*/ 774 w 809"/>
                  <a:gd name="T35" fmla="*/ 302 h 741"/>
                  <a:gd name="T36" fmla="*/ 731 w 809"/>
                  <a:gd name="T37" fmla="*/ 272 h 741"/>
                  <a:gd name="T38" fmla="*/ 465 w 809"/>
                  <a:gd name="T39" fmla="*/ 207 h 741"/>
                  <a:gd name="T40" fmla="*/ 170 w 809"/>
                  <a:gd name="T41" fmla="*/ 436 h 741"/>
                  <a:gd name="T42" fmla="*/ 186 w 809"/>
                  <a:gd name="T43" fmla="*/ 571 h 741"/>
                  <a:gd name="T44" fmla="*/ 433 w 809"/>
                  <a:gd name="T45" fmla="*/ 679 h 741"/>
                  <a:gd name="T46" fmla="*/ 666 w 809"/>
                  <a:gd name="T47" fmla="*/ 573 h 741"/>
                  <a:gd name="T48" fmla="*/ 674 w 809"/>
                  <a:gd name="T49" fmla="*/ 487 h 741"/>
                  <a:gd name="T50" fmla="*/ 562 w 809"/>
                  <a:gd name="T51" fmla="*/ 639 h 741"/>
                  <a:gd name="T52" fmla="*/ 257 w 809"/>
                  <a:gd name="T53" fmla="*/ 617 h 741"/>
                  <a:gd name="T54" fmla="*/ 178 w 809"/>
                  <a:gd name="T55" fmla="*/ 488 h 741"/>
                  <a:gd name="T56" fmla="*/ 300 w 809"/>
                  <a:gd name="T57" fmla="*/ 267 h 741"/>
                  <a:gd name="T58" fmla="*/ 640 w 809"/>
                  <a:gd name="T59" fmla="*/ 253 h 741"/>
                  <a:gd name="T60" fmla="*/ 718 w 809"/>
                  <a:gd name="T61" fmla="*/ 283 h 741"/>
                  <a:gd name="T62" fmla="*/ 727 w 809"/>
                  <a:gd name="T63" fmla="*/ 287 h 741"/>
                  <a:gd name="T64" fmla="*/ 787 w 809"/>
                  <a:gd name="T65" fmla="*/ 350 h 741"/>
                  <a:gd name="T66" fmla="*/ 754 w 809"/>
                  <a:gd name="T67" fmla="*/ 491 h 741"/>
                  <a:gd name="T68" fmla="*/ 552 w 809"/>
                  <a:gd name="T69" fmla="*/ 710 h 741"/>
                  <a:gd name="T70" fmla="*/ 514 w 809"/>
                  <a:gd name="T71" fmla="*/ 725 h 741"/>
                  <a:gd name="T72" fmla="*/ 488 w 809"/>
                  <a:gd name="T73" fmla="*/ 709 h 741"/>
                  <a:gd name="T74" fmla="*/ 464 w 809"/>
                  <a:gd name="T75" fmla="*/ 581 h 741"/>
                  <a:gd name="T76" fmla="*/ 462 w 809"/>
                  <a:gd name="T77" fmla="*/ 463 h 741"/>
                  <a:gd name="T78" fmla="*/ 421 w 809"/>
                  <a:gd name="T79" fmla="*/ 99 h 741"/>
                  <a:gd name="T80" fmla="*/ 275 w 809"/>
                  <a:gd name="T81" fmla="*/ 7 h 741"/>
                  <a:gd name="T82" fmla="*/ 54 w 809"/>
                  <a:gd name="T83" fmla="*/ 110 h 741"/>
                  <a:gd name="T84" fmla="*/ 0 w 809"/>
                  <a:gd name="T85" fmla="*/ 227 h 741"/>
                  <a:gd name="T86" fmla="*/ 42 w 809"/>
                  <a:gd name="T87" fmla="*/ 316 h 741"/>
                  <a:gd name="T88" fmla="*/ 280 w 809"/>
                  <a:gd name="T89" fmla="*/ 420 h 741"/>
                  <a:gd name="T90" fmla="*/ 513 w 809"/>
                  <a:gd name="T91" fmla="*/ 295 h 741"/>
                  <a:gd name="T92" fmla="*/ 518 w 809"/>
                  <a:gd name="T93" fmla="*/ 106 h 741"/>
                  <a:gd name="T94" fmla="*/ 444 w 809"/>
                  <a:gd name="T95" fmla="*/ 7 h 741"/>
                  <a:gd name="T96" fmla="*/ 357 w 809"/>
                  <a:gd name="T97" fmla="*/ 19 h 741"/>
                  <a:gd name="T98" fmla="*/ 267 w 809"/>
                  <a:gd name="T99" fmla="*/ 184 h 741"/>
                  <a:gd name="T100" fmla="*/ 285 w 809"/>
                  <a:gd name="T101" fmla="*/ 202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9" h="741">
                    <a:moveTo>
                      <a:pt x="285" y="202"/>
                    </a:moveTo>
                    <a:cubicBezTo>
                      <a:pt x="284" y="197"/>
                      <a:pt x="283" y="191"/>
                      <a:pt x="283" y="184"/>
                    </a:cubicBezTo>
                    <a:cubicBezTo>
                      <a:pt x="283" y="168"/>
                      <a:pt x="287" y="149"/>
                      <a:pt x="295" y="130"/>
                    </a:cubicBezTo>
                    <a:cubicBezTo>
                      <a:pt x="305" y="101"/>
                      <a:pt x="323" y="72"/>
                      <a:pt x="345" y="51"/>
                    </a:cubicBezTo>
                    <a:cubicBezTo>
                      <a:pt x="355" y="40"/>
                      <a:pt x="366" y="32"/>
                      <a:pt x="378" y="26"/>
                    </a:cubicBezTo>
                    <a:cubicBezTo>
                      <a:pt x="389" y="20"/>
                      <a:pt x="401" y="16"/>
                      <a:pt x="412" y="16"/>
                    </a:cubicBezTo>
                    <a:cubicBezTo>
                      <a:pt x="421" y="16"/>
                      <a:pt x="429" y="18"/>
                      <a:pt x="437" y="22"/>
                    </a:cubicBezTo>
                    <a:cubicBezTo>
                      <a:pt x="445" y="26"/>
                      <a:pt x="453" y="32"/>
                      <a:pt x="461" y="40"/>
                    </a:cubicBezTo>
                    <a:cubicBezTo>
                      <a:pt x="480" y="60"/>
                      <a:pt x="494" y="85"/>
                      <a:pt x="503" y="111"/>
                    </a:cubicBezTo>
                    <a:cubicBezTo>
                      <a:pt x="512" y="138"/>
                      <a:pt x="516" y="166"/>
                      <a:pt x="516" y="194"/>
                    </a:cubicBezTo>
                    <a:cubicBezTo>
                      <a:pt x="516" y="228"/>
                      <a:pt x="509" y="261"/>
                      <a:pt x="498" y="289"/>
                    </a:cubicBezTo>
                    <a:cubicBezTo>
                      <a:pt x="486" y="317"/>
                      <a:pt x="469" y="339"/>
                      <a:pt x="449" y="352"/>
                    </a:cubicBezTo>
                    <a:cubicBezTo>
                      <a:pt x="409" y="377"/>
                      <a:pt x="350" y="404"/>
                      <a:pt x="280" y="404"/>
                    </a:cubicBezTo>
                    <a:cubicBezTo>
                      <a:pt x="222" y="404"/>
                      <a:pt x="157" y="386"/>
                      <a:pt x="88" y="334"/>
                    </a:cubicBezTo>
                    <a:cubicBezTo>
                      <a:pt x="76" y="325"/>
                      <a:pt x="64" y="315"/>
                      <a:pt x="53" y="304"/>
                    </a:cubicBezTo>
                    <a:cubicBezTo>
                      <a:pt x="40" y="292"/>
                      <a:pt x="30" y="280"/>
                      <a:pt x="24" y="267"/>
                    </a:cubicBezTo>
                    <a:cubicBezTo>
                      <a:pt x="19" y="254"/>
                      <a:pt x="16" y="241"/>
                      <a:pt x="16" y="227"/>
                    </a:cubicBezTo>
                    <a:cubicBezTo>
                      <a:pt x="16" y="204"/>
                      <a:pt x="24" y="179"/>
                      <a:pt x="39" y="155"/>
                    </a:cubicBezTo>
                    <a:cubicBezTo>
                      <a:pt x="62" y="120"/>
                      <a:pt x="99" y="87"/>
                      <a:pt x="141" y="62"/>
                    </a:cubicBezTo>
                    <a:cubicBezTo>
                      <a:pt x="183" y="38"/>
                      <a:pt x="231" y="23"/>
                      <a:pt x="275" y="23"/>
                    </a:cubicBezTo>
                    <a:cubicBezTo>
                      <a:pt x="303" y="23"/>
                      <a:pt x="329" y="29"/>
                      <a:pt x="351" y="42"/>
                    </a:cubicBezTo>
                    <a:cubicBezTo>
                      <a:pt x="374" y="56"/>
                      <a:pt x="393" y="76"/>
                      <a:pt x="406" y="106"/>
                    </a:cubicBezTo>
                    <a:cubicBezTo>
                      <a:pt x="426" y="149"/>
                      <a:pt x="436" y="206"/>
                      <a:pt x="441" y="269"/>
                    </a:cubicBezTo>
                    <a:cubicBezTo>
                      <a:pt x="446" y="331"/>
                      <a:pt x="446" y="399"/>
                      <a:pt x="446" y="463"/>
                    </a:cubicBezTo>
                    <a:cubicBezTo>
                      <a:pt x="446" y="463"/>
                      <a:pt x="446" y="464"/>
                      <a:pt x="446" y="464"/>
                    </a:cubicBezTo>
                    <a:cubicBezTo>
                      <a:pt x="446" y="537"/>
                      <a:pt x="446" y="604"/>
                      <a:pt x="454" y="654"/>
                    </a:cubicBezTo>
                    <a:cubicBezTo>
                      <a:pt x="458" y="679"/>
                      <a:pt x="463" y="700"/>
                      <a:pt x="473" y="715"/>
                    </a:cubicBezTo>
                    <a:cubicBezTo>
                      <a:pt x="477" y="723"/>
                      <a:pt x="483" y="729"/>
                      <a:pt x="490" y="734"/>
                    </a:cubicBezTo>
                    <a:cubicBezTo>
                      <a:pt x="497" y="738"/>
                      <a:pt x="505" y="741"/>
                      <a:pt x="514" y="741"/>
                    </a:cubicBezTo>
                    <a:cubicBezTo>
                      <a:pt x="521" y="741"/>
                      <a:pt x="528" y="739"/>
                      <a:pt x="536" y="736"/>
                    </a:cubicBezTo>
                    <a:cubicBezTo>
                      <a:pt x="548" y="732"/>
                      <a:pt x="560" y="725"/>
                      <a:pt x="575" y="714"/>
                    </a:cubicBezTo>
                    <a:cubicBezTo>
                      <a:pt x="589" y="704"/>
                      <a:pt x="605" y="690"/>
                      <a:pt x="622" y="673"/>
                    </a:cubicBezTo>
                    <a:cubicBezTo>
                      <a:pt x="692" y="604"/>
                      <a:pt x="739" y="547"/>
                      <a:pt x="768" y="499"/>
                    </a:cubicBezTo>
                    <a:cubicBezTo>
                      <a:pt x="797" y="452"/>
                      <a:pt x="809" y="414"/>
                      <a:pt x="809" y="382"/>
                    </a:cubicBezTo>
                    <a:cubicBezTo>
                      <a:pt x="809" y="368"/>
                      <a:pt x="806" y="356"/>
                      <a:pt x="802" y="344"/>
                    </a:cubicBezTo>
                    <a:cubicBezTo>
                      <a:pt x="796" y="328"/>
                      <a:pt x="786" y="314"/>
                      <a:pt x="774" y="302"/>
                    </a:cubicBezTo>
                    <a:cubicBezTo>
                      <a:pt x="762" y="291"/>
                      <a:pt x="748" y="281"/>
                      <a:pt x="735" y="274"/>
                    </a:cubicBezTo>
                    <a:cubicBezTo>
                      <a:pt x="734" y="273"/>
                      <a:pt x="733" y="272"/>
                      <a:pt x="731" y="272"/>
                    </a:cubicBezTo>
                    <a:cubicBezTo>
                      <a:pt x="725" y="268"/>
                      <a:pt x="713" y="263"/>
                      <a:pt x="697" y="256"/>
                    </a:cubicBezTo>
                    <a:cubicBezTo>
                      <a:pt x="648" y="236"/>
                      <a:pt x="558" y="207"/>
                      <a:pt x="465" y="207"/>
                    </a:cubicBezTo>
                    <a:cubicBezTo>
                      <a:pt x="405" y="207"/>
                      <a:pt x="344" y="219"/>
                      <a:pt x="291" y="254"/>
                    </a:cubicBezTo>
                    <a:cubicBezTo>
                      <a:pt x="238" y="289"/>
                      <a:pt x="195" y="346"/>
                      <a:pt x="170" y="436"/>
                    </a:cubicBezTo>
                    <a:cubicBezTo>
                      <a:pt x="165" y="454"/>
                      <a:pt x="162" y="471"/>
                      <a:pt x="162" y="488"/>
                    </a:cubicBezTo>
                    <a:cubicBezTo>
                      <a:pt x="162" y="519"/>
                      <a:pt x="171" y="547"/>
                      <a:pt x="186" y="571"/>
                    </a:cubicBezTo>
                    <a:cubicBezTo>
                      <a:pt x="209" y="607"/>
                      <a:pt x="246" y="634"/>
                      <a:pt x="290" y="652"/>
                    </a:cubicBezTo>
                    <a:cubicBezTo>
                      <a:pt x="333" y="670"/>
                      <a:pt x="383" y="679"/>
                      <a:pt x="433" y="679"/>
                    </a:cubicBezTo>
                    <a:cubicBezTo>
                      <a:pt x="496" y="679"/>
                      <a:pt x="559" y="665"/>
                      <a:pt x="607" y="633"/>
                    </a:cubicBezTo>
                    <a:cubicBezTo>
                      <a:pt x="631" y="617"/>
                      <a:pt x="652" y="597"/>
                      <a:pt x="666" y="573"/>
                    </a:cubicBezTo>
                    <a:cubicBezTo>
                      <a:pt x="681" y="549"/>
                      <a:pt x="689" y="520"/>
                      <a:pt x="690" y="487"/>
                    </a:cubicBezTo>
                    <a:cubicBezTo>
                      <a:pt x="674" y="487"/>
                      <a:pt x="674" y="487"/>
                      <a:pt x="674" y="487"/>
                    </a:cubicBezTo>
                    <a:cubicBezTo>
                      <a:pt x="673" y="517"/>
                      <a:pt x="666" y="543"/>
                      <a:pt x="652" y="565"/>
                    </a:cubicBezTo>
                    <a:cubicBezTo>
                      <a:pt x="633" y="598"/>
                      <a:pt x="601" y="622"/>
                      <a:pt x="562" y="639"/>
                    </a:cubicBezTo>
                    <a:cubicBezTo>
                      <a:pt x="524" y="655"/>
                      <a:pt x="479" y="663"/>
                      <a:pt x="433" y="663"/>
                    </a:cubicBezTo>
                    <a:cubicBezTo>
                      <a:pt x="369" y="663"/>
                      <a:pt x="305" y="647"/>
                      <a:pt x="257" y="617"/>
                    </a:cubicBezTo>
                    <a:cubicBezTo>
                      <a:pt x="233" y="602"/>
                      <a:pt x="213" y="584"/>
                      <a:pt x="200" y="562"/>
                    </a:cubicBezTo>
                    <a:cubicBezTo>
                      <a:pt x="186" y="541"/>
                      <a:pt x="178" y="516"/>
                      <a:pt x="178" y="488"/>
                    </a:cubicBezTo>
                    <a:cubicBezTo>
                      <a:pt x="178" y="473"/>
                      <a:pt x="180" y="457"/>
                      <a:pt x="185" y="440"/>
                    </a:cubicBezTo>
                    <a:cubicBezTo>
                      <a:pt x="209" y="354"/>
                      <a:pt x="251" y="300"/>
                      <a:pt x="300" y="267"/>
                    </a:cubicBezTo>
                    <a:cubicBezTo>
                      <a:pt x="350" y="235"/>
                      <a:pt x="408" y="223"/>
                      <a:pt x="465" y="223"/>
                    </a:cubicBezTo>
                    <a:cubicBezTo>
                      <a:pt x="529" y="223"/>
                      <a:pt x="592" y="237"/>
                      <a:pt x="640" y="253"/>
                    </a:cubicBezTo>
                    <a:cubicBezTo>
                      <a:pt x="664" y="260"/>
                      <a:pt x="685" y="268"/>
                      <a:pt x="700" y="275"/>
                    </a:cubicBezTo>
                    <a:cubicBezTo>
                      <a:pt x="707" y="278"/>
                      <a:pt x="713" y="281"/>
                      <a:pt x="718" y="283"/>
                    </a:cubicBezTo>
                    <a:cubicBezTo>
                      <a:pt x="720" y="284"/>
                      <a:pt x="722" y="285"/>
                      <a:pt x="724" y="286"/>
                    </a:cubicBezTo>
                    <a:cubicBezTo>
                      <a:pt x="725" y="287"/>
                      <a:pt x="726" y="287"/>
                      <a:pt x="727" y="287"/>
                    </a:cubicBezTo>
                    <a:cubicBezTo>
                      <a:pt x="744" y="297"/>
                      <a:pt x="760" y="309"/>
                      <a:pt x="773" y="324"/>
                    </a:cubicBezTo>
                    <a:cubicBezTo>
                      <a:pt x="779" y="332"/>
                      <a:pt x="784" y="341"/>
                      <a:pt x="787" y="350"/>
                    </a:cubicBezTo>
                    <a:cubicBezTo>
                      <a:pt x="791" y="360"/>
                      <a:pt x="793" y="370"/>
                      <a:pt x="793" y="382"/>
                    </a:cubicBezTo>
                    <a:cubicBezTo>
                      <a:pt x="793" y="410"/>
                      <a:pt x="782" y="445"/>
                      <a:pt x="754" y="491"/>
                    </a:cubicBezTo>
                    <a:cubicBezTo>
                      <a:pt x="726" y="537"/>
                      <a:pt x="680" y="593"/>
                      <a:pt x="611" y="662"/>
                    </a:cubicBezTo>
                    <a:cubicBezTo>
                      <a:pt x="588" y="684"/>
                      <a:pt x="569" y="700"/>
                      <a:pt x="552" y="710"/>
                    </a:cubicBezTo>
                    <a:cubicBezTo>
                      <a:pt x="544" y="715"/>
                      <a:pt x="537" y="719"/>
                      <a:pt x="531" y="721"/>
                    </a:cubicBezTo>
                    <a:cubicBezTo>
                      <a:pt x="524" y="724"/>
                      <a:pt x="519" y="725"/>
                      <a:pt x="514" y="725"/>
                    </a:cubicBezTo>
                    <a:cubicBezTo>
                      <a:pt x="508" y="725"/>
                      <a:pt x="503" y="723"/>
                      <a:pt x="499" y="720"/>
                    </a:cubicBezTo>
                    <a:cubicBezTo>
                      <a:pt x="495" y="718"/>
                      <a:pt x="491" y="714"/>
                      <a:pt x="488" y="709"/>
                    </a:cubicBezTo>
                    <a:cubicBezTo>
                      <a:pt x="482" y="700"/>
                      <a:pt x="477" y="687"/>
                      <a:pt x="473" y="671"/>
                    </a:cubicBezTo>
                    <a:cubicBezTo>
                      <a:pt x="468" y="647"/>
                      <a:pt x="465" y="616"/>
                      <a:pt x="464" y="581"/>
                    </a:cubicBezTo>
                    <a:cubicBezTo>
                      <a:pt x="462" y="546"/>
                      <a:pt x="462" y="506"/>
                      <a:pt x="462" y="464"/>
                    </a:cubicBezTo>
                    <a:cubicBezTo>
                      <a:pt x="462" y="464"/>
                      <a:pt x="462" y="463"/>
                      <a:pt x="462" y="463"/>
                    </a:cubicBezTo>
                    <a:cubicBezTo>
                      <a:pt x="462" y="399"/>
                      <a:pt x="462" y="331"/>
                      <a:pt x="457" y="267"/>
                    </a:cubicBezTo>
                    <a:cubicBezTo>
                      <a:pt x="452" y="204"/>
                      <a:pt x="442" y="145"/>
                      <a:pt x="421" y="99"/>
                    </a:cubicBezTo>
                    <a:cubicBezTo>
                      <a:pt x="406" y="67"/>
                      <a:pt x="385" y="43"/>
                      <a:pt x="359" y="29"/>
                    </a:cubicBezTo>
                    <a:cubicBezTo>
                      <a:pt x="334" y="14"/>
                      <a:pt x="305" y="7"/>
                      <a:pt x="275" y="7"/>
                    </a:cubicBezTo>
                    <a:cubicBezTo>
                      <a:pt x="243" y="7"/>
                      <a:pt x="211" y="14"/>
                      <a:pt x="179" y="27"/>
                    </a:cubicBezTo>
                    <a:cubicBezTo>
                      <a:pt x="132" y="45"/>
                      <a:pt x="87" y="75"/>
                      <a:pt x="54" y="110"/>
                    </a:cubicBezTo>
                    <a:cubicBezTo>
                      <a:pt x="38" y="128"/>
                      <a:pt x="24" y="147"/>
                      <a:pt x="15" y="166"/>
                    </a:cubicBezTo>
                    <a:cubicBezTo>
                      <a:pt x="5" y="186"/>
                      <a:pt x="0" y="207"/>
                      <a:pt x="0" y="227"/>
                    </a:cubicBezTo>
                    <a:cubicBezTo>
                      <a:pt x="0" y="243"/>
                      <a:pt x="3" y="259"/>
                      <a:pt x="10" y="274"/>
                    </a:cubicBezTo>
                    <a:cubicBezTo>
                      <a:pt x="17" y="289"/>
                      <a:pt x="27" y="303"/>
                      <a:pt x="42" y="316"/>
                    </a:cubicBezTo>
                    <a:cubicBezTo>
                      <a:pt x="54" y="327"/>
                      <a:pt x="66" y="337"/>
                      <a:pt x="78" y="346"/>
                    </a:cubicBezTo>
                    <a:cubicBezTo>
                      <a:pt x="150" y="401"/>
                      <a:pt x="219" y="420"/>
                      <a:pt x="280" y="420"/>
                    </a:cubicBezTo>
                    <a:cubicBezTo>
                      <a:pt x="354" y="420"/>
                      <a:pt x="416" y="392"/>
                      <a:pt x="458" y="365"/>
                    </a:cubicBezTo>
                    <a:cubicBezTo>
                      <a:pt x="482" y="350"/>
                      <a:pt x="500" y="325"/>
                      <a:pt x="513" y="295"/>
                    </a:cubicBezTo>
                    <a:cubicBezTo>
                      <a:pt x="525" y="265"/>
                      <a:pt x="532" y="230"/>
                      <a:pt x="532" y="194"/>
                    </a:cubicBezTo>
                    <a:cubicBezTo>
                      <a:pt x="532" y="164"/>
                      <a:pt x="527" y="134"/>
                      <a:pt x="518" y="106"/>
                    </a:cubicBezTo>
                    <a:cubicBezTo>
                      <a:pt x="508" y="78"/>
                      <a:pt x="494" y="51"/>
                      <a:pt x="473" y="29"/>
                    </a:cubicBezTo>
                    <a:cubicBezTo>
                      <a:pt x="464" y="19"/>
                      <a:pt x="454" y="12"/>
                      <a:pt x="444" y="7"/>
                    </a:cubicBezTo>
                    <a:cubicBezTo>
                      <a:pt x="433" y="3"/>
                      <a:pt x="423" y="0"/>
                      <a:pt x="412" y="0"/>
                    </a:cubicBezTo>
                    <a:cubicBezTo>
                      <a:pt x="393" y="0"/>
                      <a:pt x="374" y="8"/>
                      <a:pt x="357" y="19"/>
                    </a:cubicBezTo>
                    <a:cubicBezTo>
                      <a:pt x="332" y="37"/>
                      <a:pt x="310" y="64"/>
                      <a:pt x="294" y="94"/>
                    </a:cubicBezTo>
                    <a:cubicBezTo>
                      <a:pt x="278" y="124"/>
                      <a:pt x="267" y="156"/>
                      <a:pt x="267" y="184"/>
                    </a:cubicBezTo>
                    <a:cubicBezTo>
                      <a:pt x="267" y="192"/>
                      <a:pt x="268" y="199"/>
                      <a:pt x="270" y="206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5" y="202"/>
                      <a:pt x="285" y="202"/>
                      <a:pt x="285" y="202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34"/>
              <p:cNvSpPr>
                <a:spLocks/>
              </p:cNvSpPr>
              <p:nvPr/>
            </p:nvSpPr>
            <p:spPr bwMode="auto">
              <a:xfrm>
                <a:off x="1889" y="2202"/>
                <a:ext cx="737" cy="693"/>
              </a:xfrm>
              <a:custGeom>
                <a:avLst/>
                <a:gdLst>
                  <a:gd name="T0" fmla="*/ 552 w 669"/>
                  <a:gd name="T1" fmla="*/ 13 h 629"/>
                  <a:gd name="T2" fmla="*/ 579 w 669"/>
                  <a:gd name="T3" fmla="*/ 40 h 629"/>
                  <a:gd name="T4" fmla="*/ 628 w 669"/>
                  <a:gd name="T5" fmla="*/ 116 h 629"/>
                  <a:gd name="T6" fmla="*/ 653 w 669"/>
                  <a:gd name="T7" fmla="*/ 214 h 629"/>
                  <a:gd name="T8" fmla="*/ 642 w 669"/>
                  <a:gd name="T9" fmla="*/ 273 h 629"/>
                  <a:gd name="T10" fmla="*/ 602 w 669"/>
                  <a:gd name="T11" fmla="*/ 330 h 629"/>
                  <a:gd name="T12" fmla="*/ 514 w 669"/>
                  <a:gd name="T13" fmla="*/ 384 h 629"/>
                  <a:gd name="T14" fmla="*/ 455 w 669"/>
                  <a:gd name="T15" fmla="*/ 394 h 629"/>
                  <a:gd name="T16" fmla="*/ 413 w 669"/>
                  <a:gd name="T17" fmla="*/ 401 h 629"/>
                  <a:gd name="T18" fmla="*/ 383 w 669"/>
                  <a:gd name="T19" fmla="*/ 411 h 629"/>
                  <a:gd name="T20" fmla="*/ 342 w 669"/>
                  <a:gd name="T21" fmla="*/ 448 h 629"/>
                  <a:gd name="T22" fmla="*/ 307 w 669"/>
                  <a:gd name="T23" fmla="*/ 518 h 629"/>
                  <a:gd name="T24" fmla="*/ 261 w 669"/>
                  <a:gd name="T25" fmla="*/ 593 h 629"/>
                  <a:gd name="T26" fmla="*/ 204 w 669"/>
                  <a:gd name="T27" fmla="*/ 613 h 629"/>
                  <a:gd name="T28" fmla="*/ 157 w 669"/>
                  <a:gd name="T29" fmla="*/ 604 h 629"/>
                  <a:gd name="T30" fmla="*/ 93 w 669"/>
                  <a:gd name="T31" fmla="*/ 566 h 629"/>
                  <a:gd name="T32" fmla="*/ 51 w 669"/>
                  <a:gd name="T33" fmla="*/ 524 h 629"/>
                  <a:gd name="T34" fmla="*/ 26 w 669"/>
                  <a:gd name="T35" fmla="*/ 479 h 629"/>
                  <a:gd name="T36" fmla="*/ 16 w 669"/>
                  <a:gd name="T37" fmla="*/ 423 h 629"/>
                  <a:gd name="T38" fmla="*/ 47 w 669"/>
                  <a:gd name="T39" fmla="*/ 332 h 629"/>
                  <a:gd name="T40" fmla="*/ 165 w 669"/>
                  <a:gd name="T41" fmla="*/ 238 h 629"/>
                  <a:gd name="T42" fmla="*/ 157 w 669"/>
                  <a:gd name="T43" fmla="*/ 224 h 629"/>
                  <a:gd name="T44" fmla="*/ 34 w 669"/>
                  <a:gd name="T45" fmla="*/ 323 h 629"/>
                  <a:gd name="T46" fmla="*/ 0 w 669"/>
                  <a:gd name="T47" fmla="*/ 423 h 629"/>
                  <a:gd name="T48" fmla="*/ 11 w 669"/>
                  <a:gd name="T49" fmla="*/ 484 h 629"/>
                  <a:gd name="T50" fmla="*/ 38 w 669"/>
                  <a:gd name="T51" fmla="*/ 533 h 629"/>
                  <a:gd name="T52" fmla="*/ 64 w 669"/>
                  <a:gd name="T53" fmla="*/ 563 h 629"/>
                  <a:gd name="T54" fmla="*/ 127 w 669"/>
                  <a:gd name="T55" fmla="*/ 607 h 629"/>
                  <a:gd name="T56" fmla="*/ 204 w 669"/>
                  <a:gd name="T57" fmla="*/ 629 h 629"/>
                  <a:gd name="T58" fmla="*/ 271 w 669"/>
                  <a:gd name="T59" fmla="*/ 605 h 629"/>
                  <a:gd name="T60" fmla="*/ 322 w 669"/>
                  <a:gd name="T61" fmla="*/ 523 h 629"/>
                  <a:gd name="T62" fmla="*/ 347 w 669"/>
                  <a:gd name="T63" fmla="*/ 467 h 629"/>
                  <a:gd name="T64" fmla="*/ 371 w 669"/>
                  <a:gd name="T65" fmla="*/ 439 h 629"/>
                  <a:gd name="T66" fmla="*/ 417 w 669"/>
                  <a:gd name="T67" fmla="*/ 416 h 629"/>
                  <a:gd name="T68" fmla="*/ 459 w 669"/>
                  <a:gd name="T69" fmla="*/ 410 h 629"/>
                  <a:gd name="T70" fmla="*/ 531 w 669"/>
                  <a:gd name="T71" fmla="*/ 395 h 629"/>
                  <a:gd name="T72" fmla="*/ 613 w 669"/>
                  <a:gd name="T73" fmla="*/ 342 h 629"/>
                  <a:gd name="T74" fmla="*/ 656 w 669"/>
                  <a:gd name="T75" fmla="*/ 279 h 629"/>
                  <a:gd name="T76" fmla="*/ 669 w 669"/>
                  <a:gd name="T77" fmla="*/ 214 h 629"/>
                  <a:gd name="T78" fmla="*/ 627 w 669"/>
                  <a:gd name="T79" fmla="*/ 79 h 629"/>
                  <a:gd name="T80" fmla="*/ 591 w 669"/>
                  <a:gd name="T81" fmla="*/ 30 h 629"/>
                  <a:gd name="T82" fmla="*/ 562 w 669"/>
                  <a:gd name="T83" fmla="*/ 0 h 629"/>
                  <a:gd name="T84" fmla="*/ 552 w 669"/>
                  <a:gd name="T85" fmla="*/ 1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9" h="629">
                    <a:moveTo>
                      <a:pt x="552" y="13"/>
                    </a:moveTo>
                    <a:cubicBezTo>
                      <a:pt x="559" y="18"/>
                      <a:pt x="569" y="27"/>
                      <a:pt x="579" y="40"/>
                    </a:cubicBezTo>
                    <a:cubicBezTo>
                      <a:pt x="595" y="59"/>
                      <a:pt x="614" y="86"/>
                      <a:pt x="628" y="116"/>
                    </a:cubicBezTo>
                    <a:cubicBezTo>
                      <a:pt x="643" y="146"/>
                      <a:pt x="653" y="180"/>
                      <a:pt x="653" y="214"/>
                    </a:cubicBezTo>
                    <a:cubicBezTo>
                      <a:pt x="653" y="233"/>
                      <a:pt x="650" y="253"/>
                      <a:pt x="642" y="273"/>
                    </a:cubicBezTo>
                    <a:cubicBezTo>
                      <a:pt x="633" y="292"/>
                      <a:pt x="621" y="312"/>
                      <a:pt x="602" y="330"/>
                    </a:cubicBezTo>
                    <a:cubicBezTo>
                      <a:pt x="570" y="361"/>
                      <a:pt x="541" y="376"/>
                      <a:pt x="514" y="384"/>
                    </a:cubicBezTo>
                    <a:cubicBezTo>
                      <a:pt x="493" y="390"/>
                      <a:pt x="474" y="392"/>
                      <a:pt x="455" y="394"/>
                    </a:cubicBezTo>
                    <a:cubicBezTo>
                      <a:pt x="440" y="396"/>
                      <a:pt x="426" y="397"/>
                      <a:pt x="413" y="401"/>
                    </a:cubicBezTo>
                    <a:cubicBezTo>
                      <a:pt x="402" y="403"/>
                      <a:pt x="392" y="406"/>
                      <a:pt x="383" y="411"/>
                    </a:cubicBezTo>
                    <a:cubicBezTo>
                      <a:pt x="368" y="419"/>
                      <a:pt x="354" y="430"/>
                      <a:pt x="342" y="448"/>
                    </a:cubicBezTo>
                    <a:cubicBezTo>
                      <a:pt x="329" y="465"/>
                      <a:pt x="318" y="487"/>
                      <a:pt x="307" y="518"/>
                    </a:cubicBezTo>
                    <a:cubicBezTo>
                      <a:pt x="295" y="554"/>
                      <a:pt x="279" y="578"/>
                      <a:pt x="261" y="593"/>
                    </a:cubicBezTo>
                    <a:cubicBezTo>
                      <a:pt x="243" y="607"/>
                      <a:pt x="224" y="613"/>
                      <a:pt x="204" y="613"/>
                    </a:cubicBezTo>
                    <a:cubicBezTo>
                      <a:pt x="189" y="613"/>
                      <a:pt x="173" y="609"/>
                      <a:pt x="157" y="604"/>
                    </a:cubicBezTo>
                    <a:cubicBezTo>
                      <a:pt x="134" y="595"/>
                      <a:pt x="112" y="581"/>
                      <a:pt x="93" y="566"/>
                    </a:cubicBezTo>
                    <a:cubicBezTo>
                      <a:pt x="74" y="551"/>
                      <a:pt x="59" y="535"/>
                      <a:pt x="51" y="524"/>
                    </a:cubicBezTo>
                    <a:cubicBezTo>
                      <a:pt x="41" y="511"/>
                      <a:pt x="33" y="496"/>
                      <a:pt x="26" y="479"/>
                    </a:cubicBezTo>
                    <a:cubicBezTo>
                      <a:pt x="20" y="461"/>
                      <a:pt x="16" y="443"/>
                      <a:pt x="16" y="423"/>
                    </a:cubicBezTo>
                    <a:cubicBezTo>
                      <a:pt x="16" y="394"/>
                      <a:pt x="24" y="364"/>
                      <a:pt x="47" y="332"/>
                    </a:cubicBezTo>
                    <a:cubicBezTo>
                      <a:pt x="70" y="301"/>
                      <a:pt x="107" y="269"/>
                      <a:pt x="165" y="238"/>
                    </a:cubicBezTo>
                    <a:cubicBezTo>
                      <a:pt x="157" y="224"/>
                      <a:pt x="157" y="224"/>
                      <a:pt x="157" y="224"/>
                    </a:cubicBezTo>
                    <a:cubicBezTo>
                      <a:pt x="98" y="255"/>
                      <a:pt x="58" y="289"/>
                      <a:pt x="34" y="323"/>
                    </a:cubicBezTo>
                    <a:cubicBezTo>
                      <a:pt x="9" y="357"/>
                      <a:pt x="0" y="391"/>
                      <a:pt x="0" y="423"/>
                    </a:cubicBezTo>
                    <a:cubicBezTo>
                      <a:pt x="0" y="445"/>
                      <a:pt x="4" y="466"/>
                      <a:pt x="11" y="484"/>
                    </a:cubicBezTo>
                    <a:cubicBezTo>
                      <a:pt x="18" y="503"/>
                      <a:pt x="28" y="519"/>
                      <a:pt x="38" y="533"/>
                    </a:cubicBezTo>
                    <a:cubicBezTo>
                      <a:pt x="44" y="542"/>
                      <a:pt x="53" y="552"/>
                      <a:pt x="64" y="563"/>
                    </a:cubicBezTo>
                    <a:cubicBezTo>
                      <a:pt x="81" y="578"/>
                      <a:pt x="103" y="595"/>
                      <a:pt x="127" y="607"/>
                    </a:cubicBezTo>
                    <a:cubicBezTo>
                      <a:pt x="151" y="620"/>
                      <a:pt x="178" y="629"/>
                      <a:pt x="204" y="629"/>
                    </a:cubicBezTo>
                    <a:cubicBezTo>
                      <a:pt x="227" y="629"/>
                      <a:pt x="251" y="622"/>
                      <a:pt x="271" y="605"/>
                    </a:cubicBezTo>
                    <a:cubicBezTo>
                      <a:pt x="292" y="588"/>
                      <a:pt x="309" y="562"/>
                      <a:pt x="322" y="523"/>
                    </a:cubicBezTo>
                    <a:cubicBezTo>
                      <a:pt x="330" y="500"/>
                      <a:pt x="339" y="482"/>
                      <a:pt x="347" y="467"/>
                    </a:cubicBezTo>
                    <a:cubicBezTo>
                      <a:pt x="355" y="455"/>
                      <a:pt x="363" y="446"/>
                      <a:pt x="371" y="439"/>
                    </a:cubicBezTo>
                    <a:cubicBezTo>
                      <a:pt x="385" y="426"/>
                      <a:pt x="400" y="420"/>
                      <a:pt x="417" y="416"/>
                    </a:cubicBezTo>
                    <a:cubicBezTo>
                      <a:pt x="430" y="413"/>
                      <a:pt x="444" y="412"/>
                      <a:pt x="459" y="410"/>
                    </a:cubicBezTo>
                    <a:cubicBezTo>
                      <a:pt x="481" y="407"/>
                      <a:pt x="505" y="404"/>
                      <a:pt x="531" y="395"/>
                    </a:cubicBezTo>
                    <a:cubicBezTo>
                      <a:pt x="557" y="386"/>
                      <a:pt x="584" y="370"/>
                      <a:pt x="613" y="342"/>
                    </a:cubicBezTo>
                    <a:cubicBezTo>
                      <a:pt x="633" y="322"/>
                      <a:pt x="647" y="301"/>
                      <a:pt x="656" y="279"/>
                    </a:cubicBezTo>
                    <a:cubicBezTo>
                      <a:pt x="665" y="257"/>
                      <a:pt x="669" y="235"/>
                      <a:pt x="669" y="214"/>
                    </a:cubicBezTo>
                    <a:cubicBezTo>
                      <a:pt x="669" y="164"/>
                      <a:pt x="649" y="116"/>
                      <a:pt x="627" y="79"/>
                    </a:cubicBezTo>
                    <a:cubicBezTo>
                      <a:pt x="615" y="60"/>
                      <a:pt x="603" y="43"/>
                      <a:pt x="591" y="30"/>
                    </a:cubicBezTo>
                    <a:cubicBezTo>
                      <a:pt x="580" y="16"/>
                      <a:pt x="570" y="6"/>
                      <a:pt x="562" y="0"/>
                    </a:cubicBezTo>
                    <a:cubicBezTo>
                      <a:pt x="552" y="13"/>
                      <a:pt x="552" y="13"/>
                      <a:pt x="552" y="13"/>
                    </a:cubicBezTo>
                  </a:path>
                </a:pathLst>
              </a:custGeom>
              <a:solidFill>
                <a:srgbClr val="FF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35"/>
              <p:cNvSpPr>
                <a:spLocks noEditPoints="1"/>
              </p:cNvSpPr>
              <p:nvPr/>
            </p:nvSpPr>
            <p:spPr bwMode="auto">
              <a:xfrm>
                <a:off x="2650" y="2553"/>
                <a:ext cx="61" cy="147"/>
              </a:xfrm>
              <a:custGeom>
                <a:avLst/>
                <a:gdLst>
                  <a:gd name="T0" fmla="*/ 38 w 56"/>
                  <a:gd name="T1" fmla="*/ 54 h 134"/>
                  <a:gd name="T2" fmla="*/ 32 w 56"/>
                  <a:gd name="T3" fmla="*/ 65 h 134"/>
                  <a:gd name="T4" fmla="*/ 45 w 56"/>
                  <a:gd name="T5" fmla="*/ 134 h 134"/>
                  <a:gd name="T6" fmla="*/ 56 w 56"/>
                  <a:gd name="T7" fmla="*/ 119 h 134"/>
                  <a:gd name="T8" fmla="*/ 38 w 56"/>
                  <a:gd name="T9" fmla="*/ 54 h 134"/>
                  <a:gd name="T10" fmla="*/ 5 w 56"/>
                  <a:gd name="T11" fmla="*/ 0 h 134"/>
                  <a:gd name="T12" fmla="*/ 0 w 56"/>
                  <a:gd name="T13" fmla="*/ 6 h 134"/>
                  <a:gd name="T14" fmla="*/ 17 w 56"/>
                  <a:gd name="T15" fmla="*/ 32 h 134"/>
                  <a:gd name="T16" fmla="*/ 21 w 56"/>
                  <a:gd name="T17" fmla="*/ 23 h 134"/>
                  <a:gd name="T18" fmla="*/ 5 w 56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34">
                    <a:moveTo>
                      <a:pt x="38" y="54"/>
                    </a:moveTo>
                    <a:cubicBezTo>
                      <a:pt x="36" y="58"/>
                      <a:pt x="34" y="62"/>
                      <a:pt x="32" y="65"/>
                    </a:cubicBezTo>
                    <a:cubicBezTo>
                      <a:pt x="40" y="88"/>
                      <a:pt x="45" y="111"/>
                      <a:pt x="45" y="134"/>
                    </a:cubicBezTo>
                    <a:cubicBezTo>
                      <a:pt x="49" y="128"/>
                      <a:pt x="53" y="123"/>
                      <a:pt x="56" y="119"/>
                    </a:cubicBezTo>
                    <a:cubicBezTo>
                      <a:pt x="53" y="97"/>
                      <a:pt x="47" y="75"/>
                      <a:pt x="38" y="54"/>
                    </a:cubicBezTo>
                    <a:moveTo>
                      <a:pt x="5" y="0"/>
                    </a:moveTo>
                    <a:cubicBezTo>
                      <a:pt x="3" y="2"/>
                      <a:pt x="2" y="4"/>
                      <a:pt x="0" y="6"/>
                    </a:cubicBezTo>
                    <a:cubicBezTo>
                      <a:pt x="6" y="14"/>
                      <a:pt x="12" y="22"/>
                      <a:pt x="17" y="32"/>
                    </a:cubicBezTo>
                    <a:cubicBezTo>
                      <a:pt x="19" y="29"/>
                      <a:pt x="20" y="26"/>
                      <a:pt x="21" y="23"/>
                    </a:cubicBezTo>
                    <a:cubicBezTo>
                      <a:pt x="16" y="15"/>
                      <a:pt x="11" y="7"/>
                      <a:pt x="5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36"/>
              <p:cNvSpPr>
                <a:spLocks noEditPoints="1"/>
              </p:cNvSpPr>
              <p:nvPr/>
            </p:nvSpPr>
            <p:spPr bwMode="auto">
              <a:xfrm>
                <a:off x="2621" y="2526"/>
                <a:ext cx="71" cy="98"/>
              </a:xfrm>
              <a:custGeom>
                <a:avLst/>
                <a:gdLst>
                  <a:gd name="T0" fmla="*/ 57 w 64"/>
                  <a:gd name="T1" fmla="*/ 64 h 89"/>
                  <a:gd name="T2" fmla="*/ 52 w 64"/>
                  <a:gd name="T3" fmla="*/ 74 h 89"/>
                  <a:gd name="T4" fmla="*/ 58 w 64"/>
                  <a:gd name="T5" fmla="*/ 89 h 89"/>
                  <a:gd name="T6" fmla="*/ 64 w 64"/>
                  <a:gd name="T7" fmla="*/ 78 h 89"/>
                  <a:gd name="T8" fmla="*/ 57 w 64"/>
                  <a:gd name="T9" fmla="*/ 64 h 89"/>
                  <a:gd name="T10" fmla="*/ 22 w 64"/>
                  <a:gd name="T11" fmla="*/ 16 h 89"/>
                  <a:gd name="T12" fmla="*/ 19 w 64"/>
                  <a:gd name="T13" fmla="*/ 20 h 89"/>
                  <a:gd name="T14" fmla="*/ 26 w 64"/>
                  <a:gd name="T15" fmla="*/ 30 h 89"/>
                  <a:gd name="T16" fmla="*/ 31 w 64"/>
                  <a:gd name="T17" fmla="*/ 24 h 89"/>
                  <a:gd name="T18" fmla="*/ 22 w 64"/>
                  <a:gd name="T19" fmla="*/ 16 h 89"/>
                  <a:gd name="T20" fmla="*/ 1 w 64"/>
                  <a:gd name="T21" fmla="*/ 0 h 89"/>
                  <a:gd name="T22" fmla="*/ 0 w 64"/>
                  <a:gd name="T23" fmla="*/ 3 h 89"/>
                  <a:gd name="T24" fmla="*/ 7 w 64"/>
                  <a:gd name="T25" fmla="*/ 9 h 89"/>
                  <a:gd name="T26" fmla="*/ 10 w 64"/>
                  <a:gd name="T27" fmla="*/ 6 h 89"/>
                  <a:gd name="T28" fmla="*/ 1 w 64"/>
                  <a:gd name="T2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89">
                    <a:moveTo>
                      <a:pt x="57" y="64"/>
                    </a:moveTo>
                    <a:cubicBezTo>
                      <a:pt x="55" y="67"/>
                      <a:pt x="54" y="71"/>
                      <a:pt x="52" y="74"/>
                    </a:cubicBezTo>
                    <a:cubicBezTo>
                      <a:pt x="54" y="79"/>
                      <a:pt x="56" y="84"/>
                      <a:pt x="58" y="89"/>
                    </a:cubicBezTo>
                    <a:cubicBezTo>
                      <a:pt x="60" y="86"/>
                      <a:pt x="62" y="82"/>
                      <a:pt x="64" y="78"/>
                    </a:cubicBezTo>
                    <a:cubicBezTo>
                      <a:pt x="62" y="73"/>
                      <a:pt x="59" y="68"/>
                      <a:pt x="57" y="64"/>
                    </a:cubicBezTo>
                    <a:moveTo>
                      <a:pt x="22" y="16"/>
                    </a:moveTo>
                    <a:cubicBezTo>
                      <a:pt x="21" y="17"/>
                      <a:pt x="20" y="19"/>
                      <a:pt x="19" y="20"/>
                    </a:cubicBezTo>
                    <a:cubicBezTo>
                      <a:pt x="21" y="23"/>
                      <a:pt x="24" y="26"/>
                      <a:pt x="26" y="30"/>
                    </a:cubicBezTo>
                    <a:cubicBezTo>
                      <a:pt x="28" y="28"/>
                      <a:pt x="29" y="26"/>
                      <a:pt x="31" y="24"/>
                    </a:cubicBezTo>
                    <a:cubicBezTo>
                      <a:pt x="28" y="21"/>
                      <a:pt x="25" y="19"/>
                      <a:pt x="22" y="16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2" y="5"/>
                      <a:pt x="5" y="7"/>
                      <a:pt x="7" y="9"/>
                    </a:cubicBezTo>
                    <a:cubicBezTo>
                      <a:pt x="8" y="8"/>
                      <a:pt x="9" y="7"/>
                      <a:pt x="10" y="6"/>
                    </a:cubicBezTo>
                    <a:cubicBezTo>
                      <a:pt x="7" y="3"/>
                      <a:pt x="4" y="2"/>
                      <a:pt x="1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37"/>
              <p:cNvSpPr>
                <a:spLocks noEditPoints="1"/>
              </p:cNvSpPr>
              <p:nvPr/>
            </p:nvSpPr>
            <p:spPr bwMode="auto">
              <a:xfrm>
                <a:off x="2619" y="2525"/>
                <a:ext cx="65" cy="83"/>
              </a:xfrm>
              <a:custGeom>
                <a:avLst/>
                <a:gdLst>
                  <a:gd name="T0" fmla="*/ 49 w 59"/>
                  <a:gd name="T1" fmla="*/ 48 h 75"/>
                  <a:gd name="T2" fmla="*/ 45 w 59"/>
                  <a:gd name="T3" fmla="*/ 57 h 75"/>
                  <a:gd name="T4" fmla="*/ 54 w 59"/>
                  <a:gd name="T5" fmla="*/ 75 h 75"/>
                  <a:gd name="T6" fmla="*/ 59 w 59"/>
                  <a:gd name="T7" fmla="*/ 65 h 75"/>
                  <a:gd name="T8" fmla="*/ 49 w 59"/>
                  <a:gd name="T9" fmla="*/ 48 h 75"/>
                  <a:gd name="T10" fmla="*/ 12 w 59"/>
                  <a:gd name="T11" fmla="*/ 7 h 75"/>
                  <a:gd name="T12" fmla="*/ 9 w 59"/>
                  <a:gd name="T13" fmla="*/ 10 h 75"/>
                  <a:gd name="T14" fmla="*/ 21 w 59"/>
                  <a:gd name="T15" fmla="*/ 21 h 75"/>
                  <a:gd name="T16" fmla="*/ 24 w 59"/>
                  <a:gd name="T17" fmla="*/ 17 h 75"/>
                  <a:gd name="T18" fmla="*/ 12 w 59"/>
                  <a:gd name="T19" fmla="*/ 7 h 75"/>
                  <a:gd name="T20" fmla="*/ 1 w 59"/>
                  <a:gd name="T21" fmla="*/ 0 h 75"/>
                  <a:gd name="T22" fmla="*/ 0 w 59"/>
                  <a:gd name="T23" fmla="*/ 2 h 75"/>
                  <a:gd name="T24" fmla="*/ 2 w 59"/>
                  <a:gd name="T25" fmla="*/ 4 h 75"/>
                  <a:gd name="T26" fmla="*/ 3 w 59"/>
                  <a:gd name="T27" fmla="*/ 1 h 75"/>
                  <a:gd name="T28" fmla="*/ 1 w 59"/>
                  <a:gd name="T2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75">
                    <a:moveTo>
                      <a:pt x="49" y="48"/>
                    </a:moveTo>
                    <a:cubicBezTo>
                      <a:pt x="48" y="51"/>
                      <a:pt x="47" y="54"/>
                      <a:pt x="45" y="57"/>
                    </a:cubicBezTo>
                    <a:cubicBezTo>
                      <a:pt x="48" y="63"/>
                      <a:pt x="51" y="69"/>
                      <a:pt x="54" y="75"/>
                    </a:cubicBezTo>
                    <a:cubicBezTo>
                      <a:pt x="56" y="72"/>
                      <a:pt x="57" y="68"/>
                      <a:pt x="59" y="65"/>
                    </a:cubicBezTo>
                    <a:cubicBezTo>
                      <a:pt x="56" y="59"/>
                      <a:pt x="53" y="53"/>
                      <a:pt x="49" y="48"/>
                    </a:cubicBezTo>
                    <a:moveTo>
                      <a:pt x="12" y="7"/>
                    </a:moveTo>
                    <a:cubicBezTo>
                      <a:pt x="11" y="8"/>
                      <a:pt x="10" y="9"/>
                      <a:pt x="9" y="10"/>
                    </a:cubicBezTo>
                    <a:cubicBezTo>
                      <a:pt x="13" y="14"/>
                      <a:pt x="17" y="17"/>
                      <a:pt x="21" y="21"/>
                    </a:cubicBezTo>
                    <a:cubicBezTo>
                      <a:pt x="22" y="20"/>
                      <a:pt x="23" y="18"/>
                      <a:pt x="24" y="17"/>
                    </a:cubicBezTo>
                    <a:cubicBezTo>
                      <a:pt x="20" y="13"/>
                      <a:pt x="16" y="10"/>
                      <a:pt x="12" y="7"/>
                    </a:cubicBezTo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38"/>
              <p:cNvSpPr>
                <a:spLocks/>
              </p:cNvSpPr>
              <p:nvPr/>
            </p:nvSpPr>
            <p:spPr bwMode="auto">
              <a:xfrm>
                <a:off x="2607" y="2520"/>
                <a:ext cx="13" cy="7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1 h 7"/>
                  <a:gd name="T4" fmla="*/ 11 w 12"/>
                  <a:gd name="T5" fmla="*/ 7 h 7"/>
                  <a:gd name="T6" fmla="*/ 12 w 12"/>
                  <a:gd name="T7" fmla="*/ 5 h 7"/>
                  <a:gd name="T8" fmla="*/ 0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3"/>
                      <a:pt x="7" y="5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39"/>
              <p:cNvSpPr>
                <a:spLocks/>
              </p:cNvSpPr>
              <p:nvPr/>
            </p:nvSpPr>
            <p:spPr bwMode="auto">
              <a:xfrm>
                <a:off x="2615" y="2735"/>
                <a:ext cx="96" cy="111"/>
              </a:xfrm>
              <a:custGeom>
                <a:avLst/>
                <a:gdLst>
                  <a:gd name="T0" fmla="*/ 88 w 88"/>
                  <a:gd name="T1" fmla="*/ 0 h 100"/>
                  <a:gd name="T2" fmla="*/ 71 w 88"/>
                  <a:gd name="T3" fmla="*/ 22 h 100"/>
                  <a:gd name="T4" fmla="*/ 11 w 88"/>
                  <a:gd name="T5" fmla="*/ 88 h 100"/>
                  <a:gd name="T6" fmla="*/ 0 w 88"/>
                  <a:gd name="T7" fmla="*/ 100 h 100"/>
                  <a:gd name="T8" fmla="*/ 88 w 88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00">
                    <a:moveTo>
                      <a:pt x="88" y="0"/>
                    </a:moveTo>
                    <a:cubicBezTo>
                      <a:pt x="83" y="7"/>
                      <a:pt x="77" y="14"/>
                      <a:pt x="71" y="22"/>
                    </a:cubicBezTo>
                    <a:cubicBezTo>
                      <a:pt x="60" y="54"/>
                      <a:pt x="39" y="76"/>
                      <a:pt x="11" y="88"/>
                    </a:cubicBezTo>
                    <a:cubicBezTo>
                      <a:pt x="8" y="92"/>
                      <a:pt x="4" y="96"/>
                      <a:pt x="0" y="100"/>
                    </a:cubicBezTo>
                    <a:cubicBezTo>
                      <a:pt x="46" y="90"/>
                      <a:pt x="81" y="56"/>
                      <a:pt x="88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40"/>
              <p:cNvSpPr>
                <a:spLocks noEditPoints="1"/>
              </p:cNvSpPr>
              <p:nvPr/>
            </p:nvSpPr>
            <p:spPr bwMode="auto">
              <a:xfrm>
                <a:off x="2595" y="2711"/>
                <a:ext cx="119" cy="137"/>
              </a:xfrm>
              <a:custGeom>
                <a:avLst/>
                <a:gdLst>
                  <a:gd name="T0" fmla="*/ 29 w 108"/>
                  <a:gd name="T1" fmla="*/ 110 h 124"/>
                  <a:gd name="T2" fmla="*/ 6 w 108"/>
                  <a:gd name="T3" fmla="*/ 118 h 124"/>
                  <a:gd name="T4" fmla="*/ 0 w 108"/>
                  <a:gd name="T5" fmla="*/ 124 h 124"/>
                  <a:gd name="T6" fmla="*/ 18 w 108"/>
                  <a:gd name="T7" fmla="*/ 122 h 124"/>
                  <a:gd name="T8" fmla="*/ 29 w 108"/>
                  <a:gd name="T9" fmla="*/ 110 h 124"/>
                  <a:gd name="T10" fmla="*/ 108 w 108"/>
                  <a:gd name="T11" fmla="*/ 0 h 124"/>
                  <a:gd name="T12" fmla="*/ 94 w 108"/>
                  <a:gd name="T13" fmla="*/ 18 h 124"/>
                  <a:gd name="T14" fmla="*/ 89 w 108"/>
                  <a:gd name="T15" fmla="*/ 44 h 124"/>
                  <a:gd name="T16" fmla="*/ 106 w 108"/>
                  <a:gd name="T17" fmla="*/ 22 h 124"/>
                  <a:gd name="T18" fmla="*/ 108 w 108"/>
                  <a:gd name="T19" fmla="*/ 1 h 124"/>
                  <a:gd name="T20" fmla="*/ 108 w 10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24">
                    <a:moveTo>
                      <a:pt x="29" y="110"/>
                    </a:moveTo>
                    <a:cubicBezTo>
                      <a:pt x="22" y="114"/>
                      <a:pt x="14" y="116"/>
                      <a:pt x="6" y="118"/>
                    </a:cubicBezTo>
                    <a:cubicBezTo>
                      <a:pt x="4" y="120"/>
                      <a:pt x="2" y="122"/>
                      <a:pt x="0" y="124"/>
                    </a:cubicBezTo>
                    <a:cubicBezTo>
                      <a:pt x="6" y="124"/>
                      <a:pt x="12" y="123"/>
                      <a:pt x="18" y="122"/>
                    </a:cubicBezTo>
                    <a:cubicBezTo>
                      <a:pt x="22" y="118"/>
                      <a:pt x="26" y="114"/>
                      <a:pt x="29" y="110"/>
                    </a:cubicBezTo>
                    <a:moveTo>
                      <a:pt x="108" y="0"/>
                    </a:moveTo>
                    <a:cubicBezTo>
                      <a:pt x="103" y="6"/>
                      <a:pt x="99" y="12"/>
                      <a:pt x="94" y="18"/>
                    </a:cubicBezTo>
                    <a:cubicBezTo>
                      <a:pt x="93" y="27"/>
                      <a:pt x="91" y="36"/>
                      <a:pt x="89" y="44"/>
                    </a:cubicBezTo>
                    <a:cubicBezTo>
                      <a:pt x="95" y="36"/>
                      <a:pt x="101" y="29"/>
                      <a:pt x="106" y="22"/>
                    </a:cubicBezTo>
                    <a:cubicBezTo>
                      <a:pt x="107" y="15"/>
                      <a:pt x="108" y="8"/>
                      <a:pt x="108" y="1"/>
                    </a:cubicBezTo>
                    <a:cubicBezTo>
                      <a:pt x="108" y="1"/>
                      <a:pt x="108" y="0"/>
                      <a:pt x="108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41"/>
              <p:cNvSpPr>
                <a:spLocks/>
              </p:cNvSpPr>
              <p:nvPr/>
            </p:nvSpPr>
            <p:spPr bwMode="auto">
              <a:xfrm>
                <a:off x="2542" y="2842"/>
                <a:ext cx="32" cy="6"/>
              </a:xfrm>
              <a:custGeom>
                <a:avLst/>
                <a:gdLst>
                  <a:gd name="T0" fmla="*/ 2 w 29"/>
                  <a:gd name="T1" fmla="*/ 0 h 5"/>
                  <a:gd name="T2" fmla="*/ 0 w 29"/>
                  <a:gd name="T3" fmla="*/ 1 h 5"/>
                  <a:gd name="T4" fmla="*/ 25 w 29"/>
                  <a:gd name="T5" fmla="*/ 5 h 5"/>
                  <a:gd name="T6" fmla="*/ 29 w 29"/>
                  <a:gd name="T7" fmla="*/ 2 h 5"/>
                  <a:gd name="T8" fmla="*/ 25 w 29"/>
                  <a:gd name="T9" fmla="*/ 2 h 5"/>
                  <a:gd name="T10" fmla="*/ 2 w 2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8" y="3"/>
                      <a:pt x="16" y="5"/>
                      <a:pt x="25" y="5"/>
                    </a:cubicBezTo>
                    <a:cubicBezTo>
                      <a:pt x="26" y="4"/>
                      <a:pt x="28" y="3"/>
                      <a:pt x="29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17" y="2"/>
                      <a:pt x="9" y="1"/>
                      <a:pt x="2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42"/>
              <p:cNvSpPr>
                <a:spLocks/>
              </p:cNvSpPr>
              <p:nvPr/>
            </p:nvSpPr>
            <p:spPr bwMode="auto">
              <a:xfrm>
                <a:off x="2529" y="2839"/>
                <a:ext cx="15" cy="4"/>
              </a:xfrm>
              <a:custGeom>
                <a:avLst/>
                <a:gdLst>
                  <a:gd name="T0" fmla="*/ 0 w 14"/>
                  <a:gd name="T1" fmla="*/ 0 h 4"/>
                  <a:gd name="T2" fmla="*/ 12 w 14"/>
                  <a:gd name="T3" fmla="*/ 4 h 4"/>
                  <a:gd name="T4" fmla="*/ 14 w 14"/>
                  <a:gd name="T5" fmla="*/ 3 h 4"/>
                  <a:gd name="T6" fmla="*/ 0 w 1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cubicBezTo>
                      <a:pt x="4" y="2"/>
                      <a:pt x="8" y="3"/>
                      <a:pt x="12" y="4"/>
                    </a:cubicBezTo>
                    <a:cubicBezTo>
                      <a:pt x="13" y="4"/>
                      <a:pt x="13" y="3"/>
                      <a:pt x="14" y="3"/>
                    </a:cubicBezTo>
                    <a:cubicBezTo>
                      <a:pt x="9" y="2"/>
                      <a:pt x="5" y="1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43"/>
              <p:cNvSpPr>
                <a:spLocks noEditPoints="1"/>
              </p:cNvSpPr>
              <p:nvPr/>
            </p:nvSpPr>
            <p:spPr bwMode="auto">
              <a:xfrm>
                <a:off x="2569" y="2684"/>
                <a:ext cx="145" cy="165"/>
              </a:xfrm>
              <a:custGeom>
                <a:avLst/>
                <a:gdLst>
                  <a:gd name="T0" fmla="*/ 29 w 131"/>
                  <a:gd name="T1" fmla="*/ 143 h 150"/>
                  <a:gd name="T2" fmla="*/ 4 w 131"/>
                  <a:gd name="T3" fmla="*/ 146 h 150"/>
                  <a:gd name="T4" fmla="*/ 0 w 131"/>
                  <a:gd name="T5" fmla="*/ 149 h 150"/>
                  <a:gd name="T6" fmla="*/ 12 w 131"/>
                  <a:gd name="T7" fmla="*/ 150 h 150"/>
                  <a:gd name="T8" fmla="*/ 23 w 131"/>
                  <a:gd name="T9" fmla="*/ 149 h 150"/>
                  <a:gd name="T10" fmla="*/ 29 w 131"/>
                  <a:gd name="T11" fmla="*/ 143 h 150"/>
                  <a:gd name="T12" fmla="*/ 129 w 131"/>
                  <a:gd name="T13" fmla="*/ 0 h 150"/>
                  <a:gd name="T14" fmla="*/ 118 w 131"/>
                  <a:gd name="T15" fmla="*/ 15 h 150"/>
                  <a:gd name="T16" fmla="*/ 119 w 131"/>
                  <a:gd name="T17" fmla="*/ 22 h 150"/>
                  <a:gd name="T18" fmla="*/ 117 w 131"/>
                  <a:gd name="T19" fmla="*/ 43 h 150"/>
                  <a:gd name="T20" fmla="*/ 131 w 131"/>
                  <a:gd name="T21" fmla="*/ 25 h 150"/>
                  <a:gd name="T22" fmla="*/ 129 w 131"/>
                  <a:gd name="T2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0">
                    <a:moveTo>
                      <a:pt x="29" y="143"/>
                    </a:moveTo>
                    <a:cubicBezTo>
                      <a:pt x="21" y="145"/>
                      <a:pt x="13" y="146"/>
                      <a:pt x="4" y="146"/>
                    </a:cubicBezTo>
                    <a:cubicBezTo>
                      <a:pt x="3" y="147"/>
                      <a:pt x="1" y="148"/>
                      <a:pt x="0" y="149"/>
                    </a:cubicBezTo>
                    <a:cubicBezTo>
                      <a:pt x="4" y="150"/>
                      <a:pt x="8" y="150"/>
                      <a:pt x="12" y="150"/>
                    </a:cubicBezTo>
                    <a:cubicBezTo>
                      <a:pt x="15" y="150"/>
                      <a:pt x="19" y="150"/>
                      <a:pt x="23" y="149"/>
                    </a:cubicBezTo>
                    <a:cubicBezTo>
                      <a:pt x="25" y="147"/>
                      <a:pt x="27" y="145"/>
                      <a:pt x="29" y="143"/>
                    </a:cubicBezTo>
                    <a:moveTo>
                      <a:pt x="129" y="0"/>
                    </a:moveTo>
                    <a:cubicBezTo>
                      <a:pt x="126" y="4"/>
                      <a:pt x="122" y="9"/>
                      <a:pt x="118" y="15"/>
                    </a:cubicBezTo>
                    <a:cubicBezTo>
                      <a:pt x="119" y="17"/>
                      <a:pt x="119" y="20"/>
                      <a:pt x="119" y="22"/>
                    </a:cubicBezTo>
                    <a:cubicBezTo>
                      <a:pt x="119" y="29"/>
                      <a:pt x="118" y="36"/>
                      <a:pt x="117" y="43"/>
                    </a:cubicBezTo>
                    <a:cubicBezTo>
                      <a:pt x="122" y="37"/>
                      <a:pt x="126" y="31"/>
                      <a:pt x="131" y="25"/>
                    </a:cubicBezTo>
                    <a:cubicBezTo>
                      <a:pt x="131" y="17"/>
                      <a:pt x="130" y="8"/>
                      <a:pt x="129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44"/>
              <p:cNvSpPr>
                <a:spLocks/>
              </p:cNvSpPr>
              <p:nvPr/>
            </p:nvSpPr>
            <p:spPr bwMode="auto">
              <a:xfrm>
                <a:off x="2599" y="2517"/>
                <a:ext cx="8" cy="4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3 h 3"/>
                  <a:gd name="T4" fmla="*/ 7 w 7"/>
                  <a:gd name="T5" fmla="*/ 2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1"/>
                      <a:pt x="5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145"/>
              <p:cNvSpPr>
                <a:spLocks noChangeArrowheads="1"/>
              </p:cNvSpPr>
              <p:nvPr/>
            </p:nvSpPr>
            <p:spPr bwMode="auto">
              <a:xfrm>
                <a:off x="2438" y="2511"/>
                <a:ext cx="262" cy="334"/>
              </a:xfrm>
              <a:prstGeom prst="ellipse">
                <a:avLst/>
              </a:prstGeom>
              <a:solidFill>
                <a:srgbClr val="FFF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Oval 146"/>
              <p:cNvSpPr>
                <a:spLocks noChangeArrowheads="1"/>
              </p:cNvSpPr>
              <p:nvPr/>
            </p:nvSpPr>
            <p:spPr bwMode="auto">
              <a:xfrm>
                <a:off x="2477" y="2612"/>
                <a:ext cx="185" cy="185"/>
              </a:xfrm>
              <a:prstGeom prst="ellipse">
                <a:avLst/>
              </a:prstGeom>
              <a:solidFill>
                <a:srgbClr val="FFC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147"/>
              <p:cNvSpPr>
                <a:spLocks noEditPoints="1"/>
              </p:cNvSpPr>
              <p:nvPr/>
            </p:nvSpPr>
            <p:spPr bwMode="auto">
              <a:xfrm>
                <a:off x="2409" y="2386"/>
                <a:ext cx="40" cy="100"/>
              </a:xfrm>
              <a:custGeom>
                <a:avLst/>
                <a:gdLst>
                  <a:gd name="T0" fmla="*/ 0 w 37"/>
                  <a:gd name="T1" fmla="*/ 21 h 91"/>
                  <a:gd name="T2" fmla="*/ 1 w 37"/>
                  <a:gd name="T3" fmla="*/ 32 h 91"/>
                  <a:gd name="T4" fmla="*/ 5 w 37"/>
                  <a:gd name="T5" fmla="*/ 91 h 91"/>
                  <a:gd name="T6" fmla="*/ 6 w 37"/>
                  <a:gd name="T7" fmla="*/ 91 h 91"/>
                  <a:gd name="T8" fmla="*/ 30 w 37"/>
                  <a:gd name="T9" fmla="*/ 50 h 91"/>
                  <a:gd name="T10" fmla="*/ 37 w 37"/>
                  <a:gd name="T11" fmla="*/ 32 h 91"/>
                  <a:gd name="T12" fmla="*/ 14 w 37"/>
                  <a:gd name="T13" fmla="*/ 25 h 91"/>
                  <a:gd name="T14" fmla="*/ 0 w 37"/>
                  <a:gd name="T15" fmla="*/ 21 h 91"/>
                  <a:gd name="T16" fmla="*/ 0 w 37"/>
                  <a:gd name="T17" fmla="*/ 0 h 91"/>
                  <a:gd name="T18" fmla="*/ 2 w 37"/>
                  <a:gd name="T19" fmla="*/ 1 h 91"/>
                  <a:gd name="T20" fmla="*/ 19 w 37"/>
                  <a:gd name="T21" fmla="*/ 10 h 91"/>
                  <a:gd name="T22" fmla="*/ 35 w 37"/>
                  <a:gd name="T23" fmla="*/ 13 h 91"/>
                  <a:gd name="T24" fmla="*/ 0 w 37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91">
                    <a:moveTo>
                      <a:pt x="0" y="21"/>
                    </a:moveTo>
                    <a:cubicBezTo>
                      <a:pt x="0" y="25"/>
                      <a:pt x="1" y="28"/>
                      <a:pt x="1" y="32"/>
                    </a:cubicBezTo>
                    <a:cubicBezTo>
                      <a:pt x="3" y="52"/>
                      <a:pt x="4" y="71"/>
                      <a:pt x="5" y="91"/>
                    </a:cubicBezTo>
                    <a:cubicBezTo>
                      <a:pt x="5" y="91"/>
                      <a:pt x="5" y="91"/>
                      <a:pt x="6" y="91"/>
                    </a:cubicBezTo>
                    <a:cubicBezTo>
                      <a:pt x="15" y="80"/>
                      <a:pt x="23" y="66"/>
                      <a:pt x="30" y="50"/>
                    </a:cubicBezTo>
                    <a:cubicBezTo>
                      <a:pt x="32" y="44"/>
                      <a:pt x="35" y="38"/>
                      <a:pt x="37" y="32"/>
                    </a:cubicBezTo>
                    <a:cubicBezTo>
                      <a:pt x="28" y="30"/>
                      <a:pt x="21" y="28"/>
                      <a:pt x="14" y="25"/>
                    </a:cubicBezTo>
                    <a:cubicBezTo>
                      <a:pt x="9" y="24"/>
                      <a:pt x="5" y="22"/>
                      <a:pt x="0" y="21"/>
                    </a:cubicBezTo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7" y="5"/>
                      <a:pt x="13" y="8"/>
                      <a:pt x="19" y="10"/>
                    </a:cubicBezTo>
                    <a:cubicBezTo>
                      <a:pt x="24" y="11"/>
                      <a:pt x="30" y="12"/>
                      <a:pt x="35" y="13"/>
                    </a:cubicBezTo>
                    <a:cubicBezTo>
                      <a:pt x="24" y="6"/>
                      <a:pt x="12" y="1"/>
                      <a:pt x="0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148"/>
              <p:cNvSpPr>
                <a:spLocks noEditPoints="1"/>
              </p:cNvSpPr>
              <p:nvPr/>
            </p:nvSpPr>
            <p:spPr bwMode="auto">
              <a:xfrm>
                <a:off x="2406" y="2385"/>
                <a:ext cx="43" cy="103"/>
              </a:xfrm>
              <a:custGeom>
                <a:avLst/>
                <a:gdLst>
                  <a:gd name="T0" fmla="*/ 7 w 39"/>
                  <a:gd name="T1" fmla="*/ 92 h 93"/>
                  <a:gd name="T2" fmla="*/ 7 w 39"/>
                  <a:gd name="T3" fmla="*/ 93 h 93"/>
                  <a:gd name="T4" fmla="*/ 7 w 39"/>
                  <a:gd name="T5" fmla="*/ 93 h 93"/>
                  <a:gd name="T6" fmla="*/ 8 w 39"/>
                  <a:gd name="T7" fmla="*/ 92 h 93"/>
                  <a:gd name="T8" fmla="*/ 7 w 39"/>
                  <a:gd name="T9" fmla="*/ 92 h 93"/>
                  <a:gd name="T10" fmla="*/ 16 w 39"/>
                  <a:gd name="T11" fmla="*/ 26 h 93"/>
                  <a:gd name="T12" fmla="*/ 39 w 39"/>
                  <a:gd name="T13" fmla="*/ 33 h 93"/>
                  <a:gd name="T14" fmla="*/ 39 w 39"/>
                  <a:gd name="T15" fmla="*/ 30 h 93"/>
                  <a:gd name="T16" fmla="*/ 16 w 39"/>
                  <a:gd name="T17" fmla="*/ 26 h 93"/>
                  <a:gd name="T18" fmla="*/ 0 w 39"/>
                  <a:gd name="T19" fmla="*/ 0 h 93"/>
                  <a:gd name="T20" fmla="*/ 0 w 39"/>
                  <a:gd name="T21" fmla="*/ 3 h 93"/>
                  <a:gd name="T22" fmla="*/ 21 w 39"/>
                  <a:gd name="T23" fmla="*/ 11 h 93"/>
                  <a:gd name="T24" fmla="*/ 4 w 39"/>
                  <a:gd name="T25" fmla="*/ 2 h 93"/>
                  <a:gd name="T26" fmla="*/ 2 w 39"/>
                  <a:gd name="T27" fmla="*/ 1 h 93"/>
                  <a:gd name="T28" fmla="*/ 0 w 39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93">
                    <a:moveTo>
                      <a:pt x="7" y="92"/>
                    </a:moveTo>
                    <a:cubicBezTo>
                      <a:pt x="7" y="92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2"/>
                      <a:pt x="8" y="92"/>
                    </a:cubicBezTo>
                    <a:cubicBezTo>
                      <a:pt x="7" y="92"/>
                      <a:pt x="7" y="92"/>
                      <a:pt x="7" y="92"/>
                    </a:cubicBezTo>
                    <a:moveTo>
                      <a:pt x="16" y="26"/>
                    </a:moveTo>
                    <a:cubicBezTo>
                      <a:pt x="23" y="29"/>
                      <a:pt x="30" y="31"/>
                      <a:pt x="39" y="33"/>
                    </a:cubicBezTo>
                    <a:cubicBezTo>
                      <a:pt x="39" y="32"/>
                      <a:pt x="39" y="31"/>
                      <a:pt x="39" y="30"/>
                    </a:cubicBezTo>
                    <a:cubicBezTo>
                      <a:pt x="31" y="30"/>
                      <a:pt x="23" y="28"/>
                      <a:pt x="16" y="26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7" y="6"/>
                      <a:pt x="14" y="9"/>
                      <a:pt x="21" y="11"/>
                    </a:cubicBezTo>
                    <a:cubicBezTo>
                      <a:pt x="15" y="9"/>
                      <a:pt x="9" y="6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149"/>
              <p:cNvSpPr>
                <a:spLocks noEditPoints="1"/>
              </p:cNvSpPr>
              <p:nvPr/>
            </p:nvSpPr>
            <p:spPr bwMode="auto">
              <a:xfrm>
                <a:off x="2406" y="2388"/>
                <a:ext cx="48" cy="100"/>
              </a:xfrm>
              <a:custGeom>
                <a:avLst/>
                <a:gdLst>
                  <a:gd name="T0" fmla="*/ 7 w 43"/>
                  <a:gd name="T1" fmla="*/ 90 h 90"/>
                  <a:gd name="T2" fmla="*/ 7 w 43"/>
                  <a:gd name="T3" fmla="*/ 90 h 90"/>
                  <a:gd name="T4" fmla="*/ 7 w 43"/>
                  <a:gd name="T5" fmla="*/ 90 h 90"/>
                  <a:gd name="T6" fmla="*/ 7 w 43"/>
                  <a:gd name="T7" fmla="*/ 90 h 90"/>
                  <a:gd name="T8" fmla="*/ 7 w 43"/>
                  <a:gd name="T9" fmla="*/ 90 h 90"/>
                  <a:gd name="T10" fmla="*/ 0 w 43"/>
                  <a:gd name="T11" fmla="*/ 0 h 90"/>
                  <a:gd name="T12" fmla="*/ 2 w 43"/>
                  <a:gd name="T13" fmla="*/ 19 h 90"/>
                  <a:gd name="T14" fmla="*/ 16 w 43"/>
                  <a:gd name="T15" fmla="*/ 23 h 90"/>
                  <a:gd name="T16" fmla="*/ 39 w 43"/>
                  <a:gd name="T17" fmla="*/ 27 h 90"/>
                  <a:gd name="T18" fmla="*/ 43 w 43"/>
                  <a:gd name="T19" fmla="*/ 15 h 90"/>
                  <a:gd name="T20" fmla="*/ 37 w 43"/>
                  <a:gd name="T21" fmla="*/ 11 h 90"/>
                  <a:gd name="T22" fmla="*/ 21 w 43"/>
                  <a:gd name="T23" fmla="*/ 8 h 90"/>
                  <a:gd name="T24" fmla="*/ 0 w 43"/>
                  <a:gd name="T2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90">
                    <a:moveTo>
                      <a:pt x="7" y="90"/>
                    </a:moveTo>
                    <a:cubicBezTo>
                      <a:pt x="7" y="90"/>
                      <a:pt x="7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0" y="0"/>
                    </a:moveTo>
                    <a:cubicBezTo>
                      <a:pt x="1" y="6"/>
                      <a:pt x="2" y="12"/>
                      <a:pt x="2" y="19"/>
                    </a:cubicBezTo>
                    <a:cubicBezTo>
                      <a:pt x="7" y="20"/>
                      <a:pt x="11" y="22"/>
                      <a:pt x="16" y="23"/>
                    </a:cubicBezTo>
                    <a:cubicBezTo>
                      <a:pt x="23" y="25"/>
                      <a:pt x="31" y="27"/>
                      <a:pt x="39" y="27"/>
                    </a:cubicBezTo>
                    <a:cubicBezTo>
                      <a:pt x="41" y="23"/>
                      <a:pt x="42" y="19"/>
                      <a:pt x="43" y="15"/>
                    </a:cubicBezTo>
                    <a:cubicBezTo>
                      <a:pt x="41" y="13"/>
                      <a:pt x="39" y="12"/>
                      <a:pt x="37" y="11"/>
                    </a:cubicBezTo>
                    <a:cubicBezTo>
                      <a:pt x="32" y="10"/>
                      <a:pt x="26" y="9"/>
                      <a:pt x="21" y="8"/>
                    </a:cubicBezTo>
                    <a:cubicBezTo>
                      <a:pt x="14" y="6"/>
                      <a:pt x="7" y="3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150"/>
              <p:cNvSpPr>
                <a:spLocks/>
              </p:cNvSpPr>
              <p:nvPr/>
            </p:nvSpPr>
            <p:spPr bwMode="auto">
              <a:xfrm>
                <a:off x="2395" y="2402"/>
                <a:ext cx="19" cy="84"/>
              </a:xfrm>
              <a:custGeom>
                <a:avLst/>
                <a:gdLst>
                  <a:gd name="T0" fmla="*/ 0 w 17"/>
                  <a:gd name="T1" fmla="*/ 0 h 77"/>
                  <a:gd name="T2" fmla="*/ 1 w 17"/>
                  <a:gd name="T3" fmla="*/ 14 h 77"/>
                  <a:gd name="T4" fmla="*/ 5 w 17"/>
                  <a:gd name="T5" fmla="*/ 73 h 77"/>
                  <a:gd name="T6" fmla="*/ 13 w 17"/>
                  <a:gd name="T7" fmla="*/ 76 h 77"/>
                  <a:gd name="T8" fmla="*/ 17 w 17"/>
                  <a:gd name="T9" fmla="*/ 77 h 77"/>
                  <a:gd name="T10" fmla="*/ 13 w 17"/>
                  <a:gd name="T11" fmla="*/ 18 h 77"/>
                  <a:gd name="T12" fmla="*/ 12 w 17"/>
                  <a:gd name="T13" fmla="*/ 7 h 77"/>
                  <a:gd name="T14" fmla="*/ 7 w 17"/>
                  <a:gd name="T15" fmla="*/ 4 h 77"/>
                  <a:gd name="T16" fmla="*/ 0 w 17"/>
                  <a:gd name="T1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7">
                    <a:moveTo>
                      <a:pt x="0" y="0"/>
                    </a:moveTo>
                    <a:cubicBezTo>
                      <a:pt x="0" y="5"/>
                      <a:pt x="1" y="10"/>
                      <a:pt x="1" y="14"/>
                    </a:cubicBezTo>
                    <a:cubicBezTo>
                      <a:pt x="3" y="34"/>
                      <a:pt x="4" y="53"/>
                      <a:pt x="5" y="73"/>
                    </a:cubicBezTo>
                    <a:cubicBezTo>
                      <a:pt x="7" y="74"/>
                      <a:pt x="10" y="75"/>
                      <a:pt x="13" y="76"/>
                    </a:cubicBezTo>
                    <a:cubicBezTo>
                      <a:pt x="14" y="76"/>
                      <a:pt x="15" y="76"/>
                      <a:pt x="17" y="77"/>
                    </a:cubicBezTo>
                    <a:cubicBezTo>
                      <a:pt x="16" y="57"/>
                      <a:pt x="15" y="38"/>
                      <a:pt x="13" y="18"/>
                    </a:cubicBezTo>
                    <a:cubicBezTo>
                      <a:pt x="13" y="14"/>
                      <a:pt x="12" y="11"/>
                      <a:pt x="12" y="7"/>
                    </a:cubicBezTo>
                    <a:cubicBezTo>
                      <a:pt x="10" y="6"/>
                      <a:pt x="9" y="5"/>
                      <a:pt x="7" y="4"/>
                    </a:cubicBezTo>
                    <a:cubicBezTo>
                      <a:pt x="4" y="3"/>
                      <a:pt x="2" y="2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151"/>
              <p:cNvSpPr>
                <a:spLocks noEditPoints="1"/>
              </p:cNvSpPr>
              <p:nvPr/>
            </p:nvSpPr>
            <p:spPr bwMode="auto">
              <a:xfrm>
                <a:off x="2402" y="2385"/>
                <a:ext cx="12" cy="103"/>
              </a:xfrm>
              <a:custGeom>
                <a:avLst/>
                <a:gdLst>
                  <a:gd name="T0" fmla="*/ 7 w 11"/>
                  <a:gd name="T1" fmla="*/ 91 h 93"/>
                  <a:gd name="T2" fmla="*/ 11 w 11"/>
                  <a:gd name="T3" fmla="*/ 93 h 93"/>
                  <a:gd name="T4" fmla="*/ 11 w 11"/>
                  <a:gd name="T5" fmla="*/ 92 h 93"/>
                  <a:gd name="T6" fmla="*/ 7 w 11"/>
                  <a:gd name="T7" fmla="*/ 91 h 93"/>
                  <a:gd name="T8" fmla="*/ 0 w 11"/>
                  <a:gd name="T9" fmla="*/ 0 h 93"/>
                  <a:gd name="T10" fmla="*/ 4 w 11"/>
                  <a:gd name="T11" fmla="*/ 3 h 93"/>
                  <a:gd name="T12" fmla="*/ 4 w 11"/>
                  <a:gd name="T13" fmla="*/ 0 h 93"/>
                  <a:gd name="T14" fmla="*/ 0 w 11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3">
                    <a:moveTo>
                      <a:pt x="7" y="91"/>
                    </a:moveTo>
                    <a:cubicBezTo>
                      <a:pt x="8" y="91"/>
                      <a:pt x="9" y="92"/>
                      <a:pt x="11" y="93"/>
                    </a:cubicBezTo>
                    <a:cubicBezTo>
                      <a:pt x="11" y="93"/>
                      <a:pt x="11" y="92"/>
                      <a:pt x="11" y="92"/>
                    </a:cubicBezTo>
                    <a:cubicBezTo>
                      <a:pt x="9" y="91"/>
                      <a:pt x="8" y="91"/>
                      <a:pt x="7" y="91"/>
                    </a:cubicBezTo>
                    <a:moveTo>
                      <a:pt x="0" y="0"/>
                    </a:moveTo>
                    <a:cubicBezTo>
                      <a:pt x="1" y="1"/>
                      <a:pt x="3" y="2"/>
                      <a:pt x="4" y="3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152"/>
              <p:cNvSpPr>
                <a:spLocks noEditPoints="1"/>
              </p:cNvSpPr>
              <p:nvPr/>
            </p:nvSpPr>
            <p:spPr bwMode="auto">
              <a:xfrm>
                <a:off x="2393" y="2385"/>
                <a:ext cx="21" cy="103"/>
              </a:xfrm>
              <a:custGeom>
                <a:avLst/>
                <a:gdLst>
                  <a:gd name="T0" fmla="*/ 7 w 19"/>
                  <a:gd name="T1" fmla="*/ 88 h 93"/>
                  <a:gd name="T2" fmla="*/ 7 w 19"/>
                  <a:gd name="T3" fmla="*/ 92 h 93"/>
                  <a:gd name="T4" fmla="*/ 7 w 19"/>
                  <a:gd name="T5" fmla="*/ 92 h 93"/>
                  <a:gd name="T6" fmla="*/ 19 w 19"/>
                  <a:gd name="T7" fmla="*/ 93 h 93"/>
                  <a:gd name="T8" fmla="*/ 19 w 19"/>
                  <a:gd name="T9" fmla="*/ 93 h 93"/>
                  <a:gd name="T10" fmla="*/ 15 w 19"/>
                  <a:gd name="T11" fmla="*/ 91 h 93"/>
                  <a:gd name="T12" fmla="*/ 7 w 19"/>
                  <a:gd name="T13" fmla="*/ 88 h 93"/>
                  <a:gd name="T14" fmla="*/ 7 w 19"/>
                  <a:gd name="T15" fmla="*/ 0 h 93"/>
                  <a:gd name="T16" fmla="*/ 0 w 19"/>
                  <a:gd name="T17" fmla="*/ 1 h 93"/>
                  <a:gd name="T18" fmla="*/ 2 w 19"/>
                  <a:gd name="T19" fmla="*/ 15 h 93"/>
                  <a:gd name="T20" fmla="*/ 9 w 19"/>
                  <a:gd name="T21" fmla="*/ 19 h 93"/>
                  <a:gd name="T22" fmla="*/ 14 w 19"/>
                  <a:gd name="T23" fmla="*/ 22 h 93"/>
                  <a:gd name="T24" fmla="*/ 12 w 19"/>
                  <a:gd name="T25" fmla="*/ 3 h 93"/>
                  <a:gd name="T26" fmla="*/ 8 w 19"/>
                  <a:gd name="T27" fmla="*/ 0 h 93"/>
                  <a:gd name="T28" fmla="*/ 7 w 19"/>
                  <a:gd name="T2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93">
                    <a:moveTo>
                      <a:pt x="7" y="88"/>
                    </a:moveTo>
                    <a:cubicBezTo>
                      <a:pt x="7" y="89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11" y="92"/>
                      <a:pt x="15" y="93"/>
                      <a:pt x="19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7" y="92"/>
                      <a:pt x="16" y="91"/>
                      <a:pt x="15" y="91"/>
                    </a:cubicBezTo>
                    <a:cubicBezTo>
                      <a:pt x="12" y="90"/>
                      <a:pt x="9" y="89"/>
                      <a:pt x="7" y="88"/>
                    </a:cubicBezTo>
                    <a:moveTo>
                      <a:pt x="7" y="0"/>
                    </a:moveTo>
                    <a:cubicBezTo>
                      <a:pt x="5" y="0"/>
                      <a:pt x="3" y="0"/>
                      <a:pt x="0" y="1"/>
                    </a:cubicBezTo>
                    <a:cubicBezTo>
                      <a:pt x="1" y="6"/>
                      <a:pt x="1" y="10"/>
                      <a:pt x="2" y="15"/>
                    </a:cubicBezTo>
                    <a:cubicBezTo>
                      <a:pt x="4" y="17"/>
                      <a:pt x="6" y="18"/>
                      <a:pt x="9" y="19"/>
                    </a:cubicBezTo>
                    <a:cubicBezTo>
                      <a:pt x="11" y="20"/>
                      <a:pt x="12" y="21"/>
                      <a:pt x="14" y="22"/>
                    </a:cubicBezTo>
                    <a:cubicBezTo>
                      <a:pt x="14" y="15"/>
                      <a:pt x="13" y="9"/>
                      <a:pt x="12" y="3"/>
                    </a:cubicBezTo>
                    <a:cubicBezTo>
                      <a:pt x="11" y="2"/>
                      <a:pt x="9" y="1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153"/>
              <p:cNvSpPr>
                <a:spLocks noEditPoints="1"/>
              </p:cNvSpPr>
              <p:nvPr/>
            </p:nvSpPr>
            <p:spPr bwMode="auto">
              <a:xfrm>
                <a:off x="2272" y="2390"/>
                <a:ext cx="110" cy="169"/>
              </a:xfrm>
              <a:custGeom>
                <a:avLst/>
                <a:gdLst>
                  <a:gd name="T0" fmla="*/ 27 w 100"/>
                  <a:gd name="T1" fmla="*/ 66 h 154"/>
                  <a:gd name="T2" fmla="*/ 0 w 100"/>
                  <a:gd name="T3" fmla="*/ 154 h 154"/>
                  <a:gd name="T4" fmla="*/ 13 w 100"/>
                  <a:gd name="T5" fmla="*/ 151 h 154"/>
                  <a:gd name="T6" fmla="*/ 26 w 100"/>
                  <a:gd name="T7" fmla="*/ 128 h 154"/>
                  <a:gd name="T8" fmla="*/ 67 w 100"/>
                  <a:gd name="T9" fmla="*/ 91 h 154"/>
                  <a:gd name="T10" fmla="*/ 27 w 100"/>
                  <a:gd name="T11" fmla="*/ 66 h 154"/>
                  <a:gd name="T12" fmla="*/ 95 w 100"/>
                  <a:gd name="T13" fmla="*/ 0 h 154"/>
                  <a:gd name="T14" fmla="*/ 36 w 100"/>
                  <a:gd name="T15" fmla="*/ 51 h 154"/>
                  <a:gd name="T16" fmla="*/ 89 w 100"/>
                  <a:gd name="T17" fmla="*/ 83 h 154"/>
                  <a:gd name="T18" fmla="*/ 100 w 100"/>
                  <a:gd name="T19" fmla="*/ 82 h 154"/>
                  <a:gd name="T20" fmla="*/ 97 w 100"/>
                  <a:gd name="T21" fmla="*/ 27 h 154"/>
                  <a:gd name="T22" fmla="*/ 95 w 10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54">
                    <a:moveTo>
                      <a:pt x="27" y="66"/>
                    </a:moveTo>
                    <a:cubicBezTo>
                      <a:pt x="13" y="93"/>
                      <a:pt x="3" y="124"/>
                      <a:pt x="0" y="154"/>
                    </a:cubicBezTo>
                    <a:cubicBezTo>
                      <a:pt x="4" y="153"/>
                      <a:pt x="9" y="152"/>
                      <a:pt x="13" y="151"/>
                    </a:cubicBezTo>
                    <a:cubicBezTo>
                      <a:pt x="16" y="143"/>
                      <a:pt x="21" y="135"/>
                      <a:pt x="26" y="128"/>
                    </a:cubicBezTo>
                    <a:cubicBezTo>
                      <a:pt x="37" y="112"/>
                      <a:pt x="51" y="100"/>
                      <a:pt x="67" y="91"/>
                    </a:cubicBezTo>
                    <a:cubicBezTo>
                      <a:pt x="54" y="82"/>
                      <a:pt x="40" y="73"/>
                      <a:pt x="27" y="66"/>
                    </a:cubicBezTo>
                    <a:moveTo>
                      <a:pt x="95" y="0"/>
                    </a:moveTo>
                    <a:cubicBezTo>
                      <a:pt x="72" y="8"/>
                      <a:pt x="52" y="26"/>
                      <a:pt x="36" y="51"/>
                    </a:cubicBezTo>
                    <a:cubicBezTo>
                      <a:pt x="54" y="59"/>
                      <a:pt x="72" y="70"/>
                      <a:pt x="89" y="83"/>
                    </a:cubicBezTo>
                    <a:cubicBezTo>
                      <a:pt x="93" y="83"/>
                      <a:pt x="97" y="82"/>
                      <a:pt x="100" y="82"/>
                    </a:cubicBezTo>
                    <a:cubicBezTo>
                      <a:pt x="100" y="63"/>
                      <a:pt x="99" y="45"/>
                      <a:pt x="97" y="27"/>
                    </a:cubicBezTo>
                    <a:cubicBezTo>
                      <a:pt x="96" y="18"/>
                      <a:pt x="96" y="9"/>
                      <a:pt x="95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154"/>
              <p:cNvSpPr>
                <a:spLocks noEditPoints="1"/>
              </p:cNvSpPr>
              <p:nvPr/>
            </p:nvSpPr>
            <p:spPr bwMode="auto">
              <a:xfrm>
                <a:off x="2310" y="2446"/>
                <a:ext cx="60" cy="102"/>
              </a:xfrm>
              <a:custGeom>
                <a:avLst/>
                <a:gdLst>
                  <a:gd name="T0" fmla="*/ 12 w 55"/>
                  <a:gd name="T1" fmla="*/ 77 h 93"/>
                  <a:gd name="T2" fmla="*/ 0 w 55"/>
                  <a:gd name="T3" fmla="*/ 93 h 93"/>
                  <a:gd name="T4" fmla="*/ 5 w 55"/>
                  <a:gd name="T5" fmla="*/ 92 h 93"/>
                  <a:gd name="T6" fmla="*/ 12 w 55"/>
                  <a:gd name="T7" fmla="*/ 77 h 93"/>
                  <a:gd name="T8" fmla="*/ 2 w 55"/>
                  <a:gd name="T9" fmla="*/ 0 h 93"/>
                  <a:gd name="T10" fmla="*/ 1 w 55"/>
                  <a:gd name="T11" fmla="*/ 1 h 93"/>
                  <a:gd name="T12" fmla="*/ 50 w 55"/>
                  <a:gd name="T13" fmla="*/ 34 h 93"/>
                  <a:gd name="T14" fmla="*/ 55 w 55"/>
                  <a:gd name="T15" fmla="*/ 32 h 93"/>
                  <a:gd name="T16" fmla="*/ 2 w 55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93">
                    <a:moveTo>
                      <a:pt x="12" y="77"/>
                    </a:moveTo>
                    <a:cubicBezTo>
                      <a:pt x="8" y="82"/>
                      <a:pt x="3" y="87"/>
                      <a:pt x="0" y="93"/>
                    </a:cubicBezTo>
                    <a:cubicBezTo>
                      <a:pt x="1" y="93"/>
                      <a:pt x="3" y="92"/>
                      <a:pt x="5" y="92"/>
                    </a:cubicBezTo>
                    <a:cubicBezTo>
                      <a:pt x="7" y="86"/>
                      <a:pt x="9" y="81"/>
                      <a:pt x="12" y="77"/>
                    </a:cubicBezTo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7" y="10"/>
                      <a:pt x="34" y="21"/>
                      <a:pt x="50" y="34"/>
                    </a:cubicBezTo>
                    <a:cubicBezTo>
                      <a:pt x="52" y="33"/>
                      <a:pt x="54" y="33"/>
                      <a:pt x="55" y="32"/>
                    </a:cubicBezTo>
                    <a:cubicBezTo>
                      <a:pt x="38" y="19"/>
                      <a:pt x="20" y="8"/>
                      <a:pt x="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155"/>
              <p:cNvSpPr>
                <a:spLocks/>
              </p:cNvSpPr>
              <p:nvPr/>
            </p:nvSpPr>
            <p:spPr bwMode="auto">
              <a:xfrm>
                <a:off x="2286" y="2447"/>
                <a:ext cx="97" cy="109"/>
              </a:xfrm>
              <a:custGeom>
                <a:avLst/>
                <a:gdLst>
                  <a:gd name="T0" fmla="*/ 22 w 88"/>
                  <a:gd name="T1" fmla="*/ 0 h 99"/>
                  <a:gd name="T2" fmla="*/ 14 w 88"/>
                  <a:gd name="T3" fmla="*/ 14 h 99"/>
                  <a:gd name="T4" fmla="*/ 54 w 88"/>
                  <a:gd name="T5" fmla="*/ 39 h 99"/>
                  <a:gd name="T6" fmla="*/ 13 w 88"/>
                  <a:gd name="T7" fmla="*/ 76 h 99"/>
                  <a:gd name="T8" fmla="*/ 0 w 88"/>
                  <a:gd name="T9" fmla="*/ 99 h 99"/>
                  <a:gd name="T10" fmla="*/ 21 w 88"/>
                  <a:gd name="T11" fmla="*/ 92 h 99"/>
                  <a:gd name="T12" fmla="*/ 33 w 88"/>
                  <a:gd name="T13" fmla="*/ 76 h 99"/>
                  <a:gd name="T14" fmla="*/ 88 w 88"/>
                  <a:gd name="T15" fmla="*/ 38 h 99"/>
                  <a:gd name="T16" fmla="*/ 87 w 88"/>
                  <a:gd name="T17" fmla="*/ 30 h 99"/>
                  <a:gd name="T18" fmla="*/ 76 w 88"/>
                  <a:gd name="T19" fmla="*/ 31 h 99"/>
                  <a:gd name="T20" fmla="*/ 71 w 88"/>
                  <a:gd name="T21" fmla="*/ 33 h 99"/>
                  <a:gd name="T22" fmla="*/ 22 w 8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99">
                    <a:moveTo>
                      <a:pt x="22" y="0"/>
                    </a:moveTo>
                    <a:cubicBezTo>
                      <a:pt x="19" y="5"/>
                      <a:pt x="17" y="9"/>
                      <a:pt x="14" y="14"/>
                    </a:cubicBezTo>
                    <a:cubicBezTo>
                      <a:pt x="27" y="21"/>
                      <a:pt x="41" y="30"/>
                      <a:pt x="54" y="39"/>
                    </a:cubicBezTo>
                    <a:cubicBezTo>
                      <a:pt x="38" y="48"/>
                      <a:pt x="24" y="60"/>
                      <a:pt x="13" y="76"/>
                    </a:cubicBezTo>
                    <a:cubicBezTo>
                      <a:pt x="8" y="83"/>
                      <a:pt x="3" y="91"/>
                      <a:pt x="0" y="99"/>
                    </a:cubicBezTo>
                    <a:cubicBezTo>
                      <a:pt x="7" y="97"/>
                      <a:pt x="14" y="95"/>
                      <a:pt x="21" y="92"/>
                    </a:cubicBezTo>
                    <a:cubicBezTo>
                      <a:pt x="24" y="86"/>
                      <a:pt x="29" y="81"/>
                      <a:pt x="33" y="76"/>
                    </a:cubicBezTo>
                    <a:cubicBezTo>
                      <a:pt x="45" y="56"/>
                      <a:pt x="65" y="43"/>
                      <a:pt x="88" y="38"/>
                    </a:cubicBezTo>
                    <a:cubicBezTo>
                      <a:pt x="88" y="35"/>
                      <a:pt x="88" y="33"/>
                      <a:pt x="87" y="30"/>
                    </a:cubicBezTo>
                    <a:cubicBezTo>
                      <a:pt x="84" y="30"/>
                      <a:pt x="80" y="31"/>
                      <a:pt x="76" y="31"/>
                    </a:cubicBezTo>
                    <a:cubicBezTo>
                      <a:pt x="75" y="32"/>
                      <a:pt x="73" y="32"/>
                      <a:pt x="71" y="33"/>
                    </a:cubicBezTo>
                    <a:cubicBezTo>
                      <a:pt x="55" y="20"/>
                      <a:pt x="38" y="9"/>
                      <a:pt x="22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156"/>
              <p:cNvSpPr>
                <a:spLocks noEditPoints="1"/>
              </p:cNvSpPr>
              <p:nvPr/>
            </p:nvSpPr>
            <p:spPr bwMode="auto">
              <a:xfrm>
                <a:off x="2445" y="2430"/>
                <a:ext cx="79" cy="126"/>
              </a:xfrm>
              <a:custGeom>
                <a:avLst/>
                <a:gdLst>
                  <a:gd name="T0" fmla="*/ 39 w 72"/>
                  <a:gd name="T1" fmla="*/ 106 h 114"/>
                  <a:gd name="T2" fmla="*/ 42 w 72"/>
                  <a:gd name="T3" fmla="*/ 114 h 114"/>
                  <a:gd name="T4" fmla="*/ 46 w 72"/>
                  <a:gd name="T5" fmla="*/ 109 h 114"/>
                  <a:gd name="T6" fmla="*/ 39 w 72"/>
                  <a:gd name="T7" fmla="*/ 106 h 114"/>
                  <a:gd name="T8" fmla="*/ 31 w 72"/>
                  <a:gd name="T9" fmla="*/ 0 h 114"/>
                  <a:gd name="T10" fmla="*/ 24 w 72"/>
                  <a:gd name="T11" fmla="*/ 20 h 114"/>
                  <a:gd name="T12" fmla="*/ 0 w 72"/>
                  <a:gd name="T13" fmla="*/ 61 h 114"/>
                  <a:gd name="T14" fmla="*/ 22 w 72"/>
                  <a:gd name="T15" fmla="*/ 79 h 114"/>
                  <a:gd name="T16" fmla="*/ 50 w 72"/>
                  <a:gd name="T17" fmla="*/ 92 h 114"/>
                  <a:gd name="T18" fmla="*/ 58 w 72"/>
                  <a:gd name="T19" fmla="*/ 96 h 114"/>
                  <a:gd name="T20" fmla="*/ 72 w 72"/>
                  <a:gd name="T21" fmla="*/ 85 h 114"/>
                  <a:gd name="T22" fmla="*/ 31 w 72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4">
                    <a:moveTo>
                      <a:pt x="39" y="106"/>
                    </a:moveTo>
                    <a:cubicBezTo>
                      <a:pt x="40" y="109"/>
                      <a:pt x="41" y="111"/>
                      <a:pt x="42" y="114"/>
                    </a:cubicBezTo>
                    <a:cubicBezTo>
                      <a:pt x="43" y="112"/>
                      <a:pt x="44" y="111"/>
                      <a:pt x="46" y="109"/>
                    </a:cubicBezTo>
                    <a:cubicBezTo>
                      <a:pt x="43" y="108"/>
                      <a:pt x="41" y="107"/>
                      <a:pt x="39" y="106"/>
                    </a:cubicBezTo>
                    <a:moveTo>
                      <a:pt x="31" y="0"/>
                    </a:moveTo>
                    <a:cubicBezTo>
                      <a:pt x="29" y="7"/>
                      <a:pt x="26" y="14"/>
                      <a:pt x="24" y="20"/>
                    </a:cubicBezTo>
                    <a:cubicBezTo>
                      <a:pt x="17" y="35"/>
                      <a:pt x="9" y="49"/>
                      <a:pt x="0" y="61"/>
                    </a:cubicBezTo>
                    <a:cubicBezTo>
                      <a:pt x="8" y="66"/>
                      <a:pt x="16" y="72"/>
                      <a:pt x="22" y="79"/>
                    </a:cubicBezTo>
                    <a:cubicBezTo>
                      <a:pt x="31" y="84"/>
                      <a:pt x="40" y="88"/>
                      <a:pt x="50" y="92"/>
                    </a:cubicBezTo>
                    <a:cubicBezTo>
                      <a:pt x="52" y="94"/>
                      <a:pt x="55" y="95"/>
                      <a:pt x="58" y="96"/>
                    </a:cubicBezTo>
                    <a:cubicBezTo>
                      <a:pt x="63" y="92"/>
                      <a:pt x="67" y="88"/>
                      <a:pt x="72" y="85"/>
                    </a:cubicBezTo>
                    <a:cubicBezTo>
                      <a:pt x="64" y="54"/>
                      <a:pt x="50" y="23"/>
                      <a:pt x="31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157"/>
              <p:cNvSpPr>
                <a:spLocks/>
              </p:cNvSpPr>
              <p:nvPr/>
            </p:nvSpPr>
            <p:spPr bwMode="auto">
              <a:xfrm>
                <a:off x="2469" y="2517"/>
                <a:ext cx="40" cy="20"/>
              </a:xfrm>
              <a:custGeom>
                <a:avLst/>
                <a:gdLst>
                  <a:gd name="T0" fmla="*/ 0 w 36"/>
                  <a:gd name="T1" fmla="*/ 0 h 18"/>
                  <a:gd name="T2" fmla="*/ 4 w 36"/>
                  <a:gd name="T3" fmla="*/ 4 h 18"/>
                  <a:gd name="T4" fmla="*/ 16 w 36"/>
                  <a:gd name="T5" fmla="*/ 9 h 18"/>
                  <a:gd name="T6" fmla="*/ 36 w 36"/>
                  <a:gd name="T7" fmla="*/ 18 h 18"/>
                  <a:gd name="T8" fmla="*/ 36 w 36"/>
                  <a:gd name="T9" fmla="*/ 17 h 18"/>
                  <a:gd name="T10" fmla="*/ 28 w 36"/>
                  <a:gd name="T11" fmla="*/ 13 h 18"/>
                  <a:gd name="T12" fmla="*/ 0 w 3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0" y="0"/>
                    </a:moveTo>
                    <a:cubicBezTo>
                      <a:pt x="1" y="1"/>
                      <a:pt x="3" y="2"/>
                      <a:pt x="4" y="4"/>
                    </a:cubicBezTo>
                    <a:cubicBezTo>
                      <a:pt x="8" y="6"/>
                      <a:pt x="12" y="8"/>
                      <a:pt x="16" y="9"/>
                    </a:cubicBezTo>
                    <a:cubicBezTo>
                      <a:pt x="22" y="12"/>
                      <a:pt x="29" y="15"/>
                      <a:pt x="36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3" y="16"/>
                      <a:pt x="30" y="15"/>
                      <a:pt x="28" y="13"/>
                    </a:cubicBezTo>
                    <a:cubicBezTo>
                      <a:pt x="18" y="9"/>
                      <a:pt x="9" y="5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158"/>
              <p:cNvSpPr>
                <a:spLocks/>
              </p:cNvSpPr>
              <p:nvPr/>
            </p:nvSpPr>
            <p:spPr bwMode="auto">
              <a:xfrm>
                <a:off x="2474" y="2522"/>
                <a:ext cx="35" cy="28"/>
              </a:xfrm>
              <a:custGeom>
                <a:avLst/>
                <a:gdLst>
                  <a:gd name="T0" fmla="*/ 0 w 32"/>
                  <a:gd name="T1" fmla="*/ 0 h 26"/>
                  <a:gd name="T2" fmla="*/ 13 w 32"/>
                  <a:gd name="T3" fmla="*/ 23 h 26"/>
                  <a:gd name="T4" fmla="*/ 20 w 32"/>
                  <a:gd name="T5" fmla="*/ 26 h 26"/>
                  <a:gd name="T6" fmla="*/ 32 w 32"/>
                  <a:gd name="T7" fmla="*/ 14 h 26"/>
                  <a:gd name="T8" fmla="*/ 12 w 32"/>
                  <a:gd name="T9" fmla="*/ 5 h 26"/>
                  <a:gd name="T10" fmla="*/ 0 w 3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cubicBezTo>
                      <a:pt x="5" y="7"/>
                      <a:pt x="10" y="15"/>
                      <a:pt x="13" y="23"/>
                    </a:cubicBezTo>
                    <a:cubicBezTo>
                      <a:pt x="15" y="24"/>
                      <a:pt x="17" y="25"/>
                      <a:pt x="20" y="26"/>
                    </a:cubicBezTo>
                    <a:cubicBezTo>
                      <a:pt x="23" y="21"/>
                      <a:pt x="27" y="17"/>
                      <a:pt x="32" y="14"/>
                    </a:cubicBezTo>
                    <a:cubicBezTo>
                      <a:pt x="25" y="11"/>
                      <a:pt x="18" y="8"/>
                      <a:pt x="12" y="5"/>
                    </a:cubicBezTo>
                    <a:cubicBezTo>
                      <a:pt x="8" y="4"/>
                      <a:pt x="4" y="2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159"/>
              <p:cNvSpPr>
                <a:spLocks/>
              </p:cNvSpPr>
              <p:nvPr/>
            </p:nvSpPr>
            <p:spPr bwMode="auto">
              <a:xfrm>
                <a:off x="2433" y="2423"/>
                <a:ext cx="46" cy="75"/>
              </a:xfrm>
              <a:custGeom>
                <a:avLst/>
                <a:gdLst>
                  <a:gd name="T0" fmla="*/ 31 w 42"/>
                  <a:gd name="T1" fmla="*/ 0 h 68"/>
                  <a:gd name="T2" fmla="*/ 23 w 42"/>
                  <a:gd name="T3" fmla="*/ 23 h 68"/>
                  <a:gd name="T4" fmla="*/ 0 w 42"/>
                  <a:gd name="T5" fmla="*/ 63 h 68"/>
                  <a:gd name="T6" fmla="*/ 11 w 42"/>
                  <a:gd name="T7" fmla="*/ 68 h 68"/>
                  <a:gd name="T8" fmla="*/ 35 w 42"/>
                  <a:gd name="T9" fmla="*/ 27 h 68"/>
                  <a:gd name="T10" fmla="*/ 42 w 42"/>
                  <a:gd name="T11" fmla="*/ 7 h 68"/>
                  <a:gd name="T12" fmla="*/ 37 w 42"/>
                  <a:gd name="T13" fmla="*/ 0 h 68"/>
                  <a:gd name="T14" fmla="*/ 36 w 42"/>
                  <a:gd name="T15" fmla="*/ 0 h 68"/>
                  <a:gd name="T16" fmla="*/ 36 w 42"/>
                  <a:gd name="T17" fmla="*/ 0 h 68"/>
                  <a:gd name="T18" fmla="*/ 31 w 42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8">
                    <a:moveTo>
                      <a:pt x="31" y="0"/>
                    </a:moveTo>
                    <a:cubicBezTo>
                      <a:pt x="28" y="8"/>
                      <a:pt x="26" y="16"/>
                      <a:pt x="23" y="23"/>
                    </a:cubicBezTo>
                    <a:cubicBezTo>
                      <a:pt x="16" y="38"/>
                      <a:pt x="9" y="52"/>
                      <a:pt x="0" y="63"/>
                    </a:cubicBezTo>
                    <a:cubicBezTo>
                      <a:pt x="4" y="65"/>
                      <a:pt x="7" y="67"/>
                      <a:pt x="11" y="68"/>
                    </a:cubicBezTo>
                    <a:cubicBezTo>
                      <a:pt x="20" y="56"/>
                      <a:pt x="28" y="42"/>
                      <a:pt x="35" y="27"/>
                    </a:cubicBezTo>
                    <a:cubicBezTo>
                      <a:pt x="37" y="21"/>
                      <a:pt x="40" y="14"/>
                      <a:pt x="42" y="7"/>
                    </a:cubicBezTo>
                    <a:cubicBezTo>
                      <a:pt x="40" y="5"/>
                      <a:pt x="38" y="2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2" y="0"/>
                      <a:pt x="31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160"/>
              <p:cNvSpPr>
                <a:spLocks/>
              </p:cNvSpPr>
              <p:nvPr/>
            </p:nvSpPr>
            <p:spPr bwMode="auto">
              <a:xfrm>
                <a:off x="2467" y="2418"/>
                <a:ext cx="7" cy="5"/>
              </a:xfrm>
              <a:custGeom>
                <a:avLst/>
                <a:gdLst>
                  <a:gd name="T0" fmla="*/ 2 w 6"/>
                  <a:gd name="T1" fmla="*/ 0 h 4"/>
                  <a:gd name="T2" fmla="*/ 1 w 6"/>
                  <a:gd name="T3" fmla="*/ 0 h 4"/>
                  <a:gd name="T4" fmla="*/ 0 w 6"/>
                  <a:gd name="T5" fmla="*/ 4 h 4"/>
                  <a:gd name="T6" fmla="*/ 5 w 6"/>
                  <a:gd name="T7" fmla="*/ 4 h 4"/>
                  <a:gd name="T8" fmla="*/ 5 w 6"/>
                  <a:gd name="T9" fmla="*/ 4 h 4"/>
                  <a:gd name="T10" fmla="*/ 6 w 6"/>
                  <a:gd name="T11" fmla="*/ 4 h 4"/>
                  <a:gd name="T12" fmla="*/ 2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4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4" y="3"/>
                      <a:pt x="3" y="2"/>
                      <a:pt x="2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161"/>
              <p:cNvSpPr>
                <a:spLocks/>
              </p:cNvSpPr>
              <p:nvPr/>
            </p:nvSpPr>
            <p:spPr bwMode="auto">
              <a:xfrm>
                <a:off x="2468" y="241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162"/>
              <p:cNvSpPr>
                <a:spLocks noEditPoints="1"/>
              </p:cNvSpPr>
              <p:nvPr/>
            </p:nvSpPr>
            <p:spPr bwMode="auto">
              <a:xfrm>
                <a:off x="2270" y="2583"/>
                <a:ext cx="66" cy="83"/>
              </a:xfrm>
              <a:custGeom>
                <a:avLst/>
                <a:gdLst>
                  <a:gd name="T0" fmla="*/ 41 w 60"/>
                  <a:gd name="T1" fmla="*/ 40 h 75"/>
                  <a:gd name="T2" fmla="*/ 51 w 60"/>
                  <a:gd name="T3" fmla="*/ 59 h 75"/>
                  <a:gd name="T4" fmla="*/ 60 w 60"/>
                  <a:gd name="T5" fmla="*/ 56 h 75"/>
                  <a:gd name="T6" fmla="*/ 49 w 60"/>
                  <a:gd name="T7" fmla="*/ 42 h 75"/>
                  <a:gd name="T8" fmla="*/ 41 w 60"/>
                  <a:gd name="T9" fmla="*/ 40 h 75"/>
                  <a:gd name="T10" fmla="*/ 3 w 60"/>
                  <a:gd name="T11" fmla="*/ 29 h 75"/>
                  <a:gd name="T12" fmla="*/ 21 w 60"/>
                  <a:gd name="T13" fmla="*/ 75 h 75"/>
                  <a:gd name="T14" fmla="*/ 29 w 60"/>
                  <a:gd name="T15" fmla="*/ 70 h 75"/>
                  <a:gd name="T16" fmla="*/ 11 w 60"/>
                  <a:gd name="T17" fmla="*/ 31 h 75"/>
                  <a:gd name="T18" fmla="*/ 11 w 60"/>
                  <a:gd name="T19" fmla="*/ 31 h 75"/>
                  <a:gd name="T20" fmla="*/ 3 w 60"/>
                  <a:gd name="T21" fmla="*/ 29 h 75"/>
                  <a:gd name="T22" fmla="*/ 36 w 60"/>
                  <a:gd name="T23" fmla="*/ 11 h 75"/>
                  <a:gd name="T24" fmla="*/ 36 w 60"/>
                  <a:gd name="T25" fmla="*/ 14 h 75"/>
                  <a:gd name="T26" fmla="*/ 37 w 60"/>
                  <a:gd name="T27" fmla="*/ 22 h 75"/>
                  <a:gd name="T28" fmla="*/ 39 w 60"/>
                  <a:gd name="T29" fmla="*/ 22 h 75"/>
                  <a:gd name="T30" fmla="*/ 36 w 60"/>
                  <a:gd name="T31" fmla="*/ 11 h 75"/>
                  <a:gd name="T32" fmla="*/ 9 w 60"/>
                  <a:gd name="T33" fmla="*/ 0 h 75"/>
                  <a:gd name="T34" fmla="*/ 0 w 60"/>
                  <a:gd name="T35" fmla="*/ 1 h 75"/>
                  <a:gd name="T36" fmla="*/ 1 w 60"/>
                  <a:gd name="T37" fmla="*/ 10 h 75"/>
                  <a:gd name="T38" fmla="*/ 8 w 60"/>
                  <a:gd name="T39" fmla="*/ 13 h 75"/>
                  <a:gd name="T40" fmla="*/ 8 w 60"/>
                  <a:gd name="T41" fmla="*/ 10 h 75"/>
                  <a:gd name="T42" fmla="*/ 9 w 60"/>
                  <a:gd name="T4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75">
                    <a:moveTo>
                      <a:pt x="41" y="40"/>
                    </a:moveTo>
                    <a:cubicBezTo>
                      <a:pt x="43" y="47"/>
                      <a:pt x="46" y="53"/>
                      <a:pt x="51" y="59"/>
                    </a:cubicBezTo>
                    <a:cubicBezTo>
                      <a:pt x="54" y="58"/>
                      <a:pt x="57" y="57"/>
                      <a:pt x="60" y="56"/>
                    </a:cubicBezTo>
                    <a:cubicBezTo>
                      <a:pt x="56" y="52"/>
                      <a:pt x="52" y="47"/>
                      <a:pt x="49" y="42"/>
                    </a:cubicBezTo>
                    <a:cubicBezTo>
                      <a:pt x="46" y="42"/>
                      <a:pt x="44" y="41"/>
                      <a:pt x="41" y="40"/>
                    </a:cubicBezTo>
                    <a:moveTo>
                      <a:pt x="3" y="29"/>
                    </a:moveTo>
                    <a:cubicBezTo>
                      <a:pt x="6" y="47"/>
                      <a:pt x="13" y="62"/>
                      <a:pt x="21" y="75"/>
                    </a:cubicBezTo>
                    <a:cubicBezTo>
                      <a:pt x="24" y="73"/>
                      <a:pt x="27" y="71"/>
                      <a:pt x="29" y="70"/>
                    </a:cubicBezTo>
                    <a:cubicBezTo>
                      <a:pt x="20" y="57"/>
                      <a:pt x="14" y="44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8" y="30"/>
                      <a:pt x="5" y="30"/>
                      <a:pt x="3" y="29"/>
                    </a:cubicBezTo>
                    <a:moveTo>
                      <a:pt x="36" y="11"/>
                    </a:moveTo>
                    <a:cubicBezTo>
                      <a:pt x="36" y="12"/>
                      <a:pt x="36" y="13"/>
                      <a:pt x="36" y="14"/>
                    </a:cubicBezTo>
                    <a:cubicBezTo>
                      <a:pt x="36" y="17"/>
                      <a:pt x="36" y="19"/>
                      <a:pt x="37" y="22"/>
                    </a:cubicBezTo>
                    <a:cubicBezTo>
                      <a:pt x="38" y="22"/>
                      <a:pt x="38" y="22"/>
                      <a:pt x="39" y="22"/>
                    </a:cubicBezTo>
                    <a:cubicBezTo>
                      <a:pt x="38" y="19"/>
                      <a:pt x="37" y="15"/>
                      <a:pt x="36" y="11"/>
                    </a:cubicBezTo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3" y="11"/>
                      <a:pt x="6" y="12"/>
                      <a:pt x="8" y="13"/>
                    </a:cubicBezTo>
                    <a:cubicBezTo>
                      <a:pt x="8" y="12"/>
                      <a:pt x="8" y="11"/>
                      <a:pt x="8" y="10"/>
                    </a:cubicBezTo>
                    <a:cubicBezTo>
                      <a:pt x="8" y="7"/>
                      <a:pt x="9" y="3"/>
                      <a:pt x="9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163"/>
              <p:cNvSpPr>
                <a:spLocks noEditPoints="1"/>
              </p:cNvSpPr>
              <p:nvPr/>
            </p:nvSpPr>
            <p:spPr bwMode="auto">
              <a:xfrm>
                <a:off x="2271" y="2576"/>
                <a:ext cx="55" cy="76"/>
              </a:xfrm>
              <a:custGeom>
                <a:avLst/>
                <a:gdLst>
                  <a:gd name="T0" fmla="*/ 28 w 50"/>
                  <a:gd name="T1" fmla="*/ 43 h 69"/>
                  <a:gd name="T2" fmla="*/ 43 w 50"/>
                  <a:gd name="T3" fmla="*/ 69 h 69"/>
                  <a:gd name="T4" fmla="*/ 50 w 50"/>
                  <a:gd name="T5" fmla="*/ 66 h 69"/>
                  <a:gd name="T6" fmla="*/ 40 w 50"/>
                  <a:gd name="T7" fmla="*/ 47 h 69"/>
                  <a:gd name="T8" fmla="*/ 48 w 50"/>
                  <a:gd name="T9" fmla="*/ 49 h 69"/>
                  <a:gd name="T10" fmla="*/ 46 w 50"/>
                  <a:gd name="T11" fmla="*/ 47 h 69"/>
                  <a:gd name="T12" fmla="*/ 28 w 50"/>
                  <a:gd name="T13" fmla="*/ 43 h 69"/>
                  <a:gd name="T14" fmla="*/ 10 w 50"/>
                  <a:gd name="T15" fmla="*/ 38 h 69"/>
                  <a:gd name="T16" fmla="*/ 10 w 50"/>
                  <a:gd name="T17" fmla="*/ 38 h 69"/>
                  <a:gd name="T18" fmla="*/ 10 w 50"/>
                  <a:gd name="T19" fmla="*/ 38 h 69"/>
                  <a:gd name="T20" fmla="*/ 10 w 50"/>
                  <a:gd name="T21" fmla="*/ 38 h 69"/>
                  <a:gd name="T22" fmla="*/ 0 w 50"/>
                  <a:gd name="T23" fmla="*/ 17 h 69"/>
                  <a:gd name="T24" fmla="*/ 0 w 50"/>
                  <a:gd name="T25" fmla="*/ 18 h 69"/>
                  <a:gd name="T26" fmla="*/ 7 w 50"/>
                  <a:gd name="T27" fmla="*/ 21 h 69"/>
                  <a:gd name="T28" fmla="*/ 7 w 50"/>
                  <a:gd name="T29" fmla="*/ 20 h 69"/>
                  <a:gd name="T30" fmla="*/ 0 w 50"/>
                  <a:gd name="T31" fmla="*/ 17 h 69"/>
                  <a:gd name="T32" fmla="*/ 34 w 50"/>
                  <a:gd name="T33" fmla="*/ 0 h 69"/>
                  <a:gd name="T34" fmla="*/ 25 w 50"/>
                  <a:gd name="T35" fmla="*/ 3 h 69"/>
                  <a:gd name="T36" fmla="*/ 23 w 50"/>
                  <a:gd name="T37" fmla="*/ 17 h 69"/>
                  <a:gd name="T38" fmla="*/ 24 w 50"/>
                  <a:gd name="T39" fmla="*/ 26 h 69"/>
                  <a:gd name="T40" fmla="*/ 36 w 50"/>
                  <a:gd name="T41" fmla="*/ 29 h 69"/>
                  <a:gd name="T42" fmla="*/ 35 w 50"/>
                  <a:gd name="T43" fmla="*/ 21 h 69"/>
                  <a:gd name="T44" fmla="*/ 35 w 50"/>
                  <a:gd name="T45" fmla="*/ 18 h 69"/>
                  <a:gd name="T46" fmla="*/ 34 w 50"/>
                  <a:gd name="T47" fmla="*/ 4 h 69"/>
                  <a:gd name="T48" fmla="*/ 34 w 50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69">
                    <a:moveTo>
                      <a:pt x="28" y="43"/>
                    </a:moveTo>
                    <a:cubicBezTo>
                      <a:pt x="31" y="52"/>
                      <a:pt x="36" y="60"/>
                      <a:pt x="43" y="69"/>
                    </a:cubicBezTo>
                    <a:cubicBezTo>
                      <a:pt x="45" y="68"/>
                      <a:pt x="47" y="67"/>
                      <a:pt x="50" y="66"/>
                    </a:cubicBezTo>
                    <a:cubicBezTo>
                      <a:pt x="45" y="60"/>
                      <a:pt x="42" y="54"/>
                      <a:pt x="40" y="47"/>
                    </a:cubicBezTo>
                    <a:cubicBezTo>
                      <a:pt x="43" y="48"/>
                      <a:pt x="45" y="49"/>
                      <a:pt x="48" y="49"/>
                    </a:cubicBezTo>
                    <a:cubicBezTo>
                      <a:pt x="47" y="49"/>
                      <a:pt x="47" y="48"/>
                      <a:pt x="46" y="47"/>
                    </a:cubicBezTo>
                    <a:cubicBezTo>
                      <a:pt x="40" y="46"/>
                      <a:pt x="34" y="45"/>
                      <a:pt x="28" y="43"/>
                    </a:cubicBezTo>
                    <a:moveTo>
                      <a:pt x="10" y="38"/>
                    </a:move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moveTo>
                      <a:pt x="0" y="17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2" y="19"/>
                      <a:pt x="5" y="20"/>
                      <a:pt x="7" y="21"/>
                    </a:cubicBezTo>
                    <a:cubicBezTo>
                      <a:pt x="7" y="21"/>
                      <a:pt x="7" y="21"/>
                      <a:pt x="7" y="20"/>
                    </a:cubicBezTo>
                    <a:cubicBezTo>
                      <a:pt x="5" y="19"/>
                      <a:pt x="2" y="18"/>
                      <a:pt x="0" y="17"/>
                    </a:cubicBezTo>
                    <a:moveTo>
                      <a:pt x="34" y="0"/>
                    </a:moveTo>
                    <a:cubicBezTo>
                      <a:pt x="31" y="1"/>
                      <a:pt x="28" y="2"/>
                      <a:pt x="25" y="3"/>
                    </a:cubicBezTo>
                    <a:cubicBezTo>
                      <a:pt x="24" y="8"/>
                      <a:pt x="23" y="12"/>
                      <a:pt x="23" y="17"/>
                    </a:cubicBezTo>
                    <a:cubicBezTo>
                      <a:pt x="23" y="20"/>
                      <a:pt x="24" y="23"/>
                      <a:pt x="24" y="26"/>
                    </a:cubicBezTo>
                    <a:cubicBezTo>
                      <a:pt x="28" y="27"/>
                      <a:pt x="32" y="28"/>
                      <a:pt x="36" y="29"/>
                    </a:cubicBezTo>
                    <a:cubicBezTo>
                      <a:pt x="35" y="26"/>
                      <a:pt x="35" y="24"/>
                      <a:pt x="35" y="21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5" y="13"/>
                      <a:pt x="34" y="9"/>
                      <a:pt x="34" y="4"/>
                    </a:cubicBezTo>
                    <a:cubicBezTo>
                      <a:pt x="34" y="3"/>
                      <a:pt x="34" y="1"/>
                      <a:pt x="34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164"/>
              <p:cNvSpPr>
                <a:spLocks/>
              </p:cNvSpPr>
              <p:nvPr/>
            </p:nvSpPr>
            <p:spPr bwMode="auto">
              <a:xfrm>
                <a:off x="2271" y="2579"/>
                <a:ext cx="51" cy="82"/>
              </a:xfrm>
              <a:custGeom>
                <a:avLst/>
                <a:gdLst>
                  <a:gd name="T0" fmla="*/ 25 w 46"/>
                  <a:gd name="T1" fmla="*/ 0 h 74"/>
                  <a:gd name="T2" fmla="*/ 8 w 46"/>
                  <a:gd name="T3" fmla="*/ 4 h 74"/>
                  <a:gd name="T4" fmla="*/ 7 w 46"/>
                  <a:gd name="T5" fmla="*/ 14 h 74"/>
                  <a:gd name="T6" fmla="*/ 7 w 46"/>
                  <a:gd name="T7" fmla="*/ 17 h 74"/>
                  <a:gd name="T8" fmla="*/ 7 w 46"/>
                  <a:gd name="T9" fmla="*/ 18 h 74"/>
                  <a:gd name="T10" fmla="*/ 0 w 46"/>
                  <a:gd name="T11" fmla="*/ 15 h 74"/>
                  <a:gd name="T12" fmla="*/ 2 w 46"/>
                  <a:gd name="T13" fmla="*/ 33 h 74"/>
                  <a:gd name="T14" fmla="*/ 10 w 46"/>
                  <a:gd name="T15" fmla="*/ 35 h 74"/>
                  <a:gd name="T16" fmla="*/ 10 w 46"/>
                  <a:gd name="T17" fmla="*/ 35 h 74"/>
                  <a:gd name="T18" fmla="*/ 10 w 46"/>
                  <a:gd name="T19" fmla="*/ 35 h 74"/>
                  <a:gd name="T20" fmla="*/ 28 w 46"/>
                  <a:gd name="T21" fmla="*/ 74 h 74"/>
                  <a:gd name="T22" fmla="*/ 36 w 46"/>
                  <a:gd name="T23" fmla="*/ 69 h 74"/>
                  <a:gd name="T24" fmla="*/ 43 w 46"/>
                  <a:gd name="T25" fmla="*/ 66 h 74"/>
                  <a:gd name="T26" fmla="*/ 28 w 46"/>
                  <a:gd name="T27" fmla="*/ 40 h 74"/>
                  <a:gd name="T28" fmla="*/ 46 w 46"/>
                  <a:gd name="T29" fmla="*/ 44 h 74"/>
                  <a:gd name="T30" fmla="*/ 38 w 46"/>
                  <a:gd name="T31" fmla="*/ 26 h 74"/>
                  <a:gd name="T32" fmla="*/ 36 w 46"/>
                  <a:gd name="T33" fmla="*/ 26 h 74"/>
                  <a:gd name="T34" fmla="*/ 24 w 46"/>
                  <a:gd name="T35" fmla="*/ 23 h 74"/>
                  <a:gd name="T36" fmla="*/ 23 w 46"/>
                  <a:gd name="T37" fmla="*/ 14 h 74"/>
                  <a:gd name="T38" fmla="*/ 25 w 46"/>
                  <a:gd name="T3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74">
                    <a:moveTo>
                      <a:pt x="25" y="0"/>
                    </a:moveTo>
                    <a:cubicBezTo>
                      <a:pt x="19" y="1"/>
                      <a:pt x="14" y="3"/>
                      <a:pt x="8" y="4"/>
                    </a:cubicBezTo>
                    <a:cubicBezTo>
                      <a:pt x="8" y="7"/>
                      <a:pt x="7" y="11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7"/>
                      <a:pt x="2" y="16"/>
                      <a:pt x="0" y="15"/>
                    </a:cubicBezTo>
                    <a:cubicBezTo>
                      <a:pt x="0" y="21"/>
                      <a:pt x="1" y="27"/>
                      <a:pt x="2" y="33"/>
                    </a:cubicBezTo>
                    <a:cubicBezTo>
                      <a:pt x="4" y="34"/>
                      <a:pt x="7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48"/>
                      <a:pt x="19" y="61"/>
                      <a:pt x="28" y="74"/>
                    </a:cubicBezTo>
                    <a:cubicBezTo>
                      <a:pt x="31" y="72"/>
                      <a:pt x="33" y="71"/>
                      <a:pt x="36" y="69"/>
                    </a:cubicBezTo>
                    <a:cubicBezTo>
                      <a:pt x="38" y="68"/>
                      <a:pt x="40" y="67"/>
                      <a:pt x="43" y="66"/>
                    </a:cubicBezTo>
                    <a:cubicBezTo>
                      <a:pt x="36" y="57"/>
                      <a:pt x="31" y="49"/>
                      <a:pt x="28" y="40"/>
                    </a:cubicBezTo>
                    <a:cubicBezTo>
                      <a:pt x="34" y="42"/>
                      <a:pt x="40" y="43"/>
                      <a:pt x="46" y="44"/>
                    </a:cubicBezTo>
                    <a:cubicBezTo>
                      <a:pt x="43" y="39"/>
                      <a:pt x="40" y="33"/>
                      <a:pt x="38" y="26"/>
                    </a:cubicBezTo>
                    <a:cubicBezTo>
                      <a:pt x="37" y="26"/>
                      <a:pt x="37" y="26"/>
                      <a:pt x="36" y="26"/>
                    </a:cubicBezTo>
                    <a:cubicBezTo>
                      <a:pt x="32" y="25"/>
                      <a:pt x="28" y="24"/>
                      <a:pt x="24" y="23"/>
                    </a:cubicBezTo>
                    <a:cubicBezTo>
                      <a:pt x="24" y="20"/>
                      <a:pt x="23" y="17"/>
                      <a:pt x="23" y="14"/>
                    </a:cubicBezTo>
                    <a:cubicBezTo>
                      <a:pt x="23" y="9"/>
                      <a:pt x="24" y="5"/>
                      <a:pt x="25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165"/>
              <p:cNvSpPr>
                <a:spLocks/>
              </p:cNvSpPr>
              <p:nvPr/>
            </p:nvSpPr>
            <p:spPr bwMode="auto">
              <a:xfrm>
                <a:off x="2270" y="2576"/>
                <a:ext cx="11" cy="9"/>
              </a:xfrm>
              <a:custGeom>
                <a:avLst/>
                <a:gdLst>
                  <a:gd name="T0" fmla="*/ 10 w 10"/>
                  <a:gd name="T1" fmla="*/ 0 h 8"/>
                  <a:gd name="T2" fmla="*/ 1 w 10"/>
                  <a:gd name="T3" fmla="*/ 2 h 8"/>
                  <a:gd name="T4" fmla="*/ 0 w 10"/>
                  <a:gd name="T5" fmla="*/ 7 h 8"/>
                  <a:gd name="T6" fmla="*/ 0 w 10"/>
                  <a:gd name="T7" fmla="*/ 8 h 8"/>
                  <a:gd name="T8" fmla="*/ 9 w 10"/>
                  <a:gd name="T9" fmla="*/ 7 h 8"/>
                  <a:gd name="T10" fmla="*/ 1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1"/>
                      <a:pt x="4" y="1"/>
                      <a:pt x="1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9" y="4"/>
                      <a:pt x="10" y="2"/>
                      <a:pt x="1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166"/>
              <p:cNvSpPr>
                <a:spLocks/>
              </p:cNvSpPr>
              <p:nvPr/>
            </p:nvSpPr>
            <p:spPr bwMode="auto">
              <a:xfrm>
                <a:off x="2299" y="2567"/>
                <a:ext cx="11" cy="12"/>
              </a:xfrm>
              <a:custGeom>
                <a:avLst/>
                <a:gdLst>
                  <a:gd name="T0" fmla="*/ 10 w 10"/>
                  <a:gd name="T1" fmla="*/ 0 h 11"/>
                  <a:gd name="T2" fmla="*/ 2 w 10"/>
                  <a:gd name="T3" fmla="*/ 3 h 11"/>
                  <a:gd name="T4" fmla="*/ 0 w 10"/>
                  <a:gd name="T5" fmla="*/ 11 h 11"/>
                  <a:gd name="T6" fmla="*/ 9 w 10"/>
                  <a:gd name="T7" fmla="*/ 8 h 11"/>
                  <a:gd name="T8" fmla="*/ 10 w 1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7" y="1"/>
                      <a:pt x="4" y="2"/>
                      <a:pt x="2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3" y="10"/>
                      <a:pt x="6" y="9"/>
                      <a:pt x="9" y="8"/>
                    </a:cubicBezTo>
                    <a:cubicBezTo>
                      <a:pt x="9" y="6"/>
                      <a:pt x="10" y="3"/>
                      <a:pt x="10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167"/>
              <p:cNvSpPr>
                <a:spLocks/>
              </p:cNvSpPr>
              <p:nvPr/>
            </p:nvSpPr>
            <p:spPr bwMode="auto">
              <a:xfrm>
                <a:off x="2280" y="2570"/>
                <a:ext cx="21" cy="13"/>
              </a:xfrm>
              <a:custGeom>
                <a:avLst/>
                <a:gdLst>
                  <a:gd name="T0" fmla="*/ 19 w 19"/>
                  <a:gd name="T1" fmla="*/ 0 h 12"/>
                  <a:gd name="T2" fmla="*/ 1 w 19"/>
                  <a:gd name="T3" fmla="*/ 5 h 12"/>
                  <a:gd name="T4" fmla="*/ 0 w 19"/>
                  <a:gd name="T5" fmla="*/ 12 h 12"/>
                  <a:gd name="T6" fmla="*/ 17 w 19"/>
                  <a:gd name="T7" fmla="*/ 8 h 12"/>
                  <a:gd name="T8" fmla="*/ 19 w 1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9" y="0"/>
                    </a:moveTo>
                    <a:cubicBezTo>
                      <a:pt x="13" y="2"/>
                      <a:pt x="7" y="3"/>
                      <a:pt x="1" y="5"/>
                    </a:cubicBezTo>
                    <a:cubicBezTo>
                      <a:pt x="1" y="7"/>
                      <a:pt x="0" y="9"/>
                      <a:pt x="0" y="12"/>
                    </a:cubicBezTo>
                    <a:cubicBezTo>
                      <a:pt x="6" y="11"/>
                      <a:pt x="11" y="9"/>
                      <a:pt x="17" y="8"/>
                    </a:cubicBezTo>
                    <a:cubicBezTo>
                      <a:pt x="17" y="5"/>
                      <a:pt x="18" y="3"/>
                      <a:pt x="19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168"/>
              <p:cNvSpPr>
                <a:spLocks noEditPoints="1"/>
              </p:cNvSpPr>
              <p:nvPr/>
            </p:nvSpPr>
            <p:spPr bwMode="auto">
              <a:xfrm>
                <a:off x="2271" y="2386"/>
                <a:ext cx="197" cy="192"/>
              </a:xfrm>
              <a:custGeom>
                <a:avLst/>
                <a:gdLst>
                  <a:gd name="T0" fmla="*/ 40 w 179"/>
                  <a:gd name="T1" fmla="*/ 146 h 174"/>
                  <a:gd name="T2" fmla="*/ 35 w 179"/>
                  <a:gd name="T3" fmla="*/ 147 h 174"/>
                  <a:gd name="T4" fmla="*/ 14 w 179"/>
                  <a:gd name="T5" fmla="*/ 154 h 174"/>
                  <a:gd name="T6" fmla="*/ 1 w 179"/>
                  <a:gd name="T7" fmla="*/ 157 h 174"/>
                  <a:gd name="T8" fmla="*/ 0 w 179"/>
                  <a:gd name="T9" fmla="*/ 174 h 174"/>
                  <a:gd name="T10" fmla="*/ 9 w 179"/>
                  <a:gd name="T11" fmla="*/ 172 h 174"/>
                  <a:gd name="T12" fmla="*/ 27 w 179"/>
                  <a:gd name="T13" fmla="*/ 167 h 174"/>
                  <a:gd name="T14" fmla="*/ 35 w 179"/>
                  <a:gd name="T15" fmla="*/ 164 h 174"/>
                  <a:gd name="T16" fmla="*/ 40 w 179"/>
                  <a:gd name="T17" fmla="*/ 146 h 174"/>
                  <a:gd name="T18" fmla="*/ 166 w 179"/>
                  <a:gd name="T19" fmla="*/ 17 h 174"/>
                  <a:gd name="T20" fmla="*/ 162 w 179"/>
                  <a:gd name="T21" fmla="*/ 29 h 174"/>
                  <a:gd name="T22" fmla="*/ 162 w 179"/>
                  <a:gd name="T23" fmla="*/ 32 h 174"/>
                  <a:gd name="T24" fmla="*/ 155 w 179"/>
                  <a:gd name="T25" fmla="*/ 50 h 174"/>
                  <a:gd name="T26" fmla="*/ 131 w 179"/>
                  <a:gd name="T27" fmla="*/ 91 h 174"/>
                  <a:gd name="T28" fmla="*/ 130 w 179"/>
                  <a:gd name="T29" fmla="*/ 92 h 174"/>
                  <a:gd name="T30" fmla="*/ 130 w 179"/>
                  <a:gd name="T31" fmla="*/ 92 h 174"/>
                  <a:gd name="T32" fmla="*/ 147 w 179"/>
                  <a:gd name="T33" fmla="*/ 96 h 174"/>
                  <a:gd name="T34" fmla="*/ 170 w 179"/>
                  <a:gd name="T35" fmla="*/ 56 h 174"/>
                  <a:gd name="T36" fmla="*/ 178 w 179"/>
                  <a:gd name="T37" fmla="*/ 33 h 174"/>
                  <a:gd name="T38" fmla="*/ 179 w 179"/>
                  <a:gd name="T39" fmla="*/ 29 h 174"/>
                  <a:gd name="T40" fmla="*/ 179 w 179"/>
                  <a:gd name="T41" fmla="*/ 29 h 174"/>
                  <a:gd name="T42" fmla="*/ 166 w 179"/>
                  <a:gd name="T43" fmla="*/ 17 h 174"/>
                  <a:gd name="T44" fmla="*/ 111 w 179"/>
                  <a:gd name="T45" fmla="*/ 0 h 174"/>
                  <a:gd name="T46" fmla="*/ 96 w 179"/>
                  <a:gd name="T47" fmla="*/ 3 h 174"/>
                  <a:gd name="T48" fmla="*/ 98 w 179"/>
                  <a:gd name="T49" fmla="*/ 30 h 174"/>
                  <a:gd name="T50" fmla="*/ 101 w 179"/>
                  <a:gd name="T51" fmla="*/ 85 h 174"/>
                  <a:gd name="T52" fmla="*/ 102 w 179"/>
                  <a:gd name="T53" fmla="*/ 93 h 174"/>
                  <a:gd name="T54" fmla="*/ 118 w 179"/>
                  <a:gd name="T55" fmla="*/ 91 h 174"/>
                  <a:gd name="T56" fmla="*/ 118 w 179"/>
                  <a:gd name="T57" fmla="*/ 87 h 174"/>
                  <a:gd name="T58" fmla="*/ 114 w 179"/>
                  <a:gd name="T59" fmla="*/ 28 h 174"/>
                  <a:gd name="T60" fmla="*/ 113 w 179"/>
                  <a:gd name="T61" fmla="*/ 14 h 174"/>
                  <a:gd name="T62" fmla="*/ 111 w 179"/>
                  <a:gd name="T6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174">
                    <a:moveTo>
                      <a:pt x="40" y="146"/>
                    </a:moveTo>
                    <a:cubicBezTo>
                      <a:pt x="38" y="146"/>
                      <a:pt x="36" y="147"/>
                      <a:pt x="35" y="147"/>
                    </a:cubicBezTo>
                    <a:cubicBezTo>
                      <a:pt x="28" y="150"/>
                      <a:pt x="21" y="152"/>
                      <a:pt x="14" y="154"/>
                    </a:cubicBezTo>
                    <a:cubicBezTo>
                      <a:pt x="10" y="155"/>
                      <a:pt x="5" y="156"/>
                      <a:pt x="1" y="157"/>
                    </a:cubicBezTo>
                    <a:cubicBezTo>
                      <a:pt x="0" y="163"/>
                      <a:pt x="0" y="169"/>
                      <a:pt x="0" y="174"/>
                    </a:cubicBezTo>
                    <a:cubicBezTo>
                      <a:pt x="3" y="173"/>
                      <a:pt x="6" y="173"/>
                      <a:pt x="9" y="172"/>
                    </a:cubicBezTo>
                    <a:cubicBezTo>
                      <a:pt x="15" y="170"/>
                      <a:pt x="21" y="169"/>
                      <a:pt x="27" y="167"/>
                    </a:cubicBezTo>
                    <a:cubicBezTo>
                      <a:pt x="29" y="166"/>
                      <a:pt x="32" y="165"/>
                      <a:pt x="35" y="164"/>
                    </a:cubicBezTo>
                    <a:cubicBezTo>
                      <a:pt x="36" y="158"/>
                      <a:pt x="37" y="152"/>
                      <a:pt x="40" y="146"/>
                    </a:cubicBezTo>
                    <a:moveTo>
                      <a:pt x="166" y="17"/>
                    </a:moveTo>
                    <a:cubicBezTo>
                      <a:pt x="165" y="21"/>
                      <a:pt x="164" y="25"/>
                      <a:pt x="162" y="29"/>
                    </a:cubicBezTo>
                    <a:cubicBezTo>
                      <a:pt x="162" y="30"/>
                      <a:pt x="162" y="31"/>
                      <a:pt x="162" y="32"/>
                    </a:cubicBezTo>
                    <a:cubicBezTo>
                      <a:pt x="160" y="38"/>
                      <a:pt x="157" y="44"/>
                      <a:pt x="155" y="50"/>
                    </a:cubicBezTo>
                    <a:cubicBezTo>
                      <a:pt x="148" y="66"/>
                      <a:pt x="140" y="80"/>
                      <a:pt x="131" y="91"/>
                    </a:cubicBezTo>
                    <a:cubicBezTo>
                      <a:pt x="130" y="91"/>
                      <a:pt x="130" y="92"/>
                      <a:pt x="130" y="92"/>
                    </a:cubicBezTo>
                    <a:cubicBezTo>
                      <a:pt x="130" y="92"/>
                      <a:pt x="130" y="92"/>
                      <a:pt x="130" y="92"/>
                    </a:cubicBezTo>
                    <a:cubicBezTo>
                      <a:pt x="136" y="93"/>
                      <a:pt x="141" y="94"/>
                      <a:pt x="147" y="96"/>
                    </a:cubicBezTo>
                    <a:cubicBezTo>
                      <a:pt x="156" y="85"/>
                      <a:pt x="163" y="71"/>
                      <a:pt x="170" y="56"/>
                    </a:cubicBezTo>
                    <a:cubicBezTo>
                      <a:pt x="173" y="49"/>
                      <a:pt x="175" y="41"/>
                      <a:pt x="178" y="33"/>
                    </a:cubicBezTo>
                    <a:cubicBezTo>
                      <a:pt x="178" y="32"/>
                      <a:pt x="179" y="31"/>
                      <a:pt x="179" y="29"/>
                    </a:cubicBezTo>
                    <a:cubicBezTo>
                      <a:pt x="179" y="29"/>
                      <a:pt x="179" y="29"/>
                      <a:pt x="179" y="29"/>
                    </a:cubicBezTo>
                    <a:cubicBezTo>
                      <a:pt x="175" y="24"/>
                      <a:pt x="170" y="20"/>
                      <a:pt x="166" y="17"/>
                    </a:cubicBezTo>
                    <a:moveTo>
                      <a:pt x="111" y="0"/>
                    </a:moveTo>
                    <a:cubicBezTo>
                      <a:pt x="106" y="0"/>
                      <a:pt x="101" y="1"/>
                      <a:pt x="96" y="3"/>
                    </a:cubicBezTo>
                    <a:cubicBezTo>
                      <a:pt x="97" y="12"/>
                      <a:pt x="97" y="21"/>
                      <a:pt x="98" y="30"/>
                    </a:cubicBezTo>
                    <a:cubicBezTo>
                      <a:pt x="100" y="48"/>
                      <a:pt x="101" y="66"/>
                      <a:pt x="101" y="85"/>
                    </a:cubicBezTo>
                    <a:cubicBezTo>
                      <a:pt x="102" y="88"/>
                      <a:pt x="102" y="90"/>
                      <a:pt x="102" y="93"/>
                    </a:cubicBezTo>
                    <a:cubicBezTo>
                      <a:pt x="107" y="92"/>
                      <a:pt x="112" y="92"/>
                      <a:pt x="118" y="91"/>
                    </a:cubicBezTo>
                    <a:cubicBezTo>
                      <a:pt x="118" y="90"/>
                      <a:pt x="118" y="88"/>
                      <a:pt x="118" y="87"/>
                    </a:cubicBezTo>
                    <a:cubicBezTo>
                      <a:pt x="117" y="67"/>
                      <a:pt x="116" y="48"/>
                      <a:pt x="114" y="28"/>
                    </a:cubicBezTo>
                    <a:cubicBezTo>
                      <a:pt x="114" y="24"/>
                      <a:pt x="113" y="19"/>
                      <a:pt x="113" y="14"/>
                    </a:cubicBezTo>
                    <a:cubicBezTo>
                      <a:pt x="112" y="9"/>
                      <a:pt x="112" y="5"/>
                      <a:pt x="111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169"/>
              <p:cNvSpPr>
                <a:spLocks noEditPoints="1"/>
              </p:cNvSpPr>
              <p:nvPr/>
            </p:nvSpPr>
            <p:spPr bwMode="auto">
              <a:xfrm>
                <a:off x="2313" y="2665"/>
                <a:ext cx="73" cy="52"/>
              </a:xfrm>
              <a:custGeom>
                <a:avLst/>
                <a:gdLst>
                  <a:gd name="T0" fmla="*/ 8 w 66"/>
                  <a:gd name="T1" fmla="*/ 15 h 47"/>
                  <a:gd name="T2" fmla="*/ 0 w 66"/>
                  <a:gd name="T3" fmla="*/ 21 h 47"/>
                  <a:gd name="T4" fmla="*/ 52 w 66"/>
                  <a:gd name="T5" fmla="*/ 47 h 47"/>
                  <a:gd name="T6" fmla="*/ 8 w 66"/>
                  <a:gd name="T7" fmla="*/ 15 h 47"/>
                  <a:gd name="T8" fmla="*/ 46 w 66"/>
                  <a:gd name="T9" fmla="*/ 0 h 47"/>
                  <a:gd name="T10" fmla="*/ 44 w 66"/>
                  <a:gd name="T11" fmla="*/ 0 h 47"/>
                  <a:gd name="T12" fmla="*/ 28 w 66"/>
                  <a:gd name="T13" fmla="*/ 5 h 47"/>
                  <a:gd name="T14" fmla="*/ 66 w 66"/>
                  <a:gd name="T15" fmla="*/ 33 h 47"/>
                  <a:gd name="T16" fmla="*/ 65 w 66"/>
                  <a:gd name="T17" fmla="*/ 5 h 47"/>
                  <a:gd name="T18" fmla="*/ 46 w 66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47">
                    <a:moveTo>
                      <a:pt x="8" y="15"/>
                    </a:moveTo>
                    <a:cubicBezTo>
                      <a:pt x="5" y="17"/>
                      <a:pt x="2" y="19"/>
                      <a:pt x="0" y="21"/>
                    </a:cubicBezTo>
                    <a:cubicBezTo>
                      <a:pt x="14" y="34"/>
                      <a:pt x="32" y="42"/>
                      <a:pt x="52" y="47"/>
                    </a:cubicBezTo>
                    <a:cubicBezTo>
                      <a:pt x="34" y="37"/>
                      <a:pt x="19" y="26"/>
                      <a:pt x="8" y="15"/>
                    </a:cubicBezTo>
                    <a:moveTo>
                      <a:pt x="46" y="0"/>
                    </a:moveTo>
                    <a:cubicBezTo>
                      <a:pt x="46" y="0"/>
                      <a:pt x="45" y="0"/>
                      <a:pt x="44" y="0"/>
                    </a:cubicBezTo>
                    <a:cubicBezTo>
                      <a:pt x="39" y="1"/>
                      <a:pt x="33" y="3"/>
                      <a:pt x="28" y="5"/>
                    </a:cubicBezTo>
                    <a:cubicBezTo>
                      <a:pt x="38" y="14"/>
                      <a:pt x="50" y="24"/>
                      <a:pt x="66" y="33"/>
                    </a:cubicBezTo>
                    <a:cubicBezTo>
                      <a:pt x="65" y="24"/>
                      <a:pt x="65" y="15"/>
                      <a:pt x="65" y="5"/>
                    </a:cubicBezTo>
                    <a:cubicBezTo>
                      <a:pt x="59" y="4"/>
                      <a:pt x="52" y="2"/>
                      <a:pt x="46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170"/>
              <p:cNvSpPr>
                <a:spLocks/>
              </p:cNvSpPr>
              <p:nvPr/>
            </p:nvSpPr>
            <p:spPr bwMode="auto">
              <a:xfrm>
                <a:off x="2337" y="2670"/>
                <a:ext cx="49" cy="35"/>
              </a:xfrm>
              <a:custGeom>
                <a:avLst/>
                <a:gdLst>
                  <a:gd name="T0" fmla="*/ 6 w 44"/>
                  <a:gd name="T1" fmla="*/ 0 h 31"/>
                  <a:gd name="T2" fmla="*/ 0 w 44"/>
                  <a:gd name="T3" fmla="*/ 2 h 31"/>
                  <a:gd name="T4" fmla="*/ 44 w 44"/>
                  <a:gd name="T5" fmla="*/ 31 h 31"/>
                  <a:gd name="T6" fmla="*/ 44 w 44"/>
                  <a:gd name="T7" fmla="*/ 28 h 31"/>
                  <a:gd name="T8" fmla="*/ 6 w 4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1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12" y="12"/>
                      <a:pt x="26" y="22"/>
                      <a:pt x="44" y="31"/>
                    </a:cubicBezTo>
                    <a:cubicBezTo>
                      <a:pt x="44" y="30"/>
                      <a:pt x="44" y="29"/>
                      <a:pt x="44" y="28"/>
                    </a:cubicBezTo>
                    <a:cubicBezTo>
                      <a:pt x="28" y="19"/>
                      <a:pt x="16" y="9"/>
                      <a:pt x="6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171"/>
              <p:cNvSpPr>
                <a:spLocks/>
              </p:cNvSpPr>
              <p:nvPr/>
            </p:nvSpPr>
            <p:spPr bwMode="auto">
              <a:xfrm>
                <a:off x="2322" y="2673"/>
                <a:ext cx="64" cy="46"/>
              </a:xfrm>
              <a:custGeom>
                <a:avLst/>
                <a:gdLst>
                  <a:gd name="T0" fmla="*/ 14 w 58"/>
                  <a:gd name="T1" fmla="*/ 0 h 42"/>
                  <a:gd name="T2" fmla="*/ 0 w 58"/>
                  <a:gd name="T3" fmla="*/ 8 h 42"/>
                  <a:gd name="T4" fmla="*/ 44 w 58"/>
                  <a:gd name="T5" fmla="*/ 40 h 42"/>
                  <a:gd name="T6" fmla="*/ 58 w 58"/>
                  <a:gd name="T7" fmla="*/ 42 h 42"/>
                  <a:gd name="T8" fmla="*/ 58 w 58"/>
                  <a:gd name="T9" fmla="*/ 29 h 42"/>
                  <a:gd name="T10" fmla="*/ 14 w 58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42">
                    <a:moveTo>
                      <a:pt x="14" y="0"/>
                    </a:moveTo>
                    <a:cubicBezTo>
                      <a:pt x="9" y="2"/>
                      <a:pt x="4" y="5"/>
                      <a:pt x="0" y="8"/>
                    </a:cubicBezTo>
                    <a:cubicBezTo>
                      <a:pt x="11" y="19"/>
                      <a:pt x="26" y="30"/>
                      <a:pt x="44" y="40"/>
                    </a:cubicBezTo>
                    <a:cubicBezTo>
                      <a:pt x="48" y="40"/>
                      <a:pt x="53" y="41"/>
                      <a:pt x="58" y="42"/>
                    </a:cubicBezTo>
                    <a:cubicBezTo>
                      <a:pt x="58" y="37"/>
                      <a:pt x="58" y="33"/>
                      <a:pt x="58" y="29"/>
                    </a:cubicBezTo>
                    <a:cubicBezTo>
                      <a:pt x="40" y="20"/>
                      <a:pt x="26" y="10"/>
                      <a:pt x="14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172"/>
              <p:cNvSpPr>
                <a:spLocks noEditPoints="1"/>
              </p:cNvSpPr>
              <p:nvPr/>
            </p:nvSpPr>
            <p:spPr bwMode="auto">
              <a:xfrm>
                <a:off x="2304" y="2659"/>
                <a:ext cx="60" cy="29"/>
              </a:xfrm>
              <a:custGeom>
                <a:avLst/>
                <a:gdLst>
                  <a:gd name="T0" fmla="*/ 9 w 54"/>
                  <a:gd name="T1" fmla="*/ 13 h 26"/>
                  <a:gd name="T2" fmla="*/ 0 w 54"/>
                  <a:gd name="T3" fmla="*/ 19 h 26"/>
                  <a:gd name="T4" fmla="*/ 8 w 54"/>
                  <a:gd name="T5" fmla="*/ 26 h 26"/>
                  <a:gd name="T6" fmla="*/ 16 w 54"/>
                  <a:gd name="T7" fmla="*/ 20 h 26"/>
                  <a:gd name="T8" fmla="*/ 9 w 54"/>
                  <a:gd name="T9" fmla="*/ 13 h 26"/>
                  <a:gd name="T10" fmla="*/ 45 w 54"/>
                  <a:gd name="T11" fmla="*/ 0 h 26"/>
                  <a:gd name="T12" fmla="*/ 40 w 54"/>
                  <a:gd name="T13" fmla="*/ 1 h 26"/>
                  <a:gd name="T14" fmla="*/ 30 w 54"/>
                  <a:gd name="T15" fmla="*/ 4 h 26"/>
                  <a:gd name="T16" fmla="*/ 36 w 54"/>
                  <a:gd name="T17" fmla="*/ 10 h 26"/>
                  <a:gd name="T18" fmla="*/ 52 w 54"/>
                  <a:gd name="T19" fmla="*/ 5 h 26"/>
                  <a:gd name="T20" fmla="*/ 54 w 54"/>
                  <a:gd name="T21" fmla="*/ 5 h 26"/>
                  <a:gd name="T22" fmla="*/ 45 w 54"/>
                  <a:gd name="T2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26">
                    <a:moveTo>
                      <a:pt x="9" y="13"/>
                    </a:moveTo>
                    <a:cubicBezTo>
                      <a:pt x="6" y="15"/>
                      <a:pt x="3" y="17"/>
                      <a:pt x="0" y="19"/>
                    </a:cubicBezTo>
                    <a:cubicBezTo>
                      <a:pt x="3" y="21"/>
                      <a:pt x="5" y="24"/>
                      <a:pt x="8" y="26"/>
                    </a:cubicBezTo>
                    <a:cubicBezTo>
                      <a:pt x="10" y="24"/>
                      <a:pt x="13" y="22"/>
                      <a:pt x="16" y="20"/>
                    </a:cubicBezTo>
                    <a:cubicBezTo>
                      <a:pt x="13" y="18"/>
                      <a:pt x="11" y="15"/>
                      <a:pt x="9" y="13"/>
                    </a:cubicBezTo>
                    <a:moveTo>
                      <a:pt x="45" y="0"/>
                    </a:moveTo>
                    <a:cubicBezTo>
                      <a:pt x="44" y="0"/>
                      <a:pt x="42" y="1"/>
                      <a:pt x="40" y="1"/>
                    </a:cubicBezTo>
                    <a:cubicBezTo>
                      <a:pt x="37" y="2"/>
                      <a:pt x="33" y="3"/>
                      <a:pt x="30" y="4"/>
                    </a:cubicBezTo>
                    <a:cubicBezTo>
                      <a:pt x="32" y="6"/>
                      <a:pt x="34" y="8"/>
                      <a:pt x="36" y="10"/>
                    </a:cubicBezTo>
                    <a:cubicBezTo>
                      <a:pt x="41" y="8"/>
                      <a:pt x="47" y="6"/>
                      <a:pt x="52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1" y="3"/>
                      <a:pt x="48" y="2"/>
                      <a:pt x="4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173"/>
              <p:cNvSpPr>
                <a:spLocks/>
              </p:cNvSpPr>
              <p:nvPr/>
            </p:nvSpPr>
            <p:spPr bwMode="auto">
              <a:xfrm>
                <a:off x="2331" y="2664"/>
                <a:ext cx="13" cy="9"/>
              </a:xfrm>
              <a:custGeom>
                <a:avLst/>
                <a:gdLst>
                  <a:gd name="T0" fmla="*/ 6 w 12"/>
                  <a:gd name="T1" fmla="*/ 0 h 8"/>
                  <a:gd name="T2" fmla="*/ 0 w 12"/>
                  <a:gd name="T3" fmla="*/ 2 h 8"/>
                  <a:gd name="T4" fmla="*/ 6 w 12"/>
                  <a:gd name="T5" fmla="*/ 8 h 8"/>
                  <a:gd name="T6" fmla="*/ 12 w 12"/>
                  <a:gd name="T7" fmla="*/ 6 h 8"/>
                  <a:gd name="T8" fmla="*/ 6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4" y="6"/>
                      <a:pt x="6" y="8"/>
                    </a:cubicBezTo>
                    <a:cubicBezTo>
                      <a:pt x="8" y="7"/>
                      <a:pt x="10" y="7"/>
                      <a:pt x="12" y="6"/>
                    </a:cubicBezTo>
                    <a:cubicBezTo>
                      <a:pt x="10" y="4"/>
                      <a:pt x="8" y="2"/>
                      <a:pt x="6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174"/>
              <p:cNvSpPr>
                <a:spLocks/>
              </p:cNvSpPr>
              <p:nvPr/>
            </p:nvSpPr>
            <p:spPr bwMode="auto">
              <a:xfrm>
                <a:off x="2314" y="2666"/>
                <a:ext cx="23" cy="16"/>
              </a:xfrm>
              <a:custGeom>
                <a:avLst/>
                <a:gdLst>
                  <a:gd name="T0" fmla="*/ 15 w 21"/>
                  <a:gd name="T1" fmla="*/ 0 h 14"/>
                  <a:gd name="T2" fmla="*/ 0 w 21"/>
                  <a:gd name="T3" fmla="*/ 7 h 14"/>
                  <a:gd name="T4" fmla="*/ 7 w 21"/>
                  <a:gd name="T5" fmla="*/ 14 h 14"/>
                  <a:gd name="T6" fmla="*/ 21 w 21"/>
                  <a:gd name="T7" fmla="*/ 6 h 14"/>
                  <a:gd name="T8" fmla="*/ 15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15" y="0"/>
                    </a:moveTo>
                    <a:cubicBezTo>
                      <a:pt x="10" y="2"/>
                      <a:pt x="5" y="4"/>
                      <a:pt x="0" y="7"/>
                    </a:cubicBezTo>
                    <a:cubicBezTo>
                      <a:pt x="2" y="9"/>
                      <a:pt x="4" y="12"/>
                      <a:pt x="7" y="14"/>
                    </a:cubicBezTo>
                    <a:cubicBezTo>
                      <a:pt x="11" y="11"/>
                      <a:pt x="16" y="8"/>
                      <a:pt x="21" y="6"/>
                    </a:cubicBezTo>
                    <a:cubicBezTo>
                      <a:pt x="19" y="4"/>
                      <a:pt x="17" y="2"/>
                      <a:pt x="15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175"/>
              <p:cNvSpPr>
                <a:spLocks/>
              </p:cNvSpPr>
              <p:nvPr/>
            </p:nvSpPr>
            <p:spPr bwMode="auto">
              <a:xfrm>
                <a:off x="2415" y="2663"/>
                <a:ext cx="28" cy="56"/>
              </a:xfrm>
              <a:custGeom>
                <a:avLst/>
                <a:gdLst>
                  <a:gd name="T0" fmla="*/ 25 w 25"/>
                  <a:gd name="T1" fmla="*/ 0 h 51"/>
                  <a:gd name="T2" fmla="*/ 0 w 25"/>
                  <a:gd name="T3" fmla="*/ 8 h 51"/>
                  <a:gd name="T4" fmla="*/ 1 w 25"/>
                  <a:gd name="T5" fmla="*/ 50 h 51"/>
                  <a:gd name="T6" fmla="*/ 3 w 25"/>
                  <a:gd name="T7" fmla="*/ 51 h 51"/>
                  <a:gd name="T8" fmla="*/ 21 w 25"/>
                  <a:gd name="T9" fmla="*/ 47 h 51"/>
                  <a:gd name="T10" fmla="*/ 21 w 25"/>
                  <a:gd name="T11" fmla="*/ 41 h 51"/>
                  <a:gd name="T12" fmla="*/ 25 w 25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1">
                    <a:moveTo>
                      <a:pt x="25" y="0"/>
                    </a:moveTo>
                    <a:cubicBezTo>
                      <a:pt x="17" y="4"/>
                      <a:pt x="9" y="6"/>
                      <a:pt x="0" y="8"/>
                    </a:cubicBezTo>
                    <a:cubicBezTo>
                      <a:pt x="0" y="22"/>
                      <a:pt x="0" y="36"/>
                      <a:pt x="1" y="50"/>
                    </a:cubicBezTo>
                    <a:cubicBezTo>
                      <a:pt x="1" y="50"/>
                      <a:pt x="2" y="50"/>
                      <a:pt x="3" y="51"/>
                    </a:cubicBezTo>
                    <a:cubicBezTo>
                      <a:pt x="9" y="50"/>
                      <a:pt x="15" y="49"/>
                      <a:pt x="21" y="47"/>
                    </a:cubicBezTo>
                    <a:cubicBezTo>
                      <a:pt x="21" y="45"/>
                      <a:pt x="21" y="43"/>
                      <a:pt x="21" y="41"/>
                    </a:cubicBezTo>
                    <a:cubicBezTo>
                      <a:pt x="21" y="28"/>
                      <a:pt x="22" y="14"/>
                      <a:pt x="25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176"/>
              <p:cNvSpPr>
                <a:spLocks/>
              </p:cNvSpPr>
              <p:nvPr/>
            </p:nvSpPr>
            <p:spPr bwMode="auto">
              <a:xfrm>
                <a:off x="2416" y="2718"/>
                <a:ext cx="3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177"/>
              <p:cNvSpPr>
                <a:spLocks/>
              </p:cNvSpPr>
              <p:nvPr/>
            </p:nvSpPr>
            <p:spPr bwMode="auto">
              <a:xfrm>
                <a:off x="2402" y="2672"/>
                <a:ext cx="14" cy="46"/>
              </a:xfrm>
              <a:custGeom>
                <a:avLst/>
                <a:gdLst>
                  <a:gd name="T0" fmla="*/ 12 w 13"/>
                  <a:gd name="T1" fmla="*/ 0 h 42"/>
                  <a:gd name="T2" fmla="*/ 0 w 13"/>
                  <a:gd name="T3" fmla="*/ 1 h 42"/>
                  <a:gd name="T4" fmla="*/ 1 w 13"/>
                  <a:gd name="T5" fmla="*/ 36 h 42"/>
                  <a:gd name="T6" fmla="*/ 13 w 13"/>
                  <a:gd name="T7" fmla="*/ 42 h 42"/>
                  <a:gd name="T8" fmla="*/ 12 w 13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3"/>
                      <a:pt x="0" y="24"/>
                      <a:pt x="1" y="36"/>
                    </a:cubicBezTo>
                    <a:cubicBezTo>
                      <a:pt x="4" y="38"/>
                      <a:pt x="8" y="40"/>
                      <a:pt x="13" y="42"/>
                    </a:cubicBezTo>
                    <a:cubicBezTo>
                      <a:pt x="12" y="28"/>
                      <a:pt x="12" y="14"/>
                      <a:pt x="1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178"/>
              <p:cNvSpPr>
                <a:spLocks/>
              </p:cNvSpPr>
              <p:nvPr/>
            </p:nvSpPr>
            <p:spPr bwMode="auto">
              <a:xfrm>
                <a:off x="2403" y="2711"/>
                <a:ext cx="13" cy="8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2 h 7"/>
                  <a:gd name="T4" fmla="*/ 3 w 12"/>
                  <a:gd name="T5" fmla="*/ 3 h 7"/>
                  <a:gd name="T6" fmla="*/ 12 w 12"/>
                  <a:gd name="T7" fmla="*/ 7 h 7"/>
                  <a:gd name="T8" fmla="*/ 12 w 12"/>
                  <a:gd name="T9" fmla="*/ 7 h 7"/>
                  <a:gd name="T10" fmla="*/ 12 w 12"/>
                  <a:gd name="T11" fmla="*/ 6 h 7"/>
                  <a:gd name="T12" fmla="*/ 0 w 12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6" y="4"/>
                      <a:pt x="9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7" y="4"/>
                      <a:pt x="3" y="2"/>
                      <a:pt x="0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179"/>
              <p:cNvSpPr>
                <a:spLocks/>
              </p:cNvSpPr>
              <p:nvPr/>
            </p:nvSpPr>
            <p:spPr bwMode="auto">
              <a:xfrm>
                <a:off x="2403" y="2713"/>
                <a:ext cx="13" cy="6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5 h 5"/>
                  <a:gd name="T4" fmla="*/ 12 w 12"/>
                  <a:gd name="T5" fmla="*/ 5 h 5"/>
                  <a:gd name="T6" fmla="*/ 3 w 12"/>
                  <a:gd name="T7" fmla="*/ 1 h 5"/>
                  <a:gd name="T8" fmla="*/ 0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4" y="5"/>
                      <a:pt x="8" y="5"/>
                      <a:pt x="12" y="5"/>
                    </a:cubicBezTo>
                    <a:cubicBezTo>
                      <a:pt x="9" y="4"/>
                      <a:pt x="6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180"/>
              <p:cNvSpPr>
                <a:spLocks/>
              </p:cNvSpPr>
              <p:nvPr/>
            </p:nvSpPr>
            <p:spPr bwMode="auto">
              <a:xfrm>
                <a:off x="2384" y="2670"/>
                <a:ext cx="19" cy="49"/>
              </a:xfrm>
              <a:custGeom>
                <a:avLst/>
                <a:gdLst>
                  <a:gd name="T0" fmla="*/ 0 w 17"/>
                  <a:gd name="T1" fmla="*/ 0 h 44"/>
                  <a:gd name="T2" fmla="*/ 1 w 17"/>
                  <a:gd name="T3" fmla="*/ 28 h 44"/>
                  <a:gd name="T4" fmla="*/ 1 w 17"/>
                  <a:gd name="T5" fmla="*/ 31 h 44"/>
                  <a:gd name="T6" fmla="*/ 1 w 17"/>
                  <a:gd name="T7" fmla="*/ 44 h 44"/>
                  <a:gd name="T8" fmla="*/ 15 w 17"/>
                  <a:gd name="T9" fmla="*/ 44 h 44"/>
                  <a:gd name="T10" fmla="*/ 17 w 17"/>
                  <a:gd name="T11" fmla="*/ 44 h 44"/>
                  <a:gd name="T12" fmla="*/ 17 w 17"/>
                  <a:gd name="T13" fmla="*/ 39 h 44"/>
                  <a:gd name="T14" fmla="*/ 17 w 17"/>
                  <a:gd name="T15" fmla="*/ 37 h 44"/>
                  <a:gd name="T16" fmla="*/ 16 w 17"/>
                  <a:gd name="T17" fmla="*/ 2 h 44"/>
                  <a:gd name="T18" fmla="*/ 15 w 17"/>
                  <a:gd name="T19" fmla="*/ 2 h 44"/>
                  <a:gd name="T20" fmla="*/ 0 w 17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44">
                    <a:moveTo>
                      <a:pt x="0" y="0"/>
                    </a:moveTo>
                    <a:cubicBezTo>
                      <a:pt x="0" y="10"/>
                      <a:pt x="0" y="19"/>
                      <a:pt x="1" y="28"/>
                    </a:cubicBezTo>
                    <a:cubicBezTo>
                      <a:pt x="1" y="29"/>
                      <a:pt x="1" y="30"/>
                      <a:pt x="1" y="31"/>
                    </a:cubicBezTo>
                    <a:cubicBezTo>
                      <a:pt x="1" y="35"/>
                      <a:pt x="1" y="39"/>
                      <a:pt x="1" y="44"/>
                    </a:cubicBezTo>
                    <a:cubicBezTo>
                      <a:pt x="5" y="44"/>
                      <a:pt x="10" y="44"/>
                      <a:pt x="15" y="44"/>
                    </a:cubicBezTo>
                    <a:cubicBezTo>
                      <a:pt x="16" y="44"/>
                      <a:pt x="16" y="44"/>
                      <a:pt x="17" y="44"/>
                    </a:cubicBezTo>
                    <a:cubicBezTo>
                      <a:pt x="17" y="42"/>
                      <a:pt x="17" y="41"/>
                      <a:pt x="17" y="39"/>
                    </a:cubicBezTo>
                    <a:cubicBezTo>
                      <a:pt x="17" y="38"/>
                      <a:pt x="17" y="37"/>
                      <a:pt x="17" y="37"/>
                    </a:cubicBezTo>
                    <a:cubicBezTo>
                      <a:pt x="16" y="25"/>
                      <a:pt x="16" y="14"/>
                      <a:pt x="16" y="2"/>
                    </a:cubicBezTo>
                    <a:cubicBezTo>
                      <a:pt x="16" y="2"/>
                      <a:pt x="16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181"/>
              <p:cNvSpPr>
                <a:spLocks/>
              </p:cNvSpPr>
              <p:nvPr/>
            </p:nvSpPr>
            <p:spPr bwMode="auto">
              <a:xfrm>
                <a:off x="2293" y="2645"/>
                <a:ext cx="61" cy="35"/>
              </a:xfrm>
              <a:custGeom>
                <a:avLst/>
                <a:gdLst>
                  <a:gd name="T0" fmla="*/ 39 w 55"/>
                  <a:gd name="T1" fmla="*/ 0 h 32"/>
                  <a:gd name="T2" fmla="*/ 30 w 55"/>
                  <a:gd name="T3" fmla="*/ 3 h 32"/>
                  <a:gd name="T4" fmla="*/ 23 w 55"/>
                  <a:gd name="T5" fmla="*/ 6 h 32"/>
                  <a:gd name="T6" fmla="*/ 16 w 55"/>
                  <a:gd name="T7" fmla="*/ 9 h 32"/>
                  <a:gd name="T8" fmla="*/ 8 w 55"/>
                  <a:gd name="T9" fmla="*/ 14 h 32"/>
                  <a:gd name="T10" fmla="*/ 0 w 55"/>
                  <a:gd name="T11" fmla="*/ 19 h 32"/>
                  <a:gd name="T12" fmla="*/ 10 w 55"/>
                  <a:gd name="T13" fmla="*/ 32 h 32"/>
                  <a:gd name="T14" fmla="*/ 19 w 55"/>
                  <a:gd name="T15" fmla="*/ 26 h 32"/>
                  <a:gd name="T16" fmla="*/ 34 w 55"/>
                  <a:gd name="T17" fmla="*/ 19 h 32"/>
                  <a:gd name="T18" fmla="*/ 40 w 55"/>
                  <a:gd name="T19" fmla="*/ 17 h 32"/>
                  <a:gd name="T20" fmla="*/ 50 w 55"/>
                  <a:gd name="T21" fmla="*/ 14 h 32"/>
                  <a:gd name="T22" fmla="*/ 55 w 55"/>
                  <a:gd name="T23" fmla="*/ 13 h 32"/>
                  <a:gd name="T24" fmla="*/ 39 w 55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32">
                    <a:moveTo>
                      <a:pt x="39" y="0"/>
                    </a:moveTo>
                    <a:cubicBezTo>
                      <a:pt x="36" y="1"/>
                      <a:pt x="33" y="2"/>
                      <a:pt x="30" y="3"/>
                    </a:cubicBezTo>
                    <a:cubicBezTo>
                      <a:pt x="27" y="4"/>
                      <a:pt x="25" y="5"/>
                      <a:pt x="23" y="6"/>
                    </a:cubicBezTo>
                    <a:cubicBezTo>
                      <a:pt x="20" y="7"/>
                      <a:pt x="18" y="8"/>
                      <a:pt x="16" y="9"/>
                    </a:cubicBezTo>
                    <a:cubicBezTo>
                      <a:pt x="13" y="11"/>
                      <a:pt x="11" y="12"/>
                      <a:pt x="8" y="14"/>
                    </a:cubicBezTo>
                    <a:cubicBezTo>
                      <a:pt x="6" y="15"/>
                      <a:pt x="3" y="17"/>
                      <a:pt x="0" y="19"/>
                    </a:cubicBezTo>
                    <a:cubicBezTo>
                      <a:pt x="3" y="24"/>
                      <a:pt x="7" y="28"/>
                      <a:pt x="10" y="32"/>
                    </a:cubicBezTo>
                    <a:cubicBezTo>
                      <a:pt x="13" y="30"/>
                      <a:pt x="16" y="28"/>
                      <a:pt x="19" y="26"/>
                    </a:cubicBezTo>
                    <a:cubicBezTo>
                      <a:pt x="24" y="23"/>
                      <a:pt x="29" y="21"/>
                      <a:pt x="34" y="19"/>
                    </a:cubicBezTo>
                    <a:cubicBezTo>
                      <a:pt x="36" y="18"/>
                      <a:pt x="38" y="17"/>
                      <a:pt x="40" y="17"/>
                    </a:cubicBezTo>
                    <a:cubicBezTo>
                      <a:pt x="43" y="16"/>
                      <a:pt x="47" y="15"/>
                      <a:pt x="50" y="14"/>
                    </a:cubicBezTo>
                    <a:cubicBezTo>
                      <a:pt x="52" y="14"/>
                      <a:pt x="54" y="13"/>
                      <a:pt x="55" y="13"/>
                    </a:cubicBezTo>
                    <a:cubicBezTo>
                      <a:pt x="49" y="9"/>
                      <a:pt x="44" y="5"/>
                      <a:pt x="39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182"/>
              <p:cNvSpPr>
                <a:spLocks/>
              </p:cNvSpPr>
              <p:nvPr/>
            </p:nvSpPr>
            <p:spPr bwMode="auto">
              <a:xfrm>
                <a:off x="2438" y="2524"/>
                <a:ext cx="94" cy="191"/>
              </a:xfrm>
              <a:custGeom>
                <a:avLst/>
                <a:gdLst>
                  <a:gd name="T0" fmla="*/ 78 w 85"/>
                  <a:gd name="T1" fmla="*/ 0 h 173"/>
                  <a:gd name="T2" fmla="*/ 64 w 85"/>
                  <a:gd name="T3" fmla="*/ 11 h 173"/>
                  <a:gd name="T4" fmla="*/ 64 w 85"/>
                  <a:gd name="T5" fmla="*/ 12 h 173"/>
                  <a:gd name="T6" fmla="*/ 52 w 85"/>
                  <a:gd name="T7" fmla="*/ 24 h 173"/>
                  <a:gd name="T8" fmla="*/ 48 w 85"/>
                  <a:gd name="T9" fmla="*/ 29 h 173"/>
                  <a:gd name="T10" fmla="*/ 50 w 85"/>
                  <a:gd name="T11" fmla="*/ 51 h 173"/>
                  <a:gd name="T12" fmla="*/ 4 w 85"/>
                  <a:gd name="T13" fmla="*/ 126 h 173"/>
                  <a:gd name="T14" fmla="*/ 0 w 85"/>
                  <a:gd name="T15" fmla="*/ 167 h 173"/>
                  <a:gd name="T16" fmla="*/ 0 w 85"/>
                  <a:gd name="T17" fmla="*/ 173 h 173"/>
                  <a:gd name="T18" fmla="*/ 35 w 85"/>
                  <a:gd name="T19" fmla="*/ 158 h 173"/>
                  <a:gd name="T20" fmla="*/ 81 w 85"/>
                  <a:gd name="T21" fmla="*/ 89 h 173"/>
                  <a:gd name="T22" fmla="*/ 85 w 85"/>
                  <a:gd name="T23" fmla="*/ 54 h 173"/>
                  <a:gd name="T24" fmla="*/ 78 w 85"/>
                  <a:gd name="T2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73">
                    <a:moveTo>
                      <a:pt x="78" y="0"/>
                    </a:moveTo>
                    <a:cubicBezTo>
                      <a:pt x="73" y="3"/>
                      <a:pt x="69" y="7"/>
                      <a:pt x="64" y="11"/>
                    </a:cubicBezTo>
                    <a:cubicBezTo>
                      <a:pt x="64" y="11"/>
                      <a:pt x="64" y="11"/>
                      <a:pt x="64" y="12"/>
                    </a:cubicBezTo>
                    <a:cubicBezTo>
                      <a:pt x="59" y="15"/>
                      <a:pt x="55" y="19"/>
                      <a:pt x="52" y="24"/>
                    </a:cubicBezTo>
                    <a:cubicBezTo>
                      <a:pt x="50" y="26"/>
                      <a:pt x="49" y="27"/>
                      <a:pt x="48" y="29"/>
                    </a:cubicBezTo>
                    <a:cubicBezTo>
                      <a:pt x="49" y="36"/>
                      <a:pt x="50" y="43"/>
                      <a:pt x="50" y="51"/>
                    </a:cubicBezTo>
                    <a:cubicBezTo>
                      <a:pt x="50" y="83"/>
                      <a:pt x="32" y="112"/>
                      <a:pt x="4" y="126"/>
                    </a:cubicBezTo>
                    <a:cubicBezTo>
                      <a:pt x="1" y="140"/>
                      <a:pt x="0" y="154"/>
                      <a:pt x="0" y="167"/>
                    </a:cubicBezTo>
                    <a:cubicBezTo>
                      <a:pt x="0" y="169"/>
                      <a:pt x="0" y="171"/>
                      <a:pt x="0" y="173"/>
                    </a:cubicBezTo>
                    <a:cubicBezTo>
                      <a:pt x="13" y="170"/>
                      <a:pt x="24" y="165"/>
                      <a:pt x="35" y="158"/>
                    </a:cubicBezTo>
                    <a:cubicBezTo>
                      <a:pt x="37" y="128"/>
                      <a:pt x="55" y="102"/>
                      <a:pt x="81" y="89"/>
                    </a:cubicBezTo>
                    <a:cubicBezTo>
                      <a:pt x="84" y="78"/>
                      <a:pt x="85" y="66"/>
                      <a:pt x="85" y="54"/>
                    </a:cubicBezTo>
                    <a:cubicBezTo>
                      <a:pt x="85" y="36"/>
                      <a:pt x="83" y="18"/>
                      <a:pt x="78" y="0"/>
                    </a:cubicBezTo>
                  </a:path>
                </a:pathLst>
              </a:custGeom>
              <a:solidFill>
                <a:srgbClr val="FDD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183"/>
              <p:cNvSpPr>
                <a:spLocks/>
              </p:cNvSpPr>
              <p:nvPr/>
            </p:nvSpPr>
            <p:spPr bwMode="auto">
              <a:xfrm>
                <a:off x="2477" y="2622"/>
                <a:ext cx="51" cy="76"/>
              </a:xfrm>
              <a:custGeom>
                <a:avLst/>
                <a:gdLst>
                  <a:gd name="T0" fmla="*/ 46 w 46"/>
                  <a:gd name="T1" fmla="*/ 0 h 69"/>
                  <a:gd name="T2" fmla="*/ 0 w 46"/>
                  <a:gd name="T3" fmla="*/ 69 h 69"/>
                  <a:gd name="T4" fmla="*/ 46 w 46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69">
                    <a:moveTo>
                      <a:pt x="46" y="0"/>
                    </a:moveTo>
                    <a:cubicBezTo>
                      <a:pt x="20" y="13"/>
                      <a:pt x="2" y="39"/>
                      <a:pt x="0" y="69"/>
                    </a:cubicBezTo>
                    <a:cubicBezTo>
                      <a:pt x="22" y="54"/>
                      <a:pt x="39" y="31"/>
                      <a:pt x="46" y="0"/>
                    </a:cubicBezTo>
                  </a:path>
                </a:pathLst>
              </a:custGeom>
              <a:solidFill>
                <a:srgbClr val="FDB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184"/>
              <p:cNvSpPr>
                <a:spLocks/>
              </p:cNvSpPr>
              <p:nvPr/>
            </p:nvSpPr>
            <p:spPr bwMode="auto">
              <a:xfrm>
                <a:off x="2414" y="2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185"/>
              <p:cNvSpPr>
                <a:spLocks/>
              </p:cNvSpPr>
              <p:nvPr/>
            </p:nvSpPr>
            <p:spPr bwMode="auto">
              <a:xfrm>
                <a:off x="2401" y="2486"/>
                <a:ext cx="13" cy="1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13 h 13"/>
                  <a:gd name="T6" fmla="*/ 12 w 12"/>
                  <a:gd name="T7" fmla="*/ 1 h 13"/>
                  <a:gd name="T8" fmla="*/ 12 w 12"/>
                  <a:gd name="T9" fmla="*/ 1 h 13"/>
                  <a:gd name="T10" fmla="*/ 0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9"/>
                      <a:pt x="8" y="6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1"/>
                      <a:pt x="4" y="0"/>
                      <a:pt x="0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186"/>
              <p:cNvSpPr>
                <a:spLocks/>
              </p:cNvSpPr>
              <p:nvPr/>
            </p:nvSpPr>
            <p:spPr bwMode="auto">
              <a:xfrm>
                <a:off x="2332" y="2510"/>
                <a:ext cx="45" cy="30"/>
              </a:xfrm>
              <a:custGeom>
                <a:avLst/>
                <a:gdLst>
                  <a:gd name="T0" fmla="*/ 34 w 41"/>
                  <a:gd name="T1" fmla="*/ 0 h 28"/>
                  <a:gd name="T2" fmla="*/ 20 w 41"/>
                  <a:gd name="T3" fmla="*/ 8 h 28"/>
                  <a:gd name="T4" fmla="*/ 0 w 41"/>
                  <a:gd name="T5" fmla="*/ 28 h 28"/>
                  <a:gd name="T6" fmla="*/ 41 w 41"/>
                  <a:gd name="T7" fmla="*/ 7 h 28"/>
                  <a:gd name="T8" fmla="*/ 34 w 4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8">
                    <a:moveTo>
                      <a:pt x="34" y="0"/>
                    </a:moveTo>
                    <a:cubicBezTo>
                      <a:pt x="29" y="2"/>
                      <a:pt x="25" y="5"/>
                      <a:pt x="20" y="8"/>
                    </a:cubicBezTo>
                    <a:cubicBezTo>
                      <a:pt x="13" y="13"/>
                      <a:pt x="6" y="20"/>
                      <a:pt x="0" y="28"/>
                    </a:cubicBezTo>
                    <a:cubicBezTo>
                      <a:pt x="15" y="21"/>
                      <a:pt x="29" y="14"/>
                      <a:pt x="41" y="7"/>
                    </a:cubicBezTo>
                    <a:cubicBezTo>
                      <a:pt x="39" y="4"/>
                      <a:pt x="36" y="2"/>
                      <a:pt x="34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187"/>
              <p:cNvSpPr>
                <a:spLocks noEditPoints="1"/>
              </p:cNvSpPr>
              <p:nvPr/>
            </p:nvSpPr>
            <p:spPr bwMode="auto">
              <a:xfrm>
                <a:off x="2315" y="2498"/>
                <a:ext cx="68" cy="49"/>
              </a:xfrm>
              <a:custGeom>
                <a:avLst/>
                <a:gdLst>
                  <a:gd name="T0" fmla="*/ 42 w 62"/>
                  <a:gd name="T1" fmla="*/ 5 h 45"/>
                  <a:gd name="T2" fmla="*/ 23 w 62"/>
                  <a:gd name="T3" fmla="*/ 15 h 45"/>
                  <a:gd name="T4" fmla="*/ 7 w 62"/>
                  <a:gd name="T5" fmla="*/ 30 h 45"/>
                  <a:gd name="T6" fmla="*/ 0 w 62"/>
                  <a:gd name="T7" fmla="*/ 45 h 45"/>
                  <a:gd name="T8" fmla="*/ 15 w 62"/>
                  <a:gd name="T9" fmla="*/ 39 h 45"/>
                  <a:gd name="T10" fmla="*/ 35 w 62"/>
                  <a:gd name="T11" fmla="*/ 19 h 45"/>
                  <a:gd name="T12" fmla="*/ 49 w 62"/>
                  <a:gd name="T13" fmla="*/ 11 h 45"/>
                  <a:gd name="T14" fmla="*/ 42 w 62"/>
                  <a:gd name="T15" fmla="*/ 5 h 45"/>
                  <a:gd name="T16" fmla="*/ 62 w 62"/>
                  <a:gd name="T17" fmla="*/ 0 h 45"/>
                  <a:gd name="T18" fmla="*/ 61 w 62"/>
                  <a:gd name="T19" fmla="*/ 0 h 45"/>
                  <a:gd name="T20" fmla="*/ 62 w 62"/>
                  <a:gd name="T21" fmla="*/ 1 h 45"/>
                  <a:gd name="T22" fmla="*/ 62 w 62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45">
                    <a:moveTo>
                      <a:pt x="42" y="5"/>
                    </a:moveTo>
                    <a:cubicBezTo>
                      <a:pt x="36" y="7"/>
                      <a:pt x="29" y="11"/>
                      <a:pt x="23" y="15"/>
                    </a:cubicBezTo>
                    <a:cubicBezTo>
                      <a:pt x="18" y="19"/>
                      <a:pt x="12" y="24"/>
                      <a:pt x="7" y="30"/>
                    </a:cubicBezTo>
                    <a:cubicBezTo>
                      <a:pt x="4" y="34"/>
                      <a:pt x="2" y="39"/>
                      <a:pt x="0" y="45"/>
                    </a:cubicBezTo>
                    <a:cubicBezTo>
                      <a:pt x="5" y="43"/>
                      <a:pt x="10" y="41"/>
                      <a:pt x="15" y="39"/>
                    </a:cubicBezTo>
                    <a:cubicBezTo>
                      <a:pt x="21" y="31"/>
                      <a:pt x="28" y="24"/>
                      <a:pt x="35" y="19"/>
                    </a:cubicBezTo>
                    <a:cubicBezTo>
                      <a:pt x="40" y="16"/>
                      <a:pt x="44" y="13"/>
                      <a:pt x="49" y="11"/>
                    </a:cubicBezTo>
                    <a:cubicBezTo>
                      <a:pt x="47" y="9"/>
                      <a:pt x="44" y="7"/>
                      <a:pt x="42" y="5"/>
                    </a:cubicBezTo>
                    <a:moveTo>
                      <a:pt x="62" y="0"/>
                    </a:moveTo>
                    <a:cubicBezTo>
                      <a:pt x="62" y="0"/>
                      <a:pt x="61" y="0"/>
                      <a:pt x="61" y="0"/>
                    </a:cubicBezTo>
                    <a:cubicBezTo>
                      <a:pt x="61" y="0"/>
                      <a:pt x="62" y="1"/>
                      <a:pt x="62" y="1"/>
                    </a:cubicBezTo>
                    <a:cubicBezTo>
                      <a:pt x="62" y="1"/>
                      <a:pt x="62" y="0"/>
                      <a:pt x="6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188"/>
              <p:cNvSpPr>
                <a:spLocks/>
              </p:cNvSpPr>
              <p:nvPr/>
            </p:nvSpPr>
            <p:spPr bwMode="auto">
              <a:xfrm>
                <a:off x="2323" y="2489"/>
                <a:ext cx="60" cy="42"/>
              </a:xfrm>
              <a:custGeom>
                <a:avLst/>
                <a:gdLst>
                  <a:gd name="T0" fmla="*/ 55 w 55"/>
                  <a:gd name="T1" fmla="*/ 0 h 38"/>
                  <a:gd name="T2" fmla="*/ 0 w 55"/>
                  <a:gd name="T3" fmla="*/ 38 h 38"/>
                  <a:gd name="T4" fmla="*/ 16 w 55"/>
                  <a:gd name="T5" fmla="*/ 23 h 38"/>
                  <a:gd name="T6" fmla="*/ 35 w 55"/>
                  <a:gd name="T7" fmla="*/ 13 h 38"/>
                  <a:gd name="T8" fmla="*/ 42 w 55"/>
                  <a:gd name="T9" fmla="*/ 19 h 38"/>
                  <a:gd name="T10" fmla="*/ 49 w 55"/>
                  <a:gd name="T11" fmla="*/ 26 h 38"/>
                  <a:gd name="T12" fmla="*/ 55 w 55"/>
                  <a:gd name="T13" fmla="*/ 22 h 38"/>
                  <a:gd name="T14" fmla="*/ 55 w 55"/>
                  <a:gd name="T15" fmla="*/ 9 h 38"/>
                  <a:gd name="T16" fmla="*/ 54 w 55"/>
                  <a:gd name="T17" fmla="*/ 8 h 38"/>
                  <a:gd name="T18" fmla="*/ 55 w 55"/>
                  <a:gd name="T19" fmla="*/ 8 h 38"/>
                  <a:gd name="T20" fmla="*/ 55 w 5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38">
                    <a:moveTo>
                      <a:pt x="55" y="0"/>
                    </a:moveTo>
                    <a:cubicBezTo>
                      <a:pt x="32" y="5"/>
                      <a:pt x="12" y="18"/>
                      <a:pt x="0" y="38"/>
                    </a:cubicBezTo>
                    <a:cubicBezTo>
                      <a:pt x="5" y="32"/>
                      <a:pt x="11" y="27"/>
                      <a:pt x="16" y="23"/>
                    </a:cubicBezTo>
                    <a:cubicBezTo>
                      <a:pt x="22" y="19"/>
                      <a:pt x="29" y="15"/>
                      <a:pt x="35" y="13"/>
                    </a:cubicBezTo>
                    <a:cubicBezTo>
                      <a:pt x="37" y="15"/>
                      <a:pt x="40" y="17"/>
                      <a:pt x="42" y="19"/>
                    </a:cubicBezTo>
                    <a:cubicBezTo>
                      <a:pt x="44" y="21"/>
                      <a:pt x="47" y="23"/>
                      <a:pt x="49" y="26"/>
                    </a:cubicBezTo>
                    <a:cubicBezTo>
                      <a:pt x="52" y="25"/>
                      <a:pt x="53" y="23"/>
                      <a:pt x="55" y="22"/>
                    </a:cubicBezTo>
                    <a:cubicBezTo>
                      <a:pt x="55" y="18"/>
                      <a:pt x="55" y="13"/>
                      <a:pt x="55" y="9"/>
                    </a:cubicBezTo>
                    <a:cubicBezTo>
                      <a:pt x="55" y="9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8"/>
                    </a:cubicBezTo>
                    <a:cubicBezTo>
                      <a:pt x="55" y="5"/>
                      <a:pt x="55" y="3"/>
                      <a:pt x="55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189"/>
              <p:cNvSpPr>
                <a:spLocks noEditPoints="1"/>
              </p:cNvSpPr>
              <p:nvPr/>
            </p:nvSpPr>
            <p:spPr bwMode="auto">
              <a:xfrm>
                <a:off x="2415" y="2498"/>
                <a:ext cx="76" cy="119"/>
              </a:xfrm>
              <a:custGeom>
                <a:avLst/>
                <a:gdLst>
                  <a:gd name="T0" fmla="*/ 0 w 69"/>
                  <a:gd name="T1" fmla="*/ 58 h 108"/>
                  <a:gd name="T2" fmla="*/ 0 w 69"/>
                  <a:gd name="T3" fmla="*/ 108 h 108"/>
                  <a:gd name="T4" fmla="*/ 27 w 69"/>
                  <a:gd name="T5" fmla="*/ 106 h 108"/>
                  <a:gd name="T6" fmla="*/ 0 w 69"/>
                  <a:gd name="T7" fmla="*/ 58 h 108"/>
                  <a:gd name="T8" fmla="*/ 11 w 69"/>
                  <a:gd name="T9" fmla="*/ 17 h 108"/>
                  <a:gd name="T10" fmla="*/ 3 w 69"/>
                  <a:gd name="T11" fmla="*/ 25 h 108"/>
                  <a:gd name="T12" fmla="*/ 3 w 69"/>
                  <a:gd name="T13" fmla="*/ 25 h 108"/>
                  <a:gd name="T14" fmla="*/ 46 w 69"/>
                  <a:gd name="T15" fmla="*/ 88 h 108"/>
                  <a:gd name="T16" fmla="*/ 69 w 69"/>
                  <a:gd name="T17" fmla="*/ 53 h 108"/>
                  <a:gd name="T18" fmla="*/ 66 w 69"/>
                  <a:gd name="T19" fmla="*/ 45 h 108"/>
                  <a:gd name="T20" fmla="*/ 58 w 69"/>
                  <a:gd name="T21" fmla="*/ 42 h 108"/>
                  <a:gd name="T22" fmla="*/ 11 w 69"/>
                  <a:gd name="T23" fmla="*/ 17 h 108"/>
                  <a:gd name="T24" fmla="*/ 27 w 69"/>
                  <a:gd name="T25" fmla="*/ 0 h 108"/>
                  <a:gd name="T26" fmla="*/ 25 w 69"/>
                  <a:gd name="T27" fmla="*/ 4 h 108"/>
                  <a:gd name="T28" fmla="*/ 49 w 69"/>
                  <a:gd name="T29" fmla="*/ 18 h 108"/>
                  <a:gd name="T30" fmla="*/ 27 w 69"/>
                  <a:gd name="T3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" h="108">
                    <a:moveTo>
                      <a:pt x="0" y="58"/>
                    </a:moveTo>
                    <a:cubicBezTo>
                      <a:pt x="0" y="75"/>
                      <a:pt x="0" y="91"/>
                      <a:pt x="0" y="108"/>
                    </a:cubicBezTo>
                    <a:cubicBezTo>
                      <a:pt x="9" y="107"/>
                      <a:pt x="18" y="107"/>
                      <a:pt x="27" y="106"/>
                    </a:cubicBezTo>
                    <a:cubicBezTo>
                      <a:pt x="19" y="88"/>
                      <a:pt x="10" y="72"/>
                      <a:pt x="0" y="58"/>
                    </a:cubicBezTo>
                    <a:moveTo>
                      <a:pt x="11" y="17"/>
                    </a:moveTo>
                    <a:cubicBezTo>
                      <a:pt x="9" y="20"/>
                      <a:pt x="6" y="22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9" y="43"/>
                      <a:pt x="34" y="64"/>
                      <a:pt x="46" y="88"/>
                    </a:cubicBezTo>
                    <a:cubicBezTo>
                      <a:pt x="53" y="75"/>
                      <a:pt x="60" y="63"/>
                      <a:pt x="69" y="53"/>
                    </a:cubicBezTo>
                    <a:cubicBezTo>
                      <a:pt x="68" y="50"/>
                      <a:pt x="67" y="48"/>
                      <a:pt x="66" y="45"/>
                    </a:cubicBezTo>
                    <a:cubicBezTo>
                      <a:pt x="64" y="44"/>
                      <a:pt x="61" y="43"/>
                      <a:pt x="58" y="42"/>
                    </a:cubicBezTo>
                    <a:cubicBezTo>
                      <a:pt x="42" y="35"/>
                      <a:pt x="26" y="26"/>
                      <a:pt x="11" y="17"/>
                    </a:cubicBezTo>
                    <a:moveTo>
                      <a:pt x="27" y="0"/>
                    </a:moveTo>
                    <a:cubicBezTo>
                      <a:pt x="26" y="1"/>
                      <a:pt x="25" y="3"/>
                      <a:pt x="25" y="4"/>
                    </a:cubicBezTo>
                    <a:cubicBezTo>
                      <a:pt x="32" y="8"/>
                      <a:pt x="41" y="13"/>
                      <a:pt x="49" y="18"/>
                    </a:cubicBezTo>
                    <a:cubicBezTo>
                      <a:pt x="43" y="11"/>
                      <a:pt x="35" y="5"/>
                      <a:pt x="27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90"/>
              <p:cNvSpPr>
                <a:spLocks noEditPoints="1"/>
              </p:cNvSpPr>
              <p:nvPr/>
            </p:nvSpPr>
            <p:spPr bwMode="auto">
              <a:xfrm>
                <a:off x="2415" y="2502"/>
                <a:ext cx="59" cy="105"/>
              </a:xfrm>
              <a:custGeom>
                <a:avLst/>
                <a:gdLst>
                  <a:gd name="T0" fmla="*/ 3 w 53"/>
                  <a:gd name="T1" fmla="*/ 21 h 95"/>
                  <a:gd name="T2" fmla="*/ 0 w 53"/>
                  <a:gd name="T3" fmla="*/ 23 h 95"/>
                  <a:gd name="T4" fmla="*/ 0 w 53"/>
                  <a:gd name="T5" fmla="*/ 27 h 95"/>
                  <a:gd name="T6" fmla="*/ 41 w 53"/>
                  <a:gd name="T7" fmla="*/ 95 h 95"/>
                  <a:gd name="T8" fmla="*/ 46 w 53"/>
                  <a:gd name="T9" fmla="*/ 84 h 95"/>
                  <a:gd name="T10" fmla="*/ 3 w 53"/>
                  <a:gd name="T11" fmla="*/ 21 h 95"/>
                  <a:gd name="T12" fmla="*/ 3 w 53"/>
                  <a:gd name="T13" fmla="*/ 21 h 95"/>
                  <a:gd name="T14" fmla="*/ 25 w 53"/>
                  <a:gd name="T15" fmla="*/ 0 h 95"/>
                  <a:gd name="T16" fmla="*/ 23 w 53"/>
                  <a:gd name="T17" fmla="*/ 2 h 95"/>
                  <a:gd name="T18" fmla="*/ 53 w 53"/>
                  <a:gd name="T19" fmla="*/ 18 h 95"/>
                  <a:gd name="T20" fmla="*/ 49 w 53"/>
                  <a:gd name="T21" fmla="*/ 14 h 95"/>
                  <a:gd name="T22" fmla="*/ 25 w 53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95">
                    <a:moveTo>
                      <a:pt x="3" y="21"/>
                    </a:moveTo>
                    <a:cubicBezTo>
                      <a:pt x="2" y="21"/>
                      <a:pt x="1" y="22"/>
                      <a:pt x="0" y="23"/>
                    </a:cubicBezTo>
                    <a:cubicBezTo>
                      <a:pt x="0" y="24"/>
                      <a:pt x="0" y="26"/>
                      <a:pt x="0" y="27"/>
                    </a:cubicBezTo>
                    <a:cubicBezTo>
                      <a:pt x="16" y="46"/>
                      <a:pt x="30" y="69"/>
                      <a:pt x="41" y="95"/>
                    </a:cubicBezTo>
                    <a:cubicBezTo>
                      <a:pt x="43" y="91"/>
                      <a:pt x="45" y="87"/>
                      <a:pt x="46" y="84"/>
                    </a:cubicBezTo>
                    <a:cubicBezTo>
                      <a:pt x="34" y="60"/>
                      <a:pt x="19" y="3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moveTo>
                      <a:pt x="25" y="0"/>
                    </a:moveTo>
                    <a:cubicBezTo>
                      <a:pt x="24" y="0"/>
                      <a:pt x="23" y="1"/>
                      <a:pt x="23" y="2"/>
                    </a:cubicBezTo>
                    <a:cubicBezTo>
                      <a:pt x="32" y="7"/>
                      <a:pt x="42" y="13"/>
                      <a:pt x="53" y="18"/>
                    </a:cubicBezTo>
                    <a:cubicBezTo>
                      <a:pt x="52" y="16"/>
                      <a:pt x="50" y="15"/>
                      <a:pt x="49" y="14"/>
                    </a:cubicBezTo>
                    <a:cubicBezTo>
                      <a:pt x="41" y="9"/>
                      <a:pt x="32" y="4"/>
                      <a:pt x="2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91"/>
              <p:cNvSpPr>
                <a:spLocks noEditPoints="1"/>
              </p:cNvSpPr>
              <p:nvPr/>
            </p:nvSpPr>
            <p:spPr bwMode="auto">
              <a:xfrm>
                <a:off x="2415" y="2504"/>
                <a:ext cx="73" cy="129"/>
              </a:xfrm>
              <a:custGeom>
                <a:avLst/>
                <a:gdLst>
                  <a:gd name="T0" fmla="*/ 0 w 66"/>
                  <a:gd name="T1" fmla="*/ 25 h 117"/>
                  <a:gd name="T2" fmla="*/ 0 w 66"/>
                  <a:gd name="T3" fmla="*/ 52 h 117"/>
                  <a:gd name="T4" fmla="*/ 27 w 66"/>
                  <a:gd name="T5" fmla="*/ 100 h 117"/>
                  <a:gd name="T6" fmla="*/ 0 w 66"/>
                  <a:gd name="T7" fmla="*/ 102 h 117"/>
                  <a:gd name="T8" fmla="*/ 0 w 66"/>
                  <a:gd name="T9" fmla="*/ 117 h 117"/>
                  <a:gd name="T10" fmla="*/ 34 w 66"/>
                  <a:gd name="T11" fmla="*/ 110 h 117"/>
                  <a:gd name="T12" fmla="*/ 41 w 66"/>
                  <a:gd name="T13" fmla="*/ 93 h 117"/>
                  <a:gd name="T14" fmla="*/ 0 w 66"/>
                  <a:gd name="T15" fmla="*/ 25 h 117"/>
                  <a:gd name="T16" fmla="*/ 23 w 66"/>
                  <a:gd name="T17" fmla="*/ 0 h 117"/>
                  <a:gd name="T18" fmla="*/ 11 w 66"/>
                  <a:gd name="T19" fmla="*/ 11 h 117"/>
                  <a:gd name="T20" fmla="*/ 58 w 66"/>
                  <a:gd name="T21" fmla="*/ 36 h 117"/>
                  <a:gd name="T22" fmla="*/ 66 w 66"/>
                  <a:gd name="T23" fmla="*/ 39 h 117"/>
                  <a:gd name="T24" fmla="*/ 53 w 66"/>
                  <a:gd name="T25" fmla="*/ 16 h 117"/>
                  <a:gd name="T26" fmla="*/ 23 w 66"/>
                  <a:gd name="T2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17">
                    <a:moveTo>
                      <a:pt x="0" y="25"/>
                    </a:moveTo>
                    <a:cubicBezTo>
                      <a:pt x="0" y="34"/>
                      <a:pt x="0" y="43"/>
                      <a:pt x="0" y="52"/>
                    </a:cubicBezTo>
                    <a:cubicBezTo>
                      <a:pt x="10" y="66"/>
                      <a:pt x="19" y="82"/>
                      <a:pt x="27" y="100"/>
                    </a:cubicBezTo>
                    <a:cubicBezTo>
                      <a:pt x="18" y="101"/>
                      <a:pt x="9" y="101"/>
                      <a:pt x="0" y="102"/>
                    </a:cubicBezTo>
                    <a:cubicBezTo>
                      <a:pt x="0" y="107"/>
                      <a:pt x="0" y="112"/>
                      <a:pt x="0" y="117"/>
                    </a:cubicBezTo>
                    <a:cubicBezTo>
                      <a:pt x="11" y="116"/>
                      <a:pt x="23" y="113"/>
                      <a:pt x="34" y="110"/>
                    </a:cubicBezTo>
                    <a:cubicBezTo>
                      <a:pt x="36" y="104"/>
                      <a:pt x="39" y="98"/>
                      <a:pt x="41" y="93"/>
                    </a:cubicBezTo>
                    <a:cubicBezTo>
                      <a:pt x="30" y="67"/>
                      <a:pt x="16" y="44"/>
                      <a:pt x="0" y="25"/>
                    </a:cubicBezTo>
                    <a:moveTo>
                      <a:pt x="23" y="0"/>
                    </a:moveTo>
                    <a:cubicBezTo>
                      <a:pt x="19" y="4"/>
                      <a:pt x="15" y="8"/>
                      <a:pt x="11" y="11"/>
                    </a:cubicBezTo>
                    <a:cubicBezTo>
                      <a:pt x="26" y="20"/>
                      <a:pt x="42" y="29"/>
                      <a:pt x="58" y="36"/>
                    </a:cubicBezTo>
                    <a:cubicBezTo>
                      <a:pt x="61" y="37"/>
                      <a:pt x="64" y="38"/>
                      <a:pt x="66" y="39"/>
                    </a:cubicBezTo>
                    <a:cubicBezTo>
                      <a:pt x="63" y="31"/>
                      <a:pt x="58" y="23"/>
                      <a:pt x="53" y="16"/>
                    </a:cubicBezTo>
                    <a:cubicBezTo>
                      <a:pt x="42" y="11"/>
                      <a:pt x="32" y="5"/>
                      <a:pt x="23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92"/>
              <p:cNvSpPr>
                <a:spLocks noEditPoints="1"/>
              </p:cNvSpPr>
              <p:nvPr/>
            </p:nvSpPr>
            <p:spPr bwMode="auto">
              <a:xfrm>
                <a:off x="2402" y="2492"/>
                <a:ext cx="43" cy="125"/>
              </a:xfrm>
              <a:custGeom>
                <a:avLst/>
                <a:gdLst>
                  <a:gd name="T0" fmla="*/ 0 w 39"/>
                  <a:gd name="T1" fmla="*/ 47 h 113"/>
                  <a:gd name="T2" fmla="*/ 0 w 39"/>
                  <a:gd name="T3" fmla="*/ 113 h 113"/>
                  <a:gd name="T4" fmla="*/ 12 w 39"/>
                  <a:gd name="T5" fmla="*/ 113 h 113"/>
                  <a:gd name="T6" fmla="*/ 12 w 39"/>
                  <a:gd name="T7" fmla="*/ 63 h 113"/>
                  <a:gd name="T8" fmla="*/ 0 w 39"/>
                  <a:gd name="T9" fmla="*/ 47 h 113"/>
                  <a:gd name="T10" fmla="*/ 13 w 39"/>
                  <a:gd name="T11" fmla="*/ 17 h 113"/>
                  <a:gd name="T12" fmla="*/ 7 w 39"/>
                  <a:gd name="T13" fmla="*/ 22 h 113"/>
                  <a:gd name="T14" fmla="*/ 15 w 39"/>
                  <a:gd name="T15" fmla="*/ 30 h 113"/>
                  <a:gd name="T16" fmla="*/ 23 w 39"/>
                  <a:gd name="T17" fmla="*/ 22 h 113"/>
                  <a:gd name="T18" fmla="*/ 13 w 39"/>
                  <a:gd name="T19" fmla="*/ 17 h 113"/>
                  <a:gd name="T20" fmla="*/ 28 w 39"/>
                  <a:gd name="T21" fmla="*/ 0 h 113"/>
                  <a:gd name="T22" fmla="*/ 26 w 39"/>
                  <a:gd name="T23" fmla="*/ 2 h 113"/>
                  <a:gd name="T24" fmla="*/ 37 w 39"/>
                  <a:gd name="T25" fmla="*/ 9 h 113"/>
                  <a:gd name="T26" fmla="*/ 39 w 39"/>
                  <a:gd name="T27" fmla="*/ 5 h 113"/>
                  <a:gd name="T28" fmla="*/ 28 w 39"/>
                  <a:gd name="T2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13">
                    <a:moveTo>
                      <a:pt x="0" y="47"/>
                    </a:moveTo>
                    <a:cubicBezTo>
                      <a:pt x="0" y="69"/>
                      <a:pt x="0" y="91"/>
                      <a:pt x="0" y="113"/>
                    </a:cubicBezTo>
                    <a:cubicBezTo>
                      <a:pt x="4" y="113"/>
                      <a:pt x="8" y="113"/>
                      <a:pt x="12" y="113"/>
                    </a:cubicBezTo>
                    <a:cubicBezTo>
                      <a:pt x="12" y="96"/>
                      <a:pt x="12" y="80"/>
                      <a:pt x="12" y="63"/>
                    </a:cubicBezTo>
                    <a:cubicBezTo>
                      <a:pt x="8" y="58"/>
                      <a:pt x="4" y="52"/>
                      <a:pt x="0" y="47"/>
                    </a:cubicBezTo>
                    <a:moveTo>
                      <a:pt x="13" y="17"/>
                    </a:moveTo>
                    <a:cubicBezTo>
                      <a:pt x="11" y="18"/>
                      <a:pt x="9" y="20"/>
                      <a:pt x="7" y="22"/>
                    </a:cubicBezTo>
                    <a:cubicBezTo>
                      <a:pt x="10" y="24"/>
                      <a:pt x="12" y="27"/>
                      <a:pt x="15" y="30"/>
                    </a:cubicBezTo>
                    <a:cubicBezTo>
                      <a:pt x="18" y="27"/>
                      <a:pt x="21" y="25"/>
                      <a:pt x="23" y="22"/>
                    </a:cubicBezTo>
                    <a:cubicBezTo>
                      <a:pt x="20" y="20"/>
                      <a:pt x="17" y="18"/>
                      <a:pt x="13" y="17"/>
                    </a:cubicBezTo>
                    <a:moveTo>
                      <a:pt x="28" y="0"/>
                    </a:moveTo>
                    <a:cubicBezTo>
                      <a:pt x="27" y="1"/>
                      <a:pt x="27" y="2"/>
                      <a:pt x="26" y="2"/>
                    </a:cubicBezTo>
                    <a:cubicBezTo>
                      <a:pt x="30" y="4"/>
                      <a:pt x="33" y="6"/>
                      <a:pt x="37" y="9"/>
                    </a:cubicBezTo>
                    <a:cubicBezTo>
                      <a:pt x="37" y="8"/>
                      <a:pt x="38" y="6"/>
                      <a:pt x="39" y="5"/>
                    </a:cubicBezTo>
                    <a:cubicBezTo>
                      <a:pt x="35" y="4"/>
                      <a:pt x="32" y="2"/>
                      <a:pt x="28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93"/>
              <p:cNvSpPr>
                <a:spLocks noEditPoints="1"/>
              </p:cNvSpPr>
              <p:nvPr/>
            </p:nvSpPr>
            <p:spPr bwMode="auto">
              <a:xfrm>
                <a:off x="2402" y="2494"/>
                <a:ext cx="41" cy="141"/>
              </a:xfrm>
              <a:custGeom>
                <a:avLst/>
                <a:gdLst>
                  <a:gd name="T0" fmla="*/ 6 w 37"/>
                  <a:gd name="T1" fmla="*/ 127 h 128"/>
                  <a:gd name="T2" fmla="*/ 0 w 37"/>
                  <a:gd name="T3" fmla="*/ 127 h 128"/>
                  <a:gd name="T4" fmla="*/ 0 w 37"/>
                  <a:gd name="T5" fmla="*/ 127 h 128"/>
                  <a:gd name="T6" fmla="*/ 0 w 37"/>
                  <a:gd name="T7" fmla="*/ 128 h 128"/>
                  <a:gd name="T8" fmla="*/ 6 w 37"/>
                  <a:gd name="T9" fmla="*/ 127 h 128"/>
                  <a:gd name="T10" fmla="*/ 7 w 37"/>
                  <a:gd name="T11" fmla="*/ 20 h 128"/>
                  <a:gd name="T12" fmla="*/ 3 w 37"/>
                  <a:gd name="T13" fmla="*/ 24 h 128"/>
                  <a:gd name="T14" fmla="*/ 3 w 37"/>
                  <a:gd name="T15" fmla="*/ 24 h 128"/>
                  <a:gd name="T16" fmla="*/ 12 w 37"/>
                  <a:gd name="T17" fmla="*/ 34 h 128"/>
                  <a:gd name="T18" fmla="*/ 12 w 37"/>
                  <a:gd name="T19" fmla="*/ 30 h 128"/>
                  <a:gd name="T20" fmla="*/ 15 w 37"/>
                  <a:gd name="T21" fmla="*/ 28 h 128"/>
                  <a:gd name="T22" fmla="*/ 7 w 37"/>
                  <a:gd name="T23" fmla="*/ 20 h 128"/>
                  <a:gd name="T24" fmla="*/ 26 w 37"/>
                  <a:gd name="T25" fmla="*/ 0 h 128"/>
                  <a:gd name="T26" fmla="*/ 25 w 37"/>
                  <a:gd name="T27" fmla="*/ 3 h 128"/>
                  <a:gd name="T28" fmla="*/ 35 w 37"/>
                  <a:gd name="T29" fmla="*/ 9 h 128"/>
                  <a:gd name="T30" fmla="*/ 37 w 37"/>
                  <a:gd name="T31" fmla="*/ 7 h 128"/>
                  <a:gd name="T32" fmla="*/ 26 w 37"/>
                  <a:gd name="T3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28">
                    <a:moveTo>
                      <a:pt x="6" y="127"/>
                    </a:moveTo>
                    <a:cubicBezTo>
                      <a:pt x="4" y="127"/>
                      <a:pt x="2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8"/>
                      <a:pt x="0" y="128"/>
                    </a:cubicBezTo>
                    <a:cubicBezTo>
                      <a:pt x="2" y="128"/>
                      <a:pt x="4" y="127"/>
                      <a:pt x="6" y="127"/>
                    </a:cubicBezTo>
                    <a:moveTo>
                      <a:pt x="7" y="20"/>
                    </a:moveTo>
                    <a:cubicBezTo>
                      <a:pt x="6" y="21"/>
                      <a:pt x="4" y="22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7"/>
                      <a:pt x="9" y="31"/>
                      <a:pt x="12" y="34"/>
                    </a:cubicBezTo>
                    <a:cubicBezTo>
                      <a:pt x="12" y="33"/>
                      <a:pt x="12" y="31"/>
                      <a:pt x="12" y="30"/>
                    </a:cubicBezTo>
                    <a:cubicBezTo>
                      <a:pt x="13" y="29"/>
                      <a:pt x="14" y="28"/>
                      <a:pt x="15" y="28"/>
                    </a:cubicBezTo>
                    <a:cubicBezTo>
                      <a:pt x="12" y="25"/>
                      <a:pt x="10" y="22"/>
                      <a:pt x="7" y="20"/>
                    </a:cubicBezTo>
                    <a:moveTo>
                      <a:pt x="26" y="0"/>
                    </a:moveTo>
                    <a:cubicBezTo>
                      <a:pt x="26" y="1"/>
                      <a:pt x="25" y="2"/>
                      <a:pt x="25" y="3"/>
                    </a:cubicBezTo>
                    <a:cubicBezTo>
                      <a:pt x="28" y="5"/>
                      <a:pt x="31" y="7"/>
                      <a:pt x="35" y="9"/>
                    </a:cubicBezTo>
                    <a:cubicBezTo>
                      <a:pt x="35" y="8"/>
                      <a:pt x="36" y="7"/>
                      <a:pt x="37" y="7"/>
                    </a:cubicBezTo>
                    <a:cubicBezTo>
                      <a:pt x="33" y="4"/>
                      <a:pt x="30" y="2"/>
                      <a:pt x="26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94"/>
              <p:cNvSpPr>
                <a:spLocks noEditPoints="1"/>
              </p:cNvSpPr>
              <p:nvPr/>
            </p:nvSpPr>
            <p:spPr bwMode="auto">
              <a:xfrm>
                <a:off x="2402" y="2498"/>
                <a:ext cx="39" cy="136"/>
              </a:xfrm>
              <a:custGeom>
                <a:avLst/>
                <a:gdLst>
                  <a:gd name="T0" fmla="*/ 12 w 35"/>
                  <a:gd name="T1" fmla="*/ 108 h 124"/>
                  <a:gd name="T2" fmla="*/ 0 w 35"/>
                  <a:gd name="T3" fmla="*/ 108 h 124"/>
                  <a:gd name="T4" fmla="*/ 0 w 35"/>
                  <a:gd name="T5" fmla="*/ 123 h 124"/>
                  <a:gd name="T6" fmla="*/ 0 w 35"/>
                  <a:gd name="T7" fmla="*/ 124 h 124"/>
                  <a:gd name="T8" fmla="*/ 6 w 35"/>
                  <a:gd name="T9" fmla="*/ 124 h 124"/>
                  <a:gd name="T10" fmla="*/ 12 w 35"/>
                  <a:gd name="T11" fmla="*/ 123 h 124"/>
                  <a:gd name="T12" fmla="*/ 12 w 35"/>
                  <a:gd name="T13" fmla="*/ 108 h 124"/>
                  <a:gd name="T14" fmla="*/ 3 w 35"/>
                  <a:gd name="T15" fmla="*/ 21 h 124"/>
                  <a:gd name="T16" fmla="*/ 0 w 35"/>
                  <a:gd name="T17" fmla="*/ 23 h 124"/>
                  <a:gd name="T18" fmla="*/ 0 w 35"/>
                  <a:gd name="T19" fmla="*/ 42 h 124"/>
                  <a:gd name="T20" fmla="*/ 12 w 35"/>
                  <a:gd name="T21" fmla="*/ 58 h 124"/>
                  <a:gd name="T22" fmla="*/ 12 w 35"/>
                  <a:gd name="T23" fmla="*/ 31 h 124"/>
                  <a:gd name="T24" fmla="*/ 3 w 35"/>
                  <a:gd name="T25" fmla="*/ 21 h 124"/>
                  <a:gd name="T26" fmla="*/ 3 w 35"/>
                  <a:gd name="T27" fmla="*/ 21 h 124"/>
                  <a:gd name="T28" fmla="*/ 25 w 35"/>
                  <a:gd name="T29" fmla="*/ 0 h 124"/>
                  <a:gd name="T30" fmla="*/ 13 w 35"/>
                  <a:gd name="T31" fmla="*/ 12 h 124"/>
                  <a:gd name="T32" fmla="*/ 23 w 35"/>
                  <a:gd name="T33" fmla="*/ 17 h 124"/>
                  <a:gd name="T34" fmla="*/ 35 w 35"/>
                  <a:gd name="T35" fmla="*/ 6 h 124"/>
                  <a:gd name="T36" fmla="*/ 25 w 35"/>
                  <a:gd name="T3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24">
                    <a:moveTo>
                      <a:pt x="12" y="108"/>
                    </a:moveTo>
                    <a:cubicBezTo>
                      <a:pt x="8" y="108"/>
                      <a:pt x="4" y="108"/>
                      <a:pt x="0" y="108"/>
                    </a:cubicBezTo>
                    <a:cubicBezTo>
                      <a:pt x="0" y="113"/>
                      <a:pt x="0" y="118"/>
                      <a:pt x="0" y="123"/>
                    </a:cubicBezTo>
                    <a:cubicBezTo>
                      <a:pt x="0" y="123"/>
                      <a:pt x="0" y="124"/>
                      <a:pt x="0" y="124"/>
                    </a:cubicBezTo>
                    <a:cubicBezTo>
                      <a:pt x="2" y="124"/>
                      <a:pt x="4" y="124"/>
                      <a:pt x="6" y="124"/>
                    </a:cubicBezTo>
                    <a:cubicBezTo>
                      <a:pt x="8" y="124"/>
                      <a:pt x="10" y="124"/>
                      <a:pt x="12" y="123"/>
                    </a:cubicBezTo>
                    <a:cubicBezTo>
                      <a:pt x="12" y="118"/>
                      <a:pt x="12" y="113"/>
                      <a:pt x="12" y="108"/>
                    </a:cubicBezTo>
                    <a:moveTo>
                      <a:pt x="3" y="21"/>
                    </a:moveTo>
                    <a:cubicBezTo>
                      <a:pt x="2" y="21"/>
                      <a:pt x="1" y="22"/>
                      <a:pt x="0" y="23"/>
                    </a:cubicBezTo>
                    <a:cubicBezTo>
                      <a:pt x="0" y="29"/>
                      <a:pt x="0" y="36"/>
                      <a:pt x="0" y="42"/>
                    </a:cubicBezTo>
                    <a:cubicBezTo>
                      <a:pt x="4" y="47"/>
                      <a:pt x="8" y="53"/>
                      <a:pt x="12" y="58"/>
                    </a:cubicBezTo>
                    <a:cubicBezTo>
                      <a:pt x="12" y="49"/>
                      <a:pt x="12" y="40"/>
                      <a:pt x="12" y="31"/>
                    </a:cubicBezTo>
                    <a:cubicBezTo>
                      <a:pt x="9" y="28"/>
                      <a:pt x="6" y="24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moveTo>
                      <a:pt x="25" y="0"/>
                    </a:moveTo>
                    <a:cubicBezTo>
                      <a:pt x="21" y="4"/>
                      <a:pt x="17" y="8"/>
                      <a:pt x="13" y="12"/>
                    </a:cubicBezTo>
                    <a:cubicBezTo>
                      <a:pt x="17" y="13"/>
                      <a:pt x="20" y="15"/>
                      <a:pt x="23" y="17"/>
                    </a:cubicBezTo>
                    <a:cubicBezTo>
                      <a:pt x="27" y="14"/>
                      <a:pt x="31" y="10"/>
                      <a:pt x="35" y="6"/>
                    </a:cubicBezTo>
                    <a:cubicBezTo>
                      <a:pt x="31" y="4"/>
                      <a:pt x="28" y="2"/>
                      <a:pt x="25" y="0"/>
                    </a:cubicBezTo>
                  </a:path>
                </a:pathLst>
              </a:custGeom>
              <a:solidFill>
                <a:srgbClr val="FBAE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95"/>
              <p:cNvSpPr>
                <a:spLocks noEditPoints="1"/>
              </p:cNvSpPr>
              <p:nvPr/>
            </p:nvSpPr>
            <p:spPr bwMode="auto">
              <a:xfrm>
                <a:off x="2310" y="2545"/>
                <a:ext cx="74" cy="100"/>
              </a:xfrm>
              <a:custGeom>
                <a:avLst/>
                <a:gdLst>
                  <a:gd name="T0" fmla="*/ 13 w 68"/>
                  <a:gd name="T1" fmla="*/ 77 h 91"/>
                  <a:gd name="T2" fmla="*/ 24 w 68"/>
                  <a:gd name="T3" fmla="*/ 91 h 91"/>
                  <a:gd name="T4" fmla="*/ 31 w 68"/>
                  <a:gd name="T5" fmla="*/ 90 h 91"/>
                  <a:gd name="T6" fmla="*/ 62 w 68"/>
                  <a:gd name="T7" fmla="*/ 84 h 91"/>
                  <a:gd name="T8" fmla="*/ 13 w 68"/>
                  <a:gd name="T9" fmla="*/ 77 h 91"/>
                  <a:gd name="T10" fmla="*/ 68 w 68"/>
                  <a:gd name="T11" fmla="*/ 0 h 91"/>
                  <a:gd name="T12" fmla="*/ 4 w 68"/>
                  <a:gd name="T13" fmla="*/ 27 h 91"/>
                  <a:gd name="T14" fmla="*/ 0 w 68"/>
                  <a:gd name="T15" fmla="*/ 46 h 91"/>
                  <a:gd name="T16" fmla="*/ 3 w 68"/>
                  <a:gd name="T17" fmla="*/ 57 h 91"/>
                  <a:gd name="T18" fmla="*/ 68 w 68"/>
                  <a:gd name="T19" fmla="*/ 65 h 91"/>
                  <a:gd name="T20" fmla="*/ 68 w 68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91">
                    <a:moveTo>
                      <a:pt x="13" y="77"/>
                    </a:moveTo>
                    <a:cubicBezTo>
                      <a:pt x="16" y="82"/>
                      <a:pt x="20" y="87"/>
                      <a:pt x="24" y="91"/>
                    </a:cubicBezTo>
                    <a:cubicBezTo>
                      <a:pt x="26" y="91"/>
                      <a:pt x="28" y="90"/>
                      <a:pt x="31" y="90"/>
                    </a:cubicBezTo>
                    <a:cubicBezTo>
                      <a:pt x="41" y="87"/>
                      <a:pt x="52" y="86"/>
                      <a:pt x="62" y="84"/>
                    </a:cubicBezTo>
                    <a:cubicBezTo>
                      <a:pt x="45" y="83"/>
                      <a:pt x="28" y="81"/>
                      <a:pt x="13" y="77"/>
                    </a:cubicBezTo>
                    <a:moveTo>
                      <a:pt x="68" y="0"/>
                    </a:moveTo>
                    <a:cubicBezTo>
                      <a:pt x="49" y="10"/>
                      <a:pt x="27" y="20"/>
                      <a:pt x="4" y="27"/>
                    </a:cubicBezTo>
                    <a:cubicBezTo>
                      <a:pt x="2" y="33"/>
                      <a:pt x="1" y="40"/>
                      <a:pt x="0" y="46"/>
                    </a:cubicBezTo>
                    <a:cubicBezTo>
                      <a:pt x="1" y="50"/>
                      <a:pt x="2" y="54"/>
                      <a:pt x="3" y="57"/>
                    </a:cubicBezTo>
                    <a:cubicBezTo>
                      <a:pt x="23" y="62"/>
                      <a:pt x="45" y="65"/>
                      <a:pt x="68" y="65"/>
                    </a:cubicBezTo>
                    <a:cubicBezTo>
                      <a:pt x="68" y="44"/>
                      <a:pt x="68" y="22"/>
                      <a:pt x="68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96"/>
              <p:cNvSpPr>
                <a:spLocks noEditPoints="1"/>
              </p:cNvSpPr>
              <p:nvPr/>
            </p:nvSpPr>
            <p:spPr bwMode="auto">
              <a:xfrm>
                <a:off x="2308" y="2575"/>
                <a:ext cx="76" cy="62"/>
              </a:xfrm>
              <a:custGeom>
                <a:avLst/>
                <a:gdLst>
                  <a:gd name="T0" fmla="*/ 12 w 69"/>
                  <a:gd name="T1" fmla="*/ 48 h 57"/>
                  <a:gd name="T2" fmla="*/ 14 w 69"/>
                  <a:gd name="T3" fmla="*/ 50 h 57"/>
                  <a:gd name="T4" fmla="*/ 63 w 69"/>
                  <a:gd name="T5" fmla="*/ 57 h 57"/>
                  <a:gd name="T6" fmla="*/ 69 w 69"/>
                  <a:gd name="T7" fmla="*/ 57 h 57"/>
                  <a:gd name="T8" fmla="*/ 69 w 69"/>
                  <a:gd name="T9" fmla="*/ 54 h 57"/>
                  <a:gd name="T10" fmla="*/ 69 w 69"/>
                  <a:gd name="T11" fmla="*/ 54 h 57"/>
                  <a:gd name="T12" fmla="*/ 12 w 69"/>
                  <a:gd name="T13" fmla="*/ 48 h 57"/>
                  <a:gd name="T14" fmla="*/ 5 w 69"/>
                  <a:gd name="T15" fmla="*/ 0 h 57"/>
                  <a:gd name="T16" fmla="*/ 0 w 69"/>
                  <a:gd name="T17" fmla="*/ 1 h 57"/>
                  <a:gd name="T18" fmla="*/ 0 w 69"/>
                  <a:gd name="T19" fmla="*/ 5 h 57"/>
                  <a:gd name="T20" fmla="*/ 1 w 69"/>
                  <a:gd name="T21" fmla="*/ 19 h 57"/>
                  <a:gd name="T22" fmla="*/ 5 w 69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57">
                    <a:moveTo>
                      <a:pt x="12" y="48"/>
                    </a:moveTo>
                    <a:cubicBezTo>
                      <a:pt x="13" y="49"/>
                      <a:pt x="13" y="50"/>
                      <a:pt x="14" y="50"/>
                    </a:cubicBezTo>
                    <a:cubicBezTo>
                      <a:pt x="29" y="54"/>
                      <a:pt x="46" y="56"/>
                      <a:pt x="63" y="57"/>
                    </a:cubicBezTo>
                    <a:cubicBezTo>
                      <a:pt x="65" y="57"/>
                      <a:pt x="67" y="57"/>
                      <a:pt x="69" y="57"/>
                    </a:cubicBezTo>
                    <a:cubicBezTo>
                      <a:pt x="69" y="56"/>
                      <a:pt x="69" y="55"/>
                      <a:pt x="69" y="54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49" y="54"/>
                      <a:pt x="30" y="52"/>
                      <a:pt x="12" y="48"/>
                    </a:cubicBezTo>
                    <a:moveTo>
                      <a:pt x="5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10"/>
                      <a:pt x="1" y="14"/>
                      <a:pt x="1" y="19"/>
                    </a:cubicBezTo>
                    <a:cubicBezTo>
                      <a:pt x="2" y="13"/>
                      <a:pt x="3" y="6"/>
                      <a:pt x="5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197"/>
              <p:cNvSpPr>
                <a:spLocks/>
              </p:cNvSpPr>
              <p:nvPr/>
            </p:nvSpPr>
            <p:spPr bwMode="auto">
              <a:xfrm>
                <a:off x="2313" y="2608"/>
                <a:ext cx="71" cy="26"/>
              </a:xfrm>
              <a:custGeom>
                <a:avLst/>
                <a:gdLst>
                  <a:gd name="T0" fmla="*/ 0 w 65"/>
                  <a:gd name="T1" fmla="*/ 0 h 24"/>
                  <a:gd name="T2" fmla="*/ 8 w 65"/>
                  <a:gd name="T3" fmla="*/ 18 h 24"/>
                  <a:gd name="T4" fmla="*/ 65 w 65"/>
                  <a:gd name="T5" fmla="*/ 24 h 24"/>
                  <a:gd name="T6" fmla="*/ 65 w 65"/>
                  <a:gd name="T7" fmla="*/ 23 h 24"/>
                  <a:gd name="T8" fmla="*/ 65 w 65"/>
                  <a:gd name="T9" fmla="*/ 8 h 24"/>
                  <a:gd name="T10" fmla="*/ 0 w 6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cubicBezTo>
                      <a:pt x="2" y="7"/>
                      <a:pt x="5" y="13"/>
                      <a:pt x="8" y="18"/>
                    </a:cubicBezTo>
                    <a:cubicBezTo>
                      <a:pt x="26" y="22"/>
                      <a:pt x="45" y="24"/>
                      <a:pt x="65" y="24"/>
                    </a:cubicBezTo>
                    <a:cubicBezTo>
                      <a:pt x="65" y="24"/>
                      <a:pt x="65" y="23"/>
                      <a:pt x="65" y="23"/>
                    </a:cubicBezTo>
                    <a:cubicBezTo>
                      <a:pt x="65" y="18"/>
                      <a:pt x="65" y="13"/>
                      <a:pt x="65" y="8"/>
                    </a:cubicBezTo>
                    <a:cubicBezTo>
                      <a:pt x="42" y="8"/>
                      <a:pt x="20" y="5"/>
                      <a:pt x="0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98"/>
              <p:cNvSpPr>
                <a:spLocks/>
              </p:cNvSpPr>
              <p:nvPr/>
            </p:nvSpPr>
            <p:spPr bwMode="auto">
              <a:xfrm>
                <a:off x="2314" y="2534"/>
                <a:ext cx="70" cy="41"/>
              </a:xfrm>
              <a:custGeom>
                <a:avLst/>
                <a:gdLst>
                  <a:gd name="T0" fmla="*/ 64 w 64"/>
                  <a:gd name="T1" fmla="*/ 0 h 37"/>
                  <a:gd name="T2" fmla="*/ 3 w 64"/>
                  <a:gd name="T3" fmla="*/ 28 h 37"/>
                  <a:gd name="T4" fmla="*/ 0 w 64"/>
                  <a:gd name="T5" fmla="*/ 37 h 37"/>
                  <a:gd name="T6" fmla="*/ 64 w 64"/>
                  <a:gd name="T7" fmla="*/ 10 h 37"/>
                  <a:gd name="T8" fmla="*/ 64 w 6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7">
                    <a:moveTo>
                      <a:pt x="64" y="0"/>
                    </a:moveTo>
                    <a:cubicBezTo>
                      <a:pt x="46" y="10"/>
                      <a:pt x="26" y="20"/>
                      <a:pt x="3" y="28"/>
                    </a:cubicBezTo>
                    <a:cubicBezTo>
                      <a:pt x="1" y="31"/>
                      <a:pt x="0" y="34"/>
                      <a:pt x="0" y="37"/>
                    </a:cubicBezTo>
                    <a:cubicBezTo>
                      <a:pt x="23" y="30"/>
                      <a:pt x="45" y="20"/>
                      <a:pt x="64" y="10"/>
                    </a:cubicBezTo>
                    <a:cubicBezTo>
                      <a:pt x="64" y="7"/>
                      <a:pt x="64" y="3"/>
                      <a:pt x="64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199"/>
              <p:cNvSpPr>
                <a:spLocks/>
              </p:cNvSpPr>
              <p:nvPr/>
            </p:nvSpPr>
            <p:spPr bwMode="auto">
              <a:xfrm>
                <a:off x="2308" y="2565"/>
                <a:ext cx="9" cy="11"/>
              </a:xfrm>
              <a:custGeom>
                <a:avLst/>
                <a:gdLst>
                  <a:gd name="T0" fmla="*/ 8 w 8"/>
                  <a:gd name="T1" fmla="*/ 0 h 10"/>
                  <a:gd name="T2" fmla="*/ 1 w 8"/>
                  <a:gd name="T3" fmla="*/ 2 h 10"/>
                  <a:gd name="T4" fmla="*/ 0 w 8"/>
                  <a:gd name="T5" fmla="*/ 10 h 10"/>
                  <a:gd name="T6" fmla="*/ 5 w 8"/>
                  <a:gd name="T7" fmla="*/ 9 h 10"/>
                  <a:gd name="T8" fmla="*/ 8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5" y="1"/>
                      <a:pt x="3" y="2"/>
                      <a:pt x="1" y="2"/>
                    </a:cubicBezTo>
                    <a:cubicBezTo>
                      <a:pt x="1" y="5"/>
                      <a:pt x="0" y="8"/>
                      <a:pt x="0" y="10"/>
                    </a:cubicBezTo>
                    <a:cubicBezTo>
                      <a:pt x="2" y="10"/>
                      <a:pt x="3" y="10"/>
                      <a:pt x="5" y="9"/>
                    </a:cubicBezTo>
                    <a:cubicBezTo>
                      <a:pt x="5" y="6"/>
                      <a:pt x="6" y="3"/>
                      <a:pt x="8" y="0"/>
                    </a:cubicBezTo>
                  </a:path>
                </a:pathLst>
              </a:custGeom>
              <a:solidFill>
                <a:srgbClr val="F973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200"/>
              <p:cNvSpPr>
                <a:spLocks/>
              </p:cNvSpPr>
              <p:nvPr/>
            </p:nvSpPr>
            <p:spPr bwMode="auto">
              <a:xfrm>
                <a:off x="2310" y="2486"/>
                <a:ext cx="123" cy="151"/>
              </a:xfrm>
              <a:custGeom>
                <a:avLst/>
                <a:gdLst>
                  <a:gd name="T0" fmla="*/ 83 w 112"/>
                  <a:gd name="T1" fmla="*/ 0 h 137"/>
                  <a:gd name="T2" fmla="*/ 67 w 112"/>
                  <a:gd name="T3" fmla="*/ 2 h 137"/>
                  <a:gd name="T4" fmla="*/ 67 w 112"/>
                  <a:gd name="T5" fmla="*/ 10 h 137"/>
                  <a:gd name="T6" fmla="*/ 67 w 112"/>
                  <a:gd name="T7" fmla="*/ 11 h 137"/>
                  <a:gd name="T8" fmla="*/ 67 w 112"/>
                  <a:gd name="T9" fmla="*/ 24 h 137"/>
                  <a:gd name="T10" fmla="*/ 61 w 112"/>
                  <a:gd name="T11" fmla="*/ 28 h 137"/>
                  <a:gd name="T12" fmla="*/ 20 w 112"/>
                  <a:gd name="T13" fmla="*/ 49 h 137"/>
                  <a:gd name="T14" fmla="*/ 5 w 112"/>
                  <a:gd name="T15" fmla="*/ 55 h 137"/>
                  <a:gd name="T16" fmla="*/ 0 w 112"/>
                  <a:gd name="T17" fmla="*/ 73 h 137"/>
                  <a:gd name="T18" fmla="*/ 7 w 112"/>
                  <a:gd name="T19" fmla="*/ 71 h 137"/>
                  <a:gd name="T20" fmla="*/ 68 w 112"/>
                  <a:gd name="T21" fmla="*/ 43 h 137"/>
                  <a:gd name="T22" fmla="*/ 68 w 112"/>
                  <a:gd name="T23" fmla="*/ 53 h 137"/>
                  <a:gd name="T24" fmla="*/ 68 w 112"/>
                  <a:gd name="T25" fmla="*/ 118 h 137"/>
                  <a:gd name="T26" fmla="*/ 68 w 112"/>
                  <a:gd name="T27" fmla="*/ 133 h 137"/>
                  <a:gd name="T28" fmla="*/ 68 w 112"/>
                  <a:gd name="T29" fmla="*/ 134 h 137"/>
                  <a:gd name="T30" fmla="*/ 68 w 112"/>
                  <a:gd name="T31" fmla="*/ 134 h 137"/>
                  <a:gd name="T32" fmla="*/ 68 w 112"/>
                  <a:gd name="T33" fmla="*/ 137 h 137"/>
                  <a:gd name="T34" fmla="*/ 73 w 112"/>
                  <a:gd name="T35" fmla="*/ 136 h 137"/>
                  <a:gd name="T36" fmla="*/ 84 w 112"/>
                  <a:gd name="T37" fmla="*/ 135 h 137"/>
                  <a:gd name="T38" fmla="*/ 84 w 112"/>
                  <a:gd name="T39" fmla="*/ 134 h 137"/>
                  <a:gd name="T40" fmla="*/ 84 w 112"/>
                  <a:gd name="T41" fmla="*/ 134 h 137"/>
                  <a:gd name="T42" fmla="*/ 84 w 112"/>
                  <a:gd name="T43" fmla="*/ 133 h 137"/>
                  <a:gd name="T44" fmla="*/ 84 w 112"/>
                  <a:gd name="T45" fmla="*/ 118 h 137"/>
                  <a:gd name="T46" fmla="*/ 84 w 112"/>
                  <a:gd name="T47" fmla="*/ 52 h 137"/>
                  <a:gd name="T48" fmla="*/ 84 w 112"/>
                  <a:gd name="T49" fmla="*/ 33 h 137"/>
                  <a:gd name="T50" fmla="*/ 87 w 112"/>
                  <a:gd name="T51" fmla="*/ 31 h 137"/>
                  <a:gd name="T52" fmla="*/ 91 w 112"/>
                  <a:gd name="T53" fmla="*/ 27 h 137"/>
                  <a:gd name="T54" fmla="*/ 97 w 112"/>
                  <a:gd name="T55" fmla="*/ 22 h 137"/>
                  <a:gd name="T56" fmla="*/ 109 w 112"/>
                  <a:gd name="T57" fmla="*/ 10 h 137"/>
                  <a:gd name="T58" fmla="*/ 110 w 112"/>
                  <a:gd name="T59" fmla="*/ 7 h 137"/>
                  <a:gd name="T60" fmla="*/ 112 w 112"/>
                  <a:gd name="T61" fmla="*/ 5 h 137"/>
                  <a:gd name="T62" fmla="*/ 95 w 112"/>
                  <a:gd name="T63" fmla="*/ 1 h 137"/>
                  <a:gd name="T64" fmla="*/ 95 w 112"/>
                  <a:gd name="T65" fmla="*/ 1 h 137"/>
                  <a:gd name="T66" fmla="*/ 83 w 112"/>
                  <a:gd name="T67" fmla="*/ 13 h 137"/>
                  <a:gd name="T68" fmla="*/ 83 w 112"/>
                  <a:gd name="T6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2" h="137">
                    <a:moveTo>
                      <a:pt x="83" y="0"/>
                    </a:moveTo>
                    <a:cubicBezTo>
                      <a:pt x="77" y="1"/>
                      <a:pt x="72" y="1"/>
                      <a:pt x="67" y="2"/>
                    </a:cubicBezTo>
                    <a:cubicBezTo>
                      <a:pt x="67" y="5"/>
                      <a:pt x="67" y="7"/>
                      <a:pt x="67" y="10"/>
                    </a:cubicBezTo>
                    <a:cubicBezTo>
                      <a:pt x="67" y="10"/>
                      <a:pt x="67" y="11"/>
                      <a:pt x="67" y="11"/>
                    </a:cubicBezTo>
                    <a:cubicBezTo>
                      <a:pt x="67" y="15"/>
                      <a:pt x="67" y="20"/>
                      <a:pt x="67" y="24"/>
                    </a:cubicBezTo>
                    <a:cubicBezTo>
                      <a:pt x="65" y="25"/>
                      <a:pt x="64" y="27"/>
                      <a:pt x="61" y="28"/>
                    </a:cubicBezTo>
                    <a:cubicBezTo>
                      <a:pt x="49" y="35"/>
                      <a:pt x="35" y="42"/>
                      <a:pt x="20" y="49"/>
                    </a:cubicBezTo>
                    <a:cubicBezTo>
                      <a:pt x="15" y="51"/>
                      <a:pt x="10" y="53"/>
                      <a:pt x="5" y="55"/>
                    </a:cubicBezTo>
                    <a:cubicBezTo>
                      <a:pt x="2" y="61"/>
                      <a:pt x="1" y="67"/>
                      <a:pt x="0" y="73"/>
                    </a:cubicBezTo>
                    <a:cubicBezTo>
                      <a:pt x="2" y="73"/>
                      <a:pt x="4" y="72"/>
                      <a:pt x="7" y="71"/>
                    </a:cubicBezTo>
                    <a:cubicBezTo>
                      <a:pt x="30" y="63"/>
                      <a:pt x="50" y="53"/>
                      <a:pt x="68" y="43"/>
                    </a:cubicBezTo>
                    <a:cubicBezTo>
                      <a:pt x="68" y="46"/>
                      <a:pt x="68" y="50"/>
                      <a:pt x="68" y="53"/>
                    </a:cubicBezTo>
                    <a:cubicBezTo>
                      <a:pt x="68" y="75"/>
                      <a:pt x="68" y="97"/>
                      <a:pt x="68" y="118"/>
                    </a:cubicBezTo>
                    <a:cubicBezTo>
                      <a:pt x="68" y="123"/>
                      <a:pt x="68" y="128"/>
                      <a:pt x="68" y="133"/>
                    </a:cubicBezTo>
                    <a:cubicBezTo>
                      <a:pt x="68" y="133"/>
                      <a:pt x="68" y="134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8" y="135"/>
                      <a:pt x="68" y="136"/>
                      <a:pt x="68" y="137"/>
                    </a:cubicBezTo>
                    <a:cubicBezTo>
                      <a:pt x="70" y="137"/>
                      <a:pt x="71" y="136"/>
                      <a:pt x="73" y="136"/>
                    </a:cubicBezTo>
                    <a:cubicBezTo>
                      <a:pt x="77" y="136"/>
                      <a:pt x="80" y="135"/>
                      <a:pt x="84" y="135"/>
                    </a:cubicBezTo>
                    <a:cubicBezTo>
                      <a:pt x="84" y="135"/>
                      <a:pt x="84" y="134"/>
                      <a:pt x="84" y="134"/>
                    </a:cubicBezTo>
                    <a:cubicBezTo>
                      <a:pt x="84" y="134"/>
                      <a:pt x="84" y="134"/>
                      <a:pt x="84" y="134"/>
                    </a:cubicBezTo>
                    <a:cubicBezTo>
                      <a:pt x="84" y="134"/>
                      <a:pt x="84" y="133"/>
                      <a:pt x="84" y="133"/>
                    </a:cubicBezTo>
                    <a:cubicBezTo>
                      <a:pt x="84" y="128"/>
                      <a:pt x="84" y="123"/>
                      <a:pt x="84" y="118"/>
                    </a:cubicBezTo>
                    <a:cubicBezTo>
                      <a:pt x="84" y="96"/>
                      <a:pt x="84" y="74"/>
                      <a:pt x="84" y="52"/>
                    </a:cubicBezTo>
                    <a:cubicBezTo>
                      <a:pt x="84" y="46"/>
                      <a:pt x="84" y="39"/>
                      <a:pt x="84" y="33"/>
                    </a:cubicBezTo>
                    <a:cubicBezTo>
                      <a:pt x="85" y="32"/>
                      <a:pt x="86" y="31"/>
                      <a:pt x="87" y="31"/>
                    </a:cubicBezTo>
                    <a:cubicBezTo>
                      <a:pt x="88" y="29"/>
                      <a:pt x="90" y="28"/>
                      <a:pt x="91" y="27"/>
                    </a:cubicBezTo>
                    <a:cubicBezTo>
                      <a:pt x="93" y="25"/>
                      <a:pt x="95" y="23"/>
                      <a:pt x="97" y="22"/>
                    </a:cubicBezTo>
                    <a:cubicBezTo>
                      <a:pt x="101" y="18"/>
                      <a:pt x="105" y="14"/>
                      <a:pt x="109" y="10"/>
                    </a:cubicBezTo>
                    <a:cubicBezTo>
                      <a:pt x="109" y="9"/>
                      <a:pt x="110" y="8"/>
                      <a:pt x="110" y="7"/>
                    </a:cubicBezTo>
                    <a:cubicBezTo>
                      <a:pt x="111" y="7"/>
                      <a:pt x="111" y="6"/>
                      <a:pt x="112" y="5"/>
                    </a:cubicBezTo>
                    <a:cubicBezTo>
                      <a:pt x="106" y="3"/>
                      <a:pt x="101" y="2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1" y="6"/>
                      <a:pt x="87" y="9"/>
                      <a:pt x="83" y="13"/>
                    </a:cubicBezTo>
                    <a:cubicBezTo>
                      <a:pt x="83" y="9"/>
                      <a:pt x="83" y="5"/>
                      <a:pt x="83" y="0"/>
                    </a:cubicBezTo>
                  </a:path>
                </a:pathLst>
              </a:custGeom>
              <a:solidFill>
                <a:srgbClr val="FDC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201"/>
              <p:cNvSpPr>
                <a:spLocks/>
              </p:cNvSpPr>
              <p:nvPr/>
            </p:nvSpPr>
            <p:spPr bwMode="auto">
              <a:xfrm>
                <a:off x="2415" y="2653"/>
                <a:ext cx="30" cy="19"/>
              </a:xfrm>
              <a:custGeom>
                <a:avLst/>
                <a:gdLst>
                  <a:gd name="T0" fmla="*/ 27 w 27"/>
                  <a:gd name="T1" fmla="*/ 0 h 17"/>
                  <a:gd name="T2" fmla="*/ 0 w 27"/>
                  <a:gd name="T3" fmla="*/ 4 h 17"/>
                  <a:gd name="T4" fmla="*/ 0 w 27"/>
                  <a:gd name="T5" fmla="*/ 17 h 17"/>
                  <a:gd name="T6" fmla="*/ 25 w 27"/>
                  <a:gd name="T7" fmla="*/ 9 h 17"/>
                  <a:gd name="T8" fmla="*/ 27 w 2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27" y="0"/>
                    </a:move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13"/>
                      <a:pt x="0" y="17"/>
                    </a:cubicBezTo>
                    <a:cubicBezTo>
                      <a:pt x="9" y="15"/>
                      <a:pt x="17" y="13"/>
                      <a:pt x="25" y="9"/>
                    </a:cubicBezTo>
                    <a:cubicBezTo>
                      <a:pt x="26" y="6"/>
                      <a:pt x="26" y="3"/>
                      <a:pt x="27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202"/>
              <p:cNvSpPr>
                <a:spLocks/>
              </p:cNvSpPr>
              <p:nvPr/>
            </p:nvSpPr>
            <p:spPr bwMode="auto">
              <a:xfrm>
                <a:off x="2402" y="2657"/>
                <a:ext cx="13" cy="16"/>
              </a:xfrm>
              <a:custGeom>
                <a:avLst/>
                <a:gdLst>
                  <a:gd name="T0" fmla="*/ 12 w 12"/>
                  <a:gd name="T1" fmla="*/ 0 h 14"/>
                  <a:gd name="T2" fmla="*/ 5 w 12"/>
                  <a:gd name="T3" fmla="*/ 1 h 14"/>
                  <a:gd name="T4" fmla="*/ 0 w 12"/>
                  <a:gd name="T5" fmla="*/ 1 h 14"/>
                  <a:gd name="T6" fmla="*/ 0 w 12"/>
                  <a:gd name="T7" fmla="*/ 14 h 14"/>
                  <a:gd name="T8" fmla="*/ 12 w 12"/>
                  <a:gd name="T9" fmla="*/ 13 h 14"/>
                  <a:gd name="T10" fmla="*/ 12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10" y="0"/>
                      <a:pt x="7" y="1"/>
                      <a:pt x="5" y="1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6"/>
                      <a:pt x="0" y="10"/>
                      <a:pt x="0" y="14"/>
                    </a:cubicBezTo>
                    <a:cubicBezTo>
                      <a:pt x="4" y="14"/>
                      <a:pt x="8" y="13"/>
                      <a:pt x="12" y="13"/>
                    </a:cubicBezTo>
                    <a:cubicBezTo>
                      <a:pt x="12" y="9"/>
                      <a:pt x="12" y="4"/>
                      <a:pt x="12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203"/>
              <p:cNvSpPr>
                <a:spLocks/>
              </p:cNvSpPr>
              <p:nvPr/>
            </p:nvSpPr>
            <p:spPr bwMode="auto">
              <a:xfrm>
                <a:off x="2402" y="2645"/>
                <a:ext cx="45" cy="13"/>
              </a:xfrm>
              <a:custGeom>
                <a:avLst/>
                <a:gdLst>
                  <a:gd name="T0" fmla="*/ 41 w 41"/>
                  <a:gd name="T1" fmla="*/ 0 h 12"/>
                  <a:gd name="T2" fmla="*/ 0 w 41"/>
                  <a:gd name="T3" fmla="*/ 7 h 12"/>
                  <a:gd name="T4" fmla="*/ 0 w 41"/>
                  <a:gd name="T5" fmla="*/ 12 h 12"/>
                  <a:gd name="T6" fmla="*/ 5 w 41"/>
                  <a:gd name="T7" fmla="*/ 12 h 12"/>
                  <a:gd name="T8" fmla="*/ 12 w 41"/>
                  <a:gd name="T9" fmla="*/ 11 h 12"/>
                  <a:gd name="T10" fmla="*/ 39 w 41"/>
                  <a:gd name="T11" fmla="*/ 7 h 12"/>
                  <a:gd name="T12" fmla="*/ 41 w 4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2">
                    <a:moveTo>
                      <a:pt x="41" y="0"/>
                    </a:moveTo>
                    <a:cubicBezTo>
                      <a:pt x="27" y="3"/>
                      <a:pt x="13" y="5"/>
                      <a:pt x="0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7" y="12"/>
                      <a:pt x="10" y="11"/>
                      <a:pt x="12" y="11"/>
                    </a:cubicBezTo>
                    <a:cubicBezTo>
                      <a:pt x="21" y="10"/>
                      <a:pt x="30" y="9"/>
                      <a:pt x="39" y="7"/>
                    </a:cubicBezTo>
                    <a:cubicBezTo>
                      <a:pt x="40" y="5"/>
                      <a:pt x="40" y="2"/>
                      <a:pt x="41" y="0"/>
                    </a:cubicBezTo>
                  </a:path>
                </a:pathLst>
              </a:custGeom>
              <a:solidFill>
                <a:srgbClr val="FB8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204"/>
              <p:cNvSpPr>
                <a:spLocks/>
              </p:cNvSpPr>
              <p:nvPr/>
            </p:nvSpPr>
            <p:spPr bwMode="auto">
              <a:xfrm>
                <a:off x="2364" y="2661"/>
                <a:ext cx="20" cy="9"/>
              </a:xfrm>
              <a:custGeom>
                <a:avLst/>
                <a:gdLst>
                  <a:gd name="T0" fmla="*/ 19 w 19"/>
                  <a:gd name="T1" fmla="*/ 0 h 9"/>
                  <a:gd name="T2" fmla="*/ 0 w 19"/>
                  <a:gd name="T3" fmla="*/ 4 h 9"/>
                  <a:gd name="T4" fmla="*/ 19 w 19"/>
                  <a:gd name="T5" fmla="*/ 9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3" y="1"/>
                      <a:pt x="6" y="2"/>
                      <a:pt x="0" y="4"/>
                    </a:cubicBezTo>
                    <a:cubicBezTo>
                      <a:pt x="6" y="6"/>
                      <a:pt x="13" y="8"/>
                      <a:pt x="19" y="9"/>
                    </a:cubicBezTo>
                    <a:cubicBezTo>
                      <a:pt x="19" y="6"/>
                      <a:pt x="19" y="3"/>
                      <a:pt x="19" y="0"/>
                    </a:cubicBezTo>
                  </a:path>
                </a:pathLst>
              </a:custGeom>
              <a:solidFill>
                <a:srgbClr val="FD9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Freeform 206"/>
            <p:cNvSpPr>
              <a:spLocks/>
            </p:cNvSpPr>
            <p:nvPr/>
          </p:nvSpPr>
          <p:spPr bwMode="auto">
            <a:xfrm>
              <a:off x="2354" y="2655"/>
              <a:ext cx="30" cy="10"/>
            </a:xfrm>
            <a:custGeom>
              <a:avLst/>
              <a:gdLst>
                <a:gd name="T0" fmla="*/ 28 w 28"/>
                <a:gd name="T1" fmla="*/ 0 h 9"/>
                <a:gd name="T2" fmla="*/ 0 w 28"/>
                <a:gd name="T3" fmla="*/ 4 h 9"/>
                <a:gd name="T4" fmla="*/ 9 w 28"/>
                <a:gd name="T5" fmla="*/ 9 h 9"/>
                <a:gd name="T6" fmla="*/ 28 w 28"/>
                <a:gd name="T7" fmla="*/ 5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cubicBezTo>
                    <a:pt x="18" y="1"/>
                    <a:pt x="9" y="2"/>
                    <a:pt x="0" y="4"/>
                  </a:cubicBezTo>
                  <a:cubicBezTo>
                    <a:pt x="3" y="6"/>
                    <a:pt x="6" y="7"/>
                    <a:pt x="9" y="9"/>
                  </a:cubicBezTo>
                  <a:cubicBezTo>
                    <a:pt x="15" y="7"/>
                    <a:pt x="22" y="6"/>
                    <a:pt x="28" y="5"/>
                  </a:cubicBezTo>
                  <a:cubicBezTo>
                    <a:pt x="28" y="3"/>
                    <a:pt x="28" y="2"/>
                    <a:pt x="2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07"/>
            <p:cNvSpPr>
              <a:spLocks/>
            </p:cNvSpPr>
            <p:nvPr/>
          </p:nvSpPr>
          <p:spPr bwMode="auto">
            <a:xfrm>
              <a:off x="2384" y="2653"/>
              <a:ext cx="18" cy="20"/>
            </a:xfrm>
            <a:custGeom>
              <a:avLst/>
              <a:gdLst>
                <a:gd name="T0" fmla="*/ 16 w 16"/>
                <a:gd name="T1" fmla="*/ 0 h 18"/>
                <a:gd name="T2" fmla="*/ 9 w 16"/>
                <a:gd name="T3" fmla="*/ 1 h 18"/>
                <a:gd name="T4" fmla="*/ 0 w 16"/>
                <a:gd name="T5" fmla="*/ 2 h 18"/>
                <a:gd name="T6" fmla="*/ 0 w 16"/>
                <a:gd name="T7" fmla="*/ 7 h 18"/>
                <a:gd name="T8" fmla="*/ 0 w 16"/>
                <a:gd name="T9" fmla="*/ 16 h 18"/>
                <a:gd name="T10" fmla="*/ 15 w 16"/>
                <a:gd name="T11" fmla="*/ 18 h 18"/>
                <a:gd name="T12" fmla="*/ 16 w 16"/>
                <a:gd name="T13" fmla="*/ 18 h 18"/>
                <a:gd name="T14" fmla="*/ 16 w 16"/>
                <a:gd name="T15" fmla="*/ 5 h 18"/>
                <a:gd name="T16" fmla="*/ 16 w 1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6" y="0"/>
                  </a:moveTo>
                  <a:cubicBezTo>
                    <a:pt x="14" y="0"/>
                    <a:pt x="11" y="1"/>
                    <a:pt x="9" y="1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5" y="17"/>
                    <a:pt x="10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4"/>
                    <a:pt x="16" y="10"/>
                    <a:pt x="16" y="5"/>
                  </a:cubicBezTo>
                  <a:cubicBezTo>
                    <a:pt x="16" y="4"/>
                    <a:pt x="16" y="2"/>
                    <a:pt x="16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8"/>
            <p:cNvSpPr>
              <a:spLocks/>
            </p:cNvSpPr>
            <p:nvPr/>
          </p:nvSpPr>
          <p:spPr bwMode="auto">
            <a:xfrm>
              <a:off x="2336" y="2625"/>
              <a:ext cx="117" cy="34"/>
            </a:xfrm>
            <a:custGeom>
              <a:avLst/>
              <a:gdLst>
                <a:gd name="T0" fmla="*/ 106 w 106"/>
                <a:gd name="T1" fmla="*/ 0 h 31"/>
                <a:gd name="T2" fmla="*/ 72 w 106"/>
                <a:gd name="T3" fmla="*/ 7 h 31"/>
                <a:gd name="T4" fmla="*/ 66 w 106"/>
                <a:gd name="T5" fmla="*/ 8 h 31"/>
                <a:gd name="T6" fmla="*/ 60 w 106"/>
                <a:gd name="T7" fmla="*/ 9 h 31"/>
                <a:gd name="T8" fmla="*/ 49 w 106"/>
                <a:gd name="T9" fmla="*/ 10 h 31"/>
                <a:gd name="T10" fmla="*/ 44 w 106"/>
                <a:gd name="T11" fmla="*/ 11 h 31"/>
                <a:gd name="T12" fmla="*/ 38 w 106"/>
                <a:gd name="T13" fmla="*/ 11 h 31"/>
                <a:gd name="T14" fmla="*/ 7 w 106"/>
                <a:gd name="T15" fmla="*/ 17 h 31"/>
                <a:gd name="T16" fmla="*/ 0 w 106"/>
                <a:gd name="T17" fmla="*/ 18 h 31"/>
                <a:gd name="T18" fmla="*/ 16 w 106"/>
                <a:gd name="T19" fmla="*/ 31 h 31"/>
                <a:gd name="T20" fmla="*/ 44 w 106"/>
                <a:gd name="T21" fmla="*/ 27 h 31"/>
                <a:gd name="T22" fmla="*/ 53 w 106"/>
                <a:gd name="T23" fmla="*/ 26 h 31"/>
                <a:gd name="T24" fmla="*/ 60 w 106"/>
                <a:gd name="T25" fmla="*/ 25 h 31"/>
                <a:gd name="T26" fmla="*/ 101 w 106"/>
                <a:gd name="T27" fmla="*/ 18 h 31"/>
                <a:gd name="T28" fmla="*/ 106 w 106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31">
                  <a:moveTo>
                    <a:pt x="106" y="0"/>
                  </a:moveTo>
                  <a:cubicBezTo>
                    <a:pt x="95" y="3"/>
                    <a:pt x="83" y="6"/>
                    <a:pt x="72" y="7"/>
                  </a:cubicBezTo>
                  <a:cubicBezTo>
                    <a:pt x="70" y="8"/>
                    <a:pt x="68" y="8"/>
                    <a:pt x="66" y="8"/>
                  </a:cubicBezTo>
                  <a:cubicBezTo>
                    <a:pt x="64" y="8"/>
                    <a:pt x="62" y="9"/>
                    <a:pt x="60" y="9"/>
                  </a:cubicBezTo>
                  <a:cubicBezTo>
                    <a:pt x="56" y="9"/>
                    <a:pt x="53" y="10"/>
                    <a:pt x="49" y="10"/>
                  </a:cubicBezTo>
                  <a:cubicBezTo>
                    <a:pt x="47" y="10"/>
                    <a:pt x="46" y="11"/>
                    <a:pt x="44" y="11"/>
                  </a:cubicBezTo>
                  <a:cubicBezTo>
                    <a:pt x="42" y="11"/>
                    <a:pt x="40" y="11"/>
                    <a:pt x="38" y="11"/>
                  </a:cubicBezTo>
                  <a:cubicBezTo>
                    <a:pt x="28" y="13"/>
                    <a:pt x="17" y="14"/>
                    <a:pt x="7" y="17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5" y="23"/>
                    <a:pt x="10" y="27"/>
                    <a:pt x="16" y="31"/>
                  </a:cubicBezTo>
                  <a:cubicBezTo>
                    <a:pt x="25" y="29"/>
                    <a:pt x="34" y="28"/>
                    <a:pt x="44" y="27"/>
                  </a:cubicBezTo>
                  <a:cubicBezTo>
                    <a:pt x="47" y="26"/>
                    <a:pt x="50" y="26"/>
                    <a:pt x="53" y="26"/>
                  </a:cubicBezTo>
                  <a:cubicBezTo>
                    <a:pt x="55" y="26"/>
                    <a:pt x="58" y="25"/>
                    <a:pt x="60" y="25"/>
                  </a:cubicBezTo>
                  <a:cubicBezTo>
                    <a:pt x="73" y="23"/>
                    <a:pt x="87" y="21"/>
                    <a:pt x="101" y="18"/>
                  </a:cubicBezTo>
                  <a:cubicBezTo>
                    <a:pt x="102" y="12"/>
                    <a:pt x="104" y="6"/>
                    <a:pt x="106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09"/>
            <p:cNvSpPr>
              <a:spLocks/>
            </p:cNvSpPr>
            <p:nvPr/>
          </p:nvSpPr>
          <p:spPr bwMode="auto">
            <a:xfrm>
              <a:off x="2443" y="2556"/>
              <a:ext cx="50" cy="107"/>
            </a:xfrm>
            <a:custGeom>
              <a:avLst/>
              <a:gdLst>
                <a:gd name="T0" fmla="*/ 44 w 46"/>
                <a:gd name="T1" fmla="*/ 0 h 97"/>
                <a:gd name="T2" fmla="*/ 21 w 46"/>
                <a:gd name="T3" fmla="*/ 35 h 97"/>
                <a:gd name="T4" fmla="*/ 16 w 46"/>
                <a:gd name="T5" fmla="*/ 46 h 97"/>
                <a:gd name="T6" fmla="*/ 9 w 46"/>
                <a:gd name="T7" fmla="*/ 63 h 97"/>
                <a:gd name="T8" fmla="*/ 4 w 46"/>
                <a:gd name="T9" fmla="*/ 81 h 97"/>
                <a:gd name="T10" fmla="*/ 2 w 46"/>
                <a:gd name="T11" fmla="*/ 88 h 97"/>
                <a:gd name="T12" fmla="*/ 0 w 46"/>
                <a:gd name="T13" fmla="*/ 97 h 97"/>
                <a:gd name="T14" fmla="*/ 46 w 46"/>
                <a:gd name="T15" fmla="*/ 22 h 97"/>
                <a:gd name="T16" fmla="*/ 44 w 46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97">
                  <a:moveTo>
                    <a:pt x="44" y="0"/>
                  </a:moveTo>
                  <a:cubicBezTo>
                    <a:pt x="35" y="10"/>
                    <a:pt x="28" y="22"/>
                    <a:pt x="21" y="35"/>
                  </a:cubicBezTo>
                  <a:cubicBezTo>
                    <a:pt x="20" y="38"/>
                    <a:pt x="18" y="42"/>
                    <a:pt x="16" y="46"/>
                  </a:cubicBezTo>
                  <a:cubicBezTo>
                    <a:pt x="14" y="51"/>
                    <a:pt x="11" y="57"/>
                    <a:pt x="9" y="63"/>
                  </a:cubicBezTo>
                  <a:cubicBezTo>
                    <a:pt x="7" y="69"/>
                    <a:pt x="5" y="75"/>
                    <a:pt x="4" y="81"/>
                  </a:cubicBezTo>
                  <a:cubicBezTo>
                    <a:pt x="3" y="83"/>
                    <a:pt x="3" y="86"/>
                    <a:pt x="2" y="88"/>
                  </a:cubicBezTo>
                  <a:cubicBezTo>
                    <a:pt x="1" y="91"/>
                    <a:pt x="1" y="94"/>
                    <a:pt x="0" y="97"/>
                  </a:cubicBezTo>
                  <a:cubicBezTo>
                    <a:pt x="28" y="83"/>
                    <a:pt x="46" y="54"/>
                    <a:pt x="46" y="22"/>
                  </a:cubicBezTo>
                  <a:cubicBezTo>
                    <a:pt x="46" y="14"/>
                    <a:pt x="45" y="7"/>
                    <a:pt x="44" y="0"/>
                  </a:cubicBezTo>
                </a:path>
              </a:pathLst>
            </a:custGeom>
            <a:solidFill>
              <a:srgbClr val="FDD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210"/>
            <p:cNvSpPr>
              <a:spLocks noChangeArrowheads="1"/>
            </p:cNvSpPr>
            <p:nvPr/>
          </p:nvSpPr>
          <p:spPr bwMode="auto">
            <a:xfrm>
              <a:off x="2257" y="2381"/>
              <a:ext cx="262" cy="334"/>
            </a:xfrm>
            <a:prstGeom prst="ellipse">
              <a:avLst/>
            </a:prstGeom>
            <a:solidFill>
              <a:srgbClr val="FFF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211"/>
            <p:cNvSpPr>
              <a:spLocks noChangeArrowheads="1"/>
            </p:cNvSpPr>
            <p:nvPr/>
          </p:nvSpPr>
          <p:spPr bwMode="auto">
            <a:xfrm>
              <a:off x="2295" y="2482"/>
              <a:ext cx="185" cy="186"/>
            </a:xfrm>
            <a:prstGeom prst="ellipse">
              <a:avLst/>
            </a:pr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2"/>
            <p:cNvSpPr>
              <a:spLocks noEditPoints="1"/>
            </p:cNvSpPr>
            <p:nvPr/>
          </p:nvSpPr>
          <p:spPr bwMode="auto">
            <a:xfrm>
              <a:off x="2349" y="2049"/>
              <a:ext cx="44" cy="47"/>
            </a:xfrm>
            <a:custGeom>
              <a:avLst/>
              <a:gdLst>
                <a:gd name="T0" fmla="*/ 0 w 40"/>
                <a:gd name="T1" fmla="*/ 31 h 43"/>
                <a:gd name="T2" fmla="*/ 19 w 40"/>
                <a:gd name="T3" fmla="*/ 43 h 43"/>
                <a:gd name="T4" fmla="*/ 37 w 40"/>
                <a:gd name="T5" fmla="*/ 34 h 43"/>
                <a:gd name="T6" fmla="*/ 0 w 40"/>
                <a:gd name="T7" fmla="*/ 31 h 43"/>
                <a:gd name="T8" fmla="*/ 19 w 40"/>
                <a:gd name="T9" fmla="*/ 0 h 43"/>
                <a:gd name="T10" fmla="*/ 0 w 40"/>
                <a:gd name="T11" fmla="*/ 12 h 43"/>
                <a:gd name="T12" fmla="*/ 40 w 40"/>
                <a:gd name="T13" fmla="*/ 16 h 43"/>
                <a:gd name="T14" fmla="*/ 19 w 40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0" y="31"/>
                  </a:moveTo>
                  <a:cubicBezTo>
                    <a:pt x="4" y="38"/>
                    <a:pt x="11" y="43"/>
                    <a:pt x="19" y="43"/>
                  </a:cubicBezTo>
                  <a:cubicBezTo>
                    <a:pt x="27" y="43"/>
                    <a:pt x="33" y="40"/>
                    <a:pt x="37" y="34"/>
                  </a:cubicBezTo>
                  <a:cubicBezTo>
                    <a:pt x="24" y="33"/>
                    <a:pt x="12" y="32"/>
                    <a:pt x="0" y="31"/>
                  </a:cubicBezTo>
                  <a:moveTo>
                    <a:pt x="19" y="0"/>
                  </a:moveTo>
                  <a:cubicBezTo>
                    <a:pt x="11" y="0"/>
                    <a:pt x="3" y="5"/>
                    <a:pt x="0" y="12"/>
                  </a:cubicBezTo>
                  <a:cubicBezTo>
                    <a:pt x="13" y="13"/>
                    <a:pt x="26" y="14"/>
                    <a:pt x="40" y="16"/>
                  </a:cubicBezTo>
                  <a:cubicBezTo>
                    <a:pt x="38" y="7"/>
                    <a:pt x="29" y="0"/>
                    <a:pt x="19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3"/>
            <p:cNvSpPr>
              <a:spLocks/>
            </p:cNvSpPr>
            <p:nvPr/>
          </p:nvSpPr>
          <p:spPr bwMode="auto">
            <a:xfrm>
              <a:off x="2348" y="2080"/>
              <a:ext cx="44" cy="7"/>
            </a:xfrm>
            <a:custGeom>
              <a:avLst/>
              <a:gdLst>
                <a:gd name="T0" fmla="*/ 0 w 40"/>
                <a:gd name="T1" fmla="*/ 0 h 6"/>
                <a:gd name="T2" fmla="*/ 1 w 40"/>
                <a:gd name="T3" fmla="*/ 3 h 6"/>
                <a:gd name="T4" fmla="*/ 38 w 40"/>
                <a:gd name="T5" fmla="*/ 6 h 6"/>
                <a:gd name="T6" fmla="*/ 40 w 40"/>
                <a:gd name="T7" fmla="*/ 4 h 6"/>
                <a:gd name="T8" fmla="*/ 0 w 4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3" y="4"/>
                    <a:pt x="25" y="5"/>
                    <a:pt x="38" y="6"/>
                  </a:cubicBezTo>
                  <a:cubicBezTo>
                    <a:pt x="38" y="6"/>
                    <a:pt x="39" y="5"/>
                    <a:pt x="40" y="4"/>
                  </a:cubicBezTo>
                  <a:cubicBezTo>
                    <a:pt x="26" y="2"/>
                    <a:pt x="12" y="1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4"/>
            <p:cNvSpPr>
              <a:spLocks/>
            </p:cNvSpPr>
            <p:nvPr/>
          </p:nvSpPr>
          <p:spPr bwMode="auto">
            <a:xfrm>
              <a:off x="2347" y="2062"/>
              <a:ext cx="47" cy="22"/>
            </a:xfrm>
            <a:custGeom>
              <a:avLst/>
              <a:gdLst>
                <a:gd name="T0" fmla="*/ 2 w 43"/>
                <a:gd name="T1" fmla="*/ 0 h 20"/>
                <a:gd name="T2" fmla="*/ 0 w 43"/>
                <a:gd name="T3" fmla="*/ 10 h 20"/>
                <a:gd name="T4" fmla="*/ 1 w 43"/>
                <a:gd name="T5" fmla="*/ 16 h 20"/>
                <a:gd name="T6" fmla="*/ 41 w 43"/>
                <a:gd name="T7" fmla="*/ 20 h 20"/>
                <a:gd name="T8" fmla="*/ 43 w 43"/>
                <a:gd name="T9" fmla="*/ 10 h 20"/>
                <a:gd name="T10" fmla="*/ 42 w 43"/>
                <a:gd name="T11" fmla="*/ 4 h 20"/>
                <a:gd name="T12" fmla="*/ 2 w 4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0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3" y="17"/>
                    <a:pt x="27" y="18"/>
                    <a:pt x="41" y="20"/>
                  </a:cubicBezTo>
                  <a:cubicBezTo>
                    <a:pt x="42" y="17"/>
                    <a:pt x="43" y="13"/>
                    <a:pt x="43" y="10"/>
                  </a:cubicBezTo>
                  <a:cubicBezTo>
                    <a:pt x="43" y="8"/>
                    <a:pt x="43" y="6"/>
                    <a:pt x="42" y="4"/>
                  </a:cubicBezTo>
                  <a:cubicBezTo>
                    <a:pt x="28" y="2"/>
                    <a:pt x="15" y="1"/>
                    <a:pt x="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215"/>
            <p:cNvSpPr>
              <a:spLocks noChangeArrowheads="1"/>
            </p:cNvSpPr>
            <p:nvPr/>
          </p:nvSpPr>
          <p:spPr bwMode="auto">
            <a:xfrm>
              <a:off x="2334" y="2045"/>
              <a:ext cx="47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6"/>
            <p:cNvSpPr>
              <a:spLocks/>
            </p:cNvSpPr>
            <p:nvPr/>
          </p:nvSpPr>
          <p:spPr bwMode="auto">
            <a:xfrm>
              <a:off x="2609" y="2198"/>
              <a:ext cx="45" cy="42"/>
            </a:xfrm>
            <a:custGeom>
              <a:avLst/>
              <a:gdLst>
                <a:gd name="T0" fmla="*/ 19 w 41"/>
                <a:gd name="T1" fmla="*/ 0 h 38"/>
                <a:gd name="T2" fmla="*/ 0 w 41"/>
                <a:gd name="T3" fmla="*/ 11 h 38"/>
                <a:gd name="T4" fmla="*/ 10 w 41"/>
                <a:gd name="T5" fmla="*/ 18 h 38"/>
                <a:gd name="T6" fmla="*/ 33 w 41"/>
                <a:gd name="T7" fmla="*/ 38 h 38"/>
                <a:gd name="T8" fmla="*/ 41 w 41"/>
                <a:gd name="T9" fmla="*/ 22 h 38"/>
                <a:gd name="T10" fmla="*/ 19 w 4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8">
                  <a:moveTo>
                    <a:pt x="19" y="0"/>
                  </a:moveTo>
                  <a:cubicBezTo>
                    <a:pt x="11" y="0"/>
                    <a:pt x="4" y="5"/>
                    <a:pt x="0" y="11"/>
                  </a:cubicBezTo>
                  <a:cubicBezTo>
                    <a:pt x="4" y="14"/>
                    <a:pt x="7" y="16"/>
                    <a:pt x="10" y="18"/>
                  </a:cubicBezTo>
                  <a:cubicBezTo>
                    <a:pt x="19" y="25"/>
                    <a:pt x="26" y="31"/>
                    <a:pt x="33" y="38"/>
                  </a:cubicBezTo>
                  <a:cubicBezTo>
                    <a:pt x="38" y="34"/>
                    <a:pt x="41" y="29"/>
                    <a:pt x="41" y="22"/>
                  </a:cubicBezTo>
                  <a:cubicBezTo>
                    <a:pt x="41" y="10"/>
                    <a:pt x="31" y="0"/>
                    <a:pt x="19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7"/>
            <p:cNvSpPr>
              <a:spLocks/>
            </p:cNvSpPr>
            <p:nvPr/>
          </p:nvSpPr>
          <p:spPr bwMode="auto">
            <a:xfrm>
              <a:off x="2608" y="2210"/>
              <a:ext cx="37" cy="34"/>
            </a:xfrm>
            <a:custGeom>
              <a:avLst/>
              <a:gdLst>
                <a:gd name="T0" fmla="*/ 1 w 34"/>
                <a:gd name="T1" fmla="*/ 0 h 31"/>
                <a:gd name="T2" fmla="*/ 0 w 34"/>
                <a:gd name="T3" fmla="*/ 4 h 31"/>
                <a:gd name="T4" fmla="*/ 29 w 34"/>
                <a:gd name="T5" fmla="*/ 31 h 31"/>
                <a:gd name="T6" fmla="*/ 34 w 34"/>
                <a:gd name="T7" fmla="*/ 27 h 31"/>
                <a:gd name="T8" fmla="*/ 11 w 34"/>
                <a:gd name="T9" fmla="*/ 7 h 31"/>
                <a:gd name="T10" fmla="*/ 1 w 3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1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1" y="12"/>
                    <a:pt x="21" y="21"/>
                    <a:pt x="29" y="31"/>
                  </a:cubicBezTo>
                  <a:cubicBezTo>
                    <a:pt x="31" y="30"/>
                    <a:pt x="33" y="29"/>
                    <a:pt x="34" y="27"/>
                  </a:cubicBezTo>
                  <a:cubicBezTo>
                    <a:pt x="27" y="20"/>
                    <a:pt x="20" y="14"/>
                    <a:pt x="11" y="7"/>
                  </a:cubicBezTo>
                  <a:cubicBezTo>
                    <a:pt x="8" y="5"/>
                    <a:pt x="5" y="3"/>
                    <a:pt x="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8"/>
            <p:cNvSpPr>
              <a:spLocks/>
            </p:cNvSpPr>
            <p:nvPr/>
          </p:nvSpPr>
          <p:spPr bwMode="auto">
            <a:xfrm>
              <a:off x="2606" y="2214"/>
              <a:ext cx="34" cy="32"/>
            </a:xfrm>
            <a:custGeom>
              <a:avLst/>
              <a:gdLst>
                <a:gd name="T0" fmla="*/ 2 w 31"/>
                <a:gd name="T1" fmla="*/ 0 h 29"/>
                <a:gd name="T2" fmla="*/ 0 w 31"/>
                <a:gd name="T3" fmla="*/ 7 h 29"/>
                <a:gd name="T4" fmla="*/ 22 w 31"/>
                <a:gd name="T5" fmla="*/ 29 h 29"/>
                <a:gd name="T6" fmla="*/ 31 w 31"/>
                <a:gd name="T7" fmla="*/ 27 h 29"/>
                <a:gd name="T8" fmla="*/ 2 w 3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2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9"/>
                    <a:pt x="10" y="29"/>
                    <a:pt x="22" y="29"/>
                  </a:cubicBezTo>
                  <a:cubicBezTo>
                    <a:pt x="25" y="29"/>
                    <a:pt x="28" y="28"/>
                    <a:pt x="31" y="27"/>
                  </a:cubicBezTo>
                  <a:cubicBezTo>
                    <a:pt x="23" y="17"/>
                    <a:pt x="13" y="8"/>
                    <a:pt x="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19"/>
            <p:cNvSpPr>
              <a:spLocks noChangeArrowheads="1"/>
            </p:cNvSpPr>
            <p:nvPr/>
          </p:nvSpPr>
          <p:spPr bwMode="auto">
            <a:xfrm>
              <a:off x="2593" y="2193"/>
              <a:ext cx="48" cy="49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0"/>
            <p:cNvSpPr>
              <a:spLocks/>
            </p:cNvSpPr>
            <p:nvPr/>
          </p:nvSpPr>
          <p:spPr bwMode="auto">
            <a:xfrm>
              <a:off x="2468" y="2223"/>
              <a:ext cx="8" cy="9"/>
            </a:xfrm>
            <a:custGeom>
              <a:avLst/>
              <a:gdLst>
                <a:gd name="T0" fmla="*/ 0 w 7"/>
                <a:gd name="T1" fmla="*/ 0 h 8"/>
                <a:gd name="T2" fmla="*/ 4 w 7"/>
                <a:gd name="T3" fmla="*/ 8 h 8"/>
                <a:gd name="T4" fmla="*/ 7 w 7"/>
                <a:gd name="T5" fmla="*/ 4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2" y="3"/>
                    <a:pt x="3" y="5"/>
                    <a:pt x="4" y="8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1"/>
            <p:cNvSpPr>
              <a:spLocks/>
            </p:cNvSpPr>
            <p:nvPr/>
          </p:nvSpPr>
          <p:spPr bwMode="auto">
            <a:xfrm>
              <a:off x="2478" y="2246"/>
              <a:ext cx="4" cy="9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3 h 8"/>
                <a:gd name="T4" fmla="*/ 2 w 4"/>
                <a:gd name="T5" fmla="*/ 8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1" y="5"/>
                    <a:pt x="2" y="6"/>
                    <a:pt x="2" y="8"/>
                  </a:cubicBezTo>
                  <a:cubicBezTo>
                    <a:pt x="3" y="6"/>
                    <a:pt x="4" y="3"/>
                    <a:pt x="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2"/>
            <p:cNvSpPr>
              <a:spLocks/>
            </p:cNvSpPr>
            <p:nvPr/>
          </p:nvSpPr>
          <p:spPr bwMode="auto">
            <a:xfrm>
              <a:off x="2473" y="2228"/>
              <a:ext cx="9" cy="22"/>
            </a:xfrm>
            <a:custGeom>
              <a:avLst/>
              <a:gdLst>
                <a:gd name="T0" fmla="*/ 3 w 9"/>
                <a:gd name="T1" fmla="*/ 0 h 20"/>
                <a:gd name="T2" fmla="*/ 0 w 9"/>
                <a:gd name="T3" fmla="*/ 4 h 20"/>
                <a:gd name="T4" fmla="*/ 4 w 9"/>
                <a:gd name="T5" fmla="*/ 15 h 20"/>
                <a:gd name="T6" fmla="*/ 5 w 9"/>
                <a:gd name="T7" fmla="*/ 20 h 20"/>
                <a:gd name="T8" fmla="*/ 9 w 9"/>
                <a:gd name="T9" fmla="*/ 17 h 20"/>
                <a:gd name="T10" fmla="*/ 9 w 9"/>
                <a:gd name="T11" fmla="*/ 16 h 20"/>
                <a:gd name="T12" fmla="*/ 3 w 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1" y="7"/>
                    <a:pt x="2" y="11"/>
                    <a:pt x="4" y="15"/>
                  </a:cubicBezTo>
                  <a:cubicBezTo>
                    <a:pt x="4" y="17"/>
                    <a:pt x="5" y="18"/>
                    <a:pt x="5" y="20"/>
                  </a:cubicBezTo>
                  <a:cubicBezTo>
                    <a:pt x="7" y="19"/>
                    <a:pt x="8" y="18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0"/>
                    <a:pt x="7" y="4"/>
                    <a:pt x="3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3"/>
            <p:cNvSpPr>
              <a:spLocks/>
            </p:cNvSpPr>
            <p:nvPr/>
          </p:nvSpPr>
          <p:spPr bwMode="auto">
            <a:xfrm>
              <a:off x="2435" y="2230"/>
              <a:ext cx="14" cy="31"/>
            </a:xfrm>
            <a:custGeom>
              <a:avLst/>
              <a:gdLst>
                <a:gd name="T0" fmla="*/ 5 w 13"/>
                <a:gd name="T1" fmla="*/ 0 h 28"/>
                <a:gd name="T2" fmla="*/ 0 w 13"/>
                <a:gd name="T3" fmla="*/ 14 h 28"/>
                <a:gd name="T4" fmla="*/ 5 w 13"/>
                <a:gd name="T5" fmla="*/ 28 h 28"/>
                <a:gd name="T6" fmla="*/ 13 w 13"/>
                <a:gd name="T7" fmla="*/ 21 h 28"/>
                <a:gd name="T8" fmla="*/ 11 w 13"/>
                <a:gd name="T9" fmla="*/ 14 h 28"/>
                <a:gd name="T10" fmla="*/ 5 w 1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8">
                  <a:moveTo>
                    <a:pt x="5" y="0"/>
                  </a:moveTo>
                  <a:cubicBezTo>
                    <a:pt x="2" y="3"/>
                    <a:pt x="0" y="8"/>
                    <a:pt x="0" y="14"/>
                  </a:cubicBezTo>
                  <a:cubicBezTo>
                    <a:pt x="0" y="19"/>
                    <a:pt x="2" y="24"/>
                    <a:pt x="5" y="28"/>
                  </a:cubicBezTo>
                  <a:cubicBezTo>
                    <a:pt x="8" y="25"/>
                    <a:pt x="10" y="23"/>
                    <a:pt x="13" y="21"/>
                  </a:cubicBezTo>
                  <a:cubicBezTo>
                    <a:pt x="12" y="19"/>
                    <a:pt x="11" y="16"/>
                    <a:pt x="11" y="14"/>
                  </a:cubicBezTo>
                  <a:cubicBezTo>
                    <a:pt x="9" y="9"/>
                    <a:pt x="7" y="4"/>
                    <a:pt x="5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4"/>
            <p:cNvSpPr>
              <a:spLocks/>
            </p:cNvSpPr>
            <p:nvPr/>
          </p:nvSpPr>
          <p:spPr bwMode="auto">
            <a:xfrm>
              <a:off x="2441" y="2253"/>
              <a:ext cx="13" cy="15"/>
            </a:xfrm>
            <a:custGeom>
              <a:avLst/>
              <a:gdLst>
                <a:gd name="T0" fmla="*/ 8 w 12"/>
                <a:gd name="T1" fmla="*/ 0 h 14"/>
                <a:gd name="T2" fmla="*/ 0 w 12"/>
                <a:gd name="T3" fmla="*/ 7 h 14"/>
                <a:gd name="T4" fmla="*/ 12 w 12"/>
                <a:gd name="T5" fmla="*/ 14 h 14"/>
                <a:gd name="T6" fmla="*/ 8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cubicBezTo>
                    <a:pt x="5" y="2"/>
                    <a:pt x="3" y="4"/>
                    <a:pt x="0" y="7"/>
                  </a:cubicBezTo>
                  <a:cubicBezTo>
                    <a:pt x="3" y="10"/>
                    <a:pt x="7" y="13"/>
                    <a:pt x="12" y="14"/>
                  </a:cubicBezTo>
                  <a:cubicBezTo>
                    <a:pt x="11" y="9"/>
                    <a:pt x="9" y="4"/>
                    <a:pt x="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5"/>
            <p:cNvSpPr>
              <a:spLocks/>
            </p:cNvSpPr>
            <p:nvPr/>
          </p:nvSpPr>
          <p:spPr bwMode="auto">
            <a:xfrm>
              <a:off x="2456" y="2221"/>
              <a:ext cx="17" cy="19"/>
            </a:xfrm>
            <a:custGeom>
              <a:avLst/>
              <a:gdLst>
                <a:gd name="T0" fmla="*/ 2 w 15"/>
                <a:gd name="T1" fmla="*/ 0 h 17"/>
                <a:gd name="T2" fmla="*/ 0 w 15"/>
                <a:gd name="T3" fmla="*/ 0 h 17"/>
                <a:gd name="T4" fmla="*/ 7 w 15"/>
                <a:gd name="T5" fmla="*/ 17 h 17"/>
                <a:gd name="T6" fmla="*/ 15 w 15"/>
                <a:gd name="T7" fmla="*/ 10 h 17"/>
                <a:gd name="T8" fmla="*/ 11 w 15"/>
                <a:gd name="T9" fmla="*/ 2 h 17"/>
                <a:gd name="T10" fmla="*/ 2 w 1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6"/>
                    <a:pt x="5" y="11"/>
                    <a:pt x="7" y="17"/>
                  </a:cubicBezTo>
                  <a:cubicBezTo>
                    <a:pt x="9" y="14"/>
                    <a:pt x="12" y="12"/>
                    <a:pt x="15" y="10"/>
                  </a:cubicBezTo>
                  <a:cubicBezTo>
                    <a:pt x="14" y="7"/>
                    <a:pt x="13" y="5"/>
                    <a:pt x="11" y="2"/>
                  </a:cubicBezTo>
                  <a:cubicBezTo>
                    <a:pt x="9" y="1"/>
                    <a:pt x="6" y="0"/>
                    <a:pt x="2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6"/>
            <p:cNvSpPr>
              <a:spLocks/>
            </p:cNvSpPr>
            <p:nvPr/>
          </p:nvSpPr>
          <p:spPr bwMode="auto">
            <a:xfrm>
              <a:off x="2469" y="2250"/>
              <a:ext cx="11" cy="15"/>
            </a:xfrm>
            <a:custGeom>
              <a:avLst/>
              <a:gdLst>
                <a:gd name="T0" fmla="*/ 8 w 10"/>
                <a:gd name="T1" fmla="*/ 0 h 14"/>
                <a:gd name="T2" fmla="*/ 0 w 10"/>
                <a:gd name="T3" fmla="*/ 8 h 14"/>
                <a:gd name="T4" fmla="*/ 2 w 10"/>
                <a:gd name="T5" fmla="*/ 14 h 14"/>
                <a:gd name="T6" fmla="*/ 10 w 10"/>
                <a:gd name="T7" fmla="*/ 5 h 14"/>
                <a:gd name="T8" fmla="*/ 8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0"/>
                  </a:moveTo>
                  <a:cubicBezTo>
                    <a:pt x="6" y="3"/>
                    <a:pt x="3" y="5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5" y="12"/>
                    <a:pt x="8" y="9"/>
                    <a:pt x="10" y="5"/>
                  </a:cubicBezTo>
                  <a:cubicBezTo>
                    <a:pt x="10" y="3"/>
                    <a:pt x="9" y="2"/>
                    <a:pt x="8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7"/>
            <p:cNvSpPr>
              <a:spLocks/>
            </p:cNvSpPr>
            <p:nvPr/>
          </p:nvSpPr>
          <p:spPr bwMode="auto">
            <a:xfrm>
              <a:off x="2464" y="2232"/>
              <a:ext cx="14" cy="26"/>
            </a:xfrm>
            <a:custGeom>
              <a:avLst/>
              <a:gdLst>
                <a:gd name="T0" fmla="*/ 8 w 13"/>
                <a:gd name="T1" fmla="*/ 0 h 24"/>
                <a:gd name="T2" fmla="*/ 0 w 13"/>
                <a:gd name="T3" fmla="*/ 7 h 24"/>
                <a:gd name="T4" fmla="*/ 0 w 13"/>
                <a:gd name="T5" fmla="*/ 7 h 24"/>
                <a:gd name="T6" fmla="*/ 5 w 13"/>
                <a:gd name="T7" fmla="*/ 24 h 24"/>
                <a:gd name="T8" fmla="*/ 13 w 13"/>
                <a:gd name="T9" fmla="*/ 16 h 24"/>
                <a:gd name="T10" fmla="*/ 12 w 13"/>
                <a:gd name="T11" fmla="*/ 11 h 24"/>
                <a:gd name="T12" fmla="*/ 8 w 1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8" y="0"/>
                  </a:moveTo>
                  <a:cubicBezTo>
                    <a:pt x="5" y="2"/>
                    <a:pt x="2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13"/>
                    <a:pt x="3" y="18"/>
                    <a:pt x="5" y="24"/>
                  </a:cubicBezTo>
                  <a:cubicBezTo>
                    <a:pt x="8" y="21"/>
                    <a:pt x="11" y="19"/>
                    <a:pt x="13" y="16"/>
                  </a:cubicBezTo>
                  <a:cubicBezTo>
                    <a:pt x="13" y="14"/>
                    <a:pt x="12" y="13"/>
                    <a:pt x="12" y="11"/>
                  </a:cubicBezTo>
                  <a:cubicBezTo>
                    <a:pt x="10" y="7"/>
                    <a:pt x="9" y="3"/>
                    <a:pt x="8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8"/>
            <p:cNvSpPr>
              <a:spLocks/>
            </p:cNvSpPr>
            <p:nvPr/>
          </p:nvSpPr>
          <p:spPr bwMode="auto">
            <a:xfrm>
              <a:off x="2441" y="2221"/>
              <a:ext cx="30" cy="48"/>
            </a:xfrm>
            <a:custGeom>
              <a:avLst/>
              <a:gdLst>
                <a:gd name="T0" fmla="*/ 14 w 28"/>
                <a:gd name="T1" fmla="*/ 0 h 44"/>
                <a:gd name="T2" fmla="*/ 0 w 28"/>
                <a:gd name="T3" fmla="*/ 8 h 44"/>
                <a:gd name="T4" fmla="*/ 6 w 28"/>
                <a:gd name="T5" fmla="*/ 22 h 44"/>
                <a:gd name="T6" fmla="*/ 8 w 28"/>
                <a:gd name="T7" fmla="*/ 29 h 44"/>
                <a:gd name="T8" fmla="*/ 12 w 28"/>
                <a:gd name="T9" fmla="*/ 43 h 44"/>
                <a:gd name="T10" fmla="*/ 16 w 28"/>
                <a:gd name="T11" fmla="*/ 44 h 44"/>
                <a:gd name="T12" fmla="*/ 28 w 28"/>
                <a:gd name="T13" fmla="*/ 40 h 44"/>
                <a:gd name="T14" fmla="*/ 26 w 28"/>
                <a:gd name="T15" fmla="*/ 34 h 44"/>
                <a:gd name="T16" fmla="*/ 21 w 28"/>
                <a:gd name="T17" fmla="*/ 17 h 44"/>
                <a:gd name="T18" fmla="*/ 21 w 28"/>
                <a:gd name="T19" fmla="*/ 17 h 44"/>
                <a:gd name="T20" fmla="*/ 14 w 28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4">
                  <a:moveTo>
                    <a:pt x="14" y="0"/>
                  </a:moveTo>
                  <a:cubicBezTo>
                    <a:pt x="9" y="1"/>
                    <a:pt x="4" y="4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6" y="24"/>
                    <a:pt x="7" y="27"/>
                    <a:pt x="8" y="29"/>
                  </a:cubicBezTo>
                  <a:cubicBezTo>
                    <a:pt x="9" y="33"/>
                    <a:pt x="11" y="38"/>
                    <a:pt x="12" y="43"/>
                  </a:cubicBezTo>
                  <a:cubicBezTo>
                    <a:pt x="13" y="43"/>
                    <a:pt x="15" y="44"/>
                    <a:pt x="16" y="44"/>
                  </a:cubicBezTo>
                  <a:cubicBezTo>
                    <a:pt x="21" y="44"/>
                    <a:pt x="24" y="42"/>
                    <a:pt x="28" y="40"/>
                  </a:cubicBezTo>
                  <a:cubicBezTo>
                    <a:pt x="27" y="38"/>
                    <a:pt x="26" y="36"/>
                    <a:pt x="26" y="34"/>
                  </a:cubicBezTo>
                  <a:cubicBezTo>
                    <a:pt x="24" y="28"/>
                    <a:pt x="23" y="23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1"/>
                    <a:pt x="17" y="6"/>
                    <a:pt x="14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29"/>
            <p:cNvSpPr>
              <a:spLocks noChangeArrowheads="1"/>
            </p:cNvSpPr>
            <p:nvPr/>
          </p:nvSpPr>
          <p:spPr bwMode="auto">
            <a:xfrm>
              <a:off x="2422" y="2217"/>
              <a:ext cx="47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230"/>
            <p:cNvSpPr>
              <a:spLocks noChangeArrowheads="1"/>
            </p:cNvSpPr>
            <p:nvPr/>
          </p:nvSpPr>
          <p:spPr bwMode="auto">
            <a:xfrm>
              <a:off x="2699" y="2332"/>
              <a:ext cx="49" cy="49"/>
            </a:xfrm>
            <a:prstGeom prst="ellipse">
              <a:avLst/>
            </a:pr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231"/>
            <p:cNvSpPr>
              <a:spLocks noChangeArrowheads="1"/>
            </p:cNvSpPr>
            <p:nvPr/>
          </p:nvSpPr>
          <p:spPr bwMode="auto">
            <a:xfrm>
              <a:off x="2686" y="2328"/>
              <a:ext cx="49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2"/>
            <p:cNvSpPr>
              <a:spLocks/>
            </p:cNvSpPr>
            <p:nvPr/>
          </p:nvSpPr>
          <p:spPr bwMode="auto">
            <a:xfrm>
              <a:off x="2518" y="2408"/>
              <a:ext cx="47" cy="45"/>
            </a:xfrm>
            <a:custGeom>
              <a:avLst/>
              <a:gdLst>
                <a:gd name="T0" fmla="*/ 32 w 43"/>
                <a:gd name="T1" fmla="*/ 0 h 41"/>
                <a:gd name="T2" fmla="*/ 3 w 43"/>
                <a:gd name="T3" fmla="*/ 8 h 41"/>
                <a:gd name="T4" fmla="*/ 0 w 43"/>
                <a:gd name="T5" fmla="*/ 19 h 41"/>
                <a:gd name="T6" fmla="*/ 21 w 43"/>
                <a:gd name="T7" fmla="*/ 41 h 41"/>
                <a:gd name="T8" fmla="*/ 43 w 43"/>
                <a:gd name="T9" fmla="*/ 19 h 41"/>
                <a:gd name="T10" fmla="*/ 32 w 43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1">
                  <a:moveTo>
                    <a:pt x="32" y="0"/>
                  </a:moveTo>
                  <a:cubicBezTo>
                    <a:pt x="21" y="3"/>
                    <a:pt x="12" y="6"/>
                    <a:pt x="3" y="8"/>
                  </a:cubicBezTo>
                  <a:cubicBezTo>
                    <a:pt x="1" y="11"/>
                    <a:pt x="0" y="15"/>
                    <a:pt x="0" y="19"/>
                  </a:cubicBezTo>
                  <a:cubicBezTo>
                    <a:pt x="0" y="31"/>
                    <a:pt x="9" y="41"/>
                    <a:pt x="21" y="41"/>
                  </a:cubicBezTo>
                  <a:cubicBezTo>
                    <a:pt x="33" y="41"/>
                    <a:pt x="43" y="31"/>
                    <a:pt x="43" y="19"/>
                  </a:cubicBezTo>
                  <a:cubicBezTo>
                    <a:pt x="43" y="11"/>
                    <a:pt x="38" y="3"/>
                    <a:pt x="32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3"/>
            <p:cNvSpPr>
              <a:spLocks/>
            </p:cNvSpPr>
            <p:nvPr/>
          </p:nvSpPr>
          <p:spPr bwMode="auto">
            <a:xfrm>
              <a:off x="2521" y="2405"/>
              <a:ext cx="32" cy="12"/>
            </a:xfrm>
            <a:custGeom>
              <a:avLst/>
              <a:gdLst>
                <a:gd name="T0" fmla="*/ 18 w 29"/>
                <a:gd name="T1" fmla="*/ 0 h 11"/>
                <a:gd name="T2" fmla="*/ 0 w 29"/>
                <a:gd name="T3" fmla="*/ 11 h 11"/>
                <a:gd name="T4" fmla="*/ 29 w 29"/>
                <a:gd name="T5" fmla="*/ 3 h 11"/>
                <a:gd name="T6" fmla="*/ 18 w 2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18" y="0"/>
                  </a:moveTo>
                  <a:cubicBezTo>
                    <a:pt x="10" y="0"/>
                    <a:pt x="3" y="5"/>
                    <a:pt x="0" y="11"/>
                  </a:cubicBezTo>
                  <a:cubicBezTo>
                    <a:pt x="9" y="9"/>
                    <a:pt x="18" y="6"/>
                    <a:pt x="29" y="3"/>
                  </a:cubicBezTo>
                  <a:cubicBezTo>
                    <a:pt x="26" y="1"/>
                    <a:pt x="22" y="0"/>
                    <a:pt x="1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234"/>
            <p:cNvSpPr>
              <a:spLocks noChangeArrowheads="1"/>
            </p:cNvSpPr>
            <p:nvPr/>
          </p:nvSpPr>
          <p:spPr bwMode="auto">
            <a:xfrm>
              <a:off x="2504" y="2401"/>
              <a:ext cx="48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5"/>
            <p:cNvSpPr>
              <a:spLocks/>
            </p:cNvSpPr>
            <p:nvPr/>
          </p:nvSpPr>
          <p:spPr bwMode="auto">
            <a:xfrm>
              <a:off x="2725" y="2484"/>
              <a:ext cx="23" cy="47"/>
            </a:xfrm>
            <a:custGeom>
              <a:avLst/>
              <a:gdLst>
                <a:gd name="T0" fmla="*/ 7 w 21"/>
                <a:gd name="T1" fmla="*/ 0 h 42"/>
                <a:gd name="T2" fmla="*/ 2 w 21"/>
                <a:gd name="T3" fmla="*/ 33 h 42"/>
                <a:gd name="T4" fmla="*/ 0 w 21"/>
                <a:gd name="T5" fmla="*/ 42 h 42"/>
                <a:gd name="T6" fmla="*/ 21 w 21"/>
                <a:gd name="T7" fmla="*/ 20 h 42"/>
                <a:gd name="T8" fmla="*/ 7 w 2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7" y="0"/>
                  </a:moveTo>
                  <a:cubicBezTo>
                    <a:pt x="6" y="19"/>
                    <a:pt x="2" y="33"/>
                    <a:pt x="2" y="33"/>
                  </a:cubicBezTo>
                  <a:cubicBezTo>
                    <a:pt x="2" y="33"/>
                    <a:pt x="1" y="36"/>
                    <a:pt x="0" y="42"/>
                  </a:cubicBezTo>
                  <a:cubicBezTo>
                    <a:pt x="11" y="41"/>
                    <a:pt x="21" y="32"/>
                    <a:pt x="21" y="20"/>
                  </a:cubicBezTo>
                  <a:cubicBezTo>
                    <a:pt x="21" y="11"/>
                    <a:pt x="15" y="3"/>
                    <a:pt x="7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6"/>
            <p:cNvSpPr>
              <a:spLocks/>
            </p:cNvSpPr>
            <p:nvPr/>
          </p:nvSpPr>
          <p:spPr bwMode="auto">
            <a:xfrm>
              <a:off x="2711" y="2482"/>
              <a:ext cx="21" cy="49"/>
            </a:xfrm>
            <a:custGeom>
              <a:avLst/>
              <a:gdLst>
                <a:gd name="T0" fmla="*/ 11 w 19"/>
                <a:gd name="T1" fmla="*/ 0 h 44"/>
                <a:gd name="T2" fmla="*/ 7 w 19"/>
                <a:gd name="T3" fmla="*/ 1 h 44"/>
                <a:gd name="T4" fmla="*/ 2 w 19"/>
                <a:gd name="T5" fmla="*/ 31 h 44"/>
                <a:gd name="T6" fmla="*/ 0 w 19"/>
                <a:gd name="T7" fmla="*/ 40 h 44"/>
                <a:gd name="T8" fmla="*/ 11 w 19"/>
                <a:gd name="T9" fmla="*/ 44 h 44"/>
                <a:gd name="T10" fmla="*/ 12 w 19"/>
                <a:gd name="T11" fmla="*/ 44 h 44"/>
                <a:gd name="T12" fmla="*/ 14 w 19"/>
                <a:gd name="T13" fmla="*/ 35 h 44"/>
                <a:gd name="T14" fmla="*/ 19 w 19"/>
                <a:gd name="T15" fmla="*/ 2 h 44"/>
                <a:gd name="T16" fmla="*/ 11 w 19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4">
                  <a:moveTo>
                    <a:pt x="11" y="0"/>
                  </a:moveTo>
                  <a:cubicBezTo>
                    <a:pt x="10" y="0"/>
                    <a:pt x="8" y="1"/>
                    <a:pt x="7" y="1"/>
                  </a:cubicBezTo>
                  <a:cubicBezTo>
                    <a:pt x="5" y="18"/>
                    <a:pt x="2" y="31"/>
                    <a:pt x="2" y="31"/>
                  </a:cubicBezTo>
                  <a:cubicBezTo>
                    <a:pt x="2" y="31"/>
                    <a:pt x="1" y="35"/>
                    <a:pt x="0" y="40"/>
                  </a:cubicBezTo>
                  <a:cubicBezTo>
                    <a:pt x="3" y="43"/>
                    <a:pt x="7" y="44"/>
                    <a:pt x="11" y="44"/>
                  </a:cubicBezTo>
                  <a:cubicBezTo>
                    <a:pt x="11" y="44"/>
                    <a:pt x="12" y="44"/>
                    <a:pt x="12" y="44"/>
                  </a:cubicBezTo>
                  <a:cubicBezTo>
                    <a:pt x="13" y="38"/>
                    <a:pt x="14" y="35"/>
                    <a:pt x="14" y="35"/>
                  </a:cubicBezTo>
                  <a:cubicBezTo>
                    <a:pt x="14" y="35"/>
                    <a:pt x="18" y="21"/>
                    <a:pt x="19" y="2"/>
                  </a:cubicBezTo>
                  <a:cubicBezTo>
                    <a:pt x="16" y="1"/>
                    <a:pt x="14" y="0"/>
                    <a:pt x="1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7"/>
            <p:cNvSpPr>
              <a:spLocks/>
            </p:cNvSpPr>
            <p:nvPr/>
          </p:nvSpPr>
          <p:spPr bwMode="auto">
            <a:xfrm>
              <a:off x="2699" y="2483"/>
              <a:ext cx="20" cy="43"/>
            </a:xfrm>
            <a:custGeom>
              <a:avLst/>
              <a:gdLst>
                <a:gd name="T0" fmla="*/ 18 w 18"/>
                <a:gd name="T1" fmla="*/ 0 h 39"/>
                <a:gd name="T2" fmla="*/ 0 w 18"/>
                <a:gd name="T3" fmla="*/ 21 h 39"/>
                <a:gd name="T4" fmla="*/ 11 w 18"/>
                <a:gd name="T5" fmla="*/ 39 h 39"/>
                <a:gd name="T6" fmla="*/ 13 w 18"/>
                <a:gd name="T7" fmla="*/ 30 h 39"/>
                <a:gd name="T8" fmla="*/ 18 w 1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18" y="0"/>
                  </a:moveTo>
                  <a:cubicBezTo>
                    <a:pt x="8" y="2"/>
                    <a:pt x="0" y="11"/>
                    <a:pt x="0" y="21"/>
                  </a:cubicBezTo>
                  <a:cubicBezTo>
                    <a:pt x="0" y="29"/>
                    <a:pt x="4" y="36"/>
                    <a:pt x="11" y="39"/>
                  </a:cubicBezTo>
                  <a:cubicBezTo>
                    <a:pt x="12" y="34"/>
                    <a:pt x="13" y="30"/>
                    <a:pt x="13" y="30"/>
                  </a:cubicBezTo>
                  <a:cubicBezTo>
                    <a:pt x="13" y="30"/>
                    <a:pt x="16" y="17"/>
                    <a:pt x="1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238"/>
            <p:cNvSpPr>
              <a:spLocks noChangeArrowheads="1"/>
            </p:cNvSpPr>
            <p:nvPr/>
          </p:nvSpPr>
          <p:spPr bwMode="auto">
            <a:xfrm>
              <a:off x="2686" y="2478"/>
              <a:ext cx="49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9"/>
            <p:cNvSpPr>
              <a:spLocks noEditPoints="1"/>
            </p:cNvSpPr>
            <p:nvPr/>
          </p:nvSpPr>
          <p:spPr bwMode="auto">
            <a:xfrm>
              <a:off x="2423" y="2839"/>
              <a:ext cx="28" cy="47"/>
            </a:xfrm>
            <a:custGeom>
              <a:avLst/>
              <a:gdLst>
                <a:gd name="T0" fmla="*/ 25 w 25"/>
                <a:gd name="T1" fmla="*/ 29 h 43"/>
                <a:gd name="T2" fmla="*/ 6 w 25"/>
                <a:gd name="T3" fmla="*/ 31 h 43"/>
                <a:gd name="T4" fmla="*/ 9 w 25"/>
                <a:gd name="T5" fmla="*/ 43 h 43"/>
                <a:gd name="T6" fmla="*/ 25 w 25"/>
                <a:gd name="T7" fmla="*/ 29 h 43"/>
                <a:gd name="T8" fmla="*/ 4 w 25"/>
                <a:gd name="T9" fmla="*/ 0 h 43"/>
                <a:gd name="T10" fmla="*/ 0 w 25"/>
                <a:gd name="T11" fmla="*/ 1 h 43"/>
                <a:gd name="T12" fmla="*/ 1 w 25"/>
                <a:gd name="T13" fmla="*/ 10 h 43"/>
                <a:gd name="T14" fmla="*/ 20 w 25"/>
                <a:gd name="T15" fmla="*/ 7 h 43"/>
                <a:gd name="T16" fmla="*/ 4 w 2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3">
                  <a:moveTo>
                    <a:pt x="25" y="29"/>
                  </a:moveTo>
                  <a:cubicBezTo>
                    <a:pt x="19" y="30"/>
                    <a:pt x="12" y="31"/>
                    <a:pt x="6" y="31"/>
                  </a:cubicBezTo>
                  <a:cubicBezTo>
                    <a:pt x="7" y="36"/>
                    <a:pt x="8" y="40"/>
                    <a:pt x="9" y="43"/>
                  </a:cubicBezTo>
                  <a:cubicBezTo>
                    <a:pt x="17" y="41"/>
                    <a:pt x="23" y="36"/>
                    <a:pt x="25" y="29"/>
                  </a:cubicBezTo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8" y="9"/>
                    <a:pt x="14" y="8"/>
                    <a:pt x="20" y="7"/>
                  </a:cubicBezTo>
                  <a:cubicBezTo>
                    <a:pt x="16" y="3"/>
                    <a:pt x="11" y="0"/>
                    <a:pt x="4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0"/>
            <p:cNvSpPr>
              <a:spLocks noEditPoints="1"/>
            </p:cNvSpPr>
            <p:nvPr/>
          </p:nvSpPr>
          <p:spPr bwMode="auto">
            <a:xfrm>
              <a:off x="2411" y="2840"/>
              <a:ext cx="41" cy="48"/>
            </a:xfrm>
            <a:custGeom>
              <a:avLst/>
              <a:gdLst>
                <a:gd name="T0" fmla="*/ 37 w 37"/>
                <a:gd name="T1" fmla="*/ 21 h 43"/>
                <a:gd name="T2" fmla="*/ 5 w 37"/>
                <a:gd name="T3" fmla="*/ 26 h 43"/>
                <a:gd name="T4" fmla="*/ 10 w 37"/>
                <a:gd name="T5" fmla="*/ 42 h 43"/>
                <a:gd name="T6" fmla="*/ 15 w 37"/>
                <a:gd name="T7" fmla="*/ 43 h 43"/>
                <a:gd name="T8" fmla="*/ 20 w 37"/>
                <a:gd name="T9" fmla="*/ 42 h 43"/>
                <a:gd name="T10" fmla="*/ 17 w 37"/>
                <a:gd name="T11" fmla="*/ 30 h 43"/>
                <a:gd name="T12" fmla="*/ 36 w 37"/>
                <a:gd name="T13" fmla="*/ 28 h 43"/>
                <a:gd name="T14" fmla="*/ 37 w 37"/>
                <a:gd name="T15" fmla="*/ 21 h 43"/>
                <a:gd name="T16" fmla="*/ 11 w 37"/>
                <a:gd name="T17" fmla="*/ 0 h 43"/>
                <a:gd name="T18" fmla="*/ 0 w 37"/>
                <a:gd name="T19" fmla="*/ 5 h 43"/>
                <a:gd name="T20" fmla="*/ 1 w 37"/>
                <a:gd name="T21" fmla="*/ 11 h 43"/>
                <a:gd name="T22" fmla="*/ 12 w 37"/>
                <a:gd name="T23" fmla="*/ 9 h 43"/>
                <a:gd name="T24" fmla="*/ 11 w 37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3">
                  <a:moveTo>
                    <a:pt x="37" y="21"/>
                  </a:moveTo>
                  <a:cubicBezTo>
                    <a:pt x="26" y="23"/>
                    <a:pt x="16" y="25"/>
                    <a:pt x="5" y="26"/>
                  </a:cubicBezTo>
                  <a:cubicBezTo>
                    <a:pt x="6" y="32"/>
                    <a:pt x="8" y="37"/>
                    <a:pt x="10" y="42"/>
                  </a:cubicBezTo>
                  <a:cubicBezTo>
                    <a:pt x="12" y="43"/>
                    <a:pt x="13" y="43"/>
                    <a:pt x="15" y="43"/>
                  </a:cubicBezTo>
                  <a:cubicBezTo>
                    <a:pt x="17" y="43"/>
                    <a:pt x="19" y="43"/>
                    <a:pt x="20" y="42"/>
                  </a:cubicBezTo>
                  <a:cubicBezTo>
                    <a:pt x="19" y="39"/>
                    <a:pt x="18" y="35"/>
                    <a:pt x="17" y="30"/>
                  </a:cubicBezTo>
                  <a:cubicBezTo>
                    <a:pt x="23" y="30"/>
                    <a:pt x="30" y="29"/>
                    <a:pt x="36" y="28"/>
                  </a:cubicBezTo>
                  <a:cubicBezTo>
                    <a:pt x="37" y="26"/>
                    <a:pt x="37" y="24"/>
                    <a:pt x="37" y="21"/>
                  </a:cubicBezTo>
                  <a:moveTo>
                    <a:pt x="11" y="0"/>
                  </a:moveTo>
                  <a:cubicBezTo>
                    <a:pt x="7" y="1"/>
                    <a:pt x="3" y="3"/>
                    <a:pt x="0" y="5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5" y="10"/>
                    <a:pt x="9" y="10"/>
                    <a:pt x="12" y="9"/>
                  </a:cubicBezTo>
                  <a:cubicBezTo>
                    <a:pt x="12" y="6"/>
                    <a:pt x="11" y="3"/>
                    <a:pt x="1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1"/>
            <p:cNvSpPr>
              <a:spLocks/>
            </p:cNvSpPr>
            <p:nvPr/>
          </p:nvSpPr>
          <p:spPr bwMode="auto">
            <a:xfrm>
              <a:off x="2404" y="2846"/>
              <a:ext cx="48" cy="40"/>
            </a:xfrm>
            <a:custGeom>
              <a:avLst/>
              <a:gdLst>
                <a:gd name="T0" fmla="*/ 6 w 43"/>
                <a:gd name="T1" fmla="*/ 0 h 37"/>
                <a:gd name="T2" fmla="*/ 0 w 43"/>
                <a:gd name="T3" fmla="*/ 16 h 37"/>
                <a:gd name="T4" fmla="*/ 16 w 43"/>
                <a:gd name="T5" fmla="*/ 37 h 37"/>
                <a:gd name="T6" fmla="*/ 11 w 43"/>
                <a:gd name="T7" fmla="*/ 21 h 37"/>
                <a:gd name="T8" fmla="*/ 43 w 43"/>
                <a:gd name="T9" fmla="*/ 16 h 37"/>
                <a:gd name="T10" fmla="*/ 43 w 43"/>
                <a:gd name="T11" fmla="*/ 16 h 37"/>
                <a:gd name="T12" fmla="*/ 37 w 43"/>
                <a:gd name="T13" fmla="*/ 1 h 37"/>
                <a:gd name="T14" fmla="*/ 18 w 43"/>
                <a:gd name="T15" fmla="*/ 4 h 37"/>
                <a:gd name="T16" fmla="*/ 7 w 43"/>
                <a:gd name="T17" fmla="*/ 6 h 37"/>
                <a:gd name="T18" fmla="*/ 6 w 4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7">
                  <a:moveTo>
                    <a:pt x="6" y="0"/>
                  </a:moveTo>
                  <a:cubicBezTo>
                    <a:pt x="2" y="4"/>
                    <a:pt x="0" y="10"/>
                    <a:pt x="0" y="16"/>
                  </a:cubicBezTo>
                  <a:cubicBezTo>
                    <a:pt x="0" y="26"/>
                    <a:pt x="7" y="35"/>
                    <a:pt x="16" y="37"/>
                  </a:cubicBezTo>
                  <a:cubicBezTo>
                    <a:pt x="14" y="32"/>
                    <a:pt x="12" y="27"/>
                    <a:pt x="11" y="21"/>
                  </a:cubicBezTo>
                  <a:cubicBezTo>
                    <a:pt x="22" y="20"/>
                    <a:pt x="32" y="18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0"/>
                    <a:pt x="41" y="5"/>
                    <a:pt x="37" y="1"/>
                  </a:cubicBezTo>
                  <a:cubicBezTo>
                    <a:pt x="31" y="2"/>
                    <a:pt x="25" y="3"/>
                    <a:pt x="18" y="4"/>
                  </a:cubicBezTo>
                  <a:cubicBezTo>
                    <a:pt x="15" y="5"/>
                    <a:pt x="11" y="5"/>
                    <a:pt x="7" y="6"/>
                  </a:cubicBezTo>
                  <a:cubicBezTo>
                    <a:pt x="7" y="4"/>
                    <a:pt x="7" y="2"/>
                    <a:pt x="6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42"/>
            <p:cNvSpPr>
              <a:spLocks noChangeArrowheads="1"/>
            </p:cNvSpPr>
            <p:nvPr/>
          </p:nvSpPr>
          <p:spPr bwMode="auto">
            <a:xfrm>
              <a:off x="2391" y="2835"/>
              <a:ext cx="47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3"/>
            <p:cNvSpPr>
              <a:spLocks noEditPoints="1"/>
            </p:cNvSpPr>
            <p:nvPr/>
          </p:nvSpPr>
          <p:spPr bwMode="auto">
            <a:xfrm>
              <a:off x="2305" y="2197"/>
              <a:ext cx="43" cy="40"/>
            </a:xfrm>
            <a:custGeom>
              <a:avLst/>
              <a:gdLst>
                <a:gd name="T0" fmla="*/ 38 w 39"/>
                <a:gd name="T1" fmla="*/ 2 h 37"/>
                <a:gd name="T2" fmla="*/ 39 w 39"/>
                <a:gd name="T3" fmla="*/ 4 h 37"/>
                <a:gd name="T4" fmla="*/ 38 w 39"/>
                <a:gd name="T5" fmla="*/ 2 h 37"/>
                <a:gd name="T6" fmla="*/ 7 w 39"/>
                <a:gd name="T7" fmla="*/ 0 h 37"/>
                <a:gd name="T8" fmla="*/ 0 w 39"/>
                <a:gd name="T9" fmla="*/ 16 h 37"/>
                <a:gd name="T10" fmla="*/ 22 w 39"/>
                <a:gd name="T11" fmla="*/ 37 h 37"/>
                <a:gd name="T12" fmla="*/ 31 w 39"/>
                <a:gd name="T13" fmla="*/ 35 h 37"/>
                <a:gd name="T14" fmla="*/ 7 w 39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8" y="2"/>
                  </a:moveTo>
                  <a:cubicBezTo>
                    <a:pt x="38" y="2"/>
                    <a:pt x="39" y="3"/>
                    <a:pt x="39" y="4"/>
                  </a:cubicBezTo>
                  <a:cubicBezTo>
                    <a:pt x="39" y="3"/>
                    <a:pt x="38" y="2"/>
                    <a:pt x="38" y="2"/>
                  </a:cubicBezTo>
                  <a:moveTo>
                    <a:pt x="7" y="0"/>
                  </a:moveTo>
                  <a:cubicBezTo>
                    <a:pt x="3" y="4"/>
                    <a:pt x="0" y="9"/>
                    <a:pt x="0" y="16"/>
                  </a:cubicBezTo>
                  <a:cubicBezTo>
                    <a:pt x="0" y="28"/>
                    <a:pt x="10" y="37"/>
                    <a:pt x="22" y="37"/>
                  </a:cubicBezTo>
                  <a:cubicBezTo>
                    <a:pt x="25" y="37"/>
                    <a:pt x="28" y="37"/>
                    <a:pt x="31" y="35"/>
                  </a:cubicBezTo>
                  <a:cubicBezTo>
                    <a:pt x="24" y="21"/>
                    <a:pt x="16" y="10"/>
                    <a:pt x="7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4"/>
            <p:cNvSpPr>
              <a:spLocks/>
            </p:cNvSpPr>
            <p:nvPr/>
          </p:nvSpPr>
          <p:spPr bwMode="auto">
            <a:xfrm>
              <a:off x="2331" y="2190"/>
              <a:ext cx="22" cy="32"/>
            </a:xfrm>
            <a:custGeom>
              <a:avLst/>
              <a:gdLst>
                <a:gd name="T0" fmla="*/ 0 w 20"/>
                <a:gd name="T1" fmla="*/ 0 h 29"/>
                <a:gd name="T2" fmla="*/ 19 w 20"/>
                <a:gd name="T3" fmla="*/ 29 h 29"/>
                <a:gd name="T4" fmla="*/ 20 w 20"/>
                <a:gd name="T5" fmla="*/ 22 h 29"/>
                <a:gd name="T6" fmla="*/ 16 w 20"/>
                <a:gd name="T7" fmla="*/ 10 h 29"/>
                <a:gd name="T8" fmla="*/ 15 w 20"/>
                <a:gd name="T9" fmla="*/ 8 h 29"/>
                <a:gd name="T10" fmla="*/ 0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7" y="9"/>
                    <a:pt x="14" y="18"/>
                    <a:pt x="19" y="29"/>
                  </a:cubicBezTo>
                  <a:cubicBezTo>
                    <a:pt x="20" y="26"/>
                    <a:pt x="20" y="24"/>
                    <a:pt x="20" y="22"/>
                  </a:cubicBezTo>
                  <a:cubicBezTo>
                    <a:pt x="20" y="17"/>
                    <a:pt x="19" y="13"/>
                    <a:pt x="16" y="10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1" y="3"/>
                    <a:pt x="6" y="1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45"/>
            <p:cNvSpPr>
              <a:spLocks/>
            </p:cNvSpPr>
            <p:nvPr/>
          </p:nvSpPr>
          <p:spPr bwMode="auto">
            <a:xfrm>
              <a:off x="2313" y="2190"/>
              <a:ext cx="38" cy="45"/>
            </a:xfrm>
            <a:custGeom>
              <a:avLst/>
              <a:gdLst>
                <a:gd name="T0" fmla="*/ 15 w 35"/>
                <a:gd name="T1" fmla="*/ 0 h 41"/>
                <a:gd name="T2" fmla="*/ 0 w 35"/>
                <a:gd name="T3" fmla="*/ 6 h 41"/>
                <a:gd name="T4" fmla="*/ 24 w 35"/>
                <a:gd name="T5" fmla="*/ 41 h 41"/>
                <a:gd name="T6" fmla="*/ 35 w 35"/>
                <a:gd name="T7" fmla="*/ 29 h 41"/>
                <a:gd name="T8" fmla="*/ 16 w 35"/>
                <a:gd name="T9" fmla="*/ 0 h 41"/>
                <a:gd name="T10" fmla="*/ 15 w 35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1">
                  <a:moveTo>
                    <a:pt x="15" y="0"/>
                  </a:moveTo>
                  <a:cubicBezTo>
                    <a:pt x="9" y="0"/>
                    <a:pt x="4" y="2"/>
                    <a:pt x="0" y="6"/>
                  </a:cubicBezTo>
                  <a:cubicBezTo>
                    <a:pt x="9" y="16"/>
                    <a:pt x="17" y="27"/>
                    <a:pt x="24" y="41"/>
                  </a:cubicBezTo>
                  <a:cubicBezTo>
                    <a:pt x="29" y="39"/>
                    <a:pt x="33" y="34"/>
                    <a:pt x="35" y="29"/>
                  </a:cubicBezTo>
                  <a:cubicBezTo>
                    <a:pt x="30" y="18"/>
                    <a:pt x="23" y="9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246"/>
            <p:cNvSpPr>
              <a:spLocks noChangeArrowheads="1"/>
            </p:cNvSpPr>
            <p:nvPr/>
          </p:nvSpPr>
          <p:spPr bwMode="auto">
            <a:xfrm>
              <a:off x="2292" y="2186"/>
              <a:ext cx="47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247"/>
            <p:cNvSpPr>
              <a:spLocks noChangeArrowheads="1"/>
            </p:cNvSpPr>
            <p:nvPr/>
          </p:nvSpPr>
          <p:spPr bwMode="auto">
            <a:xfrm>
              <a:off x="2119" y="2592"/>
              <a:ext cx="47" cy="49"/>
            </a:xfrm>
            <a:prstGeom prst="ellipse">
              <a:avLst/>
            </a:pr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248"/>
            <p:cNvSpPr>
              <a:spLocks noChangeArrowheads="1"/>
            </p:cNvSpPr>
            <p:nvPr/>
          </p:nvSpPr>
          <p:spPr bwMode="auto">
            <a:xfrm>
              <a:off x="2106" y="2588"/>
              <a:ext cx="47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9"/>
            <p:cNvSpPr>
              <a:spLocks/>
            </p:cNvSpPr>
            <p:nvPr/>
          </p:nvSpPr>
          <p:spPr bwMode="auto">
            <a:xfrm>
              <a:off x="1997" y="2648"/>
              <a:ext cx="36" cy="48"/>
            </a:xfrm>
            <a:custGeom>
              <a:avLst/>
              <a:gdLst>
                <a:gd name="T0" fmla="*/ 13 w 33"/>
                <a:gd name="T1" fmla="*/ 0 h 43"/>
                <a:gd name="T2" fmla="*/ 22 w 33"/>
                <a:gd name="T3" fmla="*/ 18 h 43"/>
                <a:gd name="T4" fmla="*/ 0 w 33"/>
                <a:gd name="T5" fmla="*/ 39 h 43"/>
                <a:gd name="T6" fmla="*/ 0 w 33"/>
                <a:gd name="T7" fmla="*/ 39 h 43"/>
                <a:gd name="T8" fmla="*/ 12 w 33"/>
                <a:gd name="T9" fmla="*/ 43 h 43"/>
                <a:gd name="T10" fmla="*/ 28 w 33"/>
                <a:gd name="T11" fmla="*/ 37 h 43"/>
                <a:gd name="T12" fmla="*/ 33 w 33"/>
                <a:gd name="T13" fmla="*/ 16 h 43"/>
                <a:gd name="T14" fmla="*/ 13 w 33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3">
                  <a:moveTo>
                    <a:pt x="13" y="0"/>
                  </a:moveTo>
                  <a:cubicBezTo>
                    <a:pt x="18" y="4"/>
                    <a:pt x="22" y="10"/>
                    <a:pt x="22" y="18"/>
                  </a:cubicBezTo>
                  <a:cubicBezTo>
                    <a:pt x="22" y="30"/>
                    <a:pt x="12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2"/>
                    <a:pt x="7" y="43"/>
                    <a:pt x="12" y="43"/>
                  </a:cubicBezTo>
                  <a:cubicBezTo>
                    <a:pt x="18" y="43"/>
                    <a:pt x="24" y="41"/>
                    <a:pt x="28" y="37"/>
                  </a:cubicBezTo>
                  <a:cubicBezTo>
                    <a:pt x="29" y="30"/>
                    <a:pt x="31" y="23"/>
                    <a:pt x="33" y="16"/>
                  </a:cubicBezTo>
                  <a:cubicBezTo>
                    <a:pt x="30" y="7"/>
                    <a:pt x="22" y="0"/>
                    <a:pt x="13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0"/>
            <p:cNvSpPr>
              <a:spLocks/>
            </p:cNvSpPr>
            <p:nvPr/>
          </p:nvSpPr>
          <p:spPr bwMode="auto">
            <a:xfrm>
              <a:off x="2028" y="2666"/>
              <a:ext cx="6" cy="23"/>
            </a:xfrm>
            <a:custGeom>
              <a:avLst/>
              <a:gdLst>
                <a:gd name="T0" fmla="*/ 5 w 6"/>
                <a:gd name="T1" fmla="*/ 0 h 21"/>
                <a:gd name="T2" fmla="*/ 0 w 6"/>
                <a:gd name="T3" fmla="*/ 21 h 21"/>
                <a:gd name="T4" fmla="*/ 6 w 6"/>
                <a:gd name="T5" fmla="*/ 6 h 21"/>
                <a:gd name="T6" fmla="*/ 5 w 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1">
                  <a:moveTo>
                    <a:pt x="5" y="0"/>
                  </a:moveTo>
                  <a:cubicBezTo>
                    <a:pt x="3" y="7"/>
                    <a:pt x="1" y="14"/>
                    <a:pt x="0" y="21"/>
                  </a:cubicBezTo>
                  <a:cubicBezTo>
                    <a:pt x="4" y="17"/>
                    <a:pt x="6" y="12"/>
                    <a:pt x="6" y="6"/>
                  </a:cubicBezTo>
                  <a:cubicBezTo>
                    <a:pt x="6" y="4"/>
                    <a:pt x="6" y="1"/>
                    <a:pt x="5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251"/>
            <p:cNvSpPr>
              <a:spLocks noChangeArrowheads="1"/>
            </p:cNvSpPr>
            <p:nvPr/>
          </p:nvSpPr>
          <p:spPr bwMode="auto">
            <a:xfrm>
              <a:off x="1973" y="2644"/>
              <a:ext cx="48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252"/>
            <p:cNvSpPr>
              <a:spLocks noChangeArrowheads="1"/>
            </p:cNvSpPr>
            <p:nvPr/>
          </p:nvSpPr>
          <p:spPr bwMode="auto">
            <a:xfrm>
              <a:off x="2305" y="2742"/>
              <a:ext cx="48" cy="47"/>
            </a:xfrm>
            <a:prstGeom prst="ellipse">
              <a:avLst/>
            </a:pr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253"/>
            <p:cNvSpPr>
              <a:spLocks noChangeArrowheads="1"/>
            </p:cNvSpPr>
            <p:nvPr/>
          </p:nvSpPr>
          <p:spPr bwMode="auto">
            <a:xfrm>
              <a:off x="2292" y="2738"/>
              <a:ext cx="47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4"/>
            <p:cNvSpPr>
              <a:spLocks/>
            </p:cNvSpPr>
            <p:nvPr/>
          </p:nvSpPr>
          <p:spPr bwMode="auto">
            <a:xfrm>
              <a:off x="2171" y="2724"/>
              <a:ext cx="47" cy="29"/>
            </a:xfrm>
            <a:custGeom>
              <a:avLst/>
              <a:gdLst>
                <a:gd name="T0" fmla="*/ 22 w 43"/>
                <a:gd name="T1" fmla="*/ 0 h 26"/>
                <a:gd name="T2" fmla="*/ 0 w 43"/>
                <a:gd name="T3" fmla="*/ 22 h 26"/>
                <a:gd name="T4" fmla="*/ 0 w 43"/>
                <a:gd name="T5" fmla="*/ 26 h 26"/>
                <a:gd name="T6" fmla="*/ 43 w 43"/>
                <a:gd name="T7" fmla="*/ 25 h 26"/>
                <a:gd name="T8" fmla="*/ 43 w 43"/>
                <a:gd name="T9" fmla="*/ 22 h 26"/>
                <a:gd name="T10" fmla="*/ 22 w 43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5" y="26"/>
                    <a:pt x="30" y="26"/>
                    <a:pt x="43" y="25"/>
                  </a:cubicBezTo>
                  <a:cubicBezTo>
                    <a:pt x="43" y="24"/>
                    <a:pt x="43" y="23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5"/>
            <p:cNvSpPr>
              <a:spLocks/>
            </p:cNvSpPr>
            <p:nvPr/>
          </p:nvSpPr>
          <p:spPr bwMode="auto">
            <a:xfrm>
              <a:off x="2185" y="2771"/>
              <a:ext cx="20" cy="2"/>
            </a:xfrm>
            <a:custGeom>
              <a:avLst/>
              <a:gdLst>
                <a:gd name="T0" fmla="*/ 18 w 18"/>
                <a:gd name="T1" fmla="*/ 0 h 2"/>
                <a:gd name="T2" fmla="*/ 0 w 18"/>
                <a:gd name="T3" fmla="*/ 0 h 2"/>
                <a:gd name="T4" fmla="*/ 9 w 18"/>
                <a:gd name="T5" fmla="*/ 2 h 2"/>
                <a:gd name="T6" fmla="*/ 18 w 1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3" y="1"/>
                    <a:pt x="6" y="2"/>
                    <a:pt x="9" y="2"/>
                  </a:cubicBezTo>
                  <a:cubicBezTo>
                    <a:pt x="12" y="2"/>
                    <a:pt x="15" y="1"/>
                    <a:pt x="1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56"/>
            <p:cNvSpPr>
              <a:spLocks/>
            </p:cNvSpPr>
            <p:nvPr/>
          </p:nvSpPr>
          <p:spPr bwMode="auto">
            <a:xfrm>
              <a:off x="2171" y="2752"/>
              <a:ext cx="47" cy="19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 h 17"/>
                <a:gd name="T4" fmla="*/ 13 w 43"/>
                <a:gd name="T5" fmla="*/ 17 h 17"/>
                <a:gd name="T6" fmla="*/ 31 w 43"/>
                <a:gd name="T7" fmla="*/ 17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30" y="1"/>
                    <a:pt x="15" y="1"/>
                    <a:pt x="0" y="1"/>
                  </a:cubicBezTo>
                  <a:cubicBezTo>
                    <a:pt x="2" y="9"/>
                    <a:pt x="7" y="15"/>
                    <a:pt x="13" y="17"/>
                  </a:cubicBezTo>
                  <a:cubicBezTo>
                    <a:pt x="19" y="17"/>
                    <a:pt x="25" y="17"/>
                    <a:pt x="31" y="17"/>
                  </a:cubicBezTo>
                  <a:cubicBezTo>
                    <a:pt x="37" y="14"/>
                    <a:pt x="42" y="8"/>
                    <a:pt x="43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257"/>
            <p:cNvSpPr>
              <a:spLocks noChangeArrowheads="1"/>
            </p:cNvSpPr>
            <p:nvPr/>
          </p:nvSpPr>
          <p:spPr bwMode="auto">
            <a:xfrm>
              <a:off x="2158" y="2720"/>
              <a:ext cx="47" cy="49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8"/>
            <p:cNvSpPr>
              <a:spLocks/>
            </p:cNvSpPr>
            <p:nvPr/>
          </p:nvSpPr>
          <p:spPr bwMode="auto">
            <a:xfrm>
              <a:off x="2065" y="2769"/>
              <a:ext cx="40" cy="35"/>
            </a:xfrm>
            <a:custGeom>
              <a:avLst/>
              <a:gdLst>
                <a:gd name="T0" fmla="*/ 0 w 36"/>
                <a:gd name="T1" fmla="*/ 0 h 32"/>
                <a:gd name="T2" fmla="*/ 16 w 36"/>
                <a:gd name="T3" fmla="*/ 30 h 32"/>
                <a:gd name="T4" fmla="*/ 17 w 36"/>
                <a:gd name="T5" fmla="*/ 32 h 32"/>
                <a:gd name="T6" fmla="*/ 36 w 36"/>
                <a:gd name="T7" fmla="*/ 10 h 32"/>
                <a:gd name="T8" fmla="*/ 35 w 36"/>
                <a:gd name="T9" fmla="*/ 5 h 32"/>
                <a:gd name="T10" fmla="*/ 18 w 36"/>
                <a:gd name="T11" fmla="*/ 3 h 32"/>
                <a:gd name="T12" fmla="*/ 0 w 3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cubicBezTo>
                    <a:pt x="4" y="10"/>
                    <a:pt x="10" y="20"/>
                    <a:pt x="16" y="30"/>
                  </a:cubicBezTo>
                  <a:cubicBezTo>
                    <a:pt x="16" y="31"/>
                    <a:pt x="17" y="31"/>
                    <a:pt x="17" y="32"/>
                  </a:cubicBezTo>
                  <a:cubicBezTo>
                    <a:pt x="28" y="31"/>
                    <a:pt x="36" y="21"/>
                    <a:pt x="36" y="10"/>
                  </a:cubicBezTo>
                  <a:cubicBezTo>
                    <a:pt x="36" y="8"/>
                    <a:pt x="36" y="6"/>
                    <a:pt x="35" y="5"/>
                  </a:cubicBezTo>
                  <a:cubicBezTo>
                    <a:pt x="29" y="4"/>
                    <a:pt x="24" y="3"/>
                    <a:pt x="18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9"/>
            <p:cNvSpPr>
              <a:spLocks/>
            </p:cNvSpPr>
            <p:nvPr/>
          </p:nvSpPr>
          <p:spPr bwMode="auto">
            <a:xfrm>
              <a:off x="2057" y="2765"/>
              <a:ext cx="47" cy="39"/>
            </a:xfrm>
            <a:custGeom>
              <a:avLst/>
              <a:gdLst>
                <a:gd name="T0" fmla="*/ 4 w 42"/>
                <a:gd name="T1" fmla="*/ 0 h 35"/>
                <a:gd name="T2" fmla="*/ 0 w 42"/>
                <a:gd name="T3" fmla="*/ 10 h 35"/>
                <a:gd name="T4" fmla="*/ 11 w 42"/>
                <a:gd name="T5" fmla="*/ 29 h 35"/>
                <a:gd name="T6" fmla="*/ 14 w 42"/>
                <a:gd name="T7" fmla="*/ 34 h 35"/>
                <a:gd name="T8" fmla="*/ 22 w 42"/>
                <a:gd name="T9" fmla="*/ 35 h 35"/>
                <a:gd name="T10" fmla="*/ 24 w 42"/>
                <a:gd name="T11" fmla="*/ 35 h 35"/>
                <a:gd name="T12" fmla="*/ 23 w 42"/>
                <a:gd name="T13" fmla="*/ 33 h 35"/>
                <a:gd name="T14" fmla="*/ 7 w 42"/>
                <a:gd name="T15" fmla="*/ 3 h 35"/>
                <a:gd name="T16" fmla="*/ 25 w 42"/>
                <a:gd name="T17" fmla="*/ 6 h 35"/>
                <a:gd name="T18" fmla="*/ 42 w 42"/>
                <a:gd name="T19" fmla="*/ 8 h 35"/>
                <a:gd name="T20" fmla="*/ 41 w 42"/>
                <a:gd name="T21" fmla="*/ 4 h 35"/>
                <a:gd name="T22" fmla="*/ 13 w 42"/>
                <a:gd name="T23" fmla="*/ 2 h 35"/>
                <a:gd name="T24" fmla="*/ 4 w 42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5">
                  <a:moveTo>
                    <a:pt x="4" y="0"/>
                  </a:moveTo>
                  <a:cubicBezTo>
                    <a:pt x="2" y="3"/>
                    <a:pt x="1" y="6"/>
                    <a:pt x="0" y="10"/>
                  </a:cubicBezTo>
                  <a:cubicBezTo>
                    <a:pt x="3" y="16"/>
                    <a:pt x="7" y="23"/>
                    <a:pt x="11" y="29"/>
                  </a:cubicBezTo>
                  <a:cubicBezTo>
                    <a:pt x="12" y="31"/>
                    <a:pt x="13" y="32"/>
                    <a:pt x="14" y="34"/>
                  </a:cubicBezTo>
                  <a:cubicBezTo>
                    <a:pt x="16" y="34"/>
                    <a:pt x="19" y="35"/>
                    <a:pt x="22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4" y="34"/>
                    <a:pt x="23" y="34"/>
                    <a:pt x="23" y="33"/>
                  </a:cubicBezTo>
                  <a:cubicBezTo>
                    <a:pt x="17" y="23"/>
                    <a:pt x="11" y="13"/>
                    <a:pt x="7" y="3"/>
                  </a:cubicBezTo>
                  <a:cubicBezTo>
                    <a:pt x="13" y="4"/>
                    <a:pt x="19" y="5"/>
                    <a:pt x="25" y="6"/>
                  </a:cubicBezTo>
                  <a:cubicBezTo>
                    <a:pt x="31" y="6"/>
                    <a:pt x="36" y="7"/>
                    <a:pt x="42" y="8"/>
                  </a:cubicBezTo>
                  <a:cubicBezTo>
                    <a:pt x="42" y="7"/>
                    <a:pt x="42" y="5"/>
                    <a:pt x="41" y="4"/>
                  </a:cubicBezTo>
                  <a:cubicBezTo>
                    <a:pt x="32" y="4"/>
                    <a:pt x="22" y="3"/>
                    <a:pt x="13" y="2"/>
                  </a:cubicBezTo>
                  <a:cubicBezTo>
                    <a:pt x="10" y="1"/>
                    <a:pt x="7" y="1"/>
                    <a:pt x="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0"/>
            <p:cNvSpPr>
              <a:spLocks noEditPoints="1"/>
            </p:cNvSpPr>
            <p:nvPr/>
          </p:nvSpPr>
          <p:spPr bwMode="auto">
            <a:xfrm>
              <a:off x="2057" y="2756"/>
              <a:ext cx="46" cy="47"/>
            </a:xfrm>
            <a:custGeom>
              <a:avLst/>
              <a:gdLst>
                <a:gd name="T0" fmla="*/ 0 w 41"/>
                <a:gd name="T1" fmla="*/ 18 h 42"/>
                <a:gd name="T2" fmla="*/ 0 w 41"/>
                <a:gd name="T3" fmla="*/ 21 h 42"/>
                <a:gd name="T4" fmla="*/ 14 w 41"/>
                <a:gd name="T5" fmla="*/ 42 h 42"/>
                <a:gd name="T6" fmla="*/ 11 w 41"/>
                <a:gd name="T7" fmla="*/ 37 h 42"/>
                <a:gd name="T8" fmla="*/ 0 w 41"/>
                <a:gd name="T9" fmla="*/ 18 h 42"/>
                <a:gd name="T10" fmla="*/ 22 w 41"/>
                <a:gd name="T11" fmla="*/ 0 h 42"/>
                <a:gd name="T12" fmla="*/ 4 w 41"/>
                <a:gd name="T13" fmla="*/ 8 h 42"/>
                <a:gd name="T14" fmla="*/ 13 w 41"/>
                <a:gd name="T15" fmla="*/ 10 h 42"/>
                <a:gd name="T16" fmla="*/ 41 w 41"/>
                <a:gd name="T17" fmla="*/ 12 h 42"/>
                <a:gd name="T18" fmla="*/ 22 w 4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0" y="18"/>
                  </a:moveTo>
                  <a:cubicBezTo>
                    <a:pt x="0" y="19"/>
                    <a:pt x="0" y="20"/>
                    <a:pt x="0" y="21"/>
                  </a:cubicBezTo>
                  <a:cubicBezTo>
                    <a:pt x="0" y="31"/>
                    <a:pt x="6" y="38"/>
                    <a:pt x="14" y="42"/>
                  </a:cubicBezTo>
                  <a:cubicBezTo>
                    <a:pt x="13" y="40"/>
                    <a:pt x="12" y="39"/>
                    <a:pt x="11" y="37"/>
                  </a:cubicBezTo>
                  <a:cubicBezTo>
                    <a:pt x="7" y="31"/>
                    <a:pt x="3" y="24"/>
                    <a:pt x="0" y="18"/>
                  </a:cubicBezTo>
                  <a:moveTo>
                    <a:pt x="22" y="0"/>
                  </a:moveTo>
                  <a:cubicBezTo>
                    <a:pt x="14" y="0"/>
                    <a:pt x="8" y="3"/>
                    <a:pt x="4" y="8"/>
                  </a:cubicBezTo>
                  <a:cubicBezTo>
                    <a:pt x="7" y="9"/>
                    <a:pt x="10" y="9"/>
                    <a:pt x="13" y="10"/>
                  </a:cubicBezTo>
                  <a:cubicBezTo>
                    <a:pt x="22" y="11"/>
                    <a:pt x="32" y="12"/>
                    <a:pt x="41" y="12"/>
                  </a:cubicBezTo>
                  <a:cubicBezTo>
                    <a:pt x="38" y="5"/>
                    <a:pt x="30" y="0"/>
                    <a:pt x="2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261"/>
            <p:cNvSpPr>
              <a:spLocks noChangeArrowheads="1"/>
            </p:cNvSpPr>
            <p:nvPr/>
          </p:nvSpPr>
          <p:spPr bwMode="auto">
            <a:xfrm>
              <a:off x="2044" y="2752"/>
              <a:ext cx="48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2"/>
            <p:cNvSpPr>
              <a:spLocks noEditPoints="1"/>
            </p:cNvSpPr>
            <p:nvPr/>
          </p:nvSpPr>
          <p:spPr bwMode="auto">
            <a:xfrm>
              <a:off x="1887" y="2674"/>
              <a:ext cx="47" cy="42"/>
            </a:xfrm>
            <a:custGeom>
              <a:avLst/>
              <a:gdLst>
                <a:gd name="T0" fmla="*/ 3 w 43"/>
                <a:gd name="T1" fmla="*/ 10 h 38"/>
                <a:gd name="T2" fmla="*/ 0 w 43"/>
                <a:gd name="T3" fmla="*/ 20 h 38"/>
                <a:gd name="T4" fmla="*/ 7 w 43"/>
                <a:gd name="T5" fmla="*/ 37 h 38"/>
                <a:gd name="T6" fmla="*/ 3 w 43"/>
                <a:gd name="T7" fmla="*/ 10 h 38"/>
                <a:gd name="T8" fmla="*/ 30 w 43"/>
                <a:gd name="T9" fmla="*/ 0 h 38"/>
                <a:gd name="T10" fmla="*/ 35 w 43"/>
                <a:gd name="T11" fmla="*/ 38 h 38"/>
                <a:gd name="T12" fmla="*/ 43 w 43"/>
                <a:gd name="T13" fmla="*/ 20 h 38"/>
                <a:gd name="T14" fmla="*/ 30 w 4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8">
                  <a:moveTo>
                    <a:pt x="3" y="10"/>
                  </a:moveTo>
                  <a:cubicBezTo>
                    <a:pt x="1" y="13"/>
                    <a:pt x="0" y="17"/>
                    <a:pt x="0" y="20"/>
                  </a:cubicBezTo>
                  <a:cubicBezTo>
                    <a:pt x="0" y="27"/>
                    <a:pt x="3" y="33"/>
                    <a:pt x="7" y="37"/>
                  </a:cubicBezTo>
                  <a:cubicBezTo>
                    <a:pt x="5" y="28"/>
                    <a:pt x="3" y="19"/>
                    <a:pt x="3" y="10"/>
                  </a:cubicBezTo>
                  <a:moveTo>
                    <a:pt x="30" y="0"/>
                  </a:moveTo>
                  <a:cubicBezTo>
                    <a:pt x="30" y="13"/>
                    <a:pt x="32" y="26"/>
                    <a:pt x="35" y="38"/>
                  </a:cubicBezTo>
                  <a:cubicBezTo>
                    <a:pt x="40" y="34"/>
                    <a:pt x="43" y="27"/>
                    <a:pt x="43" y="20"/>
                  </a:cubicBezTo>
                  <a:cubicBezTo>
                    <a:pt x="43" y="11"/>
                    <a:pt x="38" y="4"/>
                    <a:pt x="3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3"/>
            <p:cNvSpPr>
              <a:spLocks/>
            </p:cNvSpPr>
            <p:nvPr/>
          </p:nvSpPr>
          <p:spPr bwMode="auto">
            <a:xfrm>
              <a:off x="1907" y="2673"/>
              <a:ext cx="18" cy="47"/>
            </a:xfrm>
            <a:custGeom>
              <a:avLst/>
              <a:gdLst>
                <a:gd name="T0" fmla="*/ 4 w 17"/>
                <a:gd name="T1" fmla="*/ 0 h 43"/>
                <a:gd name="T2" fmla="*/ 0 w 17"/>
                <a:gd name="T3" fmla="*/ 0 h 43"/>
                <a:gd name="T4" fmla="*/ 7 w 17"/>
                <a:gd name="T5" fmla="*/ 43 h 43"/>
                <a:gd name="T6" fmla="*/ 17 w 17"/>
                <a:gd name="T7" fmla="*/ 39 h 43"/>
                <a:gd name="T8" fmla="*/ 12 w 17"/>
                <a:gd name="T9" fmla="*/ 1 h 43"/>
                <a:gd name="T10" fmla="*/ 4 w 1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3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5"/>
                    <a:pt x="3" y="29"/>
                    <a:pt x="7" y="43"/>
                  </a:cubicBezTo>
                  <a:cubicBezTo>
                    <a:pt x="11" y="42"/>
                    <a:pt x="14" y="41"/>
                    <a:pt x="17" y="39"/>
                  </a:cubicBezTo>
                  <a:cubicBezTo>
                    <a:pt x="14" y="27"/>
                    <a:pt x="12" y="14"/>
                    <a:pt x="12" y="1"/>
                  </a:cubicBezTo>
                  <a:cubicBezTo>
                    <a:pt x="9" y="0"/>
                    <a:pt x="7" y="0"/>
                    <a:pt x="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4"/>
            <p:cNvSpPr>
              <a:spLocks/>
            </p:cNvSpPr>
            <p:nvPr/>
          </p:nvSpPr>
          <p:spPr bwMode="auto">
            <a:xfrm>
              <a:off x="1890" y="2673"/>
              <a:ext cx="24" cy="47"/>
            </a:xfrm>
            <a:custGeom>
              <a:avLst/>
              <a:gdLst>
                <a:gd name="T0" fmla="*/ 15 w 22"/>
                <a:gd name="T1" fmla="*/ 0 h 43"/>
                <a:gd name="T2" fmla="*/ 0 w 22"/>
                <a:gd name="T3" fmla="*/ 11 h 43"/>
                <a:gd name="T4" fmla="*/ 4 w 22"/>
                <a:gd name="T5" fmla="*/ 38 h 43"/>
                <a:gd name="T6" fmla="*/ 19 w 22"/>
                <a:gd name="T7" fmla="*/ 43 h 43"/>
                <a:gd name="T8" fmla="*/ 22 w 22"/>
                <a:gd name="T9" fmla="*/ 43 h 43"/>
                <a:gd name="T10" fmla="*/ 15 w 22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3">
                  <a:moveTo>
                    <a:pt x="15" y="0"/>
                  </a:moveTo>
                  <a:cubicBezTo>
                    <a:pt x="8" y="1"/>
                    <a:pt x="3" y="5"/>
                    <a:pt x="0" y="11"/>
                  </a:cubicBezTo>
                  <a:cubicBezTo>
                    <a:pt x="0" y="20"/>
                    <a:pt x="2" y="29"/>
                    <a:pt x="4" y="38"/>
                  </a:cubicBezTo>
                  <a:cubicBezTo>
                    <a:pt x="8" y="41"/>
                    <a:pt x="13" y="43"/>
                    <a:pt x="19" y="43"/>
                  </a:cubicBezTo>
                  <a:cubicBezTo>
                    <a:pt x="20" y="43"/>
                    <a:pt x="21" y="43"/>
                    <a:pt x="22" y="43"/>
                  </a:cubicBezTo>
                  <a:cubicBezTo>
                    <a:pt x="18" y="29"/>
                    <a:pt x="15" y="15"/>
                    <a:pt x="15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65"/>
            <p:cNvSpPr>
              <a:spLocks noChangeArrowheads="1"/>
            </p:cNvSpPr>
            <p:nvPr/>
          </p:nvSpPr>
          <p:spPr bwMode="auto">
            <a:xfrm>
              <a:off x="1874" y="2668"/>
              <a:ext cx="47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6"/>
            <p:cNvSpPr>
              <a:spLocks/>
            </p:cNvSpPr>
            <p:nvPr/>
          </p:nvSpPr>
          <p:spPr bwMode="auto">
            <a:xfrm>
              <a:off x="1935" y="2405"/>
              <a:ext cx="26" cy="37"/>
            </a:xfrm>
            <a:custGeom>
              <a:avLst/>
              <a:gdLst>
                <a:gd name="T0" fmla="*/ 21 w 23"/>
                <a:gd name="T1" fmla="*/ 0 h 34"/>
                <a:gd name="T2" fmla="*/ 0 w 23"/>
                <a:gd name="T3" fmla="*/ 17 h 34"/>
                <a:gd name="T4" fmla="*/ 10 w 23"/>
                <a:gd name="T5" fmla="*/ 34 h 34"/>
                <a:gd name="T6" fmla="*/ 17 w 23"/>
                <a:gd name="T7" fmla="*/ 15 h 34"/>
                <a:gd name="T8" fmla="*/ 23 w 23"/>
                <a:gd name="T9" fmla="*/ 0 h 34"/>
                <a:gd name="T10" fmla="*/ 21 w 2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4">
                  <a:moveTo>
                    <a:pt x="21" y="0"/>
                  </a:moveTo>
                  <a:cubicBezTo>
                    <a:pt x="10" y="0"/>
                    <a:pt x="2" y="8"/>
                    <a:pt x="0" y="17"/>
                  </a:cubicBezTo>
                  <a:cubicBezTo>
                    <a:pt x="2" y="23"/>
                    <a:pt x="6" y="29"/>
                    <a:pt x="10" y="34"/>
                  </a:cubicBezTo>
                  <a:cubicBezTo>
                    <a:pt x="12" y="28"/>
                    <a:pt x="14" y="22"/>
                    <a:pt x="17" y="15"/>
                  </a:cubicBezTo>
                  <a:cubicBezTo>
                    <a:pt x="18" y="10"/>
                    <a:pt x="21" y="5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7"/>
            <p:cNvSpPr>
              <a:spLocks/>
            </p:cNvSpPr>
            <p:nvPr/>
          </p:nvSpPr>
          <p:spPr bwMode="auto">
            <a:xfrm>
              <a:off x="1962" y="2413"/>
              <a:ext cx="21" cy="39"/>
            </a:xfrm>
            <a:custGeom>
              <a:avLst/>
              <a:gdLst>
                <a:gd name="T0" fmla="*/ 13 w 19"/>
                <a:gd name="T1" fmla="*/ 0 h 36"/>
                <a:gd name="T2" fmla="*/ 0 w 19"/>
                <a:gd name="T3" fmla="*/ 36 h 36"/>
                <a:gd name="T4" fmla="*/ 19 w 19"/>
                <a:gd name="T5" fmla="*/ 15 h 36"/>
                <a:gd name="T6" fmla="*/ 13 w 1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13" y="0"/>
                  </a:moveTo>
                  <a:cubicBezTo>
                    <a:pt x="8" y="13"/>
                    <a:pt x="3" y="25"/>
                    <a:pt x="0" y="36"/>
                  </a:cubicBezTo>
                  <a:cubicBezTo>
                    <a:pt x="10" y="35"/>
                    <a:pt x="19" y="26"/>
                    <a:pt x="19" y="15"/>
                  </a:cubicBezTo>
                  <a:cubicBezTo>
                    <a:pt x="19" y="9"/>
                    <a:pt x="16" y="4"/>
                    <a:pt x="13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8"/>
            <p:cNvSpPr>
              <a:spLocks/>
            </p:cNvSpPr>
            <p:nvPr/>
          </p:nvSpPr>
          <p:spPr bwMode="auto">
            <a:xfrm>
              <a:off x="1946" y="2405"/>
              <a:ext cx="30" cy="48"/>
            </a:xfrm>
            <a:custGeom>
              <a:avLst/>
              <a:gdLst>
                <a:gd name="T0" fmla="*/ 13 w 27"/>
                <a:gd name="T1" fmla="*/ 0 h 44"/>
                <a:gd name="T2" fmla="*/ 7 w 27"/>
                <a:gd name="T3" fmla="*/ 15 h 44"/>
                <a:gd name="T4" fmla="*/ 0 w 27"/>
                <a:gd name="T5" fmla="*/ 34 h 44"/>
                <a:gd name="T6" fmla="*/ 8 w 27"/>
                <a:gd name="T7" fmla="*/ 43 h 44"/>
                <a:gd name="T8" fmla="*/ 11 w 27"/>
                <a:gd name="T9" fmla="*/ 44 h 44"/>
                <a:gd name="T10" fmla="*/ 14 w 27"/>
                <a:gd name="T11" fmla="*/ 43 h 44"/>
                <a:gd name="T12" fmla="*/ 27 w 27"/>
                <a:gd name="T13" fmla="*/ 7 h 44"/>
                <a:gd name="T14" fmla="*/ 13 w 27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4">
                  <a:moveTo>
                    <a:pt x="13" y="0"/>
                  </a:moveTo>
                  <a:cubicBezTo>
                    <a:pt x="11" y="5"/>
                    <a:pt x="8" y="10"/>
                    <a:pt x="7" y="15"/>
                  </a:cubicBezTo>
                  <a:cubicBezTo>
                    <a:pt x="4" y="22"/>
                    <a:pt x="2" y="28"/>
                    <a:pt x="0" y="34"/>
                  </a:cubicBezTo>
                  <a:cubicBezTo>
                    <a:pt x="2" y="37"/>
                    <a:pt x="5" y="40"/>
                    <a:pt x="8" y="43"/>
                  </a:cubicBezTo>
                  <a:cubicBezTo>
                    <a:pt x="9" y="43"/>
                    <a:pt x="10" y="44"/>
                    <a:pt x="11" y="44"/>
                  </a:cubicBezTo>
                  <a:cubicBezTo>
                    <a:pt x="12" y="44"/>
                    <a:pt x="13" y="43"/>
                    <a:pt x="14" y="43"/>
                  </a:cubicBezTo>
                  <a:cubicBezTo>
                    <a:pt x="17" y="32"/>
                    <a:pt x="22" y="20"/>
                    <a:pt x="27" y="7"/>
                  </a:cubicBezTo>
                  <a:cubicBezTo>
                    <a:pt x="23" y="3"/>
                    <a:pt x="18" y="1"/>
                    <a:pt x="13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9"/>
            <p:cNvSpPr>
              <a:spLocks/>
            </p:cNvSpPr>
            <p:nvPr/>
          </p:nvSpPr>
          <p:spPr bwMode="auto">
            <a:xfrm>
              <a:off x="1934" y="2424"/>
              <a:ext cx="12" cy="24"/>
            </a:xfrm>
            <a:custGeom>
              <a:avLst/>
              <a:gdLst>
                <a:gd name="T0" fmla="*/ 1 w 11"/>
                <a:gd name="T1" fmla="*/ 0 h 22"/>
                <a:gd name="T2" fmla="*/ 0 w 11"/>
                <a:gd name="T3" fmla="*/ 5 h 22"/>
                <a:gd name="T4" fmla="*/ 9 w 11"/>
                <a:gd name="T5" fmla="*/ 22 h 22"/>
                <a:gd name="T6" fmla="*/ 11 w 11"/>
                <a:gd name="T7" fmla="*/ 17 h 22"/>
                <a:gd name="T8" fmla="*/ 1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4" y="19"/>
                    <a:pt x="9" y="22"/>
                  </a:cubicBezTo>
                  <a:cubicBezTo>
                    <a:pt x="10" y="21"/>
                    <a:pt x="10" y="19"/>
                    <a:pt x="11" y="17"/>
                  </a:cubicBezTo>
                  <a:cubicBezTo>
                    <a:pt x="7" y="12"/>
                    <a:pt x="3" y="6"/>
                    <a:pt x="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0"/>
            <p:cNvSpPr>
              <a:spLocks/>
            </p:cNvSpPr>
            <p:nvPr/>
          </p:nvSpPr>
          <p:spPr bwMode="auto">
            <a:xfrm>
              <a:off x="1944" y="2442"/>
              <a:ext cx="11" cy="10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5 h 9"/>
                <a:gd name="T4" fmla="*/ 10 w 10"/>
                <a:gd name="T5" fmla="*/ 9 h 9"/>
                <a:gd name="T6" fmla="*/ 2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cubicBezTo>
                    <a:pt x="1" y="2"/>
                    <a:pt x="1" y="4"/>
                    <a:pt x="0" y="5"/>
                  </a:cubicBezTo>
                  <a:cubicBezTo>
                    <a:pt x="3" y="7"/>
                    <a:pt x="6" y="9"/>
                    <a:pt x="10" y="9"/>
                  </a:cubicBezTo>
                  <a:cubicBezTo>
                    <a:pt x="7" y="6"/>
                    <a:pt x="4" y="3"/>
                    <a:pt x="2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271"/>
            <p:cNvSpPr>
              <a:spLocks noChangeArrowheads="1"/>
            </p:cNvSpPr>
            <p:nvPr/>
          </p:nvSpPr>
          <p:spPr bwMode="auto">
            <a:xfrm>
              <a:off x="1921" y="2401"/>
              <a:ext cx="48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2"/>
            <p:cNvSpPr>
              <a:spLocks/>
            </p:cNvSpPr>
            <p:nvPr/>
          </p:nvSpPr>
          <p:spPr bwMode="auto">
            <a:xfrm>
              <a:off x="2181" y="2362"/>
              <a:ext cx="48" cy="47"/>
            </a:xfrm>
            <a:custGeom>
              <a:avLst/>
              <a:gdLst>
                <a:gd name="T0" fmla="*/ 22 w 44"/>
                <a:gd name="T1" fmla="*/ 0 h 43"/>
                <a:gd name="T2" fmla="*/ 8 w 44"/>
                <a:gd name="T3" fmla="*/ 5 h 43"/>
                <a:gd name="T4" fmla="*/ 20 w 44"/>
                <a:gd name="T5" fmla="*/ 8 h 43"/>
                <a:gd name="T6" fmla="*/ 20 w 44"/>
                <a:gd name="T7" fmla="*/ 8 h 43"/>
                <a:gd name="T8" fmla="*/ 16 w 44"/>
                <a:gd name="T9" fmla="*/ 24 h 43"/>
                <a:gd name="T10" fmla="*/ 0 w 44"/>
                <a:gd name="T11" fmla="*/ 19 h 43"/>
                <a:gd name="T12" fmla="*/ 0 w 44"/>
                <a:gd name="T13" fmla="*/ 21 h 43"/>
                <a:gd name="T14" fmla="*/ 21 w 44"/>
                <a:gd name="T15" fmla="*/ 43 h 43"/>
                <a:gd name="T16" fmla="*/ 30 w 44"/>
                <a:gd name="T17" fmla="*/ 37 h 43"/>
                <a:gd name="T18" fmla="*/ 42 w 44"/>
                <a:gd name="T19" fmla="*/ 29 h 43"/>
                <a:gd name="T20" fmla="*/ 44 w 44"/>
                <a:gd name="T21" fmla="*/ 21 h 43"/>
                <a:gd name="T22" fmla="*/ 22 w 44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15" y="7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0" y="23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33"/>
                    <a:pt x="10" y="43"/>
                    <a:pt x="21" y="43"/>
                  </a:cubicBezTo>
                  <a:cubicBezTo>
                    <a:pt x="24" y="41"/>
                    <a:pt x="27" y="39"/>
                    <a:pt x="30" y="37"/>
                  </a:cubicBezTo>
                  <a:cubicBezTo>
                    <a:pt x="34" y="34"/>
                    <a:pt x="38" y="32"/>
                    <a:pt x="42" y="29"/>
                  </a:cubicBezTo>
                  <a:cubicBezTo>
                    <a:pt x="43" y="27"/>
                    <a:pt x="44" y="24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3"/>
            <p:cNvSpPr>
              <a:spLocks/>
            </p:cNvSpPr>
            <p:nvPr/>
          </p:nvSpPr>
          <p:spPr bwMode="auto">
            <a:xfrm>
              <a:off x="2181" y="2367"/>
              <a:ext cx="22" cy="21"/>
            </a:xfrm>
            <a:custGeom>
              <a:avLst/>
              <a:gdLst>
                <a:gd name="T0" fmla="*/ 8 w 20"/>
                <a:gd name="T1" fmla="*/ 0 h 19"/>
                <a:gd name="T2" fmla="*/ 8 w 20"/>
                <a:gd name="T3" fmla="*/ 0 h 19"/>
                <a:gd name="T4" fmla="*/ 4 w 20"/>
                <a:gd name="T5" fmla="*/ 15 h 19"/>
                <a:gd name="T6" fmla="*/ 1 w 20"/>
                <a:gd name="T7" fmla="*/ 14 h 19"/>
                <a:gd name="T8" fmla="*/ 0 w 20"/>
                <a:gd name="T9" fmla="*/ 14 h 19"/>
                <a:gd name="T10" fmla="*/ 16 w 20"/>
                <a:gd name="T11" fmla="*/ 19 h 19"/>
                <a:gd name="T12" fmla="*/ 20 w 20"/>
                <a:gd name="T13" fmla="*/ 3 h 19"/>
                <a:gd name="T14" fmla="*/ 20 w 20"/>
                <a:gd name="T15" fmla="*/ 3 h 19"/>
                <a:gd name="T16" fmla="*/ 8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10" y="18"/>
                    <a:pt x="16" y="19"/>
                    <a:pt x="16" y="1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5" y="2"/>
                    <a:pt x="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74"/>
            <p:cNvSpPr>
              <a:spLocks/>
            </p:cNvSpPr>
            <p:nvPr/>
          </p:nvSpPr>
          <p:spPr bwMode="auto">
            <a:xfrm>
              <a:off x="2182" y="2367"/>
              <a:ext cx="8" cy="17"/>
            </a:xfrm>
            <a:custGeom>
              <a:avLst/>
              <a:gdLst>
                <a:gd name="T0" fmla="*/ 7 w 7"/>
                <a:gd name="T1" fmla="*/ 0 h 15"/>
                <a:gd name="T2" fmla="*/ 0 w 7"/>
                <a:gd name="T3" fmla="*/ 14 h 15"/>
                <a:gd name="T4" fmla="*/ 3 w 7"/>
                <a:gd name="T5" fmla="*/ 15 h 15"/>
                <a:gd name="T6" fmla="*/ 7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3" y="4"/>
                    <a:pt x="0" y="8"/>
                    <a:pt x="0" y="14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75"/>
            <p:cNvSpPr>
              <a:spLocks/>
            </p:cNvSpPr>
            <p:nvPr/>
          </p:nvSpPr>
          <p:spPr bwMode="auto">
            <a:xfrm>
              <a:off x="2204" y="2394"/>
              <a:ext cx="23" cy="15"/>
            </a:xfrm>
            <a:custGeom>
              <a:avLst/>
              <a:gdLst>
                <a:gd name="T0" fmla="*/ 21 w 21"/>
                <a:gd name="T1" fmla="*/ 0 h 14"/>
                <a:gd name="T2" fmla="*/ 9 w 21"/>
                <a:gd name="T3" fmla="*/ 8 h 14"/>
                <a:gd name="T4" fmla="*/ 0 w 21"/>
                <a:gd name="T5" fmla="*/ 14 h 14"/>
                <a:gd name="T6" fmla="*/ 1 w 21"/>
                <a:gd name="T7" fmla="*/ 14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7" y="3"/>
                    <a:pt x="13" y="5"/>
                    <a:pt x="9" y="8"/>
                  </a:cubicBezTo>
                  <a:cubicBezTo>
                    <a:pt x="6" y="10"/>
                    <a:pt x="3" y="12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0" y="14"/>
                    <a:pt x="18" y="8"/>
                    <a:pt x="21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76"/>
            <p:cNvSpPr>
              <a:spLocks noChangeArrowheads="1"/>
            </p:cNvSpPr>
            <p:nvPr/>
          </p:nvSpPr>
          <p:spPr bwMode="auto">
            <a:xfrm>
              <a:off x="2168" y="2358"/>
              <a:ext cx="48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7"/>
            <p:cNvSpPr>
              <a:spLocks noEditPoints="1"/>
            </p:cNvSpPr>
            <p:nvPr/>
          </p:nvSpPr>
          <p:spPr bwMode="auto">
            <a:xfrm>
              <a:off x="2140" y="2171"/>
              <a:ext cx="45" cy="47"/>
            </a:xfrm>
            <a:custGeom>
              <a:avLst/>
              <a:gdLst>
                <a:gd name="T0" fmla="*/ 40 w 41"/>
                <a:gd name="T1" fmla="*/ 12 h 42"/>
                <a:gd name="T2" fmla="*/ 11 w 41"/>
                <a:gd name="T3" fmla="*/ 40 h 42"/>
                <a:gd name="T4" fmla="*/ 20 w 41"/>
                <a:gd name="T5" fmla="*/ 42 h 42"/>
                <a:gd name="T6" fmla="*/ 41 w 41"/>
                <a:gd name="T7" fmla="*/ 20 h 42"/>
                <a:gd name="T8" fmla="*/ 40 w 41"/>
                <a:gd name="T9" fmla="*/ 12 h 42"/>
                <a:gd name="T10" fmla="*/ 13 w 41"/>
                <a:gd name="T11" fmla="*/ 0 h 42"/>
                <a:gd name="T12" fmla="*/ 0 w 41"/>
                <a:gd name="T13" fmla="*/ 12 h 42"/>
                <a:gd name="T14" fmla="*/ 13 w 41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2">
                  <a:moveTo>
                    <a:pt x="40" y="12"/>
                  </a:moveTo>
                  <a:cubicBezTo>
                    <a:pt x="28" y="22"/>
                    <a:pt x="19" y="31"/>
                    <a:pt x="11" y="40"/>
                  </a:cubicBezTo>
                  <a:cubicBezTo>
                    <a:pt x="13" y="41"/>
                    <a:pt x="17" y="42"/>
                    <a:pt x="20" y="42"/>
                  </a:cubicBezTo>
                  <a:cubicBezTo>
                    <a:pt x="32" y="42"/>
                    <a:pt x="41" y="32"/>
                    <a:pt x="41" y="20"/>
                  </a:cubicBezTo>
                  <a:cubicBezTo>
                    <a:pt x="41" y="17"/>
                    <a:pt x="41" y="14"/>
                    <a:pt x="40" y="12"/>
                  </a:cubicBezTo>
                  <a:moveTo>
                    <a:pt x="13" y="0"/>
                  </a:moveTo>
                  <a:cubicBezTo>
                    <a:pt x="7" y="2"/>
                    <a:pt x="2" y="6"/>
                    <a:pt x="0" y="12"/>
                  </a:cubicBezTo>
                  <a:cubicBezTo>
                    <a:pt x="4" y="8"/>
                    <a:pt x="8" y="4"/>
                    <a:pt x="13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8"/>
            <p:cNvSpPr>
              <a:spLocks/>
            </p:cNvSpPr>
            <p:nvPr/>
          </p:nvSpPr>
          <p:spPr bwMode="auto">
            <a:xfrm>
              <a:off x="2142" y="2175"/>
              <a:ext cx="42" cy="40"/>
            </a:xfrm>
            <a:custGeom>
              <a:avLst/>
              <a:gdLst>
                <a:gd name="T0" fmla="*/ 31 w 38"/>
                <a:gd name="T1" fmla="*/ 0 h 37"/>
                <a:gd name="T2" fmla="*/ 0 w 38"/>
                <a:gd name="T3" fmla="*/ 29 h 37"/>
                <a:gd name="T4" fmla="*/ 9 w 38"/>
                <a:gd name="T5" fmla="*/ 37 h 37"/>
                <a:gd name="T6" fmla="*/ 38 w 38"/>
                <a:gd name="T7" fmla="*/ 9 h 37"/>
                <a:gd name="T8" fmla="*/ 31 w 3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1" y="0"/>
                  </a:moveTo>
                  <a:cubicBezTo>
                    <a:pt x="19" y="10"/>
                    <a:pt x="9" y="20"/>
                    <a:pt x="0" y="29"/>
                  </a:cubicBezTo>
                  <a:cubicBezTo>
                    <a:pt x="2" y="33"/>
                    <a:pt x="5" y="35"/>
                    <a:pt x="9" y="37"/>
                  </a:cubicBezTo>
                  <a:cubicBezTo>
                    <a:pt x="17" y="28"/>
                    <a:pt x="26" y="19"/>
                    <a:pt x="38" y="9"/>
                  </a:cubicBezTo>
                  <a:cubicBezTo>
                    <a:pt x="36" y="5"/>
                    <a:pt x="34" y="2"/>
                    <a:pt x="3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9"/>
            <p:cNvSpPr>
              <a:spLocks/>
            </p:cNvSpPr>
            <p:nvPr/>
          </p:nvSpPr>
          <p:spPr bwMode="auto">
            <a:xfrm>
              <a:off x="2138" y="2169"/>
              <a:ext cx="38" cy="38"/>
            </a:xfrm>
            <a:custGeom>
              <a:avLst/>
              <a:gdLst>
                <a:gd name="T0" fmla="*/ 22 w 35"/>
                <a:gd name="T1" fmla="*/ 0 h 34"/>
                <a:gd name="T2" fmla="*/ 15 w 35"/>
                <a:gd name="T3" fmla="*/ 2 h 34"/>
                <a:gd name="T4" fmla="*/ 2 w 35"/>
                <a:gd name="T5" fmla="*/ 14 h 34"/>
                <a:gd name="T6" fmla="*/ 0 w 35"/>
                <a:gd name="T7" fmla="*/ 22 h 34"/>
                <a:gd name="T8" fmla="*/ 4 w 35"/>
                <a:gd name="T9" fmla="*/ 34 h 34"/>
                <a:gd name="T10" fmla="*/ 35 w 35"/>
                <a:gd name="T11" fmla="*/ 5 h 34"/>
                <a:gd name="T12" fmla="*/ 22 w 35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2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0" y="6"/>
                    <a:pt x="6" y="10"/>
                    <a:pt x="2" y="14"/>
                  </a:cubicBezTo>
                  <a:cubicBezTo>
                    <a:pt x="1" y="16"/>
                    <a:pt x="0" y="19"/>
                    <a:pt x="0" y="22"/>
                  </a:cubicBezTo>
                  <a:cubicBezTo>
                    <a:pt x="0" y="27"/>
                    <a:pt x="1" y="31"/>
                    <a:pt x="4" y="34"/>
                  </a:cubicBezTo>
                  <a:cubicBezTo>
                    <a:pt x="13" y="25"/>
                    <a:pt x="23" y="15"/>
                    <a:pt x="35" y="5"/>
                  </a:cubicBezTo>
                  <a:cubicBezTo>
                    <a:pt x="31" y="2"/>
                    <a:pt x="27" y="0"/>
                    <a:pt x="2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80"/>
            <p:cNvSpPr>
              <a:spLocks noChangeArrowheads="1"/>
            </p:cNvSpPr>
            <p:nvPr/>
          </p:nvSpPr>
          <p:spPr bwMode="auto">
            <a:xfrm>
              <a:off x="2125" y="2165"/>
              <a:ext cx="47" cy="48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1"/>
            <p:cNvSpPr>
              <a:spLocks/>
            </p:cNvSpPr>
            <p:nvPr/>
          </p:nvSpPr>
          <p:spPr bwMode="auto">
            <a:xfrm>
              <a:off x="2000" y="2190"/>
              <a:ext cx="17" cy="12"/>
            </a:xfrm>
            <a:custGeom>
              <a:avLst/>
              <a:gdLst>
                <a:gd name="T0" fmla="*/ 9 w 15"/>
                <a:gd name="T1" fmla="*/ 0 h 11"/>
                <a:gd name="T2" fmla="*/ 4 w 15"/>
                <a:gd name="T3" fmla="*/ 1 h 11"/>
                <a:gd name="T4" fmla="*/ 0 w 15"/>
                <a:gd name="T5" fmla="*/ 11 h 11"/>
                <a:gd name="T6" fmla="*/ 15 w 15"/>
                <a:gd name="T7" fmla="*/ 1 h 11"/>
                <a:gd name="T8" fmla="*/ 9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2" y="4"/>
                    <a:pt x="1" y="8"/>
                    <a:pt x="0" y="11"/>
                  </a:cubicBezTo>
                  <a:cubicBezTo>
                    <a:pt x="5" y="8"/>
                    <a:pt x="10" y="4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2"/>
            <p:cNvSpPr>
              <a:spLocks/>
            </p:cNvSpPr>
            <p:nvPr/>
          </p:nvSpPr>
          <p:spPr bwMode="auto">
            <a:xfrm>
              <a:off x="1987" y="2191"/>
              <a:ext cx="18" cy="22"/>
            </a:xfrm>
            <a:custGeom>
              <a:avLst/>
              <a:gdLst>
                <a:gd name="T0" fmla="*/ 16 w 16"/>
                <a:gd name="T1" fmla="*/ 0 h 20"/>
                <a:gd name="T2" fmla="*/ 0 w 16"/>
                <a:gd name="T3" fmla="*/ 20 h 20"/>
                <a:gd name="T4" fmla="*/ 12 w 16"/>
                <a:gd name="T5" fmla="*/ 10 h 20"/>
                <a:gd name="T6" fmla="*/ 16 w 1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16" y="0"/>
                  </a:moveTo>
                  <a:cubicBezTo>
                    <a:pt x="7" y="2"/>
                    <a:pt x="0" y="10"/>
                    <a:pt x="0" y="20"/>
                  </a:cubicBezTo>
                  <a:cubicBezTo>
                    <a:pt x="3" y="17"/>
                    <a:pt x="8" y="13"/>
                    <a:pt x="12" y="10"/>
                  </a:cubicBezTo>
                  <a:cubicBezTo>
                    <a:pt x="13" y="7"/>
                    <a:pt x="14" y="3"/>
                    <a:pt x="16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83"/>
            <p:cNvSpPr>
              <a:spLocks/>
            </p:cNvSpPr>
            <p:nvPr/>
          </p:nvSpPr>
          <p:spPr bwMode="auto">
            <a:xfrm>
              <a:off x="2009" y="2213"/>
              <a:ext cx="25" cy="24"/>
            </a:xfrm>
            <a:custGeom>
              <a:avLst/>
              <a:gdLst>
                <a:gd name="T0" fmla="*/ 23 w 23"/>
                <a:gd name="T1" fmla="*/ 0 h 22"/>
                <a:gd name="T2" fmla="*/ 0 w 23"/>
                <a:gd name="T3" fmla="*/ 17 h 22"/>
                <a:gd name="T4" fmla="*/ 1 w 23"/>
                <a:gd name="T5" fmla="*/ 22 h 22"/>
                <a:gd name="T6" fmla="*/ 1 w 23"/>
                <a:gd name="T7" fmla="*/ 22 h 22"/>
                <a:gd name="T8" fmla="*/ 23 w 23"/>
                <a:gd name="T9" fmla="*/ 1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cubicBezTo>
                    <a:pt x="15" y="6"/>
                    <a:pt x="7" y="11"/>
                    <a:pt x="0" y="17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3" y="22"/>
                    <a:pt x="23" y="13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84"/>
            <p:cNvSpPr>
              <a:spLocks/>
            </p:cNvSpPr>
            <p:nvPr/>
          </p:nvSpPr>
          <p:spPr bwMode="auto">
            <a:xfrm>
              <a:off x="2004" y="2232"/>
              <a:ext cx="6" cy="5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6 w 6"/>
                <a:gd name="T5" fmla="*/ 5 h 5"/>
                <a:gd name="T6" fmla="*/ 5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4" y="5"/>
                    <a:pt x="6" y="5"/>
                  </a:cubicBezTo>
                  <a:cubicBezTo>
                    <a:pt x="6" y="4"/>
                    <a:pt x="5" y="2"/>
                    <a:pt x="5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85"/>
            <p:cNvSpPr>
              <a:spLocks/>
            </p:cNvSpPr>
            <p:nvPr/>
          </p:nvSpPr>
          <p:spPr bwMode="auto">
            <a:xfrm>
              <a:off x="2009" y="2202"/>
              <a:ext cx="25" cy="30"/>
            </a:xfrm>
            <a:custGeom>
              <a:avLst/>
              <a:gdLst>
                <a:gd name="T0" fmla="*/ 20 w 23"/>
                <a:gd name="T1" fmla="*/ 0 h 27"/>
                <a:gd name="T2" fmla="*/ 2 w 23"/>
                <a:gd name="T3" fmla="*/ 13 h 27"/>
                <a:gd name="T4" fmla="*/ 0 w 23"/>
                <a:gd name="T5" fmla="*/ 26 h 27"/>
                <a:gd name="T6" fmla="*/ 0 w 23"/>
                <a:gd name="T7" fmla="*/ 27 h 27"/>
                <a:gd name="T8" fmla="*/ 23 w 23"/>
                <a:gd name="T9" fmla="*/ 10 h 27"/>
                <a:gd name="T10" fmla="*/ 20 w 2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20" y="0"/>
                  </a:moveTo>
                  <a:cubicBezTo>
                    <a:pt x="14" y="4"/>
                    <a:pt x="8" y="8"/>
                    <a:pt x="2" y="13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7" y="21"/>
                    <a:pt x="15" y="16"/>
                    <a:pt x="23" y="10"/>
                  </a:cubicBezTo>
                  <a:cubicBezTo>
                    <a:pt x="23" y="7"/>
                    <a:pt x="22" y="3"/>
                    <a:pt x="2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86"/>
            <p:cNvSpPr>
              <a:spLocks/>
            </p:cNvSpPr>
            <p:nvPr/>
          </p:nvSpPr>
          <p:spPr bwMode="auto">
            <a:xfrm>
              <a:off x="1996" y="2217"/>
              <a:ext cx="15" cy="20"/>
            </a:xfrm>
            <a:custGeom>
              <a:avLst/>
              <a:gdLst>
                <a:gd name="T0" fmla="*/ 14 w 14"/>
                <a:gd name="T1" fmla="*/ 0 h 19"/>
                <a:gd name="T2" fmla="*/ 0 w 14"/>
                <a:gd name="T3" fmla="*/ 10 h 19"/>
                <a:gd name="T4" fmla="*/ 1 w 14"/>
                <a:gd name="T5" fmla="*/ 15 h 19"/>
                <a:gd name="T6" fmla="*/ 7 w 14"/>
                <a:gd name="T7" fmla="*/ 19 h 19"/>
                <a:gd name="T8" fmla="*/ 12 w 14"/>
                <a:gd name="T9" fmla="*/ 14 h 19"/>
                <a:gd name="T10" fmla="*/ 12 w 14"/>
                <a:gd name="T11" fmla="*/ 13 h 19"/>
                <a:gd name="T12" fmla="*/ 14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9" y="3"/>
                    <a:pt x="5" y="7"/>
                    <a:pt x="0" y="10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3" y="17"/>
                    <a:pt x="5" y="18"/>
                    <a:pt x="7" y="19"/>
                  </a:cubicBezTo>
                  <a:cubicBezTo>
                    <a:pt x="9" y="17"/>
                    <a:pt x="11" y="16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9"/>
                    <a:pt x="13" y="5"/>
                    <a:pt x="14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7"/>
            <p:cNvSpPr>
              <a:spLocks/>
            </p:cNvSpPr>
            <p:nvPr/>
          </p:nvSpPr>
          <p:spPr bwMode="auto">
            <a:xfrm>
              <a:off x="1994" y="2228"/>
              <a:ext cx="3" cy="5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3 h 5"/>
                <a:gd name="T4" fmla="*/ 3 w 3"/>
                <a:gd name="T5" fmla="*/ 5 h 5"/>
                <a:gd name="T6" fmla="*/ 2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4"/>
                    <a:pt x="2" y="2"/>
                    <a:pt x="2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8"/>
            <p:cNvSpPr>
              <a:spLocks/>
            </p:cNvSpPr>
            <p:nvPr/>
          </p:nvSpPr>
          <p:spPr bwMode="auto">
            <a:xfrm>
              <a:off x="1986" y="2191"/>
              <a:ext cx="45" cy="40"/>
            </a:xfrm>
            <a:custGeom>
              <a:avLst/>
              <a:gdLst>
                <a:gd name="T0" fmla="*/ 28 w 41"/>
                <a:gd name="T1" fmla="*/ 0 h 36"/>
                <a:gd name="T2" fmla="*/ 13 w 41"/>
                <a:gd name="T3" fmla="*/ 10 h 36"/>
                <a:gd name="T4" fmla="*/ 1 w 41"/>
                <a:gd name="T5" fmla="*/ 20 h 36"/>
                <a:gd name="T6" fmla="*/ 0 w 41"/>
                <a:gd name="T7" fmla="*/ 21 h 36"/>
                <a:gd name="T8" fmla="*/ 7 w 41"/>
                <a:gd name="T9" fmla="*/ 36 h 36"/>
                <a:gd name="T10" fmla="*/ 9 w 41"/>
                <a:gd name="T11" fmla="*/ 33 h 36"/>
                <a:gd name="T12" fmla="*/ 23 w 41"/>
                <a:gd name="T13" fmla="*/ 23 h 36"/>
                <a:gd name="T14" fmla="*/ 41 w 41"/>
                <a:gd name="T15" fmla="*/ 10 h 36"/>
                <a:gd name="T16" fmla="*/ 28 w 4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6">
                  <a:moveTo>
                    <a:pt x="28" y="0"/>
                  </a:moveTo>
                  <a:cubicBezTo>
                    <a:pt x="23" y="3"/>
                    <a:pt x="18" y="7"/>
                    <a:pt x="13" y="10"/>
                  </a:cubicBezTo>
                  <a:cubicBezTo>
                    <a:pt x="9" y="13"/>
                    <a:pt x="4" y="17"/>
                    <a:pt x="1" y="20"/>
                  </a:cubicBezTo>
                  <a:cubicBezTo>
                    <a:pt x="1" y="20"/>
                    <a:pt x="0" y="20"/>
                    <a:pt x="0" y="21"/>
                  </a:cubicBezTo>
                  <a:cubicBezTo>
                    <a:pt x="0" y="27"/>
                    <a:pt x="3" y="32"/>
                    <a:pt x="7" y="36"/>
                  </a:cubicBezTo>
                  <a:cubicBezTo>
                    <a:pt x="7" y="35"/>
                    <a:pt x="8" y="34"/>
                    <a:pt x="9" y="33"/>
                  </a:cubicBezTo>
                  <a:cubicBezTo>
                    <a:pt x="14" y="30"/>
                    <a:pt x="18" y="26"/>
                    <a:pt x="23" y="23"/>
                  </a:cubicBezTo>
                  <a:cubicBezTo>
                    <a:pt x="29" y="18"/>
                    <a:pt x="35" y="14"/>
                    <a:pt x="41" y="10"/>
                  </a:cubicBezTo>
                  <a:cubicBezTo>
                    <a:pt x="38" y="5"/>
                    <a:pt x="33" y="1"/>
                    <a:pt x="2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289"/>
            <p:cNvSpPr>
              <a:spLocks noChangeArrowheads="1"/>
            </p:cNvSpPr>
            <p:nvPr/>
          </p:nvSpPr>
          <p:spPr bwMode="auto">
            <a:xfrm>
              <a:off x="1973" y="2186"/>
              <a:ext cx="48" cy="47"/>
            </a:xfrm>
            <a:prstGeom prst="ellipse">
              <a:avLst/>
            </a:pr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90"/>
            <p:cNvSpPr>
              <a:spLocks/>
            </p:cNvSpPr>
            <p:nvPr/>
          </p:nvSpPr>
          <p:spPr bwMode="auto">
            <a:xfrm>
              <a:off x="2591" y="2288"/>
              <a:ext cx="22" cy="45"/>
            </a:xfrm>
            <a:custGeom>
              <a:avLst/>
              <a:gdLst>
                <a:gd name="T0" fmla="*/ 3 w 20"/>
                <a:gd name="T1" fmla="*/ 0 h 41"/>
                <a:gd name="T2" fmla="*/ 3 w 20"/>
                <a:gd name="T3" fmla="*/ 0 h 41"/>
                <a:gd name="T4" fmla="*/ 0 w 20"/>
                <a:gd name="T5" fmla="*/ 3 h 41"/>
                <a:gd name="T6" fmla="*/ 1 w 20"/>
                <a:gd name="T7" fmla="*/ 5 h 41"/>
                <a:gd name="T8" fmla="*/ 20 w 20"/>
                <a:gd name="T9" fmla="*/ 41 h 41"/>
                <a:gd name="T10" fmla="*/ 20 w 20"/>
                <a:gd name="T11" fmla="*/ 41 h 41"/>
                <a:gd name="T12" fmla="*/ 14 w 20"/>
                <a:gd name="T13" fmla="*/ 19 h 41"/>
                <a:gd name="T14" fmla="*/ 3 w 2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7" y="16"/>
                    <a:pt x="14" y="28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3"/>
                    <a:pt x="18" y="26"/>
                    <a:pt x="14" y="19"/>
                  </a:cubicBezTo>
                  <a:cubicBezTo>
                    <a:pt x="11" y="12"/>
                    <a:pt x="7" y="5"/>
                    <a:pt x="3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1"/>
            <p:cNvSpPr>
              <a:spLocks/>
            </p:cNvSpPr>
            <p:nvPr/>
          </p:nvSpPr>
          <p:spPr bwMode="auto">
            <a:xfrm>
              <a:off x="2584" y="2291"/>
              <a:ext cx="29" cy="43"/>
            </a:xfrm>
            <a:custGeom>
              <a:avLst/>
              <a:gdLst>
                <a:gd name="T0" fmla="*/ 7 w 27"/>
                <a:gd name="T1" fmla="*/ 0 h 39"/>
                <a:gd name="T2" fmla="*/ 0 w 27"/>
                <a:gd name="T3" fmla="*/ 3 h 39"/>
                <a:gd name="T4" fmla="*/ 1 w 27"/>
                <a:gd name="T5" fmla="*/ 5 h 39"/>
                <a:gd name="T6" fmla="*/ 11 w 27"/>
                <a:gd name="T7" fmla="*/ 21 h 39"/>
                <a:gd name="T8" fmla="*/ 15 w 27"/>
                <a:gd name="T9" fmla="*/ 34 h 39"/>
                <a:gd name="T10" fmla="*/ 17 w 27"/>
                <a:gd name="T11" fmla="*/ 39 h 39"/>
                <a:gd name="T12" fmla="*/ 27 w 27"/>
                <a:gd name="T13" fmla="*/ 38 h 39"/>
                <a:gd name="T14" fmla="*/ 8 w 27"/>
                <a:gd name="T15" fmla="*/ 2 h 39"/>
                <a:gd name="T16" fmla="*/ 7 w 27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9">
                  <a:moveTo>
                    <a:pt x="7" y="0"/>
                  </a:moveTo>
                  <a:cubicBezTo>
                    <a:pt x="5" y="2"/>
                    <a:pt x="2" y="3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5" y="10"/>
                    <a:pt x="8" y="15"/>
                    <a:pt x="11" y="21"/>
                  </a:cubicBezTo>
                  <a:cubicBezTo>
                    <a:pt x="13" y="25"/>
                    <a:pt x="14" y="30"/>
                    <a:pt x="15" y="34"/>
                  </a:cubicBezTo>
                  <a:cubicBezTo>
                    <a:pt x="16" y="36"/>
                    <a:pt x="16" y="37"/>
                    <a:pt x="17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1" y="25"/>
                    <a:pt x="14" y="13"/>
                    <a:pt x="8" y="2"/>
                  </a:cubicBezTo>
                  <a:cubicBezTo>
                    <a:pt x="7" y="1"/>
                    <a:pt x="7" y="1"/>
                    <a:pt x="7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2"/>
            <p:cNvSpPr>
              <a:spLocks/>
            </p:cNvSpPr>
            <p:nvPr/>
          </p:nvSpPr>
          <p:spPr bwMode="auto">
            <a:xfrm>
              <a:off x="2600" y="2329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93"/>
            <p:cNvSpPr>
              <a:spLocks noEditPoints="1"/>
            </p:cNvSpPr>
            <p:nvPr/>
          </p:nvSpPr>
          <p:spPr bwMode="auto">
            <a:xfrm>
              <a:off x="2406" y="2142"/>
              <a:ext cx="191" cy="149"/>
            </a:xfrm>
            <a:custGeom>
              <a:avLst/>
              <a:gdLst>
                <a:gd name="T0" fmla="*/ 97 w 173"/>
                <a:gd name="T1" fmla="*/ 82 h 136"/>
                <a:gd name="T2" fmla="*/ 96 w 173"/>
                <a:gd name="T3" fmla="*/ 84 h 136"/>
                <a:gd name="T4" fmla="*/ 97 w 173"/>
                <a:gd name="T5" fmla="*/ 86 h 136"/>
                <a:gd name="T6" fmla="*/ 132 w 173"/>
                <a:gd name="T7" fmla="*/ 126 h 136"/>
                <a:gd name="T8" fmla="*/ 109 w 173"/>
                <a:gd name="T9" fmla="*/ 95 h 136"/>
                <a:gd name="T10" fmla="*/ 97 w 173"/>
                <a:gd name="T11" fmla="*/ 82 h 136"/>
                <a:gd name="T12" fmla="*/ 113 w 173"/>
                <a:gd name="T13" fmla="*/ 65 h 136"/>
                <a:gd name="T14" fmla="*/ 112 w 173"/>
                <a:gd name="T15" fmla="*/ 66 h 136"/>
                <a:gd name="T16" fmla="*/ 133 w 173"/>
                <a:gd name="T17" fmla="*/ 89 h 136"/>
                <a:gd name="T18" fmla="*/ 168 w 173"/>
                <a:gd name="T19" fmla="*/ 136 h 136"/>
                <a:gd name="T20" fmla="*/ 171 w 173"/>
                <a:gd name="T21" fmla="*/ 133 h 136"/>
                <a:gd name="T22" fmla="*/ 171 w 173"/>
                <a:gd name="T23" fmla="*/ 133 h 136"/>
                <a:gd name="T24" fmla="*/ 173 w 173"/>
                <a:gd name="T25" fmla="*/ 131 h 136"/>
                <a:gd name="T26" fmla="*/ 169 w 173"/>
                <a:gd name="T27" fmla="*/ 125 h 136"/>
                <a:gd name="T28" fmla="*/ 113 w 173"/>
                <a:gd name="T29" fmla="*/ 65 h 136"/>
                <a:gd name="T30" fmla="*/ 25 w 173"/>
                <a:gd name="T31" fmla="*/ 23 h 136"/>
                <a:gd name="T32" fmla="*/ 38 w 173"/>
                <a:gd name="T33" fmla="*/ 40 h 136"/>
                <a:gd name="T34" fmla="*/ 77 w 173"/>
                <a:gd name="T35" fmla="*/ 64 h 136"/>
                <a:gd name="T36" fmla="*/ 83 w 173"/>
                <a:gd name="T37" fmla="*/ 57 h 136"/>
                <a:gd name="T38" fmla="*/ 91 w 173"/>
                <a:gd name="T39" fmla="*/ 47 h 136"/>
                <a:gd name="T40" fmla="*/ 72 w 173"/>
                <a:gd name="T41" fmla="*/ 33 h 136"/>
                <a:gd name="T42" fmla="*/ 70 w 173"/>
                <a:gd name="T43" fmla="*/ 32 h 136"/>
                <a:gd name="T44" fmla="*/ 25 w 173"/>
                <a:gd name="T45" fmla="*/ 23 h 136"/>
                <a:gd name="T46" fmla="*/ 0 w 173"/>
                <a:gd name="T47" fmla="*/ 0 h 136"/>
                <a:gd name="T48" fmla="*/ 3 w 173"/>
                <a:gd name="T49" fmla="*/ 2 h 136"/>
                <a:gd name="T50" fmla="*/ 25 w 173"/>
                <a:gd name="T51" fmla="*/ 5 h 136"/>
                <a:gd name="T52" fmla="*/ 20 w 173"/>
                <a:gd name="T53" fmla="*/ 3 h 136"/>
                <a:gd name="T54" fmla="*/ 0 w 173"/>
                <a:gd name="T5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36">
                  <a:moveTo>
                    <a:pt x="97" y="82"/>
                  </a:moveTo>
                  <a:cubicBezTo>
                    <a:pt x="97" y="83"/>
                    <a:pt x="96" y="83"/>
                    <a:pt x="96" y="84"/>
                  </a:cubicBezTo>
                  <a:cubicBezTo>
                    <a:pt x="96" y="84"/>
                    <a:pt x="97" y="85"/>
                    <a:pt x="97" y="86"/>
                  </a:cubicBezTo>
                  <a:cubicBezTo>
                    <a:pt x="111" y="104"/>
                    <a:pt x="122" y="117"/>
                    <a:pt x="132" y="126"/>
                  </a:cubicBezTo>
                  <a:cubicBezTo>
                    <a:pt x="125" y="114"/>
                    <a:pt x="117" y="104"/>
                    <a:pt x="109" y="95"/>
                  </a:cubicBezTo>
                  <a:cubicBezTo>
                    <a:pt x="105" y="90"/>
                    <a:pt x="101" y="86"/>
                    <a:pt x="97" y="82"/>
                  </a:cubicBezTo>
                  <a:moveTo>
                    <a:pt x="113" y="65"/>
                  </a:moveTo>
                  <a:cubicBezTo>
                    <a:pt x="112" y="65"/>
                    <a:pt x="112" y="65"/>
                    <a:pt x="112" y="66"/>
                  </a:cubicBezTo>
                  <a:cubicBezTo>
                    <a:pt x="118" y="72"/>
                    <a:pt x="125" y="79"/>
                    <a:pt x="133" y="89"/>
                  </a:cubicBezTo>
                  <a:cubicBezTo>
                    <a:pt x="144" y="102"/>
                    <a:pt x="156" y="118"/>
                    <a:pt x="168" y="136"/>
                  </a:cubicBezTo>
                  <a:cubicBezTo>
                    <a:pt x="169" y="135"/>
                    <a:pt x="170" y="134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2"/>
                    <a:pt x="172" y="131"/>
                    <a:pt x="173" y="131"/>
                  </a:cubicBezTo>
                  <a:cubicBezTo>
                    <a:pt x="171" y="129"/>
                    <a:pt x="170" y="127"/>
                    <a:pt x="169" y="125"/>
                  </a:cubicBezTo>
                  <a:cubicBezTo>
                    <a:pt x="152" y="104"/>
                    <a:pt x="133" y="83"/>
                    <a:pt x="113" y="65"/>
                  </a:cubicBezTo>
                  <a:moveTo>
                    <a:pt x="25" y="23"/>
                  </a:moveTo>
                  <a:cubicBezTo>
                    <a:pt x="30" y="29"/>
                    <a:pt x="34" y="34"/>
                    <a:pt x="38" y="40"/>
                  </a:cubicBezTo>
                  <a:cubicBezTo>
                    <a:pt x="51" y="46"/>
                    <a:pt x="65" y="54"/>
                    <a:pt x="77" y="64"/>
                  </a:cubicBezTo>
                  <a:cubicBezTo>
                    <a:pt x="79" y="62"/>
                    <a:pt x="81" y="60"/>
                    <a:pt x="83" y="57"/>
                  </a:cubicBezTo>
                  <a:cubicBezTo>
                    <a:pt x="86" y="54"/>
                    <a:pt x="89" y="50"/>
                    <a:pt x="91" y="47"/>
                  </a:cubicBezTo>
                  <a:cubicBezTo>
                    <a:pt x="85" y="42"/>
                    <a:pt x="78" y="37"/>
                    <a:pt x="72" y="33"/>
                  </a:cubicBezTo>
                  <a:cubicBezTo>
                    <a:pt x="71" y="32"/>
                    <a:pt x="71" y="32"/>
                    <a:pt x="70" y="32"/>
                  </a:cubicBezTo>
                  <a:cubicBezTo>
                    <a:pt x="55" y="28"/>
                    <a:pt x="40" y="25"/>
                    <a:pt x="25" y="23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0" y="3"/>
                    <a:pt x="17" y="4"/>
                    <a:pt x="25" y="5"/>
                  </a:cubicBezTo>
                  <a:cubicBezTo>
                    <a:pt x="23" y="4"/>
                    <a:pt x="22" y="3"/>
                    <a:pt x="20" y="3"/>
                  </a:cubicBezTo>
                  <a:cubicBezTo>
                    <a:pt x="13" y="1"/>
                    <a:pt x="6" y="1"/>
                    <a:pt x="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94"/>
            <p:cNvSpPr>
              <a:spLocks noEditPoints="1"/>
            </p:cNvSpPr>
            <p:nvPr/>
          </p:nvSpPr>
          <p:spPr bwMode="auto">
            <a:xfrm>
              <a:off x="2432" y="2165"/>
              <a:ext cx="109" cy="69"/>
            </a:xfrm>
            <a:custGeom>
              <a:avLst/>
              <a:gdLst>
                <a:gd name="T0" fmla="*/ 66 w 99"/>
                <a:gd name="T1" fmla="*/ 53 h 63"/>
                <a:gd name="T2" fmla="*/ 65 w 99"/>
                <a:gd name="T3" fmla="*/ 54 h 63"/>
                <a:gd name="T4" fmla="*/ 73 w 99"/>
                <a:gd name="T5" fmla="*/ 63 h 63"/>
                <a:gd name="T6" fmla="*/ 74 w 99"/>
                <a:gd name="T7" fmla="*/ 61 h 63"/>
                <a:gd name="T8" fmla="*/ 66 w 99"/>
                <a:gd name="T9" fmla="*/ 53 h 63"/>
                <a:gd name="T10" fmla="*/ 81 w 99"/>
                <a:gd name="T11" fmla="*/ 36 h 63"/>
                <a:gd name="T12" fmla="*/ 77 w 99"/>
                <a:gd name="T13" fmla="*/ 41 h 63"/>
                <a:gd name="T14" fmla="*/ 78 w 99"/>
                <a:gd name="T15" fmla="*/ 42 h 63"/>
                <a:gd name="T16" fmla="*/ 81 w 99"/>
                <a:gd name="T17" fmla="*/ 38 h 63"/>
                <a:gd name="T18" fmla="*/ 89 w 99"/>
                <a:gd name="T19" fmla="*/ 45 h 63"/>
                <a:gd name="T20" fmla="*/ 90 w 99"/>
                <a:gd name="T21" fmla="*/ 44 h 63"/>
                <a:gd name="T22" fmla="*/ 81 w 99"/>
                <a:gd name="T23" fmla="*/ 36 h 63"/>
                <a:gd name="T24" fmla="*/ 95 w 99"/>
                <a:gd name="T25" fmla="*/ 27 h 63"/>
                <a:gd name="T26" fmla="*/ 99 w 99"/>
                <a:gd name="T27" fmla="*/ 31 h 63"/>
                <a:gd name="T28" fmla="*/ 95 w 99"/>
                <a:gd name="T29" fmla="*/ 27 h 63"/>
                <a:gd name="T30" fmla="*/ 0 w 99"/>
                <a:gd name="T31" fmla="*/ 0 h 63"/>
                <a:gd name="T32" fmla="*/ 2 w 99"/>
                <a:gd name="T33" fmla="*/ 2 h 63"/>
                <a:gd name="T34" fmla="*/ 47 w 99"/>
                <a:gd name="T35" fmla="*/ 11 h 63"/>
                <a:gd name="T36" fmla="*/ 49 w 99"/>
                <a:gd name="T37" fmla="*/ 12 h 63"/>
                <a:gd name="T38" fmla="*/ 47 w 99"/>
                <a:gd name="T39" fmla="*/ 10 h 63"/>
                <a:gd name="T40" fmla="*/ 35 w 99"/>
                <a:gd name="T41" fmla="*/ 7 h 63"/>
                <a:gd name="T42" fmla="*/ 0 w 99"/>
                <a:gd name="T4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63">
                  <a:moveTo>
                    <a:pt x="66" y="53"/>
                  </a:moveTo>
                  <a:cubicBezTo>
                    <a:pt x="66" y="53"/>
                    <a:pt x="66" y="54"/>
                    <a:pt x="65" y="54"/>
                  </a:cubicBezTo>
                  <a:cubicBezTo>
                    <a:pt x="68" y="57"/>
                    <a:pt x="70" y="60"/>
                    <a:pt x="73" y="63"/>
                  </a:cubicBezTo>
                  <a:cubicBezTo>
                    <a:pt x="73" y="62"/>
                    <a:pt x="74" y="62"/>
                    <a:pt x="74" y="61"/>
                  </a:cubicBezTo>
                  <a:cubicBezTo>
                    <a:pt x="72" y="58"/>
                    <a:pt x="69" y="55"/>
                    <a:pt x="66" y="53"/>
                  </a:cubicBezTo>
                  <a:moveTo>
                    <a:pt x="81" y="36"/>
                  </a:moveTo>
                  <a:cubicBezTo>
                    <a:pt x="79" y="38"/>
                    <a:pt x="78" y="39"/>
                    <a:pt x="77" y="41"/>
                  </a:cubicBezTo>
                  <a:cubicBezTo>
                    <a:pt x="77" y="41"/>
                    <a:pt x="78" y="42"/>
                    <a:pt x="78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4" y="40"/>
                    <a:pt x="86" y="42"/>
                    <a:pt x="89" y="45"/>
                  </a:cubicBezTo>
                  <a:cubicBezTo>
                    <a:pt x="89" y="44"/>
                    <a:pt x="89" y="44"/>
                    <a:pt x="90" y="44"/>
                  </a:cubicBezTo>
                  <a:cubicBezTo>
                    <a:pt x="87" y="41"/>
                    <a:pt x="84" y="39"/>
                    <a:pt x="81" y="36"/>
                  </a:cubicBezTo>
                  <a:moveTo>
                    <a:pt x="95" y="27"/>
                  </a:moveTo>
                  <a:cubicBezTo>
                    <a:pt x="97" y="29"/>
                    <a:pt x="98" y="30"/>
                    <a:pt x="99" y="31"/>
                  </a:cubicBezTo>
                  <a:cubicBezTo>
                    <a:pt x="98" y="30"/>
                    <a:pt x="97" y="29"/>
                    <a:pt x="95" y="27"/>
                  </a:cubicBezTo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17" y="4"/>
                    <a:pt x="32" y="7"/>
                    <a:pt x="47" y="11"/>
                  </a:cubicBezTo>
                  <a:cubicBezTo>
                    <a:pt x="48" y="11"/>
                    <a:pt x="48" y="11"/>
                    <a:pt x="49" y="12"/>
                  </a:cubicBezTo>
                  <a:cubicBezTo>
                    <a:pt x="48" y="11"/>
                    <a:pt x="48" y="11"/>
                    <a:pt x="47" y="10"/>
                  </a:cubicBezTo>
                  <a:cubicBezTo>
                    <a:pt x="43" y="9"/>
                    <a:pt x="39" y="8"/>
                    <a:pt x="35" y="7"/>
                  </a:cubicBezTo>
                  <a:cubicBezTo>
                    <a:pt x="23" y="4"/>
                    <a:pt x="11" y="1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95"/>
            <p:cNvSpPr>
              <a:spLocks/>
            </p:cNvSpPr>
            <p:nvPr/>
          </p:nvSpPr>
          <p:spPr bwMode="auto">
            <a:xfrm>
              <a:off x="2410" y="2144"/>
              <a:ext cx="196" cy="142"/>
            </a:xfrm>
            <a:custGeom>
              <a:avLst/>
              <a:gdLst>
                <a:gd name="T0" fmla="*/ 0 w 178"/>
                <a:gd name="T1" fmla="*/ 0 h 129"/>
                <a:gd name="T2" fmla="*/ 16 w 178"/>
                <a:gd name="T3" fmla="*/ 14 h 129"/>
                <a:gd name="T4" fmla="*/ 20 w 178"/>
                <a:gd name="T5" fmla="*/ 19 h 129"/>
                <a:gd name="T6" fmla="*/ 55 w 178"/>
                <a:gd name="T7" fmla="*/ 26 h 129"/>
                <a:gd name="T8" fmla="*/ 67 w 178"/>
                <a:gd name="T9" fmla="*/ 29 h 129"/>
                <a:gd name="T10" fmla="*/ 69 w 178"/>
                <a:gd name="T11" fmla="*/ 31 h 129"/>
                <a:gd name="T12" fmla="*/ 88 w 178"/>
                <a:gd name="T13" fmla="*/ 45 h 129"/>
                <a:gd name="T14" fmla="*/ 80 w 178"/>
                <a:gd name="T15" fmla="*/ 55 h 129"/>
                <a:gd name="T16" fmla="*/ 74 w 178"/>
                <a:gd name="T17" fmla="*/ 62 h 129"/>
                <a:gd name="T18" fmla="*/ 85 w 178"/>
                <a:gd name="T19" fmla="*/ 73 h 129"/>
                <a:gd name="T20" fmla="*/ 86 w 178"/>
                <a:gd name="T21" fmla="*/ 72 h 129"/>
                <a:gd name="T22" fmla="*/ 79 w 178"/>
                <a:gd name="T23" fmla="*/ 66 h 129"/>
                <a:gd name="T24" fmla="*/ 89 w 178"/>
                <a:gd name="T25" fmla="*/ 53 h 129"/>
                <a:gd name="T26" fmla="*/ 97 w 178"/>
                <a:gd name="T27" fmla="*/ 60 h 129"/>
                <a:gd name="T28" fmla="*/ 101 w 178"/>
                <a:gd name="T29" fmla="*/ 55 h 129"/>
                <a:gd name="T30" fmla="*/ 110 w 178"/>
                <a:gd name="T31" fmla="*/ 63 h 129"/>
                <a:gd name="T32" fmla="*/ 166 w 178"/>
                <a:gd name="T33" fmla="*/ 123 h 129"/>
                <a:gd name="T34" fmla="*/ 170 w 178"/>
                <a:gd name="T35" fmla="*/ 129 h 129"/>
                <a:gd name="T36" fmla="*/ 127 w 178"/>
                <a:gd name="T37" fmla="*/ 58 h 129"/>
                <a:gd name="T38" fmla="*/ 119 w 178"/>
                <a:gd name="T39" fmla="*/ 50 h 129"/>
                <a:gd name="T40" fmla="*/ 115 w 178"/>
                <a:gd name="T41" fmla="*/ 46 h 129"/>
                <a:gd name="T42" fmla="*/ 17 w 178"/>
                <a:gd name="T43" fmla="*/ 1 h 129"/>
                <a:gd name="T44" fmla="*/ 22 w 178"/>
                <a:gd name="T45" fmla="*/ 3 h 129"/>
                <a:gd name="T46" fmla="*/ 0 w 178"/>
                <a:gd name="T4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29">
                  <a:moveTo>
                    <a:pt x="0" y="0"/>
                  </a:moveTo>
                  <a:cubicBezTo>
                    <a:pt x="5" y="4"/>
                    <a:pt x="11" y="9"/>
                    <a:pt x="16" y="14"/>
                  </a:cubicBezTo>
                  <a:cubicBezTo>
                    <a:pt x="17" y="16"/>
                    <a:pt x="19" y="17"/>
                    <a:pt x="20" y="19"/>
                  </a:cubicBezTo>
                  <a:cubicBezTo>
                    <a:pt x="31" y="20"/>
                    <a:pt x="43" y="23"/>
                    <a:pt x="55" y="26"/>
                  </a:cubicBezTo>
                  <a:cubicBezTo>
                    <a:pt x="59" y="27"/>
                    <a:pt x="63" y="28"/>
                    <a:pt x="67" y="29"/>
                  </a:cubicBezTo>
                  <a:cubicBezTo>
                    <a:pt x="68" y="30"/>
                    <a:pt x="68" y="30"/>
                    <a:pt x="69" y="31"/>
                  </a:cubicBezTo>
                  <a:cubicBezTo>
                    <a:pt x="75" y="35"/>
                    <a:pt x="82" y="40"/>
                    <a:pt x="88" y="45"/>
                  </a:cubicBezTo>
                  <a:cubicBezTo>
                    <a:pt x="86" y="48"/>
                    <a:pt x="83" y="52"/>
                    <a:pt x="80" y="55"/>
                  </a:cubicBezTo>
                  <a:cubicBezTo>
                    <a:pt x="78" y="58"/>
                    <a:pt x="76" y="60"/>
                    <a:pt x="74" y="62"/>
                  </a:cubicBezTo>
                  <a:cubicBezTo>
                    <a:pt x="78" y="65"/>
                    <a:pt x="82" y="69"/>
                    <a:pt x="85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4" y="70"/>
                    <a:pt x="81" y="68"/>
                    <a:pt x="79" y="66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2" y="55"/>
                    <a:pt x="94" y="57"/>
                    <a:pt x="97" y="60"/>
                  </a:cubicBezTo>
                  <a:cubicBezTo>
                    <a:pt x="98" y="58"/>
                    <a:pt x="99" y="57"/>
                    <a:pt x="101" y="55"/>
                  </a:cubicBezTo>
                  <a:cubicBezTo>
                    <a:pt x="104" y="58"/>
                    <a:pt x="107" y="60"/>
                    <a:pt x="110" y="63"/>
                  </a:cubicBezTo>
                  <a:cubicBezTo>
                    <a:pt x="130" y="81"/>
                    <a:pt x="149" y="102"/>
                    <a:pt x="166" y="123"/>
                  </a:cubicBezTo>
                  <a:cubicBezTo>
                    <a:pt x="167" y="125"/>
                    <a:pt x="168" y="127"/>
                    <a:pt x="170" y="129"/>
                  </a:cubicBezTo>
                  <a:cubicBezTo>
                    <a:pt x="178" y="116"/>
                    <a:pt x="170" y="101"/>
                    <a:pt x="127" y="58"/>
                  </a:cubicBezTo>
                  <a:cubicBezTo>
                    <a:pt x="125" y="55"/>
                    <a:pt x="122" y="52"/>
                    <a:pt x="119" y="50"/>
                  </a:cubicBezTo>
                  <a:cubicBezTo>
                    <a:pt x="118" y="49"/>
                    <a:pt x="117" y="48"/>
                    <a:pt x="115" y="46"/>
                  </a:cubicBezTo>
                  <a:cubicBezTo>
                    <a:pt x="84" y="19"/>
                    <a:pt x="47" y="6"/>
                    <a:pt x="17" y="1"/>
                  </a:cubicBezTo>
                  <a:cubicBezTo>
                    <a:pt x="19" y="1"/>
                    <a:pt x="20" y="2"/>
                    <a:pt x="22" y="3"/>
                  </a:cubicBezTo>
                  <a:cubicBezTo>
                    <a:pt x="14" y="2"/>
                    <a:pt x="7" y="1"/>
                    <a:pt x="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96"/>
            <p:cNvSpPr>
              <a:spLocks/>
            </p:cNvSpPr>
            <p:nvPr/>
          </p:nvSpPr>
          <p:spPr bwMode="auto">
            <a:xfrm>
              <a:off x="2397" y="2165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7"/>
            <p:cNvSpPr>
              <a:spLocks/>
            </p:cNvSpPr>
            <p:nvPr/>
          </p:nvSpPr>
          <p:spPr bwMode="auto">
            <a:xfrm>
              <a:off x="2386" y="2160"/>
              <a:ext cx="13" cy="5"/>
            </a:xfrm>
            <a:custGeom>
              <a:avLst/>
              <a:gdLst>
                <a:gd name="T0" fmla="*/ 0 w 12"/>
                <a:gd name="T1" fmla="*/ 0 h 4"/>
                <a:gd name="T2" fmla="*/ 10 w 12"/>
                <a:gd name="T3" fmla="*/ 4 h 4"/>
                <a:gd name="T4" fmla="*/ 12 w 12"/>
                <a:gd name="T5" fmla="*/ 4 h 4"/>
                <a:gd name="T6" fmla="*/ 8 w 12"/>
                <a:gd name="T7" fmla="*/ 0 h 4"/>
                <a:gd name="T8" fmla="*/ 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3" y="1"/>
                    <a:pt x="6" y="2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8"/>
            <p:cNvSpPr>
              <a:spLocks/>
            </p:cNvSpPr>
            <p:nvPr/>
          </p:nvSpPr>
          <p:spPr bwMode="auto">
            <a:xfrm>
              <a:off x="2370" y="2147"/>
              <a:ext cx="24" cy="13"/>
            </a:xfrm>
            <a:custGeom>
              <a:avLst/>
              <a:gdLst>
                <a:gd name="T0" fmla="*/ 4 w 22"/>
                <a:gd name="T1" fmla="*/ 0 h 12"/>
                <a:gd name="T2" fmla="*/ 3 w 22"/>
                <a:gd name="T3" fmla="*/ 1 h 12"/>
                <a:gd name="T4" fmla="*/ 14 w 22"/>
                <a:gd name="T5" fmla="*/ 12 h 12"/>
                <a:gd name="T6" fmla="*/ 22 w 22"/>
                <a:gd name="T7" fmla="*/ 12 h 12"/>
                <a:gd name="T8" fmla="*/ 4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0" y="5"/>
                    <a:pt x="5" y="8"/>
                    <a:pt x="14" y="12"/>
                  </a:cubicBezTo>
                  <a:cubicBezTo>
                    <a:pt x="16" y="12"/>
                    <a:pt x="19" y="12"/>
                    <a:pt x="22" y="12"/>
                  </a:cubicBezTo>
                  <a:cubicBezTo>
                    <a:pt x="16" y="7"/>
                    <a:pt x="10" y="3"/>
                    <a:pt x="4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9"/>
            <p:cNvSpPr>
              <a:spLocks noEditPoints="1"/>
            </p:cNvSpPr>
            <p:nvPr/>
          </p:nvSpPr>
          <p:spPr bwMode="auto">
            <a:xfrm>
              <a:off x="2400" y="2142"/>
              <a:ext cx="48" cy="44"/>
            </a:xfrm>
            <a:custGeom>
              <a:avLst/>
              <a:gdLst>
                <a:gd name="T0" fmla="*/ 22 w 44"/>
                <a:gd name="T1" fmla="*/ 22 h 40"/>
                <a:gd name="T2" fmla="*/ 30 w 44"/>
                <a:gd name="T3" fmla="*/ 34 h 40"/>
                <a:gd name="T4" fmla="*/ 44 w 44"/>
                <a:gd name="T5" fmla="*/ 40 h 40"/>
                <a:gd name="T6" fmla="*/ 31 w 44"/>
                <a:gd name="T7" fmla="*/ 23 h 40"/>
                <a:gd name="T8" fmla="*/ 22 w 44"/>
                <a:gd name="T9" fmla="*/ 22 h 40"/>
                <a:gd name="T10" fmla="*/ 1 w 44"/>
                <a:gd name="T11" fmla="*/ 0 h 40"/>
                <a:gd name="T12" fmla="*/ 0 w 44"/>
                <a:gd name="T13" fmla="*/ 0 h 40"/>
                <a:gd name="T14" fmla="*/ 1 w 44"/>
                <a:gd name="T15" fmla="*/ 1 h 40"/>
                <a:gd name="T16" fmla="*/ 9 w 44"/>
                <a:gd name="T17" fmla="*/ 2 h 40"/>
                <a:gd name="T18" fmla="*/ 6 w 44"/>
                <a:gd name="T19" fmla="*/ 0 h 40"/>
                <a:gd name="T20" fmla="*/ 1 w 4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0">
                  <a:moveTo>
                    <a:pt x="22" y="22"/>
                  </a:moveTo>
                  <a:cubicBezTo>
                    <a:pt x="25" y="26"/>
                    <a:pt x="27" y="30"/>
                    <a:pt x="30" y="34"/>
                  </a:cubicBezTo>
                  <a:cubicBezTo>
                    <a:pt x="35" y="36"/>
                    <a:pt x="39" y="38"/>
                    <a:pt x="44" y="40"/>
                  </a:cubicBezTo>
                  <a:cubicBezTo>
                    <a:pt x="40" y="34"/>
                    <a:pt x="36" y="29"/>
                    <a:pt x="31" y="23"/>
                  </a:cubicBezTo>
                  <a:cubicBezTo>
                    <a:pt x="28" y="23"/>
                    <a:pt x="25" y="22"/>
                    <a:pt x="22" y="2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4" y="2"/>
                    <a:pt x="6" y="2"/>
                    <a:pt x="9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0"/>
            <p:cNvSpPr>
              <a:spLocks/>
            </p:cNvSpPr>
            <p:nvPr/>
          </p:nvSpPr>
          <p:spPr bwMode="auto">
            <a:xfrm>
              <a:off x="2421" y="2163"/>
              <a:ext cx="13" cy="4"/>
            </a:xfrm>
            <a:custGeom>
              <a:avLst/>
              <a:gdLst>
                <a:gd name="T0" fmla="*/ 0 w 12"/>
                <a:gd name="T1" fmla="*/ 0 h 4"/>
                <a:gd name="T2" fmla="*/ 3 w 12"/>
                <a:gd name="T3" fmla="*/ 3 h 4"/>
                <a:gd name="T4" fmla="*/ 12 w 12"/>
                <a:gd name="T5" fmla="*/ 4 h 4"/>
                <a:gd name="T6" fmla="*/ 10 w 12"/>
                <a:gd name="T7" fmla="*/ 2 h 4"/>
                <a:gd name="T8" fmla="*/ 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6" y="3"/>
                    <a:pt x="9" y="4"/>
                    <a:pt x="12" y="4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7" y="1"/>
                    <a:pt x="3" y="1"/>
                    <a:pt x="0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01"/>
            <p:cNvSpPr>
              <a:spLocks/>
            </p:cNvSpPr>
            <p:nvPr/>
          </p:nvSpPr>
          <p:spPr bwMode="auto">
            <a:xfrm>
              <a:off x="2401" y="2143"/>
              <a:ext cx="31" cy="22"/>
            </a:xfrm>
            <a:custGeom>
              <a:avLst/>
              <a:gdLst>
                <a:gd name="T0" fmla="*/ 0 w 28"/>
                <a:gd name="T1" fmla="*/ 0 h 20"/>
                <a:gd name="T2" fmla="*/ 12 w 28"/>
                <a:gd name="T3" fmla="*/ 11 h 20"/>
                <a:gd name="T4" fmla="*/ 18 w 28"/>
                <a:gd name="T5" fmla="*/ 18 h 20"/>
                <a:gd name="T6" fmla="*/ 28 w 28"/>
                <a:gd name="T7" fmla="*/ 20 h 20"/>
                <a:gd name="T8" fmla="*/ 24 w 28"/>
                <a:gd name="T9" fmla="*/ 15 h 20"/>
                <a:gd name="T10" fmla="*/ 8 w 28"/>
                <a:gd name="T11" fmla="*/ 1 h 20"/>
                <a:gd name="T12" fmla="*/ 0 w 2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cubicBezTo>
                    <a:pt x="4" y="4"/>
                    <a:pt x="8" y="7"/>
                    <a:pt x="12" y="11"/>
                  </a:cubicBezTo>
                  <a:cubicBezTo>
                    <a:pt x="14" y="14"/>
                    <a:pt x="16" y="16"/>
                    <a:pt x="18" y="18"/>
                  </a:cubicBezTo>
                  <a:cubicBezTo>
                    <a:pt x="21" y="19"/>
                    <a:pt x="25" y="19"/>
                    <a:pt x="28" y="20"/>
                  </a:cubicBezTo>
                  <a:cubicBezTo>
                    <a:pt x="27" y="18"/>
                    <a:pt x="25" y="17"/>
                    <a:pt x="24" y="15"/>
                  </a:cubicBezTo>
                  <a:cubicBezTo>
                    <a:pt x="19" y="10"/>
                    <a:pt x="13" y="5"/>
                    <a:pt x="8" y="1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2"/>
            <p:cNvSpPr>
              <a:spLocks/>
            </p:cNvSpPr>
            <p:nvPr/>
          </p:nvSpPr>
          <p:spPr bwMode="auto">
            <a:xfrm>
              <a:off x="2525" y="2214"/>
              <a:ext cx="66" cy="81"/>
            </a:xfrm>
            <a:custGeom>
              <a:avLst/>
              <a:gdLst>
                <a:gd name="T0" fmla="*/ 4 w 60"/>
                <a:gd name="T1" fmla="*/ 0 h 73"/>
                <a:gd name="T2" fmla="*/ 0 w 60"/>
                <a:gd name="T3" fmla="*/ 4 h 73"/>
                <a:gd name="T4" fmla="*/ 13 w 60"/>
                <a:gd name="T5" fmla="*/ 19 h 73"/>
                <a:gd name="T6" fmla="*/ 49 w 60"/>
                <a:gd name="T7" fmla="*/ 68 h 73"/>
                <a:gd name="T8" fmla="*/ 52 w 60"/>
                <a:gd name="T9" fmla="*/ 73 h 73"/>
                <a:gd name="T10" fmla="*/ 53 w 60"/>
                <a:gd name="T11" fmla="*/ 73 h 73"/>
                <a:gd name="T12" fmla="*/ 60 w 60"/>
                <a:gd name="T13" fmla="*/ 70 h 73"/>
                <a:gd name="T14" fmla="*/ 25 w 60"/>
                <a:gd name="T15" fmla="*/ 23 h 73"/>
                <a:gd name="T16" fmla="*/ 4 w 60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3">
                  <a:moveTo>
                    <a:pt x="4" y="0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4" y="8"/>
                    <a:pt x="9" y="13"/>
                    <a:pt x="13" y="19"/>
                  </a:cubicBezTo>
                  <a:cubicBezTo>
                    <a:pt x="25" y="32"/>
                    <a:pt x="37" y="49"/>
                    <a:pt x="49" y="68"/>
                  </a:cubicBezTo>
                  <a:cubicBezTo>
                    <a:pt x="50" y="69"/>
                    <a:pt x="51" y="71"/>
                    <a:pt x="52" y="73"/>
                  </a:cubicBezTo>
                  <a:cubicBezTo>
                    <a:pt x="52" y="73"/>
                    <a:pt x="52" y="73"/>
                    <a:pt x="53" y="73"/>
                  </a:cubicBezTo>
                  <a:cubicBezTo>
                    <a:pt x="55" y="73"/>
                    <a:pt x="58" y="72"/>
                    <a:pt x="60" y="70"/>
                  </a:cubicBezTo>
                  <a:cubicBezTo>
                    <a:pt x="48" y="52"/>
                    <a:pt x="36" y="36"/>
                    <a:pt x="25" y="23"/>
                  </a:cubicBezTo>
                  <a:cubicBezTo>
                    <a:pt x="17" y="13"/>
                    <a:pt x="10" y="6"/>
                    <a:pt x="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3"/>
            <p:cNvSpPr>
              <a:spLocks/>
            </p:cNvSpPr>
            <p:nvPr/>
          </p:nvSpPr>
          <p:spPr bwMode="auto">
            <a:xfrm>
              <a:off x="2518" y="2207"/>
              <a:ext cx="12" cy="12"/>
            </a:xfrm>
            <a:custGeom>
              <a:avLst/>
              <a:gdLst>
                <a:gd name="T0" fmla="*/ 3 w 11"/>
                <a:gd name="T1" fmla="*/ 0 h 11"/>
                <a:gd name="T2" fmla="*/ 0 w 11"/>
                <a:gd name="T3" fmla="*/ 4 h 11"/>
                <a:gd name="T4" fmla="*/ 7 w 11"/>
                <a:gd name="T5" fmla="*/ 11 h 11"/>
                <a:gd name="T6" fmla="*/ 11 w 11"/>
                <a:gd name="T7" fmla="*/ 7 h 11"/>
                <a:gd name="T8" fmla="*/ 3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5" y="9"/>
                    <a:pt x="7" y="11"/>
                  </a:cubicBezTo>
                  <a:cubicBezTo>
                    <a:pt x="8" y="10"/>
                    <a:pt x="10" y="8"/>
                    <a:pt x="11" y="7"/>
                  </a:cubicBezTo>
                  <a:cubicBezTo>
                    <a:pt x="8" y="4"/>
                    <a:pt x="6" y="2"/>
                    <a:pt x="3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04"/>
            <p:cNvSpPr>
              <a:spLocks/>
            </p:cNvSpPr>
            <p:nvPr/>
          </p:nvSpPr>
          <p:spPr bwMode="auto">
            <a:xfrm>
              <a:off x="2375" y="2142"/>
              <a:ext cx="58" cy="37"/>
            </a:xfrm>
            <a:custGeom>
              <a:avLst/>
              <a:gdLst>
                <a:gd name="T0" fmla="*/ 23 w 53"/>
                <a:gd name="T1" fmla="*/ 0 h 34"/>
                <a:gd name="T2" fmla="*/ 0 w 53"/>
                <a:gd name="T3" fmla="*/ 5 h 34"/>
                <a:gd name="T4" fmla="*/ 18 w 53"/>
                <a:gd name="T5" fmla="*/ 17 h 34"/>
                <a:gd name="T6" fmla="*/ 22 w 53"/>
                <a:gd name="T7" fmla="*/ 21 h 34"/>
                <a:gd name="T8" fmla="*/ 23 w 53"/>
                <a:gd name="T9" fmla="*/ 22 h 34"/>
                <a:gd name="T10" fmla="*/ 53 w 53"/>
                <a:gd name="T11" fmla="*/ 34 h 34"/>
                <a:gd name="T12" fmla="*/ 45 w 53"/>
                <a:gd name="T13" fmla="*/ 22 h 34"/>
                <a:gd name="T14" fmla="*/ 42 w 53"/>
                <a:gd name="T15" fmla="*/ 19 h 34"/>
                <a:gd name="T16" fmla="*/ 36 w 53"/>
                <a:gd name="T17" fmla="*/ 12 h 34"/>
                <a:gd name="T18" fmla="*/ 24 w 53"/>
                <a:gd name="T19" fmla="*/ 1 h 34"/>
                <a:gd name="T20" fmla="*/ 23 w 5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34">
                  <a:moveTo>
                    <a:pt x="23" y="0"/>
                  </a:moveTo>
                  <a:cubicBezTo>
                    <a:pt x="12" y="0"/>
                    <a:pt x="4" y="2"/>
                    <a:pt x="0" y="5"/>
                  </a:cubicBezTo>
                  <a:cubicBezTo>
                    <a:pt x="6" y="8"/>
                    <a:pt x="12" y="12"/>
                    <a:pt x="18" y="17"/>
                  </a:cubicBezTo>
                  <a:cubicBezTo>
                    <a:pt x="19" y="18"/>
                    <a:pt x="21" y="19"/>
                    <a:pt x="22" y="21"/>
                  </a:cubicBezTo>
                  <a:cubicBezTo>
                    <a:pt x="22" y="21"/>
                    <a:pt x="23" y="21"/>
                    <a:pt x="23" y="22"/>
                  </a:cubicBezTo>
                  <a:cubicBezTo>
                    <a:pt x="32" y="25"/>
                    <a:pt x="42" y="29"/>
                    <a:pt x="53" y="34"/>
                  </a:cubicBezTo>
                  <a:cubicBezTo>
                    <a:pt x="50" y="30"/>
                    <a:pt x="48" y="26"/>
                    <a:pt x="45" y="22"/>
                  </a:cubicBezTo>
                  <a:cubicBezTo>
                    <a:pt x="44" y="21"/>
                    <a:pt x="43" y="20"/>
                    <a:pt x="42" y="19"/>
                  </a:cubicBezTo>
                  <a:cubicBezTo>
                    <a:pt x="40" y="17"/>
                    <a:pt x="38" y="15"/>
                    <a:pt x="36" y="12"/>
                  </a:cubicBezTo>
                  <a:cubicBezTo>
                    <a:pt x="32" y="8"/>
                    <a:pt x="28" y="5"/>
                    <a:pt x="24" y="1"/>
                  </a:cubicBezTo>
                  <a:cubicBezTo>
                    <a:pt x="24" y="1"/>
                    <a:pt x="23" y="1"/>
                    <a:pt x="23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05"/>
            <p:cNvSpPr>
              <a:spLocks/>
            </p:cNvSpPr>
            <p:nvPr/>
          </p:nvSpPr>
          <p:spPr bwMode="auto">
            <a:xfrm>
              <a:off x="2497" y="2202"/>
              <a:ext cx="86" cy="93"/>
            </a:xfrm>
            <a:custGeom>
              <a:avLst/>
              <a:gdLst>
                <a:gd name="T0" fmla="*/ 10 w 78"/>
                <a:gd name="T1" fmla="*/ 0 h 84"/>
                <a:gd name="T2" fmla="*/ 0 w 78"/>
                <a:gd name="T3" fmla="*/ 13 h 84"/>
                <a:gd name="T4" fmla="*/ 7 w 78"/>
                <a:gd name="T5" fmla="*/ 19 h 84"/>
                <a:gd name="T6" fmla="*/ 15 w 78"/>
                <a:gd name="T7" fmla="*/ 27 h 84"/>
                <a:gd name="T8" fmla="*/ 27 w 78"/>
                <a:gd name="T9" fmla="*/ 40 h 84"/>
                <a:gd name="T10" fmla="*/ 50 w 78"/>
                <a:gd name="T11" fmla="*/ 71 h 84"/>
                <a:gd name="T12" fmla="*/ 77 w 78"/>
                <a:gd name="T13" fmla="*/ 84 h 84"/>
                <a:gd name="T14" fmla="*/ 78 w 78"/>
                <a:gd name="T15" fmla="*/ 84 h 84"/>
                <a:gd name="T16" fmla="*/ 75 w 78"/>
                <a:gd name="T17" fmla="*/ 79 h 84"/>
                <a:gd name="T18" fmla="*/ 39 w 78"/>
                <a:gd name="T19" fmla="*/ 30 h 84"/>
                <a:gd name="T20" fmla="*/ 26 w 78"/>
                <a:gd name="T21" fmla="*/ 15 h 84"/>
                <a:gd name="T22" fmla="*/ 19 w 78"/>
                <a:gd name="T23" fmla="*/ 8 h 84"/>
                <a:gd name="T24" fmla="*/ 18 w 78"/>
                <a:gd name="T25" fmla="*/ 7 h 84"/>
                <a:gd name="T26" fmla="*/ 10 w 78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84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5"/>
                    <a:pt x="5" y="17"/>
                    <a:pt x="7" y="19"/>
                  </a:cubicBezTo>
                  <a:cubicBezTo>
                    <a:pt x="10" y="21"/>
                    <a:pt x="13" y="24"/>
                    <a:pt x="15" y="27"/>
                  </a:cubicBezTo>
                  <a:cubicBezTo>
                    <a:pt x="19" y="31"/>
                    <a:pt x="23" y="35"/>
                    <a:pt x="27" y="40"/>
                  </a:cubicBezTo>
                  <a:cubicBezTo>
                    <a:pt x="35" y="49"/>
                    <a:pt x="43" y="59"/>
                    <a:pt x="50" y="71"/>
                  </a:cubicBezTo>
                  <a:cubicBezTo>
                    <a:pt x="61" y="80"/>
                    <a:pt x="70" y="84"/>
                    <a:pt x="77" y="84"/>
                  </a:cubicBezTo>
                  <a:cubicBezTo>
                    <a:pt x="77" y="84"/>
                    <a:pt x="77" y="84"/>
                    <a:pt x="78" y="84"/>
                  </a:cubicBezTo>
                  <a:cubicBezTo>
                    <a:pt x="77" y="82"/>
                    <a:pt x="76" y="80"/>
                    <a:pt x="75" y="79"/>
                  </a:cubicBezTo>
                  <a:cubicBezTo>
                    <a:pt x="63" y="60"/>
                    <a:pt x="51" y="43"/>
                    <a:pt x="39" y="30"/>
                  </a:cubicBezTo>
                  <a:cubicBezTo>
                    <a:pt x="35" y="24"/>
                    <a:pt x="30" y="19"/>
                    <a:pt x="26" y="15"/>
                  </a:cubicBezTo>
                  <a:cubicBezTo>
                    <a:pt x="24" y="13"/>
                    <a:pt x="22" y="10"/>
                    <a:pt x="19" y="8"/>
                  </a:cubicBezTo>
                  <a:cubicBezTo>
                    <a:pt x="19" y="8"/>
                    <a:pt x="18" y="7"/>
                    <a:pt x="18" y="7"/>
                  </a:cubicBezTo>
                  <a:cubicBezTo>
                    <a:pt x="15" y="4"/>
                    <a:pt x="13" y="2"/>
                    <a:pt x="1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06"/>
            <p:cNvSpPr>
              <a:spLocks/>
            </p:cNvSpPr>
            <p:nvPr/>
          </p:nvSpPr>
          <p:spPr bwMode="auto">
            <a:xfrm>
              <a:off x="2554" y="2263"/>
              <a:ext cx="46" cy="67"/>
            </a:xfrm>
            <a:custGeom>
              <a:avLst/>
              <a:gdLst>
                <a:gd name="T0" fmla="*/ 0 w 42"/>
                <a:gd name="T1" fmla="*/ 9 h 61"/>
                <a:gd name="T2" fmla="*/ 1 w 42"/>
                <a:gd name="T3" fmla="*/ 9 h 61"/>
                <a:gd name="T4" fmla="*/ 16 w 42"/>
                <a:gd name="T5" fmla="*/ 27 h 61"/>
                <a:gd name="T6" fmla="*/ 26 w 42"/>
                <a:gd name="T7" fmla="*/ 43 h 61"/>
                <a:gd name="T8" fmla="*/ 30 w 42"/>
                <a:gd name="T9" fmla="*/ 61 h 61"/>
                <a:gd name="T10" fmla="*/ 42 w 42"/>
                <a:gd name="T11" fmla="*/ 60 h 61"/>
                <a:gd name="T12" fmla="*/ 36 w 42"/>
                <a:gd name="T13" fmla="*/ 38 h 61"/>
                <a:gd name="T14" fmla="*/ 19 w 42"/>
                <a:gd name="T15" fmla="*/ 11 h 61"/>
                <a:gd name="T16" fmla="*/ 9 w 42"/>
                <a:gd name="T17" fmla="*/ 0 h 61"/>
                <a:gd name="T18" fmla="*/ 0 w 42"/>
                <a:gd name="T19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1"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9" y="17"/>
                    <a:pt x="16" y="27"/>
                  </a:cubicBezTo>
                  <a:cubicBezTo>
                    <a:pt x="20" y="32"/>
                    <a:pt x="23" y="37"/>
                    <a:pt x="26" y="43"/>
                  </a:cubicBezTo>
                  <a:cubicBezTo>
                    <a:pt x="28" y="49"/>
                    <a:pt x="30" y="55"/>
                    <a:pt x="30" y="61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2"/>
                    <a:pt x="40" y="45"/>
                    <a:pt x="36" y="38"/>
                  </a:cubicBezTo>
                  <a:cubicBezTo>
                    <a:pt x="31" y="27"/>
                    <a:pt x="25" y="18"/>
                    <a:pt x="19" y="11"/>
                  </a:cubicBezTo>
                  <a:cubicBezTo>
                    <a:pt x="13" y="4"/>
                    <a:pt x="9" y="0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7"/>
            <p:cNvSpPr>
              <a:spLocks/>
            </p:cNvSpPr>
            <p:nvPr/>
          </p:nvSpPr>
          <p:spPr bwMode="auto">
            <a:xfrm>
              <a:off x="2348" y="2130"/>
              <a:ext cx="245" cy="169"/>
            </a:xfrm>
            <a:custGeom>
              <a:avLst/>
              <a:gdLst>
                <a:gd name="T0" fmla="*/ 171 w 222"/>
                <a:gd name="T1" fmla="*/ 67 h 154"/>
                <a:gd name="T2" fmla="*/ 212 w 222"/>
                <a:gd name="T3" fmla="*/ 140 h 154"/>
                <a:gd name="T4" fmla="*/ 138 w 222"/>
                <a:gd name="T5" fmla="*/ 93 h 154"/>
                <a:gd name="T6" fmla="*/ 11 w 222"/>
                <a:gd name="T7" fmla="*/ 13 h 154"/>
                <a:gd name="T8" fmla="*/ 171 w 222"/>
                <a:gd name="T9" fmla="*/ 6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54">
                  <a:moveTo>
                    <a:pt x="171" y="67"/>
                  </a:moveTo>
                  <a:cubicBezTo>
                    <a:pt x="217" y="113"/>
                    <a:pt x="222" y="127"/>
                    <a:pt x="212" y="140"/>
                  </a:cubicBezTo>
                  <a:cubicBezTo>
                    <a:pt x="201" y="154"/>
                    <a:pt x="177" y="145"/>
                    <a:pt x="138" y="93"/>
                  </a:cubicBezTo>
                  <a:cubicBezTo>
                    <a:pt x="97" y="36"/>
                    <a:pt x="0" y="26"/>
                    <a:pt x="11" y="13"/>
                  </a:cubicBezTo>
                  <a:cubicBezTo>
                    <a:pt x="22" y="0"/>
                    <a:pt x="111" y="5"/>
                    <a:pt x="171" y="67"/>
                  </a:cubicBezTo>
                  <a:close/>
                </a:path>
              </a:pathLst>
            </a:custGeom>
            <a:solidFill>
              <a:srgbClr val="D8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8"/>
            <p:cNvSpPr>
              <a:spLocks/>
            </p:cNvSpPr>
            <p:nvPr/>
          </p:nvSpPr>
          <p:spPr bwMode="auto">
            <a:xfrm>
              <a:off x="2259" y="2082"/>
              <a:ext cx="25" cy="21"/>
            </a:xfrm>
            <a:custGeom>
              <a:avLst/>
              <a:gdLst>
                <a:gd name="T0" fmla="*/ 23 w 23"/>
                <a:gd name="T1" fmla="*/ 0 h 19"/>
                <a:gd name="T2" fmla="*/ 9 w 23"/>
                <a:gd name="T3" fmla="*/ 0 h 19"/>
                <a:gd name="T4" fmla="*/ 0 w 23"/>
                <a:gd name="T5" fmla="*/ 16 h 19"/>
                <a:gd name="T6" fmla="*/ 1 w 23"/>
                <a:gd name="T7" fmla="*/ 16 h 19"/>
                <a:gd name="T8" fmla="*/ 8 w 23"/>
                <a:gd name="T9" fmla="*/ 19 h 19"/>
                <a:gd name="T10" fmla="*/ 12 w 23"/>
                <a:gd name="T11" fmla="*/ 18 h 19"/>
                <a:gd name="T12" fmla="*/ 21 w 23"/>
                <a:gd name="T13" fmla="*/ 3 h 19"/>
                <a:gd name="T14" fmla="*/ 23 w 23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cubicBezTo>
                    <a:pt x="18" y="0"/>
                    <a:pt x="13" y="0"/>
                    <a:pt x="9" y="0"/>
                  </a:cubicBezTo>
                  <a:cubicBezTo>
                    <a:pt x="5" y="5"/>
                    <a:pt x="2" y="11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9" y="19"/>
                    <a:pt x="11" y="18"/>
                    <a:pt x="12" y="18"/>
                  </a:cubicBezTo>
                  <a:cubicBezTo>
                    <a:pt x="15" y="13"/>
                    <a:pt x="17" y="8"/>
                    <a:pt x="21" y="3"/>
                  </a:cubicBezTo>
                  <a:cubicBezTo>
                    <a:pt x="22" y="2"/>
                    <a:pt x="23" y="1"/>
                    <a:pt x="23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9"/>
            <p:cNvSpPr>
              <a:spLocks/>
            </p:cNvSpPr>
            <p:nvPr/>
          </p:nvSpPr>
          <p:spPr bwMode="auto">
            <a:xfrm>
              <a:off x="2269" y="2078"/>
              <a:ext cx="20" cy="4"/>
            </a:xfrm>
            <a:custGeom>
              <a:avLst/>
              <a:gdLst>
                <a:gd name="T0" fmla="*/ 9 w 18"/>
                <a:gd name="T1" fmla="*/ 0 h 4"/>
                <a:gd name="T2" fmla="*/ 2 w 18"/>
                <a:gd name="T3" fmla="*/ 0 h 4"/>
                <a:gd name="T4" fmla="*/ 1 w 18"/>
                <a:gd name="T5" fmla="*/ 1 h 4"/>
                <a:gd name="T6" fmla="*/ 0 w 18"/>
                <a:gd name="T7" fmla="*/ 4 h 4"/>
                <a:gd name="T8" fmla="*/ 14 w 18"/>
                <a:gd name="T9" fmla="*/ 4 h 4"/>
                <a:gd name="T10" fmla="*/ 18 w 18"/>
                <a:gd name="T11" fmla="*/ 0 h 4"/>
                <a:gd name="T12" fmla="*/ 9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9" y="0"/>
                  </a:moveTo>
                  <a:cubicBezTo>
                    <a:pt x="7" y="0"/>
                    <a:pt x="5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4" y="4"/>
                    <a:pt x="9" y="4"/>
                    <a:pt x="14" y="4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5" y="0"/>
                    <a:pt x="12" y="0"/>
                    <a:pt x="9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0"/>
            <p:cNvSpPr>
              <a:spLocks noEditPoints="1"/>
            </p:cNvSpPr>
            <p:nvPr/>
          </p:nvSpPr>
          <p:spPr bwMode="auto">
            <a:xfrm>
              <a:off x="2268" y="2060"/>
              <a:ext cx="27" cy="46"/>
            </a:xfrm>
            <a:custGeom>
              <a:avLst/>
              <a:gdLst>
                <a:gd name="T0" fmla="*/ 4 w 25"/>
                <a:gd name="T1" fmla="*/ 38 h 42"/>
                <a:gd name="T2" fmla="*/ 0 w 25"/>
                <a:gd name="T3" fmla="*/ 39 h 42"/>
                <a:gd name="T4" fmla="*/ 3 w 25"/>
                <a:gd name="T5" fmla="*/ 42 h 42"/>
                <a:gd name="T6" fmla="*/ 4 w 25"/>
                <a:gd name="T7" fmla="*/ 40 h 42"/>
                <a:gd name="T8" fmla="*/ 4 w 25"/>
                <a:gd name="T9" fmla="*/ 38 h 42"/>
                <a:gd name="T10" fmla="*/ 19 w 25"/>
                <a:gd name="T11" fmla="*/ 0 h 42"/>
                <a:gd name="T12" fmla="*/ 3 w 25"/>
                <a:gd name="T13" fmla="*/ 16 h 42"/>
                <a:gd name="T14" fmla="*/ 10 w 25"/>
                <a:gd name="T15" fmla="*/ 16 h 42"/>
                <a:gd name="T16" fmla="*/ 19 w 25"/>
                <a:gd name="T17" fmla="*/ 16 h 42"/>
                <a:gd name="T18" fmla="*/ 25 w 25"/>
                <a:gd name="T19" fmla="*/ 10 h 42"/>
                <a:gd name="T20" fmla="*/ 19 w 25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2">
                  <a:moveTo>
                    <a:pt x="4" y="38"/>
                  </a:moveTo>
                  <a:cubicBezTo>
                    <a:pt x="3" y="38"/>
                    <a:pt x="1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3" y="41"/>
                    <a:pt x="3" y="41"/>
                    <a:pt x="4" y="40"/>
                  </a:cubicBezTo>
                  <a:cubicBezTo>
                    <a:pt x="4" y="40"/>
                    <a:pt x="4" y="39"/>
                    <a:pt x="4" y="38"/>
                  </a:cubicBezTo>
                  <a:moveTo>
                    <a:pt x="19" y="0"/>
                  </a:moveTo>
                  <a:cubicBezTo>
                    <a:pt x="13" y="4"/>
                    <a:pt x="8" y="10"/>
                    <a:pt x="3" y="16"/>
                  </a:cubicBezTo>
                  <a:cubicBezTo>
                    <a:pt x="6" y="16"/>
                    <a:pt x="8" y="16"/>
                    <a:pt x="10" y="16"/>
                  </a:cubicBezTo>
                  <a:cubicBezTo>
                    <a:pt x="13" y="16"/>
                    <a:pt x="16" y="16"/>
                    <a:pt x="19" y="16"/>
                  </a:cubicBezTo>
                  <a:cubicBezTo>
                    <a:pt x="21" y="14"/>
                    <a:pt x="23" y="12"/>
                    <a:pt x="25" y="1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1"/>
            <p:cNvSpPr>
              <a:spLocks noEditPoints="1"/>
            </p:cNvSpPr>
            <p:nvPr/>
          </p:nvSpPr>
          <p:spPr bwMode="auto">
            <a:xfrm>
              <a:off x="2236" y="2100"/>
              <a:ext cx="39" cy="46"/>
            </a:xfrm>
            <a:custGeom>
              <a:avLst/>
              <a:gdLst>
                <a:gd name="T0" fmla="*/ 36 w 36"/>
                <a:gd name="T1" fmla="*/ 25 h 42"/>
                <a:gd name="T2" fmla="*/ 11 w 36"/>
                <a:gd name="T3" fmla="*/ 34 h 42"/>
                <a:gd name="T4" fmla="*/ 26 w 36"/>
                <a:gd name="T5" fmla="*/ 39 h 42"/>
                <a:gd name="T6" fmla="*/ 34 w 36"/>
                <a:gd name="T7" fmla="*/ 42 h 42"/>
                <a:gd name="T8" fmla="*/ 36 w 36"/>
                <a:gd name="T9" fmla="*/ 25 h 42"/>
                <a:gd name="T10" fmla="*/ 18 w 36"/>
                <a:gd name="T11" fmla="*/ 0 h 42"/>
                <a:gd name="T12" fmla="*/ 0 w 36"/>
                <a:gd name="T13" fmla="*/ 12 h 42"/>
                <a:gd name="T14" fmla="*/ 29 w 36"/>
                <a:gd name="T15" fmla="*/ 3 h 42"/>
                <a:gd name="T16" fmla="*/ 22 w 36"/>
                <a:gd name="T17" fmla="*/ 0 h 42"/>
                <a:gd name="T18" fmla="*/ 21 w 36"/>
                <a:gd name="T19" fmla="*/ 0 h 42"/>
                <a:gd name="T20" fmla="*/ 18 w 36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2">
                  <a:moveTo>
                    <a:pt x="36" y="25"/>
                  </a:moveTo>
                  <a:cubicBezTo>
                    <a:pt x="28" y="27"/>
                    <a:pt x="19" y="30"/>
                    <a:pt x="11" y="34"/>
                  </a:cubicBezTo>
                  <a:cubicBezTo>
                    <a:pt x="16" y="36"/>
                    <a:pt x="21" y="37"/>
                    <a:pt x="26" y="39"/>
                  </a:cubicBezTo>
                  <a:cubicBezTo>
                    <a:pt x="29" y="40"/>
                    <a:pt x="31" y="41"/>
                    <a:pt x="34" y="42"/>
                  </a:cubicBezTo>
                  <a:cubicBezTo>
                    <a:pt x="35" y="35"/>
                    <a:pt x="36" y="30"/>
                    <a:pt x="36" y="25"/>
                  </a:cubicBezTo>
                  <a:moveTo>
                    <a:pt x="18" y="0"/>
                  </a:moveTo>
                  <a:cubicBezTo>
                    <a:pt x="11" y="0"/>
                    <a:pt x="6" y="3"/>
                    <a:pt x="0" y="12"/>
                  </a:cubicBezTo>
                  <a:cubicBezTo>
                    <a:pt x="10" y="8"/>
                    <a:pt x="19" y="5"/>
                    <a:pt x="29" y="3"/>
                  </a:cubicBezTo>
                  <a:cubicBezTo>
                    <a:pt x="27" y="2"/>
                    <a:pt x="25" y="1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2"/>
            <p:cNvSpPr>
              <a:spLocks/>
            </p:cNvSpPr>
            <p:nvPr/>
          </p:nvSpPr>
          <p:spPr bwMode="auto">
            <a:xfrm>
              <a:off x="2233" y="2120"/>
              <a:ext cx="42" cy="17"/>
            </a:xfrm>
            <a:custGeom>
              <a:avLst/>
              <a:gdLst>
                <a:gd name="T0" fmla="*/ 39 w 39"/>
                <a:gd name="T1" fmla="*/ 0 h 16"/>
                <a:gd name="T2" fmla="*/ 0 w 39"/>
                <a:gd name="T3" fmla="*/ 13 h 16"/>
                <a:gd name="T4" fmla="*/ 14 w 39"/>
                <a:gd name="T5" fmla="*/ 16 h 16"/>
                <a:gd name="T6" fmla="*/ 39 w 39"/>
                <a:gd name="T7" fmla="*/ 7 h 16"/>
                <a:gd name="T8" fmla="*/ 39 w 3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39" y="0"/>
                  </a:moveTo>
                  <a:cubicBezTo>
                    <a:pt x="26" y="3"/>
                    <a:pt x="13" y="7"/>
                    <a:pt x="0" y="13"/>
                  </a:cubicBezTo>
                  <a:cubicBezTo>
                    <a:pt x="5" y="14"/>
                    <a:pt x="10" y="15"/>
                    <a:pt x="14" y="16"/>
                  </a:cubicBezTo>
                  <a:cubicBezTo>
                    <a:pt x="22" y="12"/>
                    <a:pt x="31" y="9"/>
                    <a:pt x="39" y="7"/>
                  </a:cubicBezTo>
                  <a:cubicBezTo>
                    <a:pt x="39" y="4"/>
                    <a:pt x="39" y="2"/>
                    <a:pt x="39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3"/>
            <p:cNvSpPr>
              <a:spLocks/>
            </p:cNvSpPr>
            <p:nvPr/>
          </p:nvSpPr>
          <p:spPr bwMode="auto">
            <a:xfrm>
              <a:off x="2227" y="2103"/>
              <a:ext cx="48" cy="31"/>
            </a:xfrm>
            <a:custGeom>
              <a:avLst/>
              <a:gdLst>
                <a:gd name="T0" fmla="*/ 37 w 44"/>
                <a:gd name="T1" fmla="*/ 0 h 28"/>
                <a:gd name="T2" fmla="*/ 8 w 44"/>
                <a:gd name="T3" fmla="*/ 9 h 28"/>
                <a:gd name="T4" fmla="*/ 0 w 44"/>
                <a:gd name="T5" fmla="*/ 27 h 28"/>
                <a:gd name="T6" fmla="*/ 5 w 44"/>
                <a:gd name="T7" fmla="*/ 28 h 28"/>
                <a:gd name="T8" fmla="*/ 44 w 44"/>
                <a:gd name="T9" fmla="*/ 15 h 28"/>
                <a:gd name="T10" fmla="*/ 40 w 44"/>
                <a:gd name="T11" fmla="*/ 3 h 28"/>
                <a:gd name="T12" fmla="*/ 37 w 4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8">
                  <a:moveTo>
                    <a:pt x="37" y="0"/>
                  </a:moveTo>
                  <a:cubicBezTo>
                    <a:pt x="27" y="2"/>
                    <a:pt x="18" y="5"/>
                    <a:pt x="8" y="9"/>
                  </a:cubicBezTo>
                  <a:cubicBezTo>
                    <a:pt x="6" y="14"/>
                    <a:pt x="3" y="20"/>
                    <a:pt x="0" y="27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18" y="22"/>
                    <a:pt x="31" y="18"/>
                    <a:pt x="44" y="15"/>
                  </a:cubicBezTo>
                  <a:cubicBezTo>
                    <a:pt x="43" y="10"/>
                    <a:pt x="42" y="6"/>
                    <a:pt x="40" y="3"/>
                  </a:cubicBezTo>
                  <a:cubicBezTo>
                    <a:pt x="39" y="2"/>
                    <a:pt x="38" y="1"/>
                    <a:pt x="37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14"/>
            <p:cNvSpPr>
              <a:spLocks noEditPoints="1"/>
            </p:cNvSpPr>
            <p:nvPr/>
          </p:nvSpPr>
          <p:spPr bwMode="auto">
            <a:xfrm>
              <a:off x="2206" y="2154"/>
              <a:ext cx="60" cy="93"/>
            </a:xfrm>
            <a:custGeom>
              <a:avLst/>
              <a:gdLst>
                <a:gd name="T0" fmla="*/ 11 w 54"/>
                <a:gd name="T1" fmla="*/ 64 h 85"/>
                <a:gd name="T2" fmla="*/ 0 w 54"/>
                <a:gd name="T3" fmla="*/ 73 h 85"/>
                <a:gd name="T4" fmla="*/ 0 w 54"/>
                <a:gd name="T5" fmla="*/ 85 h 85"/>
                <a:gd name="T6" fmla="*/ 10 w 54"/>
                <a:gd name="T7" fmla="*/ 66 h 85"/>
                <a:gd name="T8" fmla="*/ 11 w 54"/>
                <a:gd name="T9" fmla="*/ 64 h 85"/>
                <a:gd name="T10" fmla="*/ 15 w 54"/>
                <a:gd name="T11" fmla="*/ 0 h 85"/>
                <a:gd name="T12" fmla="*/ 13 w 54"/>
                <a:gd name="T13" fmla="*/ 1 h 85"/>
                <a:gd name="T14" fmla="*/ 13 w 54"/>
                <a:gd name="T15" fmla="*/ 1 h 85"/>
                <a:gd name="T16" fmla="*/ 6 w 54"/>
                <a:gd name="T17" fmla="*/ 24 h 85"/>
                <a:gd name="T18" fmla="*/ 3 w 54"/>
                <a:gd name="T19" fmla="*/ 36 h 85"/>
                <a:gd name="T20" fmla="*/ 44 w 54"/>
                <a:gd name="T21" fmla="*/ 13 h 85"/>
                <a:gd name="T22" fmla="*/ 51 w 54"/>
                <a:gd name="T23" fmla="*/ 10 h 85"/>
                <a:gd name="T24" fmla="*/ 54 w 54"/>
                <a:gd name="T25" fmla="*/ 8 h 85"/>
                <a:gd name="T26" fmla="*/ 48 w 54"/>
                <a:gd name="T27" fmla="*/ 5 h 85"/>
                <a:gd name="T28" fmla="*/ 15 w 54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5">
                  <a:moveTo>
                    <a:pt x="11" y="64"/>
                  </a:moveTo>
                  <a:cubicBezTo>
                    <a:pt x="7" y="67"/>
                    <a:pt x="3" y="70"/>
                    <a:pt x="0" y="73"/>
                  </a:cubicBezTo>
                  <a:cubicBezTo>
                    <a:pt x="0" y="77"/>
                    <a:pt x="0" y="81"/>
                    <a:pt x="0" y="85"/>
                  </a:cubicBezTo>
                  <a:cubicBezTo>
                    <a:pt x="3" y="78"/>
                    <a:pt x="6" y="72"/>
                    <a:pt x="10" y="66"/>
                  </a:cubicBezTo>
                  <a:cubicBezTo>
                    <a:pt x="10" y="65"/>
                    <a:pt x="10" y="65"/>
                    <a:pt x="11" y="64"/>
                  </a:cubicBezTo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8"/>
                    <a:pt x="8" y="15"/>
                    <a:pt x="6" y="24"/>
                  </a:cubicBezTo>
                  <a:cubicBezTo>
                    <a:pt x="5" y="28"/>
                    <a:pt x="4" y="32"/>
                    <a:pt x="3" y="36"/>
                  </a:cubicBezTo>
                  <a:cubicBezTo>
                    <a:pt x="16" y="28"/>
                    <a:pt x="29" y="20"/>
                    <a:pt x="44" y="13"/>
                  </a:cubicBezTo>
                  <a:cubicBezTo>
                    <a:pt x="46" y="12"/>
                    <a:pt x="49" y="11"/>
                    <a:pt x="51" y="10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2" y="7"/>
                    <a:pt x="50" y="6"/>
                    <a:pt x="48" y="5"/>
                  </a:cubicBezTo>
                  <a:cubicBezTo>
                    <a:pt x="37" y="2"/>
                    <a:pt x="26" y="0"/>
                    <a:pt x="15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15"/>
            <p:cNvSpPr>
              <a:spLocks noEditPoints="1"/>
            </p:cNvSpPr>
            <p:nvPr/>
          </p:nvSpPr>
          <p:spPr bwMode="auto">
            <a:xfrm>
              <a:off x="2206" y="2154"/>
              <a:ext cx="28" cy="80"/>
            </a:xfrm>
            <a:custGeom>
              <a:avLst/>
              <a:gdLst>
                <a:gd name="T0" fmla="*/ 25 w 25"/>
                <a:gd name="T1" fmla="*/ 41 h 73"/>
                <a:gd name="T2" fmla="*/ 9 w 25"/>
                <a:gd name="T3" fmla="*/ 52 h 73"/>
                <a:gd name="T4" fmla="*/ 1 w 25"/>
                <a:gd name="T5" fmla="*/ 58 h 73"/>
                <a:gd name="T6" fmla="*/ 0 w 25"/>
                <a:gd name="T7" fmla="*/ 73 h 73"/>
                <a:gd name="T8" fmla="*/ 11 w 25"/>
                <a:gd name="T9" fmla="*/ 64 h 73"/>
                <a:gd name="T10" fmla="*/ 25 w 25"/>
                <a:gd name="T11" fmla="*/ 41 h 73"/>
                <a:gd name="T12" fmla="*/ 13 w 25"/>
                <a:gd name="T13" fmla="*/ 0 h 73"/>
                <a:gd name="T14" fmla="*/ 13 w 25"/>
                <a:gd name="T15" fmla="*/ 1 h 73"/>
                <a:gd name="T16" fmla="*/ 13 w 25"/>
                <a:gd name="T17" fmla="*/ 1 h 73"/>
                <a:gd name="T18" fmla="*/ 15 w 25"/>
                <a:gd name="T19" fmla="*/ 0 h 73"/>
                <a:gd name="T20" fmla="*/ 13 w 25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73">
                  <a:moveTo>
                    <a:pt x="25" y="41"/>
                  </a:moveTo>
                  <a:cubicBezTo>
                    <a:pt x="19" y="45"/>
                    <a:pt x="14" y="48"/>
                    <a:pt x="9" y="52"/>
                  </a:cubicBezTo>
                  <a:cubicBezTo>
                    <a:pt x="6" y="54"/>
                    <a:pt x="3" y="56"/>
                    <a:pt x="1" y="58"/>
                  </a:cubicBezTo>
                  <a:cubicBezTo>
                    <a:pt x="0" y="63"/>
                    <a:pt x="0" y="68"/>
                    <a:pt x="0" y="73"/>
                  </a:cubicBezTo>
                  <a:cubicBezTo>
                    <a:pt x="3" y="70"/>
                    <a:pt x="7" y="67"/>
                    <a:pt x="11" y="64"/>
                  </a:cubicBezTo>
                  <a:cubicBezTo>
                    <a:pt x="15" y="56"/>
                    <a:pt x="20" y="49"/>
                    <a:pt x="25" y="41"/>
                  </a:cubicBezTo>
                  <a:moveTo>
                    <a:pt x="13" y="0"/>
                  </a:move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16"/>
            <p:cNvSpPr>
              <a:spLocks/>
            </p:cNvSpPr>
            <p:nvPr/>
          </p:nvSpPr>
          <p:spPr bwMode="auto">
            <a:xfrm>
              <a:off x="2207" y="2165"/>
              <a:ext cx="55" cy="53"/>
            </a:xfrm>
            <a:custGeom>
              <a:avLst/>
              <a:gdLst>
                <a:gd name="T0" fmla="*/ 50 w 50"/>
                <a:gd name="T1" fmla="*/ 0 h 48"/>
                <a:gd name="T2" fmla="*/ 43 w 50"/>
                <a:gd name="T3" fmla="*/ 3 h 48"/>
                <a:gd name="T4" fmla="*/ 2 w 50"/>
                <a:gd name="T5" fmla="*/ 26 h 48"/>
                <a:gd name="T6" fmla="*/ 0 w 50"/>
                <a:gd name="T7" fmla="*/ 48 h 48"/>
                <a:gd name="T8" fmla="*/ 8 w 50"/>
                <a:gd name="T9" fmla="*/ 42 h 48"/>
                <a:gd name="T10" fmla="*/ 24 w 50"/>
                <a:gd name="T11" fmla="*/ 31 h 48"/>
                <a:gd name="T12" fmla="*/ 50 w 50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8">
                  <a:moveTo>
                    <a:pt x="50" y="0"/>
                  </a:moveTo>
                  <a:cubicBezTo>
                    <a:pt x="48" y="1"/>
                    <a:pt x="45" y="2"/>
                    <a:pt x="43" y="3"/>
                  </a:cubicBezTo>
                  <a:cubicBezTo>
                    <a:pt x="28" y="10"/>
                    <a:pt x="15" y="18"/>
                    <a:pt x="2" y="26"/>
                  </a:cubicBezTo>
                  <a:cubicBezTo>
                    <a:pt x="1" y="34"/>
                    <a:pt x="0" y="41"/>
                    <a:pt x="0" y="48"/>
                  </a:cubicBezTo>
                  <a:cubicBezTo>
                    <a:pt x="2" y="46"/>
                    <a:pt x="5" y="44"/>
                    <a:pt x="8" y="42"/>
                  </a:cubicBezTo>
                  <a:cubicBezTo>
                    <a:pt x="13" y="38"/>
                    <a:pt x="18" y="35"/>
                    <a:pt x="24" y="31"/>
                  </a:cubicBezTo>
                  <a:cubicBezTo>
                    <a:pt x="32" y="20"/>
                    <a:pt x="41" y="9"/>
                    <a:pt x="5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17"/>
            <p:cNvSpPr>
              <a:spLocks noEditPoints="1"/>
            </p:cNvSpPr>
            <p:nvPr/>
          </p:nvSpPr>
          <p:spPr bwMode="auto">
            <a:xfrm>
              <a:off x="2220" y="2237"/>
              <a:ext cx="43" cy="125"/>
            </a:xfrm>
            <a:custGeom>
              <a:avLst/>
              <a:gdLst>
                <a:gd name="T0" fmla="*/ 6 w 39"/>
                <a:gd name="T1" fmla="*/ 42 h 113"/>
                <a:gd name="T2" fmla="*/ 0 w 39"/>
                <a:gd name="T3" fmla="*/ 68 h 113"/>
                <a:gd name="T4" fmla="*/ 30 w 39"/>
                <a:gd name="T5" fmla="*/ 113 h 113"/>
                <a:gd name="T6" fmla="*/ 30 w 39"/>
                <a:gd name="T7" fmla="*/ 113 h 113"/>
                <a:gd name="T8" fmla="*/ 25 w 39"/>
                <a:gd name="T9" fmla="*/ 47 h 113"/>
                <a:gd name="T10" fmla="*/ 21 w 39"/>
                <a:gd name="T11" fmla="*/ 46 h 113"/>
                <a:gd name="T12" fmla="*/ 6 w 39"/>
                <a:gd name="T13" fmla="*/ 42 h 113"/>
                <a:gd name="T14" fmla="*/ 24 w 39"/>
                <a:gd name="T15" fmla="*/ 0 h 113"/>
                <a:gd name="T16" fmla="*/ 11 w 39"/>
                <a:gd name="T17" fmla="*/ 26 h 113"/>
                <a:gd name="T18" fmla="*/ 23 w 39"/>
                <a:gd name="T19" fmla="*/ 29 h 113"/>
                <a:gd name="T20" fmla="*/ 24 w 39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13">
                  <a:moveTo>
                    <a:pt x="6" y="42"/>
                  </a:moveTo>
                  <a:cubicBezTo>
                    <a:pt x="3" y="51"/>
                    <a:pt x="1" y="60"/>
                    <a:pt x="0" y="68"/>
                  </a:cubicBezTo>
                  <a:cubicBezTo>
                    <a:pt x="9" y="95"/>
                    <a:pt x="22" y="112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9" y="113"/>
                    <a:pt x="29" y="84"/>
                    <a:pt x="25" y="47"/>
                  </a:cubicBezTo>
                  <a:cubicBezTo>
                    <a:pt x="23" y="47"/>
                    <a:pt x="22" y="46"/>
                    <a:pt x="21" y="46"/>
                  </a:cubicBezTo>
                  <a:cubicBezTo>
                    <a:pt x="16" y="44"/>
                    <a:pt x="11" y="43"/>
                    <a:pt x="6" y="42"/>
                  </a:cubicBezTo>
                  <a:moveTo>
                    <a:pt x="24" y="0"/>
                  </a:moveTo>
                  <a:cubicBezTo>
                    <a:pt x="19" y="8"/>
                    <a:pt x="15" y="17"/>
                    <a:pt x="11" y="26"/>
                  </a:cubicBezTo>
                  <a:cubicBezTo>
                    <a:pt x="15" y="27"/>
                    <a:pt x="19" y="28"/>
                    <a:pt x="23" y="29"/>
                  </a:cubicBezTo>
                  <a:cubicBezTo>
                    <a:pt x="23" y="20"/>
                    <a:pt x="23" y="10"/>
                    <a:pt x="24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318"/>
            <p:cNvSpPr>
              <a:spLocks/>
            </p:cNvSpPr>
            <p:nvPr/>
          </p:nvSpPr>
          <p:spPr bwMode="auto">
            <a:xfrm>
              <a:off x="2227" y="2283"/>
              <a:ext cx="17" cy="5"/>
            </a:xfrm>
            <a:custGeom>
              <a:avLst/>
              <a:gdLst>
                <a:gd name="T0" fmla="*/ 0 w 15"/>
                <a:gd name="T1" fmla="*/ 0 h 5"/>
                <a:gd name="T2" fmla="*/ 0 w 15"/>
                <a:gd name="T3" fmla="*/ 1 h 5"/>
                <a:gd name="T4" fmla="*/ 15 w 15"/>
                <a:gd name="T5" fmla="*/ 5 h 5"/>
                <a:gd name="T6" fmla="*/ 0 w 1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2"/>
                    <a:pt x="10" y="3"/>
                    <a:pt x="15" y="5"/>
                  </a:cubicBezTo>
                  <a:cubicBezTo>
                    <a:pt x="10" y="3"/>
                    <a:pt x="5" y="1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19"/>
            <p:cNvSpPr>
              <a:spLocks/>
            </p:cNvSpPr>
            <p:nvPr/>
          </p:nvSpPr>
          <p:spPr bwMode="auto">
            <a:xfrm>
              <a:off x="2227" y="2266"/>
              <a:ext cx="21" cy="23"/>
            </a:xfrm>
            <a:custGeom>
              <a:avLst/>
              <a:gdLst>
                <a:gd name="T0" fmla="*/ 5 w 19"/>
                <a:gd name="T1" fmla="*/ 0 h 21"/>
                <a:gd name="T2" fmla="*/ 4 w 19"/>
                <a:gd name="T3" fmla="*/ 4 h 21"/>
                <a:gd name="T4" fmla="*/ 0 w 19"/>
                <a:gd name="T5" fmla="*/ 15 h 21"/>
                <a:gd name="T6" fmla="*/ 15 w 19"/>
                <a:gd name="T7" fmla="*/ 20 h 21"/>
                <a:gd name="T8" fmla="*/ 19 w 19"/>
                <a:gd name="T9" fmla="*/ 21 h 21"/>
                <a:gd name="T10" fmla="*/ 17 w 19"/>
                <a:gd name="T11" fmla="*/ 3 h 21"/>
                <a:gd name="T12" fmla="*/ 5 w 1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5" y="0"/>
                  </a:moveTo>
                  <a:cubicBezTo>
                    <a:pt x="5" y="1"/>
                    <a:pt x="4" y="2"/>
                    <a:pt x="4" y="4"/>
                  </a:cubicBezTo>
                  <a:cubicBezTo>
                    <a:pt x="2" y="8"/>
                    <a:pt x="1" y="11"/>
                    <a:pt x="0" y="15"/>
                  </a:cubicBezTo>
                  <a:cubicBezTo>
                    <a:pt x="5" y="16"/>
                    <a:pt x="10" y="18"/>
                    <a:pt x="15" y="20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18" y="15"/>
                    <a:pt x="17" y="9"/>
                    <a:pt x="17" y="3"/>
                  </a:cubicBezTo>
                  <a:cubicBezTo>
                    <a:pt x="13" y="2"/>
                    <a:pt x="9" y="1"/>
                    <a:pt x="5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0"/>
            <p:cNvSpPr>
              <a:spLocks noEditPoints="1"/>
            </p:cNvSpPr>
            <p:nvPr/>
          </p:nvSpPr>
          <p:spPr bwMode="auto">
            <a:xfrm>
              <a:off x="2223" y="2143"/>
              <a:ext cx="50" cy="16"/>
            </a:xfrm>
            <a:custGeom>
              <a:avLst/>
              <a:gdLst>
                <a:gd name="T0" fmla="*/ 3 w 46"/>
                <a:gd name="T1" fmla="*/ 7 h 15"/>
                <a:gd name="T2" fmla="*/ 0 w 46"/>
                <a:gd name="T3" fmla="*/ 10 h 15"/>
                <a:gd name="T4" fmla="*/ 33 w 46"/>
                <a:gd name="T5" fmla="*/ 15 h 15"/>
                <a:gd name="T6" fmla="*/ 3 w 46"/>
                <a:gd name="T7" fmla="*/ 7 h 15"/>
                <a:gd name="T8" fmla="*/ 38 w 46"/>
                <a:gd name="T9" fmla="*/ 0 h 15"/>
                <a:gd name="T10" fmla="*/ 46 w 46"/>
                <a:gd name="T11" fmla="*/ 3 h 15"/>
                <a:gd name="T12" fmla="*/ 46 w 46"/>
                <a:gd name="T13" fmla="*/ 3 h 15"/>
                <a:gd name="T14" fmla="*/ 38 w 46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5">
                  <a:moveTo>
                    <a:pt x="3" y="7"/>
                  </a:moveTo>
                  <a:cubicBezTo>
                    <a:pt x="2" y="8"/>
                    <a:pt x="1" y="9"/>
                    <a:pt x="0" y="10"/>
                  </a:cubicBezTo>
                  <a:cubicBezTo>
                    <a:pt x="11" y="10"/>
                    <a:pt x="22" y="12"/>
                    <a:pt x="33" y="15"/>
                  </a:cubicBezTo>
                  <a:cubicBezTo>
                    <a:pt x="24" y="12"/>
                    <a:pt x="13" y="9"/>
                    <a:pt x="3" y="7"/>
                  </a:cubicBezTo>
                  <a:moveTo>
                    <a:pt x="38" y="0"/>
                  </a:moveTo>
                  <a:cubicBezTo>
                    <a:pt x="41" y="1"/>
                    <a:pt x="43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2"/>
                    <a:pt x="41" y="1"/>
                    <a:pt x="3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321"/>
            <p:cNvSpPr>
              <a:spLocks/>
            </p:cNvSpPr>
            <p:nvPr/>
          </p:nvSpPr>
          <p:spPr bwMode="auto">
            <a:xfrm>
              <a:off x="2220" y="2150"/>
              <a:ext cx="6" cy="4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2 w 5"/>
                <a:gd name="T5" fmla="*/ 3 h 3"/>
                <a:gd name="T6" fmla="*/ 5 w 5"/>
                <a:gd name="T7" fmla="*/ 0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2"/>
            <p:cNvSpPr>
              <a:spLocks noEditPoints="1"/>
            </p:cNvSpPr>
            <p:nvPr/>
          </p:nvSpPr>
          <p:spPr bwMode="auto">
            <a:xfrm>
              <a:off x="2212" y="2200"/>
              <a:ext cx="43" cy="112"/>
            </a:xfrm>
            <a:custGeom>
              <a:avLst/>
              <a:gdLst>
                <a:gd name="T0" fmla="*/ 1 w 39"/>
                <a:gd name="T1" fmla="*/ 73 h 102"/>
                <a:gd name="T2" fmla="*/ 0 w 39"/>
                <a:gd name="T3" fmla="*/ 77 h 102"/>
                <a:gd name="T4" fmla="*/ 8 w 39"/>
                <a:gd name="T5" fmla="*/ 102 h 102"/>
                <a:gd name="T6" fmla="*/ 14 w 39"/>
                <a:gd name="T7" fmla="*/ 76 h 102"/>
                <a:gd name="T8" fmla="*/ 1 w 39"/>
                <a:gd name="T9" fmla="*/ 73 h 102"/>
                <a:gd name="T10" fmla="*/ 39 w 39"/>
                <a:gd name="T11" fmla="*/ 0 h 102"/>
                <a:gd name="T12" fmla="*/ 7 w 39"/>
                <a:gd name="T13" fmla="*/ 56 h 102"/>
                <a:gd name="T14" fmla="*/ 19 w 39"/>
                <a:gd name="T15" fmla="*/ 60 h 102"/>
                <a:gd name="T16" fmla="*/ 32 w 39"/>
                <a:gd name="T17" fmla="*/ 34 h 102"/>
                <a:gd name="T18" fmla="*/ 39 w 3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02">
                  <a:moveTo>
                    <a:pt x="1" y="73"/>
                  </a:moveTo>
                  <a:cubicBezTo>
                    <a:pt x="1" y="74"/>
                    <a:pt x="0" y="76"/>
                    <a:pt x="0" y="77"/>
                  </a:cubicBezTo>
                  <a:cubicBezTo>
                    <a:pt x="2" y="86"/>
                    <a:pt x="5" y="95"/>
                    <a:pt x="8" y="102"/>
                  </a:cubicBezTo>
                  <a:cubicBezTo>
                    <a:pt x="9" y="94"/>
                    <a:pt x="11" y="85"/>
                    <a:pt x="14" y="76"/>
                  </a:cubicBezTo>
                  <a:cubicBezTo>
                    <a:pt x="10" y="75"/>
                    <a:pt x="5" y="74"/>
                    <a:pt x="1" y="73"/>
                  </a:cubicBezTo>
                  <a:moveTo>
                    <a:pt x="39" y="0"/>
                  </a:moveTo>
                  <a:cubicBezTo>
                    <a:pt x="26" y="17"/>
                    <a:pt x="15" y="37"/>
                    <a:pt x="7" y="56"/>
                  </a:cubicBezTo>
                  <a:cubicBezTo>
                    <a:pt x="11" y="57"/>
                    <a:pt x="15" y="58"/>
                    <a:pt x="19" y="60"/>
                  </a:cubicBezTo>
                  <a:cubicBezTo>
                    <a:pt x="23" y="51"/>
                    <a:pt x="27" y="42"/>
                    <a:pt x="32" y="34"/>
                  </a:cubicBezTo>
                  <a:cubicBezTo>
                    <a:pt x="33" y="22"/>
                    <a:pt x="35" y="11"/>
                    <a:pt x="39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3"/>
            <p:cNvSpPr>
              <a:spLocks/>
            </p:cNvSpPr>
            <p:nvPr/>
          </p:nvSpPr>
          <p:spPr bwMode="auto">
            <a:xfrm>
              <a:off x="2213" y="2279"/>
              <a:ext cx="14" cy="5"/>
            </a:xfrm>
            <a:custGeom>
              <a:avLst/>
              <a:gdLst>
                <a:gd name="T0" fmla="*/ 1 w 13"/>
                <a:gd name="T1" fmla="*/ 0 h 4"/>
                <a:gd name="T2" fmla="*/ 0 w 13"/>
                <a:gd name="T3" fmla="*/ 1 h 4"/>
                <a:gd name="T4" fmla="*/ 13 w 13"/>
                <a:gd name="T5" fmla="*/ 4 h 4"/>
                <a:gd name="T6" fmla="*/ 13 w 13"/>
                <a:gd name="T7" fmla="*/ 3 h 4"/>
                <a:gd name="T8" fmla="*/ 1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" y="2"/>
                    <a:pt x="9" y="3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2"/>
                    <a:pt x="5" y="1"/>
                    <a:pt x="1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24"/>
            <p:cNvSpPr>
              <a:spLocks/>
            </p:cNvSpPr>
            <p:nvPr/>
          </p:nvSpPr>
          <p:spPr bwMode="auto">
            <a:xfrm>
              <a:off x="2214" y="2262"/>
              <a:ext cx="19" cy="21"/>
            </a:xfrm>
            <a:custGeom>
              <a:avLst/>
              <a:gdLst>
                <a:gd name="T0" fmla="*/ 5 w 17"/>
                <a:gd name="T1" fmla="*/ 0 h 19"/>
                <a:gd name="T2" fmla="*/ 4 w 17"/>
                <a:gd name="T3" fmla="*/ 4 h 19"/>
                <a:gd name="T4" fmla="*/ 0 w 17"/>
                <a:gd name="T5" fmla="*/ 16 h 19"/>
                <a:gd name="T6" fmla="*/ 12 w 17"/>
                <a:gd name="T7" fmla="*/ 19 h 19"/>
                <a:gd name="T8" fmla="*/ 16 w 17"/>
                <a:gd name="T9" fmla="*/ 8 h 19"/>
                <a:gd name="T10" fmla="*/ 17 w 17"/>
                <a:gd name="T11" fmla="*/ 4 h 19"/>
                <a:gd name="T12" fmla="*/ 5 w 1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5" y="0"/>
                  </a:moveTo>
                  <a:cubicBezTo>
                    <a:pt x="5" y="2"/>
                    <a:pt x="4" y="3"/>
                    <a:pt x="4" y="4"/>
                  </a:cubicBezTo>
                  <a:cubicBezTo>
                    <a:pt x="2" y="8"/>
                    <a:pt x="1" y="12"/>
                    <a:pt x="0" y="16"/>
                  </a:cubicBezTo>
                  <a:cubicBezTo>
                    <a:pt x="4" y="17"/>
                    <a:pt x="8" y="18"/>
                    <a:pt x="12" y="19"/>
                  </a:cubicBezTo>
                  <a:cubicBezTo>
                    <a:pt x="13" y="15"/>
                    <a:pt x="14" y="12"/>
                    <a:pt x="16" y="8"/>
                  </a:cubicBezTo>
                  <a:cubicBezTo>
                    <a:pt x="16" y="6"/>
                    <a:pt x="17" y="5"/>
                    <a:pt x="17" y="4"/>
                  </a:cubicBezTo>
                  <a:cubicBezTo>
                    <a:pt x="13" y="2"/>
                    <a:pt x="9" y="1"/>
                    <a:pt x="5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25"/>
            <p:cNvSpPr>
              <a:spLocks/>
            </p:cNvSpPr>
            <p:nvPr/>
          </p:nvSpPr>
          <p:spPr bwMode="auto">
            <a:xfrm>
              <a:off x="2206" y="2133"/>
              <a:ext cx="67" cy="152"/>
            </a:xfrm>
            <a:custGeom>
              <a:avLst/>
              <a:gdLst>
                <a:gd name="T0" fmla="*/ 19 w 61"/>
                <a:gd name="T1" fmla="*/ 0 h 138"/>
                <a:gd name="T2" fmla="*/ 14 w 61"/>
                <a:gd name="T3" fmla="*/ 16 h 138"/>
                <a:gd name="T4" fmla="*/ 18 w 61"/>
                <a:gd name="T5" fmla="*/ 16 h 138"/>
                <a:gd name="T6" fmla="*/ 48 w 61"/>
                <a:gd name="T7" fmla="*/ 24 h 138"/>
                <a:gd name="T8" fmla="*/ 54 w 61"/>
                <a:gd name="T9" fmla="*/ 27 h 138"/>
                <a:gd name="T10" fmla="*/ 51 w 61"/>
                <a:gd name="T11" fmla="*/ 29 h 138"/>
                <a:gd name="T12" fmla="*/ 25 w 61"/>
                <a:gd name="T13" fmla="*/ 60 h 138"/>
                <a:gd name="T14" fmla="*/ 11 w 61"/>
                <a:gd name="T15" fmla="*/ 83 h 138"/>
                <a:gd name="T16" fmla="*/ 10 w 61"/>
                <a:gd name="T17" fmla="*/ 85 h 138"/>
                <a:gd name="T18" fmla="*/ 0 w 61"/>
                <a:gd name="T19" fmla="*/ 104 h 138"/>
                <a:gd name="T20" fmla="*/ 5 w 61"/>
                <a:gd name="T21" fmla="*/ 138 h 138"/>
                <a:gd name="T22" fmla="*/ 6 w 61"/>
                <a:gd name="T23" fmla="*/ 134 h 138"/>
                <a:gd name="T24" fmla="*/ 7 w 61"/>
                <a:gd name="T25" fmla="*/ 133 h 138"/>
                <a:gd name="T26" fmla="*/ 11 w 61"/>
                <a:gd name="T27" fmla="*/ 121 h 138"/>
                <a:gd name="T28" fmla="*/ 12 w 61"/>
                <a:gd name="T29" fmla="*/ 117 h 138"/>
                <a:gd name="T30" fmla="*/ 44 w 61"/>
                <a:gd name="T31" fmla="*/ 61 h 138"/>
                <a:gd name="T32" fmla="*/ 46 w 61"/>
                <a:gd name="T33" fmla="*/ 58 h 138"/>
                <a:gd name="T34" fmla="*/ 61 w 61"/>
                <a:gd name="T35" fmla="*/ 12 h 138"/>
                <a:gd name="T36" fmla="*/ 53 w 61"/>
                <a:gd name="T37" fmla="*/ 9 h 138"/>
                <a:gd name="T38" fmla="*/ 38 w 61"/>
                <a:gd name="T39" fmla="*/ 4 h 138"/>
                <a:gd name="T40" fmla="*/ 24 w 61"/>
                <a:gd name="T41" fmla="*/ 1 h 138"/>
                <a:gd name="T42" fmla="*/ 19 w 61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138">
                  <a:moveTo>
                    <a:pt x="19" y="0"/>
                  </a:moveTo>
                  <a:cubicBezTo>
                    <a:pt x="17" y="5"/>
                    <a:pt x="16" y="10"/>
                    <a:pt x="14" y="16"/>
                  </a:cubicBezTo>
                  <a:cubicBezTo>
                    <a:pt x="15" y="16"/>
                    <a:pt x="17" y="16"/>
                    <a:pt x="18" y="16"/>
                  </a:cubicBezTo>
                  <a:cubicBezTo>
                    <a:pt x="28" y="18"/>
                    <a:pt x="39" y="21"/>
                    <a:pt x="48" y="24"/>
                  </a:cubicBezTo>
                  <a:cubicBezTo>
                    <a:pt x="50" y="25"/>
                    <a:pt x="52" y="26"/>
                    <a:pt x="54" y="27"/>
                  </a:cubicBezTo>
                  <a:cubicBezTo>
                    <a:pt x="53" y="27"/>
                    <a:pt x="52" y="28"/>
                    <a:pt x="51" y="29"/>
                  </a:cubicBezTo>
                  <a:cubicBezTo>
                    <a:pt x="42" y="38"/>
                    <a:pt x="33" y="49"/>
                    <a:pt x="25" y="60"/>
                  </a:cubicBezTo>
                  <a:cubicBezTo>
                    <a:pt x="20" y="68"/>
                    <a:pt x="15" y="75"/>
                    <a:pt x="11" y="83"/>
                  </a:cubicBezTo>
                  <a:cubicBezTo>
                    <a:pt x="10" y="84"/>
                    <a:pt x="10" y="84"/>
                    <a:pt x="10" y="85"/>
                  </a:cubicBezTo>
                  <a:cubicBezTo>
                    <a:pt x="6" y="91"/>
                    <a:pt x="3" y="97"/>
                    <a:pt x="0" y="104"/>
                  </a:cubicBezTo>
                  <a:cubicBezTo>
                    <a:pt x="1" y="116"/>
                    <a:pt x="3" y="127"/>
                    <a:pt x="5" y="138"/>
                  </a:cubicBezTo>
                  <a:cubicBezTo>
                    <a:pt x="5" y="137"/>
                    <a:pt x="6" y="135"/>
                    <a:pt x="6" y="134"/>
                  </a:cubicBezTo>
                  <a:cubicBezTo>
                    <a:pt x="6" y="134"/>
                    <a:pt x="6" y="133"/>
                    <a:pt x="7" y="133"/>
                  </a:cubicBezTo>
                  <a:cubicBezTo>
                    <a:pt x="8" y="129"/>
                    <a:pt x="9" y="125"/>
                    <a:pt x="11" y="121"/>
                  </a:cubicBezTo>
                  <a:cubicBezTo>
                    <a:pt x="11" y="120"/>
                    <a:pt x="12" y="119"/>
                    <a:pt x="12" y="117"/>
                  </a:cubicBezTo>
                  <a:cubicBezTo>
                    <a:pt x="20" y="98"/>
                    <a:pt x="31" y="78"/>
                    <a:pt x="44" y="61"/>
                  </a:cubicBezTo>
                  <a:cubicBezTo>
                    <a:pt x="45" y="60"/>
                    <a:pt x="45" y="59"/>
                    <a:pt x="46" y="58"/>
                  </a:cubicBezTo>
                  <a:cubicBezTo>
                    <a:pt x="53" y="39"/>
                    <a:pt x="58" y="24"/>
                    <a:pt x="61" y="12"/>
                  </a:cubicBezTo>
                  <a:cubicBezTo>
                    <a:pt x="58" y="11"/>
                    <a:pt x="56" y="10"/>
                    <a:pt x="53" y="9"/>
                  </a:cubicBezTo>
                  <a:cubicBezTo>
                    <a:pt x="48" y="7"/>
                    <a:pt x="43" y="6"/>
                    <a:pt x="38" y="4"/>
                  </a:cubicBezTo>
                  <a:cubicBezTo>
                    <a:pt x="34" y="3"/>
                    <a:pt x="29" y="2"/>
                    <a:pt x="24" y="1"/>
                  </a:cubicBezTo>
                  <a:cubicBezTo>
                    <a:pt x="23" y="1"/>
                    <a:pt x="21" y="1"/>
                    <a:pt x="19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26"/>
            <p:cNvSpPr>
              <a:spLocks/>
            </p:cNvSpPr>
            <p:nvPr/>
          </p:nvSpPr>
          <p:spPr bwMode="auto">
            <a:xfrm>
              <a:off x="2237" y="2056"/>
              <a:ext cx="45" cy="69"/>
            </a:xfrm>
            <a:custGeom>
              <a:avLst/>
              <a:gdLst>
                <a:gd name="T0" fmla="*/ 12 w 41"/>
                <a:gd name="T1" fmla="*/ 63 h 63"/>
                <a:gd name="T2" fmla="*/ 12 w 41"/>
                <a:gd name="T3" fmla="*/ 63 h 63"/>
                <a:gd name="T4" fmla="*/ 20 w 41"/>
                <a:gd name="T5" fmla="*/ 40 h 63"/>
                <a:gd name="T6" fmla="*/ 29 w 41"/>
                <a:gd name="T7" fmla="*/ 23 h 63"/>
                <a:gd name="T8" fmla="*/ 41 w 41"/>
                <a:gd name="T9" fmla="*/ 10 h 63"/>
                <a:gd name="T10" fmla="*/ 35 w 41"/>
                <a:gd name="T11" fmla="*/ 0 h 63"/>
                <a:gd name="T12" fmla="*/ 18 w 41"/>
                <a:gd name="T13" fmla="*/ 17 h 63"/>
                <a:gd name="T14" fmla="*/ 5 w 41"/>
                <a:gd name="T15" fmla="*/ 46 h 63"/>
                <a:gd name="T16" fmla="*/ 0 w 41"/>
                <a:gd name="T17" fmla="*/ 60 h 63"/>
                <a:gd name="T18" fmla="*/ 12 w 41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3">
                  <a:moveTo>
                    <a:pt x="12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62"/>
                    <a:pt x="15" y="52"/>
                    <a:pt x="20" y="40"/>
                  </a:cubicBezTo>
                  <a:cubicBezTo>
                    <a:pt x="22" y="35"/>
                    <a:pt x="25" y="29"/>
                    <a:pt x="29" y="23"/>
                  </a:cubicBezTo>
                  <a:cubicBezTo>
                    <a:pt x="32" y="18"/>
                    <a:pt x="37" y="13"/>
                    <a:pt x="41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5"/>
                    <a:pt x="23" y="11"/>
                    <a:pt x="18" y="17"/>
                  </a:cubicBezTo>
                  <a:cubicBezTo>
                    <a:pt x="12" y="27"/>
                    <a:pt x="7" y="37"/>
                    <a:pt x="5" y="46"/>
                  </a:cubicBezTo>
                  <a:cubicBezTo>
                    <a:pt x="2" y="54"/>
                    <a:pt x="0" y="60"/>
                    <a:pt x="0" y="60"/>
                  </a:cubicBezTo>
                  <a:cubicBezTo>
                    <a:pt x="12" y="63"/>
                    <a:pt x="12" y="63"/>
                    <a:pt x="12" y="63"/>
                  </a:cubicBez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27"/>
            <p:cNvSpPr>
              <a:spLocks/>
            </p:cNvSpPr>
            <p:nvPr/>
          </p:nvSpPr>
          <p:spPr bwMode="auto">
            <a:xfrm>
              <a:off x="2175" y="2093"/>
              <a:ext cx="96" cy="268"/>
            </a:xfrm>
            <a:custGeom>
              <a:avLst/>
              <a:gdLst>
                <a:gd name="T0" fmla="*/ 22 w 87"/>
                <a:gd name="T1" fmla="*/ 75 h 243"/>
                <a:gd name="T2" fmla="*/ 65 w 87"/>
                <a:gd name="T3" fmla="*/ 2 h 243"/>
                <a:gd name="T4" fmla="*/ 62 w 87"/>
                <a:gd name="T5" fmla="*/ 90 h 243"/>
                <a:gd name="T6" fmla="*/ 59 w 87"/>
                <a:gd name="T7" fmla="*/ 240 h 243"/>
                <a:gd name="T8" fmla="*/ 22 w 87"/>
                <a:gd name="T9" fmla="*/ 7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43">
                  <a:moveTo>
                    <a:pt x="22" y="75"/>
                  </a:moveTo>
                  <a:cubicBezTo>
                    <a:pt x="39" y="12"/>
                    <a:pt x="48" y="0"/>
                    <a:pt x="65" y="2"/>
                  </a:cubicBezTo>
                  <a:cubicBezTo>
                    <a:pt x="82" y="5"/>
                    <a:pt x="87" y="30"/>
                    <a:pt x="62" y="90"/>
                  </a:cubicBezTo>
                  <a:cubicBezTo>
                    <a:pt x="34" y="155"/>
                    <a:pt x="75" y="243"/>
                    <a:pt x="59" y="240"/>
                  </a:cubicBezTo>
                  <a:cubicBezTo>
                    <a:pt x="42" y="237"/>
                    <a:pt x="0" y="158"/>
                    <a:pt x="22" y="75"/>
                  </a:cubicBezTo>
                  <a:close/>
                </a:path>
              </a:pathLst>
            </a:custGeom>
            <a:solidFill>
              <a:srgbClr val="D8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28"/>
            <p:cNvSpPr>
              <a:spLocks noEditPoints="1"/>
            </p:cNvSpPr>
            <p:nvPr/>
          </p:nvSpPr>
          <p:spPr bwMode="auto">
            <a:xfrm>
              <a:off x="1963" y="2477"/>
              <a:ext cx="28" cy="40"/>
            </a:xfrm>
            <a:custGeom>
              <a:avLst/>
              <a:gdLst>
                <a:gd name="T0" fmla="*/ 6 w 26"/>
                <a:gd name="T1" fmla="*/ 18 h 37"/>
                <a:gd name="T2" fmla="*/ 5 w 26"/>
                <a:gd name="T3" fmla="*/ 20 h 37"/>
                <a:gd name="T4" fmla="*/ 0 w 26"/>
                <a:gd name="T5" fmla="*/ 37 h 37"/>
                <a:gd name="T6" fmla="*/ 14 w 26"/>
                <a:gd name="T7" fmla="*/ 24 h 37"/>
                <a:gd name="T8" fmla="*/ 6 w 26"/>
                <a:gd name="T9" fmla="*/ 18 h 37"/>
                <a:gd name="T10" fmla="*/ 18 w 26"/>
                <a:gd name="T11" fmla="*/ 0 h 37"/>
                <a:gd name="T12" fmla="*/ 17 w 26"/>
                <a:gd name="T13" fmla="*/ 1 h 37"/>
                <a:gd name="T14" fmla="*/ 26 w 26"/>
                <a:gd name="T15" fmla="*/ 8 h 37"/>
                <a:gd name="T16" fmla="*/ 26 w 26"/>
                <a:gd name="T17" fmla="*/ 8 h 37"/>
                <a:gd name="T18" fmla="*/ 18 w 26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7">
                  <a:moveTo>
                    <a:pt x="6" y="18"/>
                  </a:moveTo>
                  <a:cubicBezTo>
                    <a:pt x="6" y="19"/>
                    <a:pt x="5" y="19"/>
                    <a:pt x="5" y="20"/>
                  </a:cubicBezTo>
                  <a:cubicBezTo>
                    <a:pt x="3" y="25"/>
                    <a:pt x="1" y="31"/>
                    <a:pt x="0" y="37"/>
                  </a:cubicBezTo>
                  <a:cubicBezTo>
                    <a:pt x="4" y="33"/>
                    <a:pt x="9" y="29"/>
                    <a:pt x="14" y="24"/>
                  </a:cubicBezTo>
                  <a:cubicBezTo>
                    <a:pt x="11" y="22"/>
                    <a:pt x="9" y="20"/>
                    <a:pt x="6" y="18"/>
                  </a:cubicBezTo>
                  <a:moveTo>
                    <a:pt x="18" y="0"/>
                  </a:moveTo>
                  <a:cubicBezTo>
                    <a:pt x="17" y="0"/>
                    <a:pt x="17" y="0"/>
                    <a:pt x="17" y="1"/>
                  </a:cubicBezTo>
                  <a:cubicBezTo>
                    <a:pt x="20" y="3"/>
                    <a:pt x="23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29"/>
            <p:cNvSpPr>
              <a:spLocks/>
            </p:cNvSpPr>
            <p:nvPr/>
          </p:nvSpPr>
          <p:spPr bwMode="auto">
            <a:xfrm>
              <a:off x="1978" y="2478"/>
              <a:ext cx="13" cy="11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3 h 10"/>
                <a:gd name="T4" fmla="*/ 9 w 12"/>
                <a:gd name="T5" fmla="*/ 10 h 10"/>
                <a:gd name="T6" fmla="*/ 12 w 12"/>
                <a:gd name="T7" fmla="*/ 7 h 10"/>
                <a:gd name="T8" fmla="*/ 3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" y="6"/>
                    <a:pt x="6" y="8"/>
                    <a:pt x="9" y="10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9" y="5"/>
                    <a:pt x="6" y="2"/>
                    <a:pt x="3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0"/>
            <p:cNvSpPr>
              <a:spLocks/>
            </p:cNvSpPr>
            <p:nvPr/>
          </p:nvSpPr>
          <p:spPr bwMode="auto">
            <a:xfrm>
              <a:off x="1969" y="2481"/>
              <a:ext cx="19" cy="22"/>
            </a:xfrm>
            <a:custGeom>
              <a:avLst/>
              <a:gdLst>
                <a:gd name="T0" fmla="*/ 8 w 17"/>
                <a:gd name="T1" fmla="*/ 0 h 20"/>
                <a:gd name="T2" fmla="*/ 0 w 17"/>
                <a:gd name="T3" fmla="*/ 14 h 20"/>
                <a:gd name="T4" fmla="*/ 8 w 17"/>
                <a:gd name="T5" fmla="*/ 20 h 20"/>
                <a:gd name="T6" fmla="*/ 11 w 17"/>
                <a:gd name="T7" fmla="*/ 18 h 20"/>
                <a:gd name="T8" fmla="*/ 17 w 17"/>
                <a:gd name="T9" fmla="*/ 7 h 20"/>
                <a:gd name="T10" fmla="*/ 8 w 1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8" y="0"/>
                  </a:moveTo>
                  <a:cubicBezTo>
                    <a:pt x="5" y="4"/>
                    <a:pt x="2" y="9"/>
                    <a:pt x="0" y="14"/>
                  </a:cubicBezTo>
                  <a:cubicBezTo>
                    <a:pt x="3" y="16"/>
                    <a:pt x="5" y="18"/>
                    <a:pt x="8" y="20"/>
                  </a:cubicBezTo>
                  <a:cubicBezTo>
                    <a:pt x="9" y="20"/>
                    <a:pt x="10" y="19"/>
                    <a:pt x="11" y="18"/>
                  </a:cubicBezTo>
                  <a:cubicBezTo>
                    <a:pt x="13" y="14"/>
                    <a:pt x="15" y="11"/>
                    <a:pt x="17" y="7"/>
                  </a:cubicBezTo>
                  <a:cubicBezTo>
                    <a:pt x="14" y="5"/>
                    <a:pt x="11" y="3"/>
                    <a:pt x="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1"/>
            <p:cNvSpPr>
              <a:spLocks/>
            </p:cNvSpPr>
            <p:nvPr/>
          </p:nvSpPr>
          <p:spPr bwMode="auto">
            <a:xfrm>
              <a:off x="1962" y="2501"/>
              <a:ext cx="19" cy="24"/>
            </a:xfrm>
            <a:custGeom>
              <a:avLst/>
              <a:gdLst>
                <a:gd name="T0" fmla="*/ 18 w 18"/>
                <a:gd name="T1" fmla="*/ 0 h 22"/>
                <a:gd name="T2" fmla="*/ 15 w 18"/>
                <a:gd name="T3" fmla="*/ 2 h 22"/>
                <a:gd name="T4" fmla="*/ 1 w 18"/>
                <a:gd name="T5" fmla="*/ 15 h 22"/>
                <a:gd name="T6" fmla="*/ 0 w 18"/>
                <a:gd name="T7" fmla="*/ 18 h 22"/>
                <a:gd name="T8" fmla="*/ 1 w 18"/>
                <a:gd name="T9" fmla="*/ 18 h 22"/>
                <a:gd name="T10" fmla="*/ 2 w 18"/>
                <a:gd name="T11" fmla="*/ 18 h 22"/>
                <a:gd name="T12" fmla="*/ 12 w 18"/>
                <a:gd name="T13" fmla="*/ 22 h 22"/>
                <a:gd name="T14" fmla="*/ 12 w 18"/>
                <a:gd name="T15" fmla="*/ 20 h 22"/>
                <a:gd name="T16" fmla="*/ 17 w 18"/>
                <a:gd name="T17" fmla="*/ 2 h 22"/>
                <a:gd name="T18" fmla="*/ 18 w 18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2">
                  <a:moveTo>
                    <a:pt x="18" y="0"/>
                  </a:moveTo>
                  <a:cubicBezTo>
                    <a:pt x="17" y="1"/>
                    <a:pt x="16" y="2"/>
                    <a:pt x="15" y="2"/>
                  </a:cubicBezTo>
                  <a:cubicBezTo>
                    <a:pt x="10" y="7"/>
                    <a:pt x="5" y="11"/>
                    <a:pt x="1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5" y="18"/>
                    <a:pt x="9" y="20"/>
                    <a:pt x="12" y="22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14"/>
                    <a:pt x="15" y="7"/>
                    <a:pt x="17" y="2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2"/>
            <p:cNvSpPr>
              <a:spLocks noEditPoints="1"/>
            </p:cNvSpPr>
            <p:nvPr/>
          </p:nvSpPr>
          <p:spPr bwMode="auto">
            <a:xfrm>
              <a:off x="1942" y="2522"/>
              <a:ext cx="15" cy="16"/>
            </a:xfrm>
            <a:custGeom>
              <a:avLst/>
              <a:gdLst>
                <a:gd name="T0" fmla="*/ 4 w 14"/>
                <a:gd name="T1" fmla="*/ 11 h 15"/>
                <a:gd name="T2" fmla="*/ 2 w 14"/>
                <a:gd name="T3" fmla="*/ 11 h 15"/>
                <a:gd name="T4" fmla="*/ 0 w 14"/>
                <a:gd name="T5" fmla="*/ 15 h 15"/>
                <a:gd name="T6" fmla="*/ 4 w 14"/>
                <a:gd name="T7" fmla="*/ 11 h 15"/>
                <a:gd name="T8" fmla="*/ 14 w 14"/>
                <a:gd name="T9" fmla="*/ 0 h 15"/>
                <a:gd name="T10" fmla="*/ 4 w 14"/>
                <a:gd name="T11" fmla="*/ 7 h 15"/>
                <a:gd name="T12" fmla="*/ 4 w 14"/>
                <a:gd name="T13" fmla="*/ 11 h 15"/>
                <a:gd name="T14" fmla="*/ 14 w 14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4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3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moveTo>
                    <a:pt x="14" y="0"/>
                  </a:moveTo>
                  <a:cubicBezTo>
                    <a:pt x="10" y="1"/>
                    <a:pt x="7" y="3"/>
                    <a:pt x="4" y="7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7" y="7"/>
                    <a:pt x="11" y="4"/>
                    <a:pt x="1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3"/>
            <p:cNvSpPr>
              <a:spLocks/>
            </p:cNvSpPr>
            <p:nvPr/>
          </p:nvSpPr>
          <p:spPr bwMode="auto">
            <a:xfrm>
              <a:off x="1944" y="2529"/>
              <a:ext cx="2" cy="5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34"/>
            <p:cNvSpPr>
              <a:spLocks noEditPoints="1"/>
            </p:cNvSpPr>
            <p:nvPr/>
          </p:nvSpPr>
          <p:spPr bwMode="auto">
            <a:xfrm>
              <a:off x="1929" y="2539"/>
              <a:ext cx="88" cy="239"/>
            </a:xfrm>
            <a:custGeom>
              <a:avLst/>
              <a:gdLst>
                <a:gd name="T0" fmla="*/ 48 w 80"/>
                <a:gd name="T1" fmla="*/ 133 h 217"/>
                <a:gd name="T2" fmla="*/ 50 w 80"/>
                <a:gd name="T3" fmla="*/ 141 h 217"/>
                <a:gd name="T4" fmla="*/ 53 w 80"/>
                <a:gd name="T5" fmla="*/ 147 h 217"/>
                <a:gd name="T6" fmla="*/ 49 w 80"/>
                <a:gd name="T7" fmla="*/ 134 h 217"/>
                <a:gd name="T8" fmla="*/ 48 w 80"/>
                <a:gd name="T9" fmla="*/ 133 h 217"/>
                <a:gd name="T10" fmla="*/ 49 w 80"/>
                <a:gd name="T11" fmla="*/ 0 h 217"/>
                <a:gd name="T12" fmla="*/ 23 w 80"/>
                <a:gd name="T13" fmla="*/ 30 h 217"/>
                <a:gd name="T14" fmla="*/ 4 w 80"/>
                <a:gd name="T15" fmla="*/ 63 h 217"/>
                <a:gd name="T16" fmla="*/ 73 w 80"/>
                <a:gd name="T17" fmla="*/ 217 h 217"/>
                <a:gd name="T18" fmla="*/ 73 w 80"/>
                <a:gd name="T19" fmla="*/ 217 h 217"/>
                <a:gd name="T20" fmla="*/ 69 w 80"/>
                <a:gd name="T21" fmla="*/ 190 h 217"/>
                <a:gd name="T22" fmla="*/ 66 w 80"/>
                <a:gd name="T23" fmla="*/ 189 h 217"/>
                <a:gd name="T24" fmla="*/ 35 w 80"/>
                <a:gd name="T25" fmla="*/ 164 h 217"/>
                <a:gd name="T26" fmla="*/ 18 w 80"/>
                <a:gd name="T27" fmla="*/ 109 h 217"/>
                <a:gd name="T28" fmla="*/ 19 w 80"/>
                <a:gd name="T29" fmla="*/ 89 h 217"/>
                <a:gd name="T30" fmla="*/ 50 w 80"/>
                <a:gd name="T31" fmla="*/ 8 h 217"/>
                <a:gd name="T32" fmla="*/ 49 w 80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217">
                  <a:moveTo>
                    <a:pt x="48" y="133"/>
                  </a:moveTo>
                  <a:cubicBezTo>
                    <a:pt x="49" y="136"/>
                    <a:pt x="49" y="139"/>
                    <a:pt x="50" y="141"/>
                  </a:cubicBezTo>
                  <a:cubicBezTo>
                    <a:pt x="51" y="143"/>
                    <a:pt x="52" y="145"/>
                    <a:pt x="53" y="147"/>
                  </a:cubicBezTo>
                  <a:cubicBezTo>
                    <a:pt x="52" y="143"/>
                    <a:pt x="50" y="139"/>
                    <a:pt x="49" y="134"/>
                  </a:cubicBezTo>
                  <a:cubicBezTo>
                    <a:pt x="49" y="134"/>
                    <a:pt x="48" y="133"/>
                    <a:pt x="48" y="133"/>
                  </a:cubicBezTo>
                  <a:moveTo>
                    <a:pt x="49" y="0"/>
                  </a:moveTo>
                  <a:cubicBezTo>
                    <a:pt x="39" y="10"/>
                    <a:pt x="30" y="20"/>
                    <a:pt x="23" y="30"/>
                  </a:cubicBezTo>
                  <a:cubicBezTo>
                    <a:pt x="15" y="41"/>
                    <a:pt x="9" y="52"/>
                    <a:pt x="4" y="63"/>
                  </a:cubicBezTo>
                  <a:cubicBezTo>
                    <a:pt x="0" y="149"/>
                    <a:pt x="56" y="217"/>
                    <a:pt x="73" y="217"/>
                  </a:cubicBezTo>
                  <a:cubicBezTo>
                    <a:pt x="73" y="217"/>
                    <a:pt x="73" y="217"/>
                    <a:pt x="73" y="217"/>
                  </a:cubicBezTo>
                  <a:cubicBezTo>
                    <a:pt x="80" y="217"/>
                    <a:pt x="76" y="207"/>
                    <a:pt x="69" y="190"/>
                  </a:cubicBezTo>
                  <a:cubicBezTo>
                    <a:pt x="68" y="190"/>
                    <a:pt x="67" y="189"/>
                    <a:pt x="66" y="189"/>
                  </a:cubicBezTo>
                  <a:cubicBezTo>
                    <a:pt x="54" y="182"/>
                    <a:pt x="43" y="174"/>
                    <a:pt x="35" y="164"/>
                  </a:cubicBezTo>
                  <a:cubicBezTo>
                    <a:pt x="24" y="150"/>
                    <a:pt x="18" y="131"/>
                    <a:pt x="18" y="109"/>
                  </a:cubicBezTo>
                  <a:cubicBezTo>
                    <a:pt x="18" y="103"/>
                    <a:pt x="18" y="96"/>
                    <a:pt x="19" y="89"/>
                  </a:cubicBezTo>
                  <a:cubicBezTo>
                    <a:pt x="24" y="60"/>
                    <a:pt x="35" y="33"/>
                    <a:pt x="50" y="8"/>
                  </a:cubicBezTo>
                  <a:cubicBezTo>
                    <a:pt x="50" y="5"/>
                    <a:pt x="49" y="3"/>
                    <a:pt x="49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35"/>
            <p:cNvSpPr>
              <a:spLocks/>
            </p:cNvSpPr>
            <p:nvPr/>
          </p:nvSpPr>
          <p:spPr bwMode="auto">
            <a:xfrm>
              <a:off x="1966" y="2586"/>
              <a:ext cx="28" cy="135"/>
            </a:xfrm>
            <a:custGeom>
              <a:avLst/>
              <a:gdLst>
                <a:gd name="T0" fmla="*/ 16 w 25"/>
                <a:gd name="T1" fmla="*/ 0 h 123"/>
                <a:gd name="T2" fmla="*/ 1 w 25"/>
                <a:gd name="T3" fmla="*/ 49 h 123"/>
                <a:gd name="T4" fmla="*/ 0 w 25"/>
                <a:gd name="T5" fmla="*/ 67 h 123"/>
                <a:gd name="T6" fmla="*/ 4 w 25"/>
                <a:gd name="T7" fmla="*/ 95 h 123"/>
                <a:gd name="T8" fmla="*/ 17 w 25"/>
                <a:gd name="T9" fmla="*/ 116 h 123"/>
                <a:gd name="T10" fmla="*/ 25 w 25"/>
                <a:gd name="T11" fmla="*/ 123 h 123"/>
                <a:gd name="T12" fmla="*/ 19 w 25"/>
                <a:gd name="T13" fmla="*/ 105 h 123"/>
                <a:gd name="T14" fmla="*/ 16 w 25"/>
                <a:gd name="T15" fmla="*/ 99 h 123"/>
                <a:gd name="T16" fmla="*/ 14 w 25"/>
                <a:gd name="T17" fmla="*/ 91 h 123"/>
                <a:gd name="T18" fmla="*/ 6 w 25"/>
                <a:gd name="T19" fmla="*/ 75 h 123"/>
                <a:gd name="T20" fmla="*/ 10 w 25"/>
                <a:gd name="T21" fmla="*/ 63 h 123"/>
                <a:gd name="T22" fmla="*/ 11 w 25"/>
                <a:gd name="T23" fmla="*/ 28 h 123"/>
                <a:gd name="T24" fmla="*/ 16 w 2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3">
                  <a:moveTo>
                    <a:pt x="16" y="0"/>
                  </a:moveTo>
                  <a:cubicBezTo>
                    <a:pt x="9" y="16"/>
                    <a:pt x="4" y="32"/>
                    <a:pt x="1" y="49"/>
                  </a:cubicBezTo>
                  <a:cubicBezTo>
                    <a:pt x="0" y="56"/>
                    <a:pt x="0" y="62"/>
                    <a:pt x="0" y="67"/>
                  </a:cubicBezTo>
                  <a:cubicBezTo>
                    <a:pt x="0" y="78"/>
                    <a:pt x="1" y="87"/>
                    <a:pt x="4" y="95"/>
                  </a:cubicBezTo>
                  <a:cubicBezTo>
                    <a:pt x="7" y="103"/>
                    <a:pt x="12" y="110"/>
                    <a:pt x="17" y="116"/>
                  </a:cubicBezTo>
                  <a:cubicBezTo>
                    <a:pt x="20" y="119"/>
                    <a:pt x="22" y="121"/>
                    <a:pt x="25" y="123"/>
                  </a:cubicBezTo>
                  <a:cubicBezTo>
                    <a:pt x="23" y="118"/>
                    <a:pt x="21" y="112"/>
                    <a:pt x="19" y="105"/>
                  </a:cubicBezTo>
                  <a:cubicBezTo>
                    <a:pt x="18" y="103"/>
                    <a:pt x="17" y="101"/>
                    <a:pt x="16" y="99"/>
                  </a:cubicBezTo>
                  <a:cubicBezTo>
                    <a:pt x="15" y="97"/>
                    <a:pt x="15" y="94"/>
                    <a:pt x="14" y="91"/>
                  </a:cubicBezTo>
                  <a:cubicBezTo>
                    <a:pt x="9" y="87"/>
                    <a:pt x="6" y="81"/>
                    <a:pt x="6" y="75"/>
                  </a:cubicBezTo>
                  <a:cubicBezTo>
                    <a:pt x="6" y="70"/>
                    <a:pt x="8" y="66"/>
                    <a:pt x="10" y="63"/>
                  </a:cubicBezTo>
                  <a:cubicBezTo>
                    <a:pt x="9" y="51"/>
                    <a:pt x="9" y="39"/>
                    <a:pt x="11" y="28"/>
                  </a:cubicBezTo>
                  <a:cubicBezTo>
                    <a:pt x="13" y="18"/>
                    <a:pt x="15" y="9"/>
                    <a:pt x="16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36"/>
            <p:cNvSpPr>
              <a:spLocks/>
            </p:cNvSpPr>
            <p:nvPr/>
          </p:nvSpPr>
          <p:spPr bwMode="auto">
            <a:xfrm>
              <a:off x="1948" y="2548"/>
              <a:ext cx="57" cy="201"/>
            </a:xfrm>
            <a:custGeom>
              <a:avLst/>
              <a:gdLst>
                <a:gd name="T0" fmla="*/ 32 w 51"/>
                <a:gd name="T1" fmla="*/ 0 h 182"/>
                <a:gd name="T2" fmla="*/ 1 w 51"/>
                <a:gd name="T3" fmla="*/ 81 h 182"/>
                <a:gd name="T4" fmla="*/ 0 w 51"/>
                <a:gd name="T5" fmla="*/ 101 h 182"/>
                <a:gd name="T6" fmla="*/ 17 w 51"/>
                <a:gd name="T7" fmla="*/ 156 h 182"/>
                <a:gd name="T8" fmla="*/ 48 w 51"/>
                <a:gd name="T9" fmla="*/ 181 h 182"/>
                <a:gd name="T10" fmla="*/ 51 w 51"/>
                <a:gd name="T11" fmla="*/ 182 h 182"/>
                <a:gd name="T12" fmla="*/ 41 w 51"/>
                <a:gd name="T13" fmla="*/ 157 h 182"/>
                <a:gd name="T14" fmla="*/ 33 w 51"/>
                <a:gd name="T15" fmla="*/ 150 h 182"/>
                <a:gd name="T16" fmla="*/ 20 w 51"/>
                <a:gd name="T17" fmla="*/ 129 h 182"/>
                <a:gd name="T18" fmla="*/ 16 w 51"/>
                <a:gd name="T19" fmla="*/ 101 h 182"/>
                <a:gd name="T20" fmla="*/ 17 w 51"/>
                <a:gd name="T21" fmla="*/ 83 h 182"/>
                <a:gd name="T22" fmla="*/ 32 w 51"/>
                <a:gd name="T23" fmla="*/ 34 h 182"/>
                <a:gd name="T24" fmla="*/ 32 w 51"/>
                <a:gd name="T2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82">
                  <a:moveTo>
                    <a:pt x="32" y="0"/>
                  </a:moveTo>
                  <a:cubicBezTo>
                    <a:pt x="17" y="25"/>
                    <a:pt x="6" y="52"/>
                    <a:pt x="1" y="81"/>
                  </a:cubicBezTo>
                  <a:cubicBezTo>
                    <a:pt x="0" y="88"/>
                    <a:pt x="0" y="95"/>
                    <a:pt x="0" y="101"/>
                  </a:cubicBezTo>
                  <a:cubicBezTo>
                    <a:pt x="0" y="123"/>
                    <a:pt x="6" y="142"/>
                    <a:pt x="17" y="156"/>
                  </a:cubicBezTo>
                  <a:cubicBezTo>
                    <a:pt x="25" y="166"/>
                    <a:pt x="36" y="174"/>
                    <a:pt x="48" y="181"/>
                  </a:cubicBezTo>
                  <a:cubicBezTo>
                    <a:pt x="49" y="181"/>
                    <a:pt x="50" y="182"/>
                    <a:pt x="51" y="182"/>
                  </a:cubicBezTo>
                  <a:cubicBezTo>
                    <a:pt x="48" y="175"/>
                    <a:pt x="45" y="166"/>
                    <a:pt x="41" y="157"/>
                  </a:cubicBezTo>
                  <a:cubicBezTo>
                    <a:pt x="38" y="155"/>
                    <a:pt x="36" y="153"/>
                    <a:pt x="33" y="150"/>
                  </a:cubicBezTo>
                  <a:cubicBezTo>
                    <a:pt x="28" y="144"/>
                    <a:pt x="23" y="137"/>
                    <a:pt x="20" y="129"/>
                  </a:cubicBezTo>
                  <a:cubicBezTo>
                    <a:pt x="17" y="121"/>
                    <a:pt x="16" y="112"/>
                    <a:pt x="16" y="101"/>
                  </a:cubicBezTo>
                  <a:cubicBezTo>
                    <a:pt x="16" y="96"/>
                    <a:pt x="16" y="90"/>
                    <a:pt x="17" y="83"/>
                  </a:cubicBezTo>
                  <a:cubicBezTo>
                    <a:pt x="20" y="66"/>
                    <a:pt x="25" y="50"/>
                    <a:pt x="32" y="34"/>
                  </a:cubicBezTo>
                  <a:cubicBezTo>
                    <a:pt x="33" y="20"/>
                    <a:pt x="33" y="9"/>
                    <a:pt x="3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37"/>
            <p:cNvSpPr>
              <a:spLocks/>
            </p:cNvSpPr>
            <p:nvPr/>
          </p:nvSpPr>
          <p:spPr bwMode="auto">
            <a:xfrm>
              <a:off x="1933" y="2528"/>
              <a:ext cx="50" cy="81"/>
            </a:xfrm>
            <a:custGeom>
              <a:avLst/>
              <a:gdLst>
                <a:gd name="T0" fmla="*/ 40 w 45"/>
                <a:gd name="T1" fmla="*/ 0 h 73"/>
                <a:gd name="T2" fmla="*/ 7 w 45"/>
                <a:gd name="T3" fmla="*/ 36 h 73"/>
                <a:gd name="T4" fmla="*/ 2 w 45"/>
                <a:gd name="T5" fmla="*/ 43 h 73"/>
                <a:gd name="T6" fmla="*/ 0 w 45"/>
                <a:gd name="T7" fmla="*/ 73 h 73"/>
                <a:gd name="T8" fmla="*/ 0 w 45"/>
                <a:gd name="T9" fmla="*/ 73 h 73"/>
                <a:gd name="T10" fmla="*/ 19 w 45"/>
                <a:gd name="T11" fmla="*/ 40 h 73"/>
                <a:gd name="T12" fmla="*/ 45 w 45"/>
                <a:gd name="T13" fmla="*/ 10 h 73"/>
                <a:gd name="T14" fmla="*/ 40 w 45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3">
                  <a:moveTo>
                    <a:pt x="40" y="0"/>
                  </a:moveTo>
                  <a:cubicBezTo>
                    <a:pt x="26" y="12"/>
                    <a:pt x="16" y="24"/>
                    <a:pt x="7" y="36"/>
                  </a:cubicBezTo>
                  <a:cubicBezTo>
                    <a:pt x="5" y="38"/>
                    <a:pt x="4" y="41"/>
                    <a:pt x="2" y="43"/>
                  </a:cubicBezTo>
                  <a:cubicBezTo>
                    <a:pt x="1" y="52"/>
                    <a:pt x="0" y="6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5" y="62"/>
                    <a:pt x="11" y="51"/>
                    <a:pt x="19" y="40"/>
                  </a:cubicBezTo>
                  <a:cubicBezTo>
                    <a:pt x="26" y="30"/>
                    <a:pt x="35" y="20"/>
                    <a:pt x="45" y="10"/>
                  </a:cubicBezTo>
                  <a:cubicBezTo>
                    <a:pt x="44" y="6"/>
                    <a:pt x="42" y="2"/>
                    <a:pt x="4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38"/>
            <p:cNvSpPr>
              <a:spLocks/>
            </p:cNvSpPr>
            <p:nvPr/>
          </p:nvSpPr>
          <p:spPr bwMode="auto">
            <a:xfrm>
              <a:off x="1935" y="2521"/>
              <a:ext cx="42" cy="55"/>
            </a:xfrm>
            <a:custGeom>
              <a:avLst/>
              <a:gdLst>
                <a:gd name="T0" fmla="*/ 26 w 38"/>
                <a:gd name="T1" fmla="*/ 0 h 50"/>
                <a:gd name="T2" fmla="*/ 25 w 38"/>
                <a:gd name="T3" fmla="*/ 0 h 50"/>
                <a:gd name="T4" fmla="*/ 24 w 38"/>
                <a:gd name="T5" fmla="*/ 0 h 50"/>
                <a:gd name="T6" fmla="*/ 20 w 38"/>
                <a:gd name="T7" fmla="*/ 1 h 50"/>
                <a:gd name="T8" fmla="*/ 10 w 38"/>
                <a:gd name="T9" fmla="*/ 12 h 50"/>
                <a:gd name="T10" fmla="*/ 10 w 38"/>
                <a:gd name="T11" fmla="*/ 12 h 50"/>
                <a:gd name="T12" fmla="*/ 6 w 38"/>
                <a:gd name="T13" fmla="*/ 16 h 50"/>
                <a:gd name="T14" fmla="*/ 0 w 38"/>
                <a:gd name="T15" fmla="*/ 50 h 50"/>
                <a:gd name="T16" fmla="*/ 5 w 38"/>
                <a:gd name="T17" fmla="*/ 43 h 50"/>
                <a:gd name="T18" fmla="*/ 38 w 38"/>
                <a:gd name="T19" fmla="*/ 7 h 50"/>
                <a:gd name="T20" fmla="*/ 36 w 38"/>
                <a:gd name="T21" fmla="*/ 4 h 50"/>
                <a:gd name="T22" fmla="*/ 26 w 38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3" y="1"/>
                    <a:pt x="22" y="1"/>
                    <a:pt x="20" y="1"/>
                  </a:cubicBezTo>
                  <a:cubicBezTo>
                    <a:pt x="17" y="5"/>
                    <a:pt x="13" y="8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7" y="14"/>
                    <a:pt x="6" y="16"/>
                  </a:cubicBezTo>
                  <a:cubicBezTo>
                    <a:pt x="4" y="23"/>
                    <a:pt x="2" y="34"/>
                    <a:pt x="0" y="50"/>
                  </a:cubicBezTo>
                  <a:cubicBezTo>
                    <a:pt x="2" y="48"/>
                    <a:pt x="3" y="45"/>
                    <a:pt x="5" y="43"/>
                  </a:cubicBezTo>
                  <a:cubicBezTo>
                    <a:pt x="14" y="31"/>
                    <a:pt x="24" y="19"/>
                    <a:pt x="38" y="7"/>
                  </a:cubicBezTo>
                  <a:cubicBezTo>
                    <a:pt x="37" y="6"/>
                    <a:pt x="36" y="5"/>
                    <a:pt x="36" y="4"/>
                  </a:cubicBezTo>
                  <a:cubicBezTo>
                    <a:pt x="33" y="2"/>
                    <a:pt x="29" y="0"/>
                    <a:pt x="26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39"/>
            <p:cNvSpPr>
              <a:spLocks/>
            </p:cNvSpPr>
            <p:nvPr/>
          </p:nvSpPr>
          <p:spPr bwMode="auto">
            <a:xfrm>
              <a:off x="1973" y="2655"/>
              <a:ext cx="10" cy="32"/>
            </a:xfrm>
            <a:custGeom>
              <a:avLst/>
              <a:gdLst>
                <a:gd name="T0" fmla="*/ 4 w 9"/>
                <a:gd name="T1" fmla="*/ 0 h 29"/>
                <a:gd name="T2" fmla="*/ 0 w 9"/>
                <a:gd name="T3" fmla="*/ 12 h 29"/>
                <a:gd name="T4" fmla="*/ 8 w 9"/>
                <a:gd name="T5" fmla="*/ 28 h 29"/>
                <a:gd name="T6" fmla="*/ 9 w 9"/>
                <a:gd name="T7" fmla="*/ 29 h 29"/>
                <a:gd name="T8" fmla="*/ 4 w 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0"/>
                  </a:moveTo>
                  <a:cubicBezTo>
                    <a:pt x="2" y="3"/>
                    <a:pt x="0" y="7"/>
                    <a:pt x="0" y="12"/>
                  </a:cubicBezTo>
                  <a:cubicBezTo>
                    <a:pt x="0" y="18"/>
                    <a:pt x="3" y="24"/>
                    <a:pt x="8" y="28"/>
                  </a:cubicBezTo>
                  <a:cubicBezTo>
                    <a:pt x="8" y="28"/>
                    <a:pt x="9" y="29"/>
                    <a:pt x="9" y="29"/>
                  </a:cubicBezTo>
                  <a:cubicBezTo>
                    <a:pt x="7" y="20"/>
                    <a:pt x="5" y="10"/>
                    <a:pt x="4" y="0"/>
                  </a:cubicBezTo>
                </a:path>
              </a:pathLst>
            </a:custGeom>
            <a:solidFill>
              <a:srgbClr val="7B9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0"/>
            <p:cNvSpPr>
              <a:spLocks/>
            </p:cNvSpPr>
            <p:nvPr/>
          </p:nvSpPr>
          <p:spPr bwMode="auto">
            <a:xfrm>
              <a:off x="1945" y="2472"/>
              <a:ext cx="33" cy="72"/>
            </a:xfrm>
            <a:custGeom>
              <a:avLst/>
              <a:gdLst>
                <a:gd name="T0" fmla="*/ 12 w 30"/>
                <a:gd name="T1" fmla="*/ 65 h 65"/>
                <a:gd name="T2" fmla="*/ 12 w 30"/>
                <a:gd name="T3" fmla="*/ 65 h 65"/>
                <a:gd name="T4" fmla="*/ 15 w 30"/>
                <a:gd name="T5" fmla="*/ 42 h 65"/>
                <a:gd name="T6" fmla="*/ 20 w 30"/>
                <a:gd name="T7" fmla="*/ 24 h 65"/>
                <a:gd name="T8" fmla="*/ 30 w 30"/>
                <a:gd name="T9" fmla="*/ 8 h 65"/>
                <a:gd name="T10" fmla="*/ 22 w 30"/>
                <a:gd name="T11" fmla="*/ 0 h 65"/>
                <a:gd name="T12" fmla="*/ 9 w 30"/>
                <a:gd name="T13" fmla="*/ 20 h 65"/>
                <a:gd name="T14" fmla="*/ 1 w 30"/>
                <a:gd name="T15" fmla="*/ 50 h 65"/>
                <a:gd name="T16" fmla="*/ 0 w 30"/>
                <a:gd name="T17" fmla="*/ 65 h 65"/>
                <a:gd name="T18" fmla="*/ 12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2" y="65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54"/>
                    <a:pt x="15" y="42"/>
                  </a:cubicBezTo>
                  <a:cubicBezTo>
                    <a:pt x="16" y="36"/>
                    <a:pt x="18" y="29"/>
                    <a:pt x="20" y="24"/>
                  </a:cubicBezTo>
                  <a:cubicBezTo>
                    <a:pt x="23" y="18"/>
                    <a:pt x="26" y="12"/>
                    <a:pt x="30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5"/>
                    <a:pt x="12" y="12"/>
                    <a:pt x="9" y="20"/>
                  </a:cubicBezTo>
                  <a:cubicBezTo>
                    <a:pt x="5" y="30"/>
                    <a:pt x="3" y="42"/>
                    <a:pt x="1" y="50"/>
                  </a:cubicBezTo>
                  <a:cubicBezTo>
                    <a:pt x="0" y="59"/>
                    <a:pt x="0" y="65"/>
                    <a:pt x="0" y="65"/>
                  </a:cubicBezTo>
                  <a:cubicBezTo>
                    <a:pt x="12" y="65"/>
                    <a:pt x="12" y="65"/>
                    <a:pt x="12" y="65"/>
                  </a:cubicBez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1"/>
            <p:cNvSpPr>
              <a:spLocks/>
            </p:cNvSpPr>
            <p:nvPr/>
          </p:nvSpPr>
          <p:spPr bwMode="auto">
            <a:xfrm>
              <a:off x="1915" y="2516"/>
              <a:ext cx="100" cy="259"/>
            </a:xfrm>
            <a:custGeom>
              <a:avLst/>
              <a:gdLst>
                <a:gd name="T0" fmla="*/ 4 w 90"/>
                <a:gd name="T1" fmla="*/ 80 h 235"/>
                <a:gd name="T2" fmla="*/ 31 w 90"/>
                <a:gd name="T3" fmla="*/ 0 h 235"/>
                <a:gd name="T4" fmla="*/ 45 w 90"/>
                <a:gd name="T5" fmla="*/ 87 h 235"/>
                <a:gd name="T6" fmla="*/ 73 w 90"/>
                <a:gd name="T7" fmla="*/ 234 h 235"/>
                <a:gd name="T8" fmla="*/ 4 w 90"/>
                <a:gd name="T9" fmla="*/ 8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35">
                  <a:moveTo>
                    <a:pt x="4" y="80"/>
                  </a:moveTo>
                  <a:cubicBezTo>
                    <a:pt x="7" y="15"/>
                    <a:pt x="14" y="1"/>
                    <a:pt x="31" y="0"/>
                  </a:cubicBezTo>
                  <a:cubicBezTo>
                    <a:pt x="48" y="0"/>
                    <a:pt x="58" y="23"/>
                    <a:pt x="45" y="87"/>
                  </a:cubicBezTo>
                  <a:cubicBezTo>
                    <a:pt x="32" y="156"/>
                    <a:pt x="90" y="234"/>
                    <a:pt x="73" y="234"/>
                  </a:cubicBezTo>
                  <a:cubicBezTo>
                    <a:pt x="56" y="235"/>
                    <a:pt x="0" y="166"/>
                    <a:pt x="4" y="80"/>
                  </a:cubicBezTo>
                  <a:close/>
                </a:path>
              </a:pathLst>
            </a:custGeom>
            <a:solidFill>
              <a:srgbClr val="D8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2"/>
            <p:cNvSpPr>
              <a:spLocks/>
            </p:cNvSpPr>
            <p:nvPr/>
          </p:nvSpPr>
          <p:spPr bwMode="auto">
            <a:xfrm>
              <a:off x="2043" y="2326"/>
              <a:ext cx="17" cy="30"/>
            </a:xfrm>
            <a:custGeom>
              <a:avLst/>
              <a:gdLst>
                <a:gd name="T0" fmla="*/ 7 w 15"/>
                <a:gd name="T1" fmla="*/ 0 h 28"/>
                <a:gd name="T2" fmla="*/ 0 w 15"/>
                <a:gd name="T3" fmla="*/ 7 h 28"/>
                <a:gd name="T4" fmla="*/ 9 w 15"/>
                <a:gd name="T5" fmla="*/ 28 h 28"/>
                <a:gd name="T6" fmla="*/ 13 w 15"/>
                <a:gd name="T7" fmla="*/ 28 h 28"/>
                <a:gd name="T8" fmla="*/ 15 w 15"/>
                <a:gd name="T9" fmla="*/ 28 h 28"/>
                <a:gd name="T10" fmla="*/ 7 w 1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8">
                  <a:moveTo>
                    <a:pt x="7" y="0"/>
                  </a:moveTo>
                  <a:cubicBezTo>
                    <a:pt x="4" y="2"/>
                    <a:pt x="2" y="4"/>
                    <a:pt x="0" y="7"/>
                  </a:cubicBezTo>
                  <a:cubicBezTo>
                    <a:pt x="3" y="14"/>
                    <a:pt x="6" y="21"/>
                    <a:pt x="9" y="28"/>
                  </a:cubicBezTo>
                  <a:cubicBezTo>
                    <a:pt x="10" y="28"/>
                    <a:pt x="12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1" y="19"/>
                    <a:pt x="7" y="9"/>
                    <a:pt x="7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3"/>
            <p:cNvSpPr>
              <a:spLocks/>
            </p:cNvSpPr>
            <p:nvPr/>
          </p:nvSpPr>
          <p:spPr bwMode="auto">
            <a:xfrm>
              <a:off x="2037" y="2314"/>
              <a:ext cx="16" cy="46"/>
            </a:xfrm>
            <a:custGeom>
              <a:avLst/>
              <a:gdLst>
                <a:gd name="T0" fmla="*/ 9 w 15"/>
                <a:gd name="T1" fmla="*/ 0 h 42"/>
                <a:gd name="T2" fmla="*/ 0 w 15"/>
                <a:gd name="T3" fmla="*/ 7 h 42"/>
                <a:gd name="T4" fmla="*/ 9 w 15"/>
                <a:gd name="T5" fmla="*/ 42 h 42"/>
                <a:gd name="T6" fmla="*/ 10 w 15"/>
                <a:gd name="T7" fmla="*/ 42 h 42"/>
                <a:gd name="T8" fmla="*/ 15 w 15"/>
                <a:gd name="T9" fmla="*/ 39 h 42"/>
                <a:gd name="T10" fmla="*/ 6 w 15"/>
                <a:gd name="T11" fmla="*/ 18 h 42"/>
                <a:gd name="T12" fmla="*/ 13 w 15"/>
                <a:gd name="T13" fmla="*/ 11 h 42"/>
                <a:gd name="T14" fmla="*/ 12 w 15"/>
                <a:gd name="T15" fmla="*/ 7 h 42"/>
                <a:gd name="T16" fmla="*/ 13 w 15"/>
                <a:gd name="T17" fmla="*/ 0 h 42"/>
                <a:gd name="T18" fmla="*/ 9 w 15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2">
                  <a:moveTo>
                    <a:pt x="9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20"/>
                    <a:pt x="5" y="3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3" y="40"/>
                    <a:pt x="15" y="39"/>
                  </a:cubicBezTo>
                  <a:cubicBezTo>
                    <a:pt x="12" y="32"/>
                    <a:pt x="9" y="25"/>
                    <a:pt x="6" y="18"/>
                  </a:cubicBezTo>
                  <a:cubicBezTo>
                    <a:pt x="8" y="15"/>
                    <a:pt x="10" y="13"/>
                    <a:pt x="13" y="11"/>
                  </a:cubicBezTo>
                  <a:cubicBezTo>
                    <a:pt x="12" y="10"/>
                    <a:pt x="12" y="8"/>
                    <a:pt x="12" y="7"/>
                  </a:cubicBezTo>
                  <a:cubicBezTo>
                    <a:pt x="12" y="5"/>
                    <a:pt x="13" y="2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44"/>
            <p:cNvSpPr>
              <a:spLocks/>
            </p:cNvSpPr>
            <p:nvPr/>
          </p:nvSpPr>
          <p:spPr bwMode="auto">
            <a:xfrm>
              <a:off x="2037" y="2311"/>
              <a:ext cx="9" cy="10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9 h 9"/>
                <a:gd name="T4" fmla="*/ 0 w 9"/>
                <a:gd name="T5" fmla="*/ 9 h 9"/>
                <a:gd name="T6" fmla="*/ 9 w 9"/>
                <a:gd name="T7" fmla="*/ 2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7"/>
                    <a:pt x="6" y="4"/>
                    <a:pt x="9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45"/>
            <p:cNvSpPr>
              <a:spLocks/>
            </p:cNvSpPr>
            <p:nvPr/>
          </p:nvSpPr>
          <p:spPr bwMode="auto">
            <a:xfrm>
              <a:off x="2053" y="2356"/>
              <a:ext cx="46" cy="86"/>
            </a:xfrm>
            <a:custGeom>
              <a:avLst/>
              <a:gdLst>
                <a:gd name="T0" fmla="*/ 4 w 42"/>
                <a:gd name="T1" fmla="*/ 0 h 78"/>
                <a:gd name="T2" fmla="*/ 0 w 42"/>
                <a:gd name="T3" fmla="*/ 0 h 78"/>
                <a:gd name="T4" fmla="*/ 7 w 42"/>
                <a:gd name="T5" fmla="*/ 16 h 78"/>
                <a:gd name="T6" fmla="*/ 41 w 42"/>
                <a:gd name="T7" fmla="*/ 78 h 78"/>
                <a:gd name="T8" fmla="*/ 42 w 42"/>
                <a:gd name="T9" fmla="*/ 78 h 78"/>
                <a:gd name="T10" fmla="*/ 36 w 42"/>
                <a:gd name="T11" fmla="*/ 39 h 78"/>
                <a:gd name="T12" fmla="*/ 37 w 42"/>
                <a:gd name="T13" fmla="*/ 27 h 78"/>
                <a:gd name="T14" fmla="*/ 6 w 42"/>
                <a:gd name="T15" fmla="*/ 0 h 78"/>
                <a:gd name="T16" fmla="*/ 4 w 42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8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5"/>
                    <a:pt x="5" y="11"/>
                    <a:pt x="7" y="16"/>
                  </a:cubicBezTo>
                  <a:cubicBezTo>
                    <a:pt x="17" y="36"/>
                    <a:pt x="28" y="57"/>
                    <a:pt x="4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38" y="66"/>
                    <a:pt x="36" y="53"/>
                    <a:pt x="36" y="39"/>
                  </a:cubicBezTo>
                  <a:cubicBezTo>
                    <a:pt x="36" y="35"/>
                    <a:pt x="36" y="31"/>
                    <a:pt x="37" y="27"/>
                  </a:cubicBezTo>
                  <a:cubicBezTo>
                    <a:pt x="25" y="9"/>
                    <a:pt x="14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46"/>
            <p:cNvSpPr>
              <a:spLocks noEditPoints="1"/>
            </p:cNvSpPr>
            <p:nvPr/>
          </p:nvSpPr>
          <p:spPr bwMode="auto">
            <a:xfrm>
              <a:off x="2044" y="2356"/>
              <a:ext cx="100" cy="138"/>
            </a:xfrm>
            <a:custGeom>
              <a:avLst/>
              <a:gdLst>
                <a:gd name="T0" fmla="*/ 57 w 91"/>
                <a:gd name="T1" fmla="*/ 92 h 125"/>
                <a:gd name="T2" fmla="*/ 52 w 91"/>
                <a:gd name="T3" fmla="*/ 95 h 125"/>
                <a:gd name="T4" fmla="*/ 75 w 91"/>
                <a:gd name="T5" fmla="*/ 125 h 125"/>
                <a:gd name="T6" fmla="*/ 78 w 91"/>
                <a:gd name="T7" fmla="*/ 119 h 125"/>
                <a:gd name="T8" fmla="*/ 63 w 91"/>
                <a:gd name="T9" fmla="*/ 101 h 125"/>
                <a:gd name="T10" fmla="*/ 57 w 91"/>
                <a:gd name="T11" fmla="*/ 92 h 125"/>
                <a:gd name="T12" fmla="*/ 76 w 91"/>
                <a:gd name="T13" fmla="*/ 83 h 125"/>
                <a:gd name="T14" fmla="*/ 72 w 91"/>
                <a:gd name="T15" fmla="*/ 85 h 125"/>
                <a:gd name="T16" fmla="*/ 75 w 91"/>
                <a:gd name="T17" fmla="*/ 91 h 125"/>
                <a:gd name="T18" fmla="*/ 88 w 91"/>
                <a:gd name="T19" fmla="*/ 106 h 125"/>
                <a:gd name="T20" fmla="*/ 91 w 91"/>
                <a:gd name="T21" fmla="*/ 102 h 125"/>
                <a:gd name="T22" fmla="*/ 76 w 91"/>
                <a:gd name="T23" fmla="*/ 83 h 125"/>
                <a:gd name="T24" fmla="*/ 61 w 91"/>
                <a:gd name="T25" fmla="*/ 57 h 125"/>
                <a:gd name="T26" fmla="*/ 65 w 91"/>
                <a:gd name="T27" fmla="*/ 71 h 125"/>
                <a:gd name="T28" fmla="*/ 67 w 91"/>
                <a:gd name="T29" fmla="*/ 70 h 125"/>
                <a:gd name="T30" fmla="*/ 65 w 91"/>
                <a:gd name="T31" fmla="*/ 65 h 125"/>
                <a:gd name="T32" fmla="*/ 61 w 91"/>
                <a:gd name="T33" fmla="*/ 57 h 125"/>
                <a:gd name="T34" fmla="*/ 8 w 91"/>
                <a:gd name="T35" fmla="*/ 0 h 125"/>
                <a:gd name="T36" fmla="*/ 3 w 91"/>
                <a:gd name="T37" fmla="*/ 3 h 125"/>
                <a:gd name="T38" fmla="*/ 2 w 91"/>
                <a:gd name="T39" fmla="*/ 3 h 125"/>
                <a:gd name="T40" fmla="*/ 0 w 91"/>
                <a:gd name="T41" fmla="*/ 6 h 125"/>
                <a:gd name="T42" fmla="*/ 3 w 91"/>
                <a:gd name="T43" fmla="*/ 12 h 125"/>
                <a:gd name="T44" fmla="*/ 43 w 91"/>
                <a:gd name="T45" fmla="*/ 82 h 125"/>
                <a:gd name="T46" fmla="*/ 49 w 91"/>
                <a:gd name="T47" fmla="*/ 78 h 125"/>
                <a:gd name="T48" fmla="*/ 15 w 91"/>
                <a:gd name="T49" fmla="*/ 16 h 125"/>
                <a:gd name="T50" fmla="*/ 8 w 91"/>
                <a:gd name="T5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25">
                  <a:moveTo>
                    <a:pt x="57" y="92"/>
                  </a:moveTo>
                  <a:cubicBezTo>
                    <a:pt x="55" y="93"/>
                    <a:pt x="54" y="94"/>
                    <a:pt x="52" y="95"/>
                  </a:cubicBezTo>
                  <a:cubicBezTo>
                    <a:pt x="59" y="105"/>
                    <a:pt x="67" y="115"/>
                    <a:pt x="75" y="125"/>
                  </a:cubicBezTo>
                  <a:cubicBezTo>
                    <a:pt x="76" y="123"/>
                    <a:pt x="77" y="121"/>
                    <a:pt x="78" y="119"/>
                  </a:cubicBezTo>
                  <a:cubicBezTo>
                    <a:pt x="73" y="113"/>
                    <a:pt x="68" y="106"/>
                    <a:pt x="63" y="101"/>
                  </a:cubicBezTo>
                  <a:cubicBezTo>
                    <a:pt x="61" y="98"/>
                    <a:pt x="59" y="95"/>
                    <a:pt x="57" y="92"/>
                  </a:cubicBezTo>
                  <a:moveTo>
                    <a:pt x="76" y="83"/>
                  </a:moveTo>
                  <a:cubicBezTo>
                    <a:pt x="74" y="84"/>
                    <a:pt x="73" y="85"/>
                    <a:pt x="72" y="85"/>
                  </a:cubicBezTo>
                  <a:cubicBezTo>
                    <a:pt x="73" y="87"/>
                    <a:pt x="74" y="89"/>
                    <a:pt x="75" y="91"/>
                  </a:cubicBezTo>
                  <a:cubicBezTo>
                    <a:pt x="79" y="95"/>
                    <a:pt x="84" y="100"/>
                    <a:pt x="88" y="106"/>
                  </a:cubicBezTo>
                  <a:cubicBezTo>
                    <a:pt x="89" y="104"/>
                    <a:pt x="90" y="103"/>
                    <a:pt x="91" y="102"/>
                  </a:cubicBezTo>
                  <a:cubicBezTo>
                    <a:pt x="85" y="96"/>
                    <a:pt x="80" y="90"/>
                    <a:pt x="76" y="83"/>
                  </a:cubicBezTo>
                  <a:moveTo>
                    <a:pt x="61" y="57"/>
                  </a:moveTo>
                  <a:cubicBezTo>
                    <a:pt x="62" y="62"/>
                    <a:pt x="63" y="67"/>
                    <a:pt x="65" y="71"/>
                  </a:cubicBezTo>
                  <a:cubicBezTo>
                    <a:pt x="66" y="70"/>
                    <a:pt x="66" y="70"/>
                    <a:pt x="67" y="70"/>
                  </a:cubicBezTo>
                  <a:cubicBezTo>
                    <a:pt x="66" y="68"/>
                    <a:pt x="66" y="66"/>
                    <a:pt x="65" y="65"/>
                  </a:cubicBezTo>
                  <a:cubicBezTo>
                    <a:pt x="64" y="62"/>
                    <a:pt x="63" y="60"/>
                    <a:pt x="61" y="57"/>
                  </a:cubicBezTo>
                  <a:moveTo>
                    <a:pt x="8" y="0"/>
                  </a:moveTo>
                  <a:cubicBezTo>
                    <a:pt x="6" y="1"/>
                    <a:pt x="5" y="2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1" y="8"/>
                    <a:pt x="2" y="10"/>
                    <a:pt x="3" y="12"/>
                  </a:cubicBezTo>
                  <a:cubicBezTo>
                    <a:pt x="14" y="34"/>
                    <a:pt x="27" y="58"/>
                    <a:pt x="43" y="82"/>
                  </a:cubicBezTo>
                  <a:cubicBezTo>
                    <a:pt x="45" y="81"/>
                    <a:pt x="47" y="80"/>
                    <a:pt x="49" y="78"/>
                  </a:cubicBezTo>
                  <a:cubicBezTo>
                    <a:pt x="36" y="57"/>
                    <a:pt x="25" y="36"/>
                    <a:pt x="15" y="16"/>
                  </a:cubicBezTo>
                  <a:cubicBezTo>
                    <a:pt x="13" y="11"/>
                    <a:pt x="10" y="5"/>
                    <a:pt x="8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47"/>
            <p:cNvSpPr>
              <a:spLocks/>
            </p:cNvSpPr>
            <p:nvPr/>
          </p:nvSpPr>
          <p:spPr bwMode="auto">
            <a:xfrm>
              <a:off x="2033" y="2363"/>
              <a:ext cx="108" cy="138"/>
            </a:xfrm>
            <a:custGeom>
              <a:avLst/>
              <a:gdLst>
                <a:gd name="T0" fmla="*/ 10 w 98"/>
                <a:gd name="T1" fmla="*/ 0 h 125"/>
                <a:gd name="T2" fmla="*/ 37 w 98"/>
                <a:gd name="T3" fmla="*/ 77 h 125"/>
                <a:gd name="T4" fmla="*/ 81 w 98"/>
                <a:gd name="T5" fmla="*/ 125 h 125"/>
                <a:gd name="T6" fmla="*/ 85 w 98"/>
                <a:gd name="T7" fmla="*/ 119 h 125"/>
                <a:gd name="T8" fmla="*/ 62 w 98"/>
                <a:gd name="T9" fmla="*/ 89 h 125"/>
                <a:gd name="T10" fmla="*/ 67 w 98"/>
                <a:gd name="T11" fmla="*/ 86 h 125"/>
                <a:gd name="T12" fmla="*/ 73 w 98"/>
                <a:gd name="T13" fmla="*/ 95 h 125"/>
                <a:gd name="T14" fmla="*/ 88 w 98"/>
                <a:gd name="T15" fmla="*/ 113 h 125"/>
                <a:gd name="T16" fmla="*/ 98 w 98"/>
                <a:gd name="T17" fmla="*/ 100 h 125"/>
                <a:gd name="T18" fmla="*/ 85 w 98"/>
                <a:gd name="T19" fmla="*/ 85 h 125"/>
                <a:gd name="T20" fmla="*/ 82 w 98"/>
                <a:gd name="T21" fmla="*/ 79 h 125"/>
                <a:gd name="T22" fmla="*/ 86 w 98"/>
                <a:gd name="T23" fmla="*/ 77 h 125"/>
                <a:gd name="T24" fmla="*/ 77 w 98"/>
                <a:gd name="T25" fmla="*/ 64 h 125"/>
                <a:gd name="T26" fmla="*/ 75 w 98"/>
                <a:gd name="T27" fmla="*/ 65 h 125"/>
                <a:gd name="T28" fmla="*/ 71 w 98"/>
                <a:gd name="T29" fmla="*/ 51 h 125"/>
                <a:gd name="T30" fmla="*/ 55 w 98"/>
                <a:gd name="T31" fmla="*/ 21 h 125"/>
                <a:gd name="T32" fmla="*/ 54 w 98"/>
                <a:gd name="T33" fmla="*/ 33 h 125"/>
                <a:gd name="T34" fmla="*/ 60 w 98"/>
                <a:gd name="T35" fmla="*/ 72 h 125"/>
                <a:gd name="T36" fmla="*/ 59 w 98"/>
                <a:gd name="T37" fmla="*/ 72 h 125"/>
                <a:gd name="T38" fmla="*/ 53 w 98"/>
                <a:gd name="T39" fmla="*/ 76 h 125"/>
                <a:gd name="T40" fmla="*/ 13 w 98"/>
                <a:gd name="T41" fmla="*/ 6 h 125"/>
                <a:gd name="T42" fmla="*/ 10 w 98"/>
                <a:gd name="T4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25">
                  <a:moveTo>
                    <a:pt x="10" y="0"/>
                  </a:moveTo>
                  <a:cubicBezTo>
                    <a:pt x="0" y="10"/>
                    <a:pt x="5" y="27"/>
                    <a:pt x="37" y="77"/>
                  </a:cubicBezTo>
                  <a:cubicBezTo>
                    <a:pt x="50" y="97"/>
                    <a:pt x="65" y="113"/>
                    <a:pt x="81" y="125"/>
                  </a:cubicBezTo>
                  <a:cubicBezTo>
                    <a:pt x="82" y="123"/>
                    <a:pt x="84" y="121"/>
                    <a:pt x="85" y="119"/>
                  </a:cubicBezTo>
                  <a:cubicBezTo>
                    <a:pt x="77" y="109"/>
                    <a:pt x="69" y="99"/>
                    <a:pt x="62" y="89"/>
                  </a:cubicBezTo>
                  <a:cubicBezTo>
                    <a:pt x="64" y="88"/>
                    <a:pt x="65" y="87"/>
                    <a:pt x="67" y="86"/>
                  </a:cubicBezTo>
                  <a:cubicBezTo>
                    <a:pt x="69" y="89"/>
                    <a:pt x="71" y="92"/>
                    <a:pt x="73" y="95"/>
                  </a:cubicBezTo>
                  <a:cubicBezTo>
                    <a:pt x="78" y="100"/>
                    <a:pt x="83" y="107"/>
                    <a:pt x="88" y="113"/>
                  </a:cubicBezTo>
                  <a:cubicBezTo>
                    <a:pt x="91" y="109"/>
                    <a:pt x="95" y="104"/>
                    <a:pt x="98" y="100"/>
                  </a:cubicBezTo>
                  <a:cubicBezTo>
                    <a:pt x="94" y="94"/>
                    <a:pt x="89" y="89"/>
                    <a:pt x="85" y="85"/>
                  </a:cubicBezTo>
                  <a:cubicBezTo>
                    <a:pt x="84" y="83"/>
                    <a:pt x="83" y="81"/>
                    <a:pt x="82" y="79"/>
                  </a:cubicBezTo>
                  <a:cubicBezTo>
                    <a:pt x="83" y="79"/>
                    <a:pt x="84" y="78"/>
                    <a:pt x="86" y="77"/>
                  </a:cubicBezTo>
                  <a:cubicBezTo>
                    <a:pt x="83" y="73"/>
                    <a:pt x="80" y="68"/>
                    <a:pt x="77" y="64"/>
                  </a:cubicBezTo>
                  <a:cubicBezTo>
                    <a:pt x="76" y="64"/>
                    <a:pt x="76" y="64"/>
                    <a:pt x="75" y="65"/>
                  </a:cubicBezTo>
                  <a:cubicBezTo>
                    <a:pt x="73" y="61"/>
                    <a:pt x="72" y="56"/>
                    <a:pt x="71" y="51"/>
                  </a:cubicBezTo>
                  <a:cubicBezTo>
                    <a:pt x="66" y="39"/>
                    <a:pt x="60" y="29"/>
                    <a:pt x="55" y="21"/>
                  </a:cubicBezTo>
                  <a:cubicBezTo>
                    <a:pt x="54" y="25"/>
                    <a:pt x="54" y="29"/>
                    <a:pt x="54" y="33"/>
                  </a:cubicBezTo>
                  <a:cubicBezTo>
                    <a:pt x="54" y="47"/>
                    <a:pt x="56" y="60"/>
                    <a:pt x="60" y="72"/>
                  </a:cubicBezTo>
                  <a:cubicBezTo>
                    <a:pt x="60" y="72"/>
                    <a:pt x="60" y="72"/>
                    <a:pt x="59" y="72"/>
                  </a:cubicBezTo>
                  <a:cubicBezTo>
                    <a:pt x="57" y="74"/>
                    <a:pt x="55" y="75"/>
                    <a:pt x="53" y="76"/>
                  </a:cubicBezTo>
                  <a:cubicBezTo>
                    <a:pt x="37" y="52"/>
                    <a:pt x="24" y="28"/>
                    <a:pt x="13" y="6"/>
                  </a:cubicBezTo>
                  <a:cubicBezTo>
                    <a:pt x="12" y="4"/>
                    <a:pt x="11" y="2"/>
                    <a:pt x="1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48"/>
            <p:cNvSpPr>
              <a:spLocks/>
            </p:cNvSpPr>
            <p:nvPr/>
          </p:nvSpPr>
          <p:spPr bwMode="auto">
            <a:xfrm>
              <a:off x="2182" y="2506"/>
              <a:ext cx="60" cy="39"/>
            </a:xfrm>
            <a:custGeom>
              <a:avLst/>
              <a:gdLst>
                <a:gd name="T0" fmla="*/ 8 w 55"/>
                <a:gd name="T1" fmla="*/ 0 h 35"/>
                <a:gd name="T2" fmla="*/ 7 w 55"/>
                <a:gd name="T3" fmla="*/ 1 h 35"/>
                <a:gd name="T4" fmla="*/ 0 w 55"/>
                <a:gd name="T5" fmla="*/ 7 h 35"/>
                <a:gd name="T6" fmla="*/ 17 w 55"/>
                <a:gd name="T7" fmla="*/ 32 h 35"/>
                <a:gd name="T8" fmla="*/ 38 w 55"/>
                <a:gd name="T9" fmla="*/ 35 h 35"/>
                <a:gd name="T10" fmla="*/ 48 w 55"/>
                <a:gd name="T11" fmla="*/ 33 h 35"/>
                <a:gd name="T12" fmla="*/ 8 w 55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6" y="15"/>
                    <a:pt x="12" y="24"/>
                    <a:pt x="17" y="32"/>
                  </a:cubicBezTo>
                  <a:cubicBezTo>
                    <a:pt x="25" y="34"/>
                    <a:pt x="32" y="35"/>
                    <a:pt x="38" y="35"/>
                  </a:cubicBezTo>
                  <a:cubicBezTo>
                    <a:pt x="43" y="35"/>
                    <a:pt x="46" y="35"/>
                    <a:pt x="48" y="33"/>
                  </a:cubicBezTo>
                  <a:cubicBezTo>
                    <a:pt x="55" y="28"/>
                    <a:pt x="34" y="17"/>
                    <a:pt x="8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49"/>
            <p:cNvSpPr>
              <a:spLocks noEditPoints="1"/>
            </p:cNvSpPr>
            <p:nvPr/>
          </p:nvSpPr>
          <p:spPr bwMode="auto">
            <a:xfrm>
              <a:off x="2155" y="2499"/>
              <a:ext cx="46" cy="43"/>
            </a:xfrm>
            <a:custGeom>
              <a:avLst/>
              <a:gdLst>
                <a:gd name="T0" fmla="*/ 0 w 41"/>
                <a:gd name="T1" fmla="*/ 21 h 39"/>
                <a:gd name="T2" fmla="*/ 0 w 41"/>
                <a:gd name="T3" fmla="*/ 22 h 39"/>
                <a:gd name="T4" fmla="*/ 0 w 41"/>
                <a:gd name="T5" fmla="*/ 22 h 39"/>
                <a:gd name="T6" fmla="*/ 2 w 41"/>
                <a:gd name="T7" fmla="*/ 24 h 39"/>
                <a:gd name="T8" fmla="*/ 0 w 41"/>
                <a:gd name="T9" fmla="*/ 21 h 39"/>
                <a:gd name="T10" fmla="*/ 22 w 41"/>
                <a:gd name="T11" fmla="*/ 0 h 39"/>
                <a:gd name="T12" fmla="*/ 19 w 41"/>
                <a:gd name="T13" fmla="*/ 4 h 39"/>
                <a:gd name="T14" fmla="*/ 12 w 41"/>
                <a:gd name="T15" fmla="*/ 10 h 39"/>
                <a:gd name="T16" fmla="*/ 30 w 41"/>
                <a:gd name="T17" fmla="*/ 36 h 39"/>
                <a:gd name="T18" fmla="*/ 41 w 41"/>
                <a:gd name="T19" fmla="*/ 39 h 39"/>
                <a:gd name="T20" fmla="*/ 24 w 41"/>
                <a:gd name="T21" fmla="*/ 14 h 39"/>
                <a:gd name="T22" fmla="*/ 31 w 41"/>
                <a:gd name="T23" fmla="*/ 8 h 39"/>
                <a:gd name="T24" fmla="*/ 32 w 41"/>
                <a:gd name="T25" fmla="*/ 7 h 39"/>
                <a:gd name="T26" fmla="*/ 22 w 41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9"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2" y="24"/>
                  </a:cubicBezTo>
                  <a:cubicBezTo>
                    <a:pt x="1" y="23"/>
                    <a:pt x="1" y="22"/>
                    <a:pt x="0" y="21"/>
                  </a:cubicBezTo>
                  <a:moveTo>
                    <a:pt x="22" y="0"/>
                  </a:moveTo>
                  <a:cubicBezTo>
                    <a:pt x="21" y="1"/>
                    <a:pt x="20" y="3"/>
                    <a:pt x="19" y="4"/>
                  </a:cubicBezTo>
                  <a:cubicBezTo>
                    <a:pt x="16" y="6"/>
                    <a:pt x="14" y="8"/>
                    <a:pt x="12" y="10"/>
                  </a:cubicBezTo>
                  <a:cubicBezTo>
                    <a:pt x="18" y="18"/>
                    <a:pt x="24" y="27"/>
                    <a:pt x="30" y="36"/>
                  </a:cubicBezTo>
                  <a:cubicBezTo>
                    <a:pt x="34" y="37"/>
                    <a:pt x="38" y="38"/>
                    <a:pt x="41" y="39"/>
                  </a:cubicBezTo>
                  <a:cubicBezTo>
                    <a:pt x="36" y="31"/>
                    <a:pt x="30" y="22"/>
                    <a:pt x="24" y="14"/>
                  </a:cubicBezTo>
                  <a:cubicBezTo>
                    <a:pt x="26" y="12"/>
                    <a:pt x="28" y="10"/>
                    <a:pt x="31" y="8"/>
                  </a:cubicBezTo>
                  <a:cubicBezTo>
                    <a:pt x="31" y="7"/>
                    <a:pt x="31" y="7"/>
                    <a:pt x="32" y="7"/>
                  </a:cubicBezTo>
                  <a:cubicBezTo>
                    <a:pt x="29" y="5"/>
                    <a:pt x="26" y="2"/>
                    <a:pt x="22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50"/>
            <p:cNvSpPr>
              <a:spLocks/>
            </p:cNvSpPr>
            <p:nvPr/>
          </p:nvSpPr>
          <p:spPr bwMode="auto">
            <a:xfrm>
              <a:off x="2148" y="2489"/>
              <a:ext cx="40" cy="49"/>
            </a:xfrm>
            <a:custGeom>
              <a:avLst/>
              <a:gdLst>
                <a:gd name="T0" fmla="*/ 18 w 37"/>
                <a:gd name="T1" fmla="*/ 0 h 45"/>
                <a:gd name="T2" fmla="*/ 0 w 37"/>
                <a:gd name="T3" fmla="*/ 28 h 45"/>
                <a:gd name="T4" fmla="*/ 7 w 37"/>
                <a:gd name="T5" fmla="*/ 31 h 45"/>
                <a:gd name="T6" fmla="*/ 7 w 37"/>
                <a:gd name="T7" fmla="*/ 31 h 45"/>
                <a:gd name="T8" fmla="*/ 7 w 37"/>
                <a:gd name="T9" fmla="*/ 30 h 45"/>
                <a:gd name="T10" fmla="*/ 9 w 37"/>
                <a:gd name="T11" fmla="*/ 33 h 45"/>
                <a:gd name="T12" fmla="*/ 37 w 37"/>
                <a:gd name="T13" fmla="*/ 45 h 45"/>
                <a:gd name="T14" fmla="*/ 19 w 37"/>
                <a:gd name="T15" fmla="*/ 19 h 45"/>
                <a:gd name="T16" fmla="*/ 26 w 37"/>
                <a:gd name="T17" fmla="*/ 13 h 45"/>
                <a:gd name="T18" fmla="*/ 29 w 37"/>
                <a:gd name="T19" fmla="*/ 9 h 45"/>
                <a:gd name="T20" fmla="*/ 18 w 37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5">
                  <a:moveTo>
                    <a:pt x="18" y="0"/>
                  </a:moveTo>
                  <a:cubicBezTo>
                    <a:pt x="12" y="9"/>
                    <a:pt x="6" y="18"/>
                    <a:pt x="0" y="28"/>
                  </a:cubicBezTo>
                  <a:cubicBezTo>
                    <a:pt x="2" y="29"/>
                    <a:pt x="5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8" y="31"/>
                    <a:pt x="8" y="32"/>
                    <a:pt x="9" y="33"/>
                  </a:cubicBezTo>
                  <a:cubicBezTo>
                    <a:pt x="19" y="38"/>
                    <a:pt x="28" y="42"/>
                    <a:pt x="37" y="45"/>
                  </a:cubicBezTo>
                  <a:cubicBezTo>
                    <a:pt x="31" y="36"/>
                    <a:pt x="25" y="27"/>
                    <a:pt x="19" y="19"/>
                  </a:cubicBezTo>
                  <a:cubicBezTo>
                    <a:pt x="21" y="17"/>
                    <a:pt x="23" y="15"/>
                    <a:pt x="26" y="13"/>
                  </a:cubicBezTo>
                  <a:cubicBezTo>
                    <a:pt x="27" y="12"/>
                    <a:pt x="28" y="10"/>
                    <a:pt x="29" y="9"/>
                  </a:cubicBezTo>
                  <a:cubicBezTo>
                    <a:pt x="26" y="6"/>
                    <a:pt x="22" y="3"/>
                    <a:pt x="18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51"/>
            <p:cNvSpPr>
              <a:spLocks/>
            </p:cNvSpPr>
            <p:nvPr/>
          </p:nvSpPr>
          <p:spPr bwMode="auto">
            <a:xfrm>
              <a:off x="2157" y="2481"/>
              <a:ext cx="9" cy="9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7 w 9"/>
                <a:gd name="T5" fmla="*/ 8 h 8"/>
                <a:gd name="T6" fmla="*/ 9 w 9"/>
                <a:gd name="T7" fmla="*/ 6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5" y="5"/>
                    <a:pt x="7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52"/>
            <p:cNvSpPr>
              <a:spLocks noEditPoints="1"/>
            </p:cNvSpPr>
            <p:nvPr/>
          </p:nvSpPr>
          <p:spPr bwMode="auto">
            <a:xfrm>
              <a:off x="2139" y="2481"/>
              <a:ext cx="25" cy="30"/>
            </a:xfrm>
            <a:custGeom>
              <a:avLst/>
              <a:gdLst>
                <a:gd name="T0" fmla="*/ 3 w 23"/>
                <a:gd name="T1" fmla="*/ 20 h 27"/>
                <a:gd name="T2" fmla="*/ 0 w 23"/>
                <a:gd name="T3" fmla="*/ 24 h 27"/>
                <a:gd name="T4" fmla="*/ 3 w 23"/>
                <a:gd name="T5" fmla="*/ 27 h 27"/>
                <a:gd name="T6" fmla="*/ 6 w 23"/>
                <a:gd name="T7" fmla="*/ 24 h 27"/>
                <a:gd name="T8" fmla="*/ 3 w 23"/>
                <a:gd name="T9" fmla="*/ 20 h 27"/>
                <a:gd name="T10" fmla="*/ 16 w 23"/>
                <a:gd name="T11" fmla="*/ 0 h 27"/>
                <a:gd name="T12" fmla="*/ 12 w 23"/>
                <a:gd name="T13" fmla="*/ 6 h 27"/>
                <a:gd name="T14" fmla="*/ 18 w 23"/>
                <a:gd name="T15" fmla="*/ 13 h 27"/>
                <a:gd name="T16" fmla="*/ 23 w 23"/>
                <a:gd name="T17" fmla="*/ 8 h 27"/>
                <a:gd name="T18" fmla="*/ 16 w 2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3" y="20"/>
                  </a:moveTo>
                  <a:cubicBezTo>
                    <a:pt x="2" y="21"/>
                    <a:pt x="1" y="23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cubicBezTo>
                    <a:pt x="4" y="26"/>
                    <a:pt x="5" y="25"/>
                    <a:pt x="6" y="24"/>
                  </a:cubicBezTo>
                  <a:cubicBezTo>
                    <a:pt x="5" y="23"/>
                    <a:pt x="4" y="21"/>
                    <a:pt x="3" y="20"/>
                  </a:cubicBezTo>
                  <a:moveTo>
                    <a:pt x="16" y="0"/>
                  </a:moveTo>
                  <a:cubicBezTo>
                    <a:pt x="15" y="2"/>
                    <a:pt x="13" y="4"/>
                    <a:pt x="12" y="6"/>
                  </a:cubicBezTo>
                  <a:cubicBezTo>
                    <a:pt x="14" y="8"/>
                    <a:pt x="16" y="11"/>
                    <a:pt x="18" y="13"/>
                  </a:cubicBezTo>
                  <a:cubicBezTo>
                    <a:pt x="19" y="11"/>
                    <a:pt x="21" y="10"/>
                    <a:pt x="23" y="8"/>
                  </a:cubicBezTo>
                  <a:cubicBezTo>
                    <a:pt x="21" y="5"/>
                    <a:pt x="18" y="2"/>
                    <a:pt x="16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3"/>
            <p:cNvSpPr>
              <a:spLocks/>
            </p:cNvSpPr>
            <p:nvPr/>
          </p:nvSpPr>
          <p:spPr bwMode="auto">
            <a:xfrm>
              <a:off x="2137" y="2488"/>
              <a:ext cx="31" cy="32"/>
            </a:xfrm>
            <a:custGeom>
              <a:avLst/>
              <a:gdLst>
                <a:gd name="T0" fmla="*/ 14 w 28"/>
                <a:gd name="T1" fmla="*/ 0 h 29"/>
                <a:gd name="T2" fmla="*/ 5 w 28"/>
                <a:gd name="T3" fmla="*/ 14 h 29"/>
                <a:gd name="T4" fmla="*/ 8 w 28"/>
                <a:gd name="T5" fmla="*/ 18 h 29"/>
                <a:gd name="T6" fmla="*/ 5 w 28"/>
                <a:gd name="T7" fmla="*/ 21 h 29"/>
                <a:gd name="T8" fmla="*/ 2 w 28"/>
                <a:gd name="T9" fmla="*/ 18 h 29"/>
                <a:gd name="T10" fmla="*/ 0 w 28"/>
                <a:gd name="T11" fmla="*/ 22 h 29"/>
                <a:gd name="T12" fmla="*/ 10 w 28"/>
                <a:gd name="T13" fmla="*/ 29 h 29"/>
                <a:gd name="T14" fmla="*/ 28 w 28"/>
                <a:gd name="T15" fmla="*/ 1 h 29"/>
                <a:gd name="T16" fmla="*/ 27 w 28"/>
                <a:gd name="T17" fmla="*/ 0 h 29"/>
                <a:gd name="T18" fmla="*/ 25 w 28"/>
                <a:gd name="T19" fmla="*/ 2 h 29"/>
                <a:gd name="T20" fmla="*/ 20 w 28"/>
                <a:gd name="T21" fmla="*/ 7 h 29"/>
                <a:gd name="T22" fmla="*/ 14 w 28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cubicBezTo>
                    <a:pt x="11" y="4"/>
                    <a:pt x="8" y="9"/>
                    <a:pt x="5" y="14"/>
                  </a:cubicBezTo>
                  <a:cubicBezTo>
                    <a:pt x="6" y="15"/>
                    <a:pt x="7" y="17"/>
                    <a:pt x="8" y="18"/>
                  </a:cubicBezTo>
                  <a:cubicBezTo>
                    <a:pt x="7" y="19"/>
                    <a:pt x="6" y="20"/>
                    <a:pt x="5" y="21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3" y="24"/>
                    <a:pt x="7" y="27"/>
                    <a:pt x="10" y="29"/>
                  </a:cubicBezTo>
                  <a:cubicBezTo>
                    <a:pt x="16" y="19"/>
                    <a:pt x="22" y="10"/>
                    <a:pt x="28" y="1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3" y="4"/>
                    <a:pt x="21" y="5"/>
                    <a:pt x="20" y="7"/>
                  </a:cubicBezTo>
                  <a:cubicBezTo>
                    <a:pt x="18" y="5"/>
                    <a:pt x="16" y="2"/>
                    <a:pt x="14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54"/>
            <p:cNvSpPr>
              <a:spLocks/>
            </p:cNvSpPr>
            <p:nvPr/>
          </p:nvSpPr>
          <p:spPr bwMode="auto">
            <a:xfrm>
              <a:off x="2122" y="2469"/>
              <a:ext cx="35" cy="43"/>
            </a:xfrm>
            <a:custGeom>
              <a:avLst/>
              <a:gdLst>
                <a:gd name="T0" fmla="*/ 20 w 31"/>
                <a:gd name="T1" fmla="*/ 0 h 39"/>
                <a:gd name="T2" fmla="*/ 17 w 31"/>
                <a:gd name="T3" fmla="*/ 4 h 39"/>
                <a:gd name="T4" fmla="*/ 7 w 31"/>
                <a:gd name="T5" fmla="*/ 17 h 39"/>
                <a:gd name="T6" fmla="*/ 4 w 31"/>
                <a:gd name="T7" fmla="*/ 23 h 39"/>
                <a:gd name="T8" fmla="*/ 0 w 31"/>
                <a:gd name="T9" fmla="*/ 29 h 39"/>
                <a:gd name="T10" fmla="*/ 13 w 31"/>
                <a:gd name="T11" fmla="*/ 39 h 39"/>
                <a:gd name="T12" fmla="*/ 15 w 31"/>
                <a:gd name="T13" fmla="*/ 35 h 39"/>
                <a:gd name="T14" fmla="*/ 18 w 31"/>
                <a:gd name="T15" fmla="*/ 31 h 39"/>
                <a:gd name="T16" fmla="*/ 27 w 31"/>
                <a:gd name="T17" fmla="*/ 17 h 39"/>
                <a:gd name="T18" fmla="*/ 31 w 31"/>
                <a:gd name="T19" fmla="*/ 11 h 39"/>
                <a:gd name="T20" fmla="*/ 31 w 31"/>
                <a:gd name="T21" fmla="*/ 11 h 39"/>
                <a:gd name="T22" fmla="*/ 20 w 31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9">
                  <a:moveTo>
                    <a:pt x="20" y="0"/>
                  </a:moveTo>
                  <a:cubicBezTo>
                    <a:pt x="19" y="1"/>
                    <a:pt x="18" y="2"/>
                    <a:pt x="17" y="4"/>
                  </a:cubicBezTo>
                  <a:cubicBezTo>
                    <a:pt x="14" y="8"/>
                    <a:pt x="10" y="13"/>
                    <a:pt x="7" y="17"/>
                  </a:cubicBezTo>
                  <a:cubicBezTo>
                    <a:pt x="6" y="19"/>
                    <a:pt x="5" y="21"/>
                    <a:pt x="4" y="23"/>
                  </a:cubicBezTo>
                  <a:cubicBezTo>
                    <a:pt x="3" y="25"/>
                    <a:pt x="1" y="27"/>
                    <a:pt x="0" y="29"/>
                  </a:cubicBezTo>
                  <a:cubicBezTo>
                    <a:pt x="4" y="33"/>
                    <a:pt x="8" y="36"/>
                    <a:pt x="13" y="39"/>
                  </a:cubicBezTo>
                  <a:cubicBezTo>
                    <a:pt x="14" y="38"/>
                    <a:pt x="14" y="36"/>
                    <a:pt x="15" y="35"/>
                  </a:cubicBezTo>
                  <a:cubicBezTo>
                    <a:pt x="16" y="34"/>
                    <a:pt x="17" y="32"/>
                    <a:pt x="18" y="31"/>
                  </a:cubicBezTo>
                  <a:cubicBezTo>
                    <a:pt x="21" y="26"/>
                    <a:pt x="24" y="21"/>
                    <a:pt x="27" y="17"/>
                  </a:cubicBezTo>
                  <a:cubicBezTo>
                    <a:pt x="28" y="15"/>
                    <a:pt x="30" y="13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7" y="7"/>
                    <a:pt x="24" y="4"/>
                    <a:pt x="2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55"/>
            <p:cNvSpPr>
              <a:spLocks/>
            </p:cNvSpPr>
            <p:nvPr/>
          </p:nvSpPr>
          <p:spPr bwMode="auto">
            <a:xfrm>
              <a:off x="2023" y="2307"/>
              <a:ext cx="34" cy="73"/>
            </a:xfrm>
            <a:custGeom>
              <a:avLst/>
              <a:gdLst>
                <a:gd name="T0" fmla="*/ 31 w 31"/>
                <a:gd name="T1" fmla="*/ 59 h 66"/>
                <a:gd name="T2" fmla="*/ 31 w 31"/>
                <a:gd name="T3" fmla="*/ 59 h 66"/>
                <a:gd name="T4" fmla="*/ 21 w 31"/>
                <a:gd name="T5" fmla="*/ 42 h 66"/>
                <a:gd name="T6" fmla="*/ 12 w 31"/>
                <a:gd name="T7" fmla="*/ 9 h 66"/>
                <a:gd name="T8" fmla="*/ 13 w 31"/>
                <a:gd name="T9" fmla="*/ 2 h 66"/>
                <a:gd name="T10" fmla="*/ 1 w 31"/>
                <a:gd name="T11" fmla="*/ 0 h 66"/>
                <a:gd name="T12" fmla="*/ 0 w 31"/>
                <a:gd name="T13" fmla="*/ 9 h 66"/>
                <a:gd name="T14" fmla="*/ 11 w 31"/>
                <a:gd name="T15" fmla="*/ 48 h 66"/>
                <a:gd name="T16" fmla="*/ 22 w 31"/>
                <a:gd name="T17" fmla="*/ 66 h 66"/>
                <a:gd name="T18" fmla="*/ 31 w 31"/>
                <a:gd name="T1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6"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26" y="52"/>
                    <a:pt x="21" y="42"/>
                  </a:cubicBezTo>
                  <a:cubicBezTo>
                    <a:pt x="17" y="32"/>
                    <a:pt x="12" y="20"/>
                    <a:pt x="12" y="9"/>
                  </a:cubicBezTo>
                  <a:cubicBezTo>
                    <a:pt x="12" y="7"/>
                    <a:pt x="13" y="4"/>
                    <a:pt x="1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23"/>
                    <a:pt x="6" y="37"/>
                    <a:pt x="11" y="48"/>
                  </a:cubicBezTo>
                  <a:cubicBezTo>
                    <a:pt x="16" y="59"/>
                    <a:pt x="21" y="66"/>
                    <a:pt x="22" y="66"/>
                  </a:cubicBezTo>
                  <a:cubicBezTo>
                    <a:pt x="31" y="59"/>
                    <a:pt x="31" y="59"/>
                    <a:pt x="31" y="59"/>
                  </a:cubicBez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56"/>
            <p:cNvSpPr>
              <a:spLocks/>
            </p:cNvSpPr>
            <p:nvPr/>
          </p:nvSpPr>
          <p:spPr bwMode="auto">
            <a:xfrm>
              <a:off x="2020" y="2343"/>
              <a:ext cx="217" cy="207"/>
            </a:xfrm>
            <a:custGeom>
              <a:avLst/>
              <a:gdLst>
                <a:gd name="T0" fmla="*/ 37 w 197"/>
                <a:gd name="T1" fmla="*/ 91 h 188"/>
                <a:gd name="T2" fmla="*/ 13 w 197"/>
                <a:gd name="T3" fmla="*/ 11 h 188"/>
                <a:gd name="T4" fmla="*/ 75 w 197"/>
                <a:gd name="T5" fmla="*/ 73 h 188"/>
                <a:gd name="T6" fmla="*/ 183 w 197"/>
                <a:gd name="T7" fmla="*/ 177 h 188"/>
                <a:gd name="T8" fmla="*/ 37 w 197"/>
                <a:gd name="T9" fmla="*/ 9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8">
                  <a:moveTo>
                    <a:pt x="37" y="91"/>
                  </a:moveTo>
                  <a:cubicBezTo>
                    <a:pt x="2" y="37"/>
                    <a:pt x="0" y="22"/>
                    <a:pt x="13" y="11"/>
                  </a:cubicBezTo>
                  <a:cubicBezTo>
                    <a:pt x="26" y="0"/>
                    <a:pt x="48" y="13"/>
                    <a:pt x="75" y="73"/>
                  </a:cubicBezTo>
                  <a:cubicBezTo>
                    <a:pt x="104" y="137"/>
                    <a:pt x="197" y="166"/>
                    <a:pt x="183" y="177"/>
                  </a:cubicBezTo>
                  <a:cubicBezTo>
                    <a:pt x="170" y="188"/>
                    <a:pt x="84" y="164"/>
                    <a:pt x="37" y="91"/>
                  </a:cubicBezTo>
                  <a:close/>
                </a:path>
              </a:pathLst>
            </a:custGeom>
            <a:solidFill>
              <a:srgbClr val="D8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57"/>
            <p:cNvSpPr>
              <a:spLocks/>
            </p:cNvSpPr>
            <p:nvPr/>
          </p:nvSpPr>
          <p:spPr bwMode="auto">
            <a:xfrm>
              <a:off x="2075" y="2847"/>
              <a:ext cx="45" cy="30"/>
            </a:xfrm>
            <a:custGeom>
              <a:avLst/>
              <a:gdLst>
                <a:gd name="T0" fmla="*/ 9 w 41"/>
                <a:gd name="T1" fmla="*/ 0 h 27"/>
                <a:gd name="T2" fmla="*/ 0 w 41"/>
                <a:gd name="T3" fmla="*/ 9 h 27"/>
                <a:gd name="T4" fmla="*/ 20 w 41"/>
                <a:gd name="T5" fmla="*/ 21 h 27"/>
                <a:gd name="T6" fmla="*/ 41 w 41"/>
                <a:gd name="T7" fmla="*/ 27 h 27"/>
                <a:gd name="T8" fmla="*/ 41 w 41"/>
                <a:gd name="T9" fmla="*/ 26 h 27"/>
                <a:gd name="T10" fmla="*/ 41 w 41"/>
                <a:gd name="T11" fmla="*/ 25 h 27"/>
                <a:gd name="T12" fmla="*/ 20 w 41"/>
                <a:gd name="T13" fmla="*/ 8 h 27"/>
                <a:gd name="T14" fmla="*/ 9 w 4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9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6" y="14"/>
                    <a:pt x="13" y="18"/>
                    <a:pt x="20" y="21"/>
                  </a:cubicBezTo>
                  <a:cubicBezTo>
                    <a:pt x="27" y="24"/>
                    <a:pt x="35" y="26"/>
                    <a:pt x="41" y="27"/>
                  </a:cubicBezTo>
                  <a:cubicBezTo>
                    <a:pt x="41" y="27"/>
                    <a:pt x="41" y="27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34" y="20"/>
                    <a:pt x="27" y="14"/>
                    <a:pt x="20" y="8"/>
                  </a:cubicBezTo>
                  <a:cubicBezTo>
                    <a:pt x="16" y="6"/>
                    <a:pt x="12" y="3"/>
                    <a:pt x="9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58"/>
            <p:cNvSpPr>
              <a:spLocks/>
            </p:cNvSpPr>
            <p:nvPr/>
          </p:nvSpPr>
          <p:spPr bwMode="auto">
            <a:xfrm>
              <a:off x="2097" y="2856"/>
              <a:ext cx="28" cy="18"/>
            </a:xfrm>
            <a:custGeom>
              <a:avLst/>
              <a:gdLst>
                <a:gd name="T0" fmla="*/ 0 w 25"/>
                <a:gd name="T1" fmla="*/ 0 h 17"/>
                <a:gd name="T2" fmla="*/ 21 w 25"/>
                <a:gd name="T3" fmla="*/ 17 h 17"/>
                <a:gd name="T4" fmla="*/ 25 w 25"/>
                <a:gd name="T5" fmla="*/ 8 h 17"/>
                <a:gd name="T6" fmla="*/ 23 w 25"/>
                <a:gd name="T7" fmla="*/ 7 h 17"/>
                <a:gd name="T8" fmla="*/ 4 w 25"/>
                <a:gd name="T9" fmla="*/ 2 h 17"/>
                <a:gd name="T10" fmla="*/ 0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cubicBezTo>
                    <a:pt x="7" y="6"/>
                    <a:pt x="14" y="12"/>
                    <a:pt x="21" y="17"/>
                  </a:cubicBezTo>
                  <a:cubicBezTo>
                    <a:pt x="21" y="14"/>
                    <a:pt x="23" y="10"/>
                    <a:pt x="25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17" y="6"/>
                    <a:pt x="10" y="4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359"/>
            <p:cNvSpPr>
              <a:spLocks noEditPoints="1"/>
            </p:cNvSpPr>
            <p:nvPr/>
          </p:nvSpPr>
          <p:spPr bwMode="auto">
            <a:xfrm>
              <a:off x="2120" y="2823"/>
              <a:ext cx="258" cy="55"/>
            </a:xfrm>
            <a:custGeom>
              <a:avLst/>
              <a:gdLst>
                <a:gd name="T0" fmla="*/ 0 w 234"/>
                <a:gd name="T1" fmla="*/ 47 h 50"/>
                <a:gd name="T2" fmla="*/ 0 w 234"/>
                <a:gd name="T3" fmla="*/ 48 h 50"/>
                <a:gd name="T4" fmla="*/ 0 w 234"/>
                <a:gd name="T5" fmla="*/ 49 h 50"/>
                <a:gd name="T6" fmla="*/ 1 w 234"/>
                <a:gd name="T7" fmla="*/ 50 h 50"/>
                <a:gd name="T8" fmla="*/ 4 w 234"/>
                <a:gd name="T9" fmla="*/ 49 h 50"/>
                <a:gd name="T10" fmla="*/ 0 w 234"/>
                <a:gd name="T11" fmla="*/ 47 h 50"/>
                <a:gd name="T12" fmla="*/ 40 w 234"/>
                <a:gd name="T13" fmla="*/ 28 h 50"/>
                <a:gd name="T14" fmla="*/ 13 w 234"/>
                <a:gd name="T15" fmla="*/ 32 h 50"/>
                <a:gd name="T16" fmla="*/ 28 w 234"/>
                <a:gd name="T17" fmla="*/ 43 h 50"/>
                <a:gd name="T18" fmla="*/ 29 w 234"/>
                <a:gd name="T19" fmla="*/ 43 h 50"/>
                <a:gd name="T20" fmla="*/ 51 w 234"/>
                <a:gd name="T21" fmla="*/ 30 h 50"/>
                <a:gd name="T22" fmla="*/ 53 w 234"/>
                <a:gd name="T23" fmla="*/ 28 h 50"/>
                <a:gd name="T24" fmla="*/ 40 w 234"/>
                <a:gd name="T25" fmla="*/ 28 h 50"/>
                <a:gd name="T26" fmla="*/ 230 w 234"/>
                <a:gd name="T27" fmla="*/ 0 h 50"/>
                <a:gd name="T28" fmla="*/ 184 w 234"/>
                <a:gd name="T29" fmla="*/ 17 h 50"/>
                <a:gd name="T30" fmla="*/ 166 w 234"/>
                <a:gd name="T31" fmla="*/ 24 h 50"/>
                <a:gd name="T32" fmla="*/ 215 w 234"/>
                <a:gd name="T33" fmla="*/ 28 h 50"/>
                <a:gd name="T34" fmla="*/ 234 w 234"/>
                <a:gd name="T35" fmla="*/ 3 h 50"/>
                <a:gd name="T36" fmla="*/ 230 w 234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4" h="50">
                  <a:moveTo>
                    <a:pt x="0" y="47"/>
                  </a:moveTo>
                  <a:cubicBezTo>
                    <a:pt x="0" y="47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2" y="50"/>
                    <a:pt x="3" y="50"/>
                    <a:pt x="4" y="49"/>
                  </a:cubicBezTo>
                  <a:cubicBezTo>
                    <a:pt x="3" y="49"/>
                    <a:pt x="2" y="48"/>
                    <a:pt x="0" y="47"/>
                  </a:cubicBezTo>
                  <a:moveTo>
                    <a:pt x="40" y="28"/>
                  </a:moveTo>
                  <a:cubicBezTo>
                    <a:pt x="28" y="28"/>
                    <a:pt x="19" y="29"/>
                    <a:pt x="13" y="32"/>
                  </a:cubicBezTo>
                  <a:cubicBezTo>
                    <a:pt x="18" y="35"/>
                    <a:pt x="23" y="39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7" y="40"/>
                    <a:pt x="44" y="36"/>
                    <a:pt x="51" y="30"/>
                  </a:cubicBezTo>
                  <a:cubicBezTo>
                    <a:pt x="52" y="29"/>
                    <a:pt x="52" y="29"/>
                    <a:pt x="53" y="28"/>
                  </a:cubicBezTo>
                  <a:cubicBezTo>
                    <a:pt x="48" y="28"/>
                    <a:pt x="44" y="28"/>
                    <a:pt x="40" y="28"/>
                  </a:cubicBezTo>
                  <a:moveTo>
                    <a:pt x="230" y="0"/>
                  </a:moveTo>
                  <a:cubicBezTo>
                    <a:pt x="223" y="0"/>
                    <a:pt x="206" y="9"/>
                    <a:pt x="184" y="17"/>
                  </a:cubicBezTo>
                  <a:cubicBezTo>
                    <a:pt x="178" y="19"/>
                    <a:pt x="172" y="22"/>
                    <a:pt x="166" y="24"/>
                  </a:cubicBezTo>
                  <a:cubicBezTo>
                    <a:pt x="182" y="26"/>
                    <a:pt x="199" y="28"/>
                    <a:pt x="215" y="28"/>
                  </a:cubicBezTo>
                  <a:cubicBezTo>
                    <a:pt x="227" y="18"/>
                    <a:pt x="234" y="8"/>
                    <a:pt x="234" y="3"/>
                  </a:cubicBezTo>
                  <a:cubicBezTo>
                    <a:pt x="234" y="1"/>
                    <a:pt x="232" y="0"/>
                    <a:pt x="230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60"/>
            <p:cNvSpPr>
              <a:spLocks/>
            </p:cNvSpPr>
            <p:nvPr/>
          </p:nvSpPr>
          <p:spPr bwMode="auto">
            <a:xfrm>
              <a:off x="2130" y="2858"/>
              <a:ext cx="22" cy="14"/>
            </a:xfrm>
            <a:custGeom>
              <a:avLst/>
              <a:gdLst>
                <a:gd name="T0" fmla="*/ 4 w 20"/>
                <a:gd name="T1" fmla="*/ 0 h 13"/>
                <a:gd name="T2" fmla="*/ 0 w 20"/>
                <a:gd name="T3" fmla="*/ 2 h 13"/>
                <a:gd name="T4" fmla="*/ 7 w 20"/>
                <a:gd name="T5" fmla="*/ 7 h 13"/>
                <a:gd name="T6" fmla="*/ 16 w 20"/>
                <a:gd name="T7" fmla="*/ 13 h 13"/>
                <a:gd name="T8" fmla="*/ 20 w 20"/>
                <a:gd name="T9" fmla="*/ 11 h 13"/>
                <a:gd name="T10" fmla="*/ 19 w 20"/>
                <a:gd name="T11" fmla="*/ 11 h 13"/>
                <a:gd name="T12" fmla="*/ 4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4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2" y="3"/>
                    <a:pt x="5" y="5"/>
                    <a:pt x="7" y="7"/>
                  </a:cubicBezTo>
                  <a:cubicBezTo>
                    <a:pt x="10" y="9"/>
                    <a:pt x="13" y="11"/>
                    <a:pt x="16" y="13"/>
                  </a:cubicBezTo>
                  <a:cubicBezTo>
                    <a:pt x="18" y="12"/>
                    <a:pt x="19" y="12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4" y="7"/>
                    <a:pt x="9" y="3"/>
                    <a:pt x="4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1"/>
            <p:cNvSpPr>
              <a:spLocks/>
            </p:cNvSpPr>
            <p:nvPr/>
          </p:nvSpPr>
          <p:spPr bwMode="auto">
            <a:xfrm>
              <a:off x="2120" y="2860"/>
              <a:ext cx="28" cy="17"/>
            </a:xfrm>
            <a:custGeom>
              <a:avLst/>
              <a:gdLst>
                <a:gd name="T0" fmla="*/ 9 w 25"/>
                <a:gd name="T1" fmla="*/ 0 h 15"/>
                <a:gd name="T2" fmla="*/ 4 w 25"/>
                <a:gd name="T3" fmla="*/ 4 h 15"/>
                <a:gd name="T4" fmla="*/ 0 w 25"/>
                <a:gd name="T5" fmla="*/ 13 h 15"/>
                <a:gd name="T6" fmla="*/ 4 w 25"/>
                <a:gd name="T7" fmla="*/ 15 h 15"/>
                <a:gd name="T8" fmla="*/ 25 w 25"/>
                <a:gd name="T9" fmla="*/ 11 h 15"/>
                <a:gd name="T10" fmla="*/ 16 w 25"/>
                <a:gd name="T11" fmla="*/ 5 h 15"/>
                <a:gd name="T12" fmla="*/ 9 w 2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5">
                  <a:moveTo>
                    <a:pt x="9" y="0"/>
                  </a:moveTo>
                  <a:cubicBezTo>
                    <a:pt x="7" y="1"/>
                    <a:pt x="5" y="2"/>
                    <a:pt x="4" y="4"/>
                  </a:cubicBezTo>
                  <a:cubicBezTo>
                    <a:pt x="2" y="6"/>
                    <a:pt x="0" y="10"/>
                    <a:pt x="0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11" y="15"/>
                    <a:pt x="18" y="13"/>
                    <a:pt x="25" y="11"/>
                  </a:cubicBezTo>
                  <a:cubicBezTo>
                    <a:pt x="22" y="9"/>
                    <a:pt x="19" y="7"/>
                    <a:pt x="16" y="5"/>
                  </a:cubicBezTo>
                  <a:cubicBezTo>
                    <a:pt x="14" y="3"/>
                    <a:pt x="11" y="1"/>
                    <a:pt x="9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2"/>
            <p:cNvSpPr>
              <a:spLocks noEditPoints="1"/>
            </p:cNvSpPr>
            <p:nvPr/>
          </p:nvSpPr>
          <p:spPr bwMode="auto">
            <a:xfrm>
              <a:off x="2146" y="2859"/>
              <a:ext cx="185" cy="45"/>
            </a:xfrm>
            <a:custGeom>
              <a:avLst/>
              <a:gdLst>
                <a:gd name="T0" fmla="*/ 9 w 168"/>
                <a:gd name="T1" fmla="*/ 34 h 41"/>
                <a:gd name="T2" fmla="*/ 0 w 168"/>
                <a:gd name="T3" fmla="*/ 36 h 41"/>
                <a:gd name="T4" fmla="*/ 17 w 168"/>
                <a:gd name="T5" fmla="*/ 39 h 41"/>
                <a:gd name="T6" fmla="*/ 9 w 168"/>
                <a:gd name="T7" fmla="*/ 34 h 41"/>
                <a:gd name="T8" fmla="*/ 64 w 168"/>
                <a:gd name="T9" fmla="*/ 0 h 41"/>
                <a:gd name="T10" fmla="*/ 50 w 168"/>
                <a:gd name="T11" fmla="*/ 13 h 41"/>
                <a:gd name="T12" fmla="*/ 31 w 168"/>
                <a:gd name="T13" fmla="*/ 26 h 41"/>
                <a:gd name="T14" fmla="*/ 65 w 168"/>
                <a:gd name="T15" fmla="*/ 41 h 41"/>
                <a:gd name="T16" fmla="*/ 168 w 168"/>
                <a:gd name="T17" fmla="*/ 13 h 41"/>
                <a:gd name="T18" fmla="*/ 106 w 168"/>
                <a:gd name="T19" fmla="*/ 0 h 41"/>
                <a:gd name="T20" fmla="*/ 84 w 168"/>
                <a:gd name="T21" fmla="*/ 2 h 41"/>
                <a:gd name="T22" fmla="*/ 64 w 168"/>
                <a:gd name="T2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41">
                  <a:moveTo>
                    <a:pt x="9" y="34"/>
                  </a:moveTo>
                  <a:cubicBezTo>
                    <a:pt x="6" y="35"/>
                    <a:pt x="3" y="35"/>
                    <a:pt x="0" y="36"/>
                  </a:cubicBezTo>
                  <a:cubicBezTo>
                    <a:pt x="5" y="37"/>
                    <a:pt x="10" y="38"/>
                    <a:pt x="17" y="39"/>
                  </a:cubicBezTo>
                  <a:cubicBezTo>
                    <a:pt x="14" y="37"/>
                    <a:pt x="11" y="36"/>
                    <a:pt x="9" y="34"/>
                  </a:cubicBezTo>
                  <a:moveTo>
                    <a:pt x="64" y="0"/>
                  </a:moveTo>
                  <a:cubicBezTo>
                    <a:pt x="59" y="5"/>
                    <a:pt x="55" y="9"/>
                    <a:pt x="50" y="13"/>
                  </a:cubicBezTo>
                  <a:cubicBezTo>
                    <a:pt x="44" y="18"/>
                    <a:pt x="38" y="22"/>
                    <a:pt x="31" y="26"/>
                  </a:cubicBezTo>
                  <a:cubicBezTo>
                    <a:pt x="42" y="31"/>
                    <a:pt x="53" y="37"/>
                    <a:pt x="65" y="41"/>
                  </a:cubicBezTo>
                  <a:cubicBezTo>
                    <a:pt x="105" y="41"/>
                    <a:pt x="142" y="28"/>
                    <a:pt x="168" y="13"/>
                  </a:cubicBezTo>
                  <a:cubicBezTo>
                    <a:pt x="147" y="10"/>
                    <a:pt x="126" y="6"/>
                    <a:pt x="106" y="0"/>
                  </a:cubicBezTo>
                  <a:cubicBezTo>
                    <a:pt x="99" y="1"/>
                    <a:pt x="92" y="2"/>
                    <a:pt x="84" y="2"/>
                  </a:cubicBezTo>
                  <a:cubicBezTo>
                    <a:pt x="77" y="2"/>
                    <a:pt x="71" y="1"/>
                    <a:pt x="64" y="0"/>
                  </a:cubicBezTo>
                </a:path>
              </a:pathLst>
            </a:custGeom>
            <a:solidFill>
              <a:srgbClr val="FD9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3"/>
            <p:cNvSpPr>
              <a:spLocks/>
            </p:cNvSpPr>
            <p:nvPr/>
          </p:nvSpPr>
          <p:spPr bwMode="auto">
            <a:xfrm>
              <a:off x="2177" y="2888"/>
              <a:ext cx="40" cy="16"/>
            </a:xfrm>
            <a:custGeom>
              <a:avLst/>
              <a:gdLst>
                <a:gd name="T0" fmla="*/ 2 w 36"/>
                <a:gd name="T1" fmla="*/ 0 h 15"/>
                <a:gd name="T2" fmla="*/ 0 w 36"/>
                <a:gd name="T3" fmla="*/ 1 h 15"/>
                <a:gd name="T4" fmla="*/ 34 w 36"/>
                <a:gd name="T5" fmla="*/ 15 h 15"/>
                <a:gd name="T6" fmla="*/ 35 w 36"/>
                <a:gd name="T7" fmla="*/ 15 h 15"/>
                <a:gd name="T8" fmla="*/ 36 w 36"/>
                <a:gd name="T9" fmla="*/ 15 h 15"/>
                <a:gd name="T10" fmla="*/ 2 w 36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5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1" y="6"/>
                    <a:pt x="22" y="11"/>
                    <a:pt x="34" y="15"/>
                  </a:cubicBezTo>
                  <a:cubicBezTo>
                    <a:pt x="34" y="15"/>
                    <a:pt x="35" y="15"/>
                    <a:pt x="35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24" y="11"/>
                    <a:pt x="13" y="5"/>
                    <a:pt x="2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64"/>
            <p:cNvSpPr>
              <a:spLocks/>
            </p:cNvSpPr>
            <p:nvPr/>
          </p:nvSpPr>
          <p:spPr bwMode="auto">
            <a:xfrm>
              <a:off x="2155" y="2889"/>
              <a:ext cx="60" cy="15"/>
            </a:xfrm>
            <a:custGeom>
              <a:avLst/>
              <a:gdLst>
                <a:gd name="T0" fmla="*/ 20 w 54"/>
                <a:gd name="T1" fmla="*/ 0 h 14"/>
                <a:gd name="T2" fmla="*/ 0 w 54"/>
                <a:gd name="T3" fmla="*/ 7 h 14"/>
                <a:gd name="T4" fmla="*/ 8 w 54"/>
                <a:gd name="T5" fmla="*/ 12 h 14"/>
                <a:gd name="T6" fmla="*/ 48 w 54"/>
                <a:gd name="T7" fmla="*/ 14 h 14"/>
                <a:gd name="T8" fmla="*/ 54 w 54"/>
                <a:gd name="T9" fmla="*/ 14 h 14"/>
                <a:gd name="T10" fmla="*/ 20 w 5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4">
                  <a:moveTo>
                    <a:pt x="20" y="0"/>
                  </a:moveTo>
                  <a:cubicBezTo>
                    <a:pt x="13" y="3"/>
                    <a:pt x="7" y="5"/>
                    <a:pt x="0" y="7"/>
                  </a:cubicBezTo>
                  <a:cubicBezTo>
                    <a:pt x="2" y="9"/>
                    <a:pt x="5" y="10"/>
                    <a:pt x="8" y="12"/>
                  </a:cubicBezTo>
                  <a:cubicBezTo>
                    <a:pt x="19" y="13"/>
                    <a:pt x="32" y="14"/>
                    <a:pt x="48" y="14"/>
                  </a:cubicBezTo>
                  <a:cubicBezTo>
                    <a:pt x="50" y="14"/>
                    <a:pt x="52" y="14"/>
                    <a:pt x="54" y="14"/>
                  </a:cubicBezTo>
                  <a:cubicBezTo>
                    <a:pt x="42" y="10"/>
                    <a:pt x="31" y="5"/>
                    <a:pt x="20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65"/>
            <p:cNvSpPr>
              <a:spLocks/>
            </p:cNvSpPr>
            <p:nvPr/>
          </p:nvSpPr>
          <p:spPr bwMode="auto">
            <a:xfrm>
              <a:off x="2262" y="2859"/>
              <a:ext cx="73" cy="14"/>
            </a:xfrm>
            <a:custGeom>
              <a:avLst/>
              <a:gdLst>
                <a:gd name="T0" fmla="*/ 2 w 66"/>
                <a:gd name="T1" fmla="*/ 0 h 13"/>
                <a:gd name="T2" fmla="*/ 0 w 66"/>
                <a:gd name="T3" fmla="*/ 0 h 13"/>
                <a:gd name="T4" fmla="*/ 62 w 66"/>
                <a:gd name="T5" fmla="*/ 13 h 13"/>
                <a:gd name="T6" fmla="*/ 66 w 66"/>
                <a:gd name="T7" fmla="*/ 10 h 13"/>
                <a:gd name="T8" fmla="*/ 2 w 6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0" y="6"/>
                    <a:pt x="41" y="10"/>
                    <a:pt x="62" y="13"/>
                  </a:cubicBezTo>
                  <a:cubicBezTo>
                    <a:pt x="63" y="12"/>
                    <a:pt x="65" y="11"/>
                    <a:pt x="66" y="10"/>
                  </a:cubicBezTo>
                  <a:cubicBezTo>
                    <a:pt x="44" y="8"/>
                    <a:pt x="22" y="5"/>
                    <a:pt x="2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66"/>
            <p:cNvSpPr>
              <a:spLocks noEditPoints="1"/>
            </p:cNvSpPr>
            <p:nvPr/>
          </p:nvSpPr>
          <p:spPr bwMode="auto">
            <a:xfrm>
              <a:off x="2132" y="2856"/>
              <a:ext cx="84" cy="43"/>
            </a:xfrm>
            <a:custGeom>
              <a:avLst/>
              <a:gdLst>
                <a:gd name="T0" fmla="*/ 12 w 76"/>
                <a:gd name="T1" fmla="*/ 32 h 39"/>
                <a:gd name="T2" fmla="*/ 0 w 76"/>
                <a:gd name="T3" fmla="*/ 35 h 39"/>
                <a:gd name="T4" fmla="*/ 12 w 76"/>
                <a:gd name="T5" fmla="*/ 39 h 39"/>
                <a:gd name="T6" fmla="*/ 21 w 76"/>
                <a:gd name="T7" fmla="*/ 37 h 39"/>
                <a:gd name="T8" fmla="*/ 12 w 76"/>
                <a:gd name="T9" fmla="*/ 32 h 39"/>
                <a:gd name="T10" fmla="*/ 62 w 76"/>
                <a:gd name="T11" fmla="*/ 0 h 39"/>
                <a:gd name="T12" fmla="*/ 50 w 76"/>
                <a:gd name="T13" fmla="*/ 12 h 39"/>
                <a:gd name="T14" fmla="*/ 34 w 76"/>
                <a:gd name="T15" fmla="*/ 23 h 39"/>
                <a:gd name="T16" fmla="*/ 43 w 76"/>
                <a:gd name="T17" fmla="*/ 29 h 39"/>
                <a:gd name="T18" fmla="*/ 62 w 76"/>
                <a:gd name="T19" fmla="*/ 16 h 39"/>
                <a:gd name="T20" fmla="*/ 76 w 76"/>
                <a:gd name="T21" fmla="*/ 3 h 39"/>
                <a:gd name="T22" fmla="*/ 76 w 76"/>
                <a:gd name="T23" fmla="*/ 3 h 39"/>
                <a:gd name="T24" fmla="*/ 62 w 7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39">
                  <a:moveTo>
                    <a:pt x="12" y="32"/>
                  </a:moveTo>
                  <a:cubicBezTo>
                    <a:pt x="8" y="33"/>
                    <a:pt x="4" y="34"/>
                    <a:pt x="0" y="35"/>
                  </a:cubicBezTo>
                  <a:cubicBezTo>
                    <a:pt x="3" y="36"/>
                    <a:pt x="7" y="38"/>
                    <a:pt x="12" y="39"/>
                  </a:cubicBezTo>
                  <a:cubicBezTo>
                    <a:pt x="15" y="38"/>
                    <a:pt x="18" y="38"/>
                    <a:pt x="21" y="37"/>
                  </a:cubicBezTo>
                  <a:cubicBezTo>
                    <a:pt x="18" y="35"/>
                    <a:pt x="15" y="34"/>
                    <a:pt x="12" y="32"/>
                  </a:cubicBezTo>
                  <a:moveTo>
                    <a:pt x="62" y="0"/>
                  </a:moveTo>
                  <a:cubicBezTo>
                    <a:pt x="58" y="5"/>
                    <a:pt x="54" y="9"/>
                    <a:pt x="50" y="12"/>
                  </a:cubicBezTo>
                  <a:cubicBezTo>
                    <a:pt x="45" y="16"/>
                    <a:pt x="39" y="20"/>
                    <a:pt x="34" y="23"/>
                  </a:cubicBezTo>
                  <a:cubicBezTo>
                    <a:pt x="37" y="25"/>
                    <a:pt x="40" y="27"/>
                    <a:pt x="43" y="29"/>
                  </a:cubicBezTo>
                  <a:cubicBezTo>
                    <a:pt x="50" y="25"/>
                    <a:pt x="56" y="21"/>
                    <a:pt x="62" y="16"/>
                  </a:cubicBezTo>
                  <a:cubicBezTo>
                    <a:pt x="67" y="12"/>
                    <a:pt x="71" y="8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1" y="2"/>
                    <a:pt x="66" y="1"/>
                    <a:pt x="62" y="0"/>
                  </a:cubicBezTo>
                </a:path>
              </a:pathLst>
            </a:custGeom>
            <a:solidFill>
              <a:srgbClr val="FB8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67"/>
            <p:cNvSpPr>
              <a:spLocks/>
            </p:cNvSpPr>
            <p:nvPr/>
          </p:nvSpPr>
          <p:spPr bwMode="auto">
            <a:xfrm>
              <a:off x="2166" y="2881"/>
              <a:ext cx="14" cy="8"/>
            </a:xfrm>
            <a:custGeom>
              <a:avLst/>
              <a:gdLst>
                <a:gd name="T0" fmla="*/ 3 w 12"/>
                <a:gd name="T1" fmla="*/ 0 h 7"/>
                <a:gd name="T2" fmla="*/ 0 w 12"/>
                <a:gd name="T3" fmla="*/ 2 h 7"/>
                <a:gd name="T4" fmla="*/ 10 w 12"/>
                <a:gd name="T5" fmla="*/ 7 h 7"/>
                <a:gd name="T6" fmla="*/ 12 w 12"/>
                <a:gd name="T7" fmla="*/ 6 h 7"/>
                <a:gd name="T8" fmla="*/ 3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3"/>
                    <a:pt x="7" y="5"/>
                    <a:pt x="10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9" y="4"/>
                    <a:pt x="6" y="2"/>
                    <a:pt x="3" y="0"/>
                  </a:cubicBezTo>
                </a:path>
              </a:pathLst>
            </a:custGeom>
            <a:solidFill>
              <a:srgbClr val="F97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368"/>
            <p:cNvSpPr>
              <a:spLocks/>
            </p:cNvSpPr>
            <p:nvPr/>
          </p:nvSpPr>
          <p:spPr bwMode="auto">
            <a:xfrm>
              <a:off x="2146" y="2883"/>
              <a:ext cx="31" cy="13"/>
            </a:xfrm>
            <a:custGeom>
              <a:avLst/>
              <a:gdLst>
                <a:gd name="T0" fmla="*/ 19 w 29"/>
                <a:gd name="T1" fmla="*/ 0 h 12"/>
                <a:gd name="T2" fmla="*/ 0 w 29"/>
                <a:gd name="T3" fmla="*/ 7 h 12"/>
                <a:gd name="T4" fmla="*/ 9 w 29"/>
                <a:gd name="T5" fmla="*/ 12 h 12"/>
                <a:gd name="T6" fmla="*/ 29 w 29"/>
                <a:gd name="T7" fmla="*/ 5 h 12"/>
                <a:gd name="T8" fmla="*/ 19 w 2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19" y="0"/>
                  </a:moveTo>
                  <a:cubicBezTo>
                    <a:pt x="13" y="3"/>
                    <a:pt x="7" y="5"/>
                    <a:pt x="0" y="7"/>
                  </a:cubicBezTo>
                  <a:cubicBezTo>
                    <a:pt x="3" y="9"/>
                    <a:pt x="6" y="10"/>
                    <a:pt x="9" y="12"/>
                  </a:cubicBezTo>
                  <a:cubicBezTo>
                    <a:pt x="16" y="10"/>
                    <a:pt x="22" y="8"/>
                    <a:pt x="29" y="5"/>
                  </a:cubicBezTo>
                  <a:cubicBezTo>
                    <a:pt x="26" y="3"/>
                    <a:pt x="22" y="1"/>
                    <a:pt x="19" y="0"/>
                  </a:cubicBezTo>
                </a:path>
              </a:pathLst>
            </a:custGeom>
            <a:solidFill>
              <a:srgbClr val="FBA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369"/>
            <p:cNvSpPr>
              <a:spLocks/>
            </p:cNvSpPr>
            <p:nvPr/>
          </p:nvSpPr>
          <p:spPr bwMode="auto">
            <a:xfrm>
              <a:off x="2264" y="2849"/>
              <a:ext cx="93" cy="21"/>
            </a:xfrm>
            <a:custGeom>
              <a:avLst/>
              <a:gdLst>
                <a:gd name="T0" fmla="*/ 35 w 84"/>
                <a:gd name="T1" fmla="*/ 0 h 19"/>
                <a:gd name="T2" fmla="*/ 0 w 84"/>
                <a:gd name="T3" fmla="*/ 9 h 19"/>
                <a:gd name="T4" fmla="*/ 64 w 84"/>
                <a:gd name="T5" fmla="*/ 19 h 19"/>
                <a:gd name="T6" fmla="*/ 84 w 84"/>
                <a:gd name="T7" fmla="*/ 4 h 19"/>
                <a:gd name="T8" fmla="*/ 35 w 8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9">
                  <a:moveTo>
                    <a:pt x="35" y="0"/>
                  </a:moveTo>
                  <a:cubicBezTo>
                    <a:pt x="24" y="3"/>
                    <a:pt x="12" y="7"/>
                    <a:pt x="0" y="9"/>
                  </a:cubicBezTo>
                  <a:cubicBezTo>
                    <a:pt x="20" y="14"/>
                    <a:pt x="42" y="17"/>
                    <a:pt x="64" y="19"/>
                  </a:cubicBezTo>
                  <a:cubicBezTo>
                    <a:pt x="72" y="14"/>
                    <a:pt x="79" y="9"/>
                    <a:pt x="84" y="4"/>
                  </a:cubicBezTo>
                  <a:cubicBezTo>
                    <a:pt x="68" y="4"/>
                    <a:pt x="51" y="2"/>
                    <a:pt x="35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70"/>
            <p:cNvSpPr>
              <a:spLocks/>
            </p:cNvSpPr>
            <p:nvPr/>
          </p:nvSpPr>
          <p:spPr bwMode="auto">
            <a:xfrm>
              <a:off x="2121" y="2853"/>
              <a:ext cx="80" cy="41"/>
            </a:xfrm>
            <a:custGeom>
              <a:avLst/>
              <a:gdLst>
                <a:gd name="T0" fmla="*/ 52 w 72"/>
                <a:gd name="T1" fmla="*/ 0 h 37"/>
                <a:gd name="T2" fmla="*/ 50 w 72"/>
                <a:gd name="T3" fmla="*/ 2 h 37"/>
                <a:gd name="T4" fmla="*/ 28 w 72"/>
                <a:gd name="T5" fmla="*/ 15 h 37"/>
                <a:gd name="T6" fmla="*/ 24 w 72"/>
                <a:gd name="T7" fmla="*/ 17 h 37"/>
                <a:gd name="T8" fmla="*/ 3 w 72"/>
                <a:gd name="T9" fmla="*/ 21 h 37"/>
                <a:gd name="T10" fmla="*/ 0 w 72"/>
                <a:gd name="T11" fmla="*/ 22 h 37"/>
                <a:gd name="T12" fmla="*/ 10 w 72"/>
                <a:gd name="T13" fmla="*/ 37 h 37"/>
                <a:gd name="T14" fmla="*/ 22 w 72"/>
                <a:gd name="T15" fmla="*/ 34 h 37"/>
                <a:gd name="T16" fmla="*/ 41 w 72"/>
                <a:gd name="T17" fmla="*/ 27 h 37"/>
                <a:gd name="T18" fmla="*/ 44 w 72"/>
                <a:gd name="T19" fmla="*/ 25 h 37"/>
                <a:gd name="T20" fmla="*/ 60 w 72"/>
                <a:gd name="T21" fmla="*/ 14 h 37"/>
                <a:gd name="T22" fmla="*/ 72 w 72"/>
                <a:gd name="T23" fmla="*/ 2 h 37"/>
                <a:gd name="T24" fmla="*/ 52 w 72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37">
                  <a:moveTo>
                    <a:pt x="52" y="0"/>
                  </a:moveTo>
                  <a:cubicBezTo>
                    <a:pt x="51" y="1"/>
                    <a:pt x="51" y="1"/>
                    <a:pt x="50" y="2"/>
                  </a:cubicBezTo>
                  <a:cubicBezTo>
                    <a:pt x="43" y="8"/>
                    <a:pt x="36" y="12"/>
                    <a:pt x="28" y="15"/>
                  </a:cubicBezTo>
                  <a:cubicBezTo>
                    <a:pt x="27" y="16"/>
                    <a:pt x="26" y="16"/>
                    <a:pt x="24" y="17"/>
                  </a:cubicBezTo>
                  <a:cubicBezTo>
                    <a:pt x="17" y="19"/>
                    <a:pt x="10" y="21"/>
                    <a:pt x="3" y="21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0" y="28"/>
                    <a:pt x="3" y="33"/>
                    <a:pt x="10" y="37"/>
                  </a:cubicBezTo>
                  <a:cubicBezTo>
                    <a:pt x="14" y="36"/>
                    <a:pt x="18" y="35"/>
                    <a:pt x="22" y="34"/>
                  </a:cubicBezTo>
                  <a:cubicBezTo>
                    <a:pt x="29" y="32"/>
                    <a:pt x="35" y="30"/>
                    <a:pt x="41" y="27"/>
                  </a:cubicBezTo>
                  <a:cubicBezTo>
                    <a:pt x="42" y="26"/>
                    <a:pt x="43" y="26"/>
                    <a:pt x="44" y="25"/>
                  </a:cubicBezTo>
                  <a:cubicBezTo>
                    <a:pt x="49" y="22"/>
                    <a:pt x="55" y="18"/>
                    <a:pt x="60" y="14"/>
                  </a:cubicBezTo>
                  <a:cubicBezTo>
                    <a:pt x="64" y="11"/>
                    <a:pt x="68" y="7"/>
                    <a:pt x="72" y="2"/>
                  </a:cubicBezTo>
                  <a:cubicBezTo>
                    <a:pt x="65" y="1"/>
                    <a:pt x="58" y="1"/>
                    <a:pt x="52" y="0"/>
                  </a:cubicBezTo>
                </a:path>
              </a:pathLst>
            </a:custGeom>
            <a:solidFill>
              <a:srgbClr val="FD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71"/>
            <p:cNvSpPr>
              <a:spLocks/>
            </p:cNvSpPr>
            <p:nvPr/>
          </p:nvSpPr>
          <p:spPr bwMode="auto">
            <a:xfrm>
              <a:off x="2062" y="2842"/>
              <a:ext cx="73" cy="33"/>
            </a:xfrm>
            <a:custGeom>
              <a:avLst/>
              <a:gdLst>
                <a:gd name="T0" fmla="*/ 66 w 66"/>
                <a:gd name="T1" fmla="*/ 18 h 30"/>
                <a:gd name="T2" fmla="*/ 66 w 66"/>
                <a:gd name="T3" fmla="*/ 18 h 30"/>
                <a:gd name="T4" fmla="*/ 43 w 66"/>
                <a:gd name="T5" fmla="*/ 15 h 30"/>
                <a:gd name="T6" fmla="*/ 24 w 66"/>
                <a:gd name="T7" fmla="*/ 10 h 30"/>
                <a:gd name="T8" fmla="*/ 9 w 66"/>
                <a:gd name="T9" fmla="*/ 0 h 30"/>
                <a:gd name="T10" fmla="*/ 0 w 66"/>
                <a:gd name="T11" fmla="*/ 9 h 30"/>
                <a:gd name="T12" fmla="*/ 20 w 66"/>
                <a:gd name="T13" fmla="*/ 21 h 30"/>
                <a:gd name="T14" fmla="*/ 50 w 66"/>
                <a:gd name="T15" fmla="*/ 28 h 30"/>
                <a:gd name="T16" fmla="*/ 66 w 66"/>
                <a:gd name="T17" fmla="*/ 30 h 30"/>
                <a:gd name="T18" fmla="*/ 66 w 66"/>
                <a:gd name="T19" fmla="*/ 30 h 30"/>
                <a:gd name="T20" fmla="*/ 66 w 66"/>
                <a:gd name="T21" fmla="*/ 29 h 30"/>
                <a:gd name="T22" fmla="*/ 66 w 66"/>
                <a:gd name="T23" fmla="*/ 30 h 30"/>
                <a:gd name="T24" fmla="*/ 66 w 66"/>
                <a:gd name="T25" fmla="*/ 30 h 30"/>
                <a:gd name="T26" fmla="*/ 66 w 66"/>
                <a:gd name="T27" fmla="*/ 29 h 30"/>
                <a:gd name="T28" fmla="*/ 66 w 66"/>
                <a:gd name="T29" fmla="*/ 30 h 30"/>
                <a:gd name="T30" fmla="*/ 66 w 66"/>
                <a:gd name="T3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30">
                  <a:moveTo>
                    <a:pt x="66" y="18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55" y="18"/>
                    <a:pt x="43" y="15"/>
                  </a:cubicBezTo>
                  <a:cubicBezTo>
                    <a:pt x="37" y="14"/>
                    <a:pt x="30" y="12"/>
                    <a:pt x="24" y="10"/>
                  </a:cubicBezTo>
                  <a:cubicBezTo>
                    <a:pt x="18" y="7"/>
                    <a:pt x="13" y="4"/>
                    <a:pt x="9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4"/>
                    <a:pt x="13" y="18"/>
                    <a:pt x="20" y="21"/>
                  </a:cubicBezTo>
                  <a:cubicBezTo>
                    <a:pt x="30" y="25"/>
                    <a:pt x="41" y="27"/>
                    <a:pt x="50" y="28"/>
                  </a:cubicBezTo>
                  <a:cubicBezTo>
                    <a:pt x="58" y="30"/>
                    <a:pt x="65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18"/>
                    <a:pt x="66" y="18"/>
                    <a:pt x="66" y="18"/>
                  </a:cubicBez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72"/>
            <p:cNvSpPr>
              <a:spLocks/>
            </p:cNvSpPr>
            <p:nvPr/>
          </p:nvSpPr>
          <p:spPr bwMode="auto">
            <a:xfrm>
              <a:off x="2106" y="2803"/>
              <a:ext cx="260" cy="101"/>
            </a:xfrm>
            <a:custGeom>
              <a:avLst/>
              <a:gdLst>
                <a:gd name="T0" fmla="*/ 81 w 236"/>
                <a:gd name="T1" fmla="*/ 88 h 92"/>
                <a:gd name="T2" fmla="*/ 1 w 236"/>
                <a:gd name="T3" fmla="*/ 62 h 92"/>
                <a:gd name="T4" fmla="*/ 88 w 236"/>
                <a:gd name="T5" fmla="*/ 47 h 92"/>
                <a:gd name="T6" fmla="*/ 235 w 236"/>
                <a:gd name="T7" fmla="*/ 17 h 92"/>
                <a:gd name="T8" fmla="*/ 81 w 236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2">
                  <a:moveTo>
                    <a:pt x="81" y="88"/>
                  </a:moveTo>
                  <a:cubicBezTo>
                    <a:pt x="16" y="86"/>
                    <a:pt x="2" y="79"/>
                    <a:pt x="1" y="62"/>
                  </a:cubicBezTo>
                  <a:cubicBezTo>
                    <a:pt x="0" y="45"/>
                    <a:pt x="23" y="35"/>
                    <a:pt x="88" y="47"/>
                  </a:cubicBezTo>
                  <a:cubicBezTo>
                    <a:pt x="157" y="60"/>
                    <a:pt x="234" y="0"/>
                    <a:pt x="235" y="17"/>
                  </a:cubicBezTo>
                  <a:cubicBezTo>
                    <a:pt x="236" y="34"/>
                    <a:pt x="167" y="92"/>
                    <a:pt x="81" y="88"/>
                  </a:cubicBezTo>
                  <a:close/>
                </a:path>
              </a:pathLst>
            </a:custGeom>
            <a:solidFill>
              <a:srgbClr val="D8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02" y="3045179"/>
            <a:ext cx="3725099" cy="2321196"/>
          </a:xfrm>
          <a:prstGeom prst="rect">
            <a:avLst/>
          </a:prstGeom>
        </p:spPr>
      </p:pic>
      <p:sp>
        <p:nvSpPr>
          <p:cNvPr id="380" name="矩形: 圆角 64"/>
          <p:cNvSpPr/>
          <p:nvPr/>
        </p:nvSpPr>
        <p:spPr>
          <a:xfrm>
            <a:off x="1616783" y="5084518"/>
            <a:ext cx="2790738" cy="5704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饮食习惯</a:t>
            </a:r>
          </a:p>
        </p:txBody>
      </p:sp>
      <p:sp>
        <p:nvSpPr>
          <p:cNvPr id="382" name="矩形: 圆角 64"/>
          <p:cNvSpPr/>
          <p:nvPr/>
        </p:nvSpPr>
        <p:spPr>
          <a:xfrm>
            <a:off x="7369262" y="5084518"/>
            <a:ext cx="2790738" cy="5704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午睡习惯</a:t>
            </a:r>
          </a:p>
        </p:txBody>
      </p:sp>
      <p:grpSp>
        <p:nvGrpSpPr>
          <p:cNvPr id="389" name="组合 388"/>
          <p:cNvGrpSpPr/>
          <p:nvPr/>
        </p:nvGrpSpPr>
        <p:grpSpPr>
          <a:xfrm>
            <a:off x="2150051" y="467026"/>
            <a:ext cx="7891899" cy="1650182"/>
            <a:chOff x="2150051" y="467026"/>
            <a:chExt cx="7891899" cy="1650182"/>
          </a:xfrm>
        </p:grpSpPr>
        <p:sp>
          <p:nvSpPr>
            <p:cNvPr id="4" name="文本框 3"/>
            <p:cNvSpPr txBox="1"/>
            <p:nvPr/>
          </p:nvSpPr>
          <p:spPr>
            <a:xfrm>
              <a:off x="2683377" y="467026"/>
              <a:ext cx="6909034" cy="396583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defRPr sz="2800" b="1" ker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</a:rPr>
                <a:t>有人会问，从来没见过身边的外国同事或同学有午休的习惯，</a:t>
              </a:r>
            </a:p>
          </p:txBody>
        </p:sp>
        <p:sp>
          <p:nvSpPr>
            <p:cNvPr id="384" name="矩形: 圆角 246"/>
            <p:cNvSpPr/>
            <p:nvPr/>
          </p:nvSpPr>
          <p:spPr>
            <a:xfrm>
              <a:off x="2514930" y="1640640"/>
              <a:ext cx="7162140" cy="4765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ctr" anchorCtr="0">
              <a:noAutofit/>
            </a:bodyPr>
            <a:lstStyle/>
            <a:p>
              <a:pPr algn="ctr"/>
              <a:r>
                <a:rPr lang="zh-CN" altLang="en-US" sz="2400" b="1" dirty="0"/>
                <a:t>说到这一点，这就要从中国人的饮食习惯说起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6" name="文本框 385"/>
            <p:cNvSpPr txBox="1"/>
            <p:nvPr/>
          </p:nvSpPr>
          <p:spPr>
            <a:xfrm>
              <a:off x="2150051" y="770328"/>
              <a:ext cx="7891899" cy="768415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>
                <a:defRPr sz="2800" b="1" ker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4400" dirty="0">
                  <a:solidFill>
                    <a:schemeClr val="accent2">
                      <a:lumMod val="50000"/>
                    </a:schemeClr>
                  </a:solidFill>
                </a:rPr>
                <a:t>所以午休是不是中国人的专利</a:t>
              </a:r>
              <a:r>
                <a:rPr lang="en-US" altLang="zh-CN" sz="4400" dirty="0">
                  <a:solidFill>
                    <a:schemeClr val="accent2">
                      <a:lumMod val="50000"/>
                    </a:schemeClr>
                  </a:solidFill>
                </a:rPr>
                <a:t>?</a:t>
              </a:r>
              <a:endParaRPr lang="zh-CN" altLang="en-US" sz="4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91" name="任意多边形 390"/>
          <p:cNvSpPr/>
          <p:nvPr/>
        </p:nvSpPr>
        <p:spPr>
          <a:xfrm>
            <a:off x="5401203" y="3197088"/>
            <a:ext cx="1255014" cy="640461"/>
          </a:xfrm>
          <a:custGeom>
            <a:avLst/>
            <a:gdLst/>
            <a:ahLst/>
            <a:cxnLst/>
            <a:rect l="l" t="t" r="r" b="b"/>
            <a:pathLst>
              <a:path w="1255014" h="640461">
                <a:moveTo>
                  <a:pt x="886206" y="456057"/>
                </a:moveTo>
                <a:lnTo>
                  <a:pt x="963930" y="519303"/>
                </a:lnTo>
                <a:lnTo>
                  <a:pt x="902208" y="566547"/>
                </a:lnTo>
                <a:lnTo>
                  <a:pt x="832866" y="494919"/>
                </a:lnTo>
                <a:close/>
                <a:moveTo>
                  <a:pt x="92964" y="171069"/>
                </a:moveTo>
                <a:lnTo>
                  <a:pt x="432816" y="175641"/>
                </a:lnTo>
                <a:lnTo>
                  <a:pt x="432816" y="251841"/>
                </a:lnTo>
                <a:lnTo>
                  <a:pt x="326898" y="251841"/>
                </a:lnTo>
                <a:lnTo>
                  <a:pt x="331470" y="316611"/>
                </a:lnTo>
                <a:lnTo>
                  <a:pt x="435864" y="321183"/>
                </a:lnTo>
                <a:lnTo>
                  <a:pt x="429768" y="413385"/>
                </a:lnTo>
                <a:lnTo>
                  <a:pt x="326898" y="416433"/>
                </a:lnTo>
                <a:lnTo>
                  <a:pt x="322326" y="525399"/>
                </a:lnTo>
                <a:lnTo>
                  <a:pt x="540258" y="525399"/>
                </a:lnTo>
                <a:lnTo>
                  <a:pt x="547116" y="626745"/>
                </a:lnTo>
                <a:lnTo>
                  <a:pt x="0" y="626745"/>
                </a:lnTo>
                <a:lnTo>
                  <a:pt x="0" y="534543"/>
                </a:lnTo>
                <a:lnTo>
                  <a:pt x="214884" y="528447"/>
                </a:lnTo>
                <a:lnTo>
                  <a:pt x="208788" y="419481"/>
                </a:lnTo>
                <a:lnTo>
                  <a:pt x="83820" y="413385"/>
                </a:lnTo>
                <a:lnTo>
                  <a:pt x="86868" y="319659"/>
                </a:lnTo>
                <a:lnTo>
                  <a:pt x="214884" y="321183"/>
                </a:lnTo>
                <a:lnTo>
                  <a:pt x="214884" y="257937"/>
                </a:lnTo>
                <a:lnTo>
                  <a:pt x="83820" y="251841"/>
                </a:lnTo>
                <a:close/>
                <a:moveTo>
                  <a:pt x="867156" y="78105"/>
                </a:moveTo>
                <a:lnTo>
                  <a:pt x="870204" y="150495"/>
                </a:lnTo>
                <a:lnTo>
                  <a:pt x="1072896" y="147447"/>
                </a:lnTo>
                <a:lnTo>
                  <a:pt x="1062228" y="84201"/>
                </a:lnTo>
                <a:close/>
                <a:moveTo>
                  <a:pt x="200406" y="8001"/>
                </a:moveTo>
                <a:cubicBezTo>
                  <a:pt x="277622" y="25273"/>
                  <a:pt x="331978" y="51181"/>
                  <a:pt x="363474" y="85725"/>
                </a:cubicBezTo>
                <a:cubicBezTo>
                  <a:pt x="337566" y="128905"/>
                  <a:pt x="322834" y="154305"/>
                  <a:pt x="319278" y="161925"/>
                </a:cubicBezTo>
                <a:lnTo>
                  <a:pt x="166116" y="69723"/>
                </a:lnTo>
                <a:cubicBezTo>
                  <a:pt x="169164" y="62611"/>
                  <a:pt x="173609" y="53975"/>
                  <a:pt x="179451" y="43815"/>
                </a:cubicBezTo>
                <a:cubicBezTo>
                  <a:pt x="185293" y="33655"/>
                  <a:pt x="192278" y="21717"/>
                  <a:pt x="200406" y="8001"/>
                </a:cubicBezTo>
                <a:close/>
                <a:moveTo>
                  <a:pt x="945642" y="0"/>
                </a:moveTo>
                <a:cubicBezTo>
                  <a:pt x="985774" y="0"/>
                  <a:pt x="1025652" y="1143"/>
                  <a:pt x="1065276" y="3429"/>
                </a:cubicBezTo>
                <a:cubicBezTo>
                  <a:pt x="1075436" y="3429"/>
                  <a:pt x="1088517" y="3810"/>
                  <a:pt x="1104519" y="4572"/>
                </a:cubicBezTo>
                <a:cubicBezTo>
                  <a:pt x="1120521" y="5334"/>
                  <a:pt x="1140460" y="6985"/>
                  <a:pt x="1164336" y="9525"/>
                </a:cubicBezTo>
                <a:lnTo>
                  <a:pt x="1164336" y="206121"/>
                </a:lnTo>
                <a:cubicBezTo>
                  <a:pt x="1133856" y="210185"/>
                  <a:pt x="1105916" y="213106"/>
                  <a:pt x="1080516" y="214884"/>
                </a:cubicBezTo>
                <a:cubicBezTo>
                  <a:pt x="1055116" y="216662"/>
                  <a:pt x="1032002" y="218313"/>
                  <a:pt x="1011174" y="219837"/>
                </a:cubicBezTo>
                <a:cubicBezTo>
                  <a:pt x="979170" y="219837"/>
                  <a:pt x="951357" y="219583"/>
                  <a:pt x="927735" y="219075"/>
                </a:cubicBezTo>
                <a:cubicBezTo>
                  <a:pt x="904113" y="218567"/>
                  <a:pt x="883920" y="217805"/>
                  <a:pt x="867156" y="216789"/>
                </a:cubicBezTo>
                <a:lnTo>
                  <a:pt x="867156" y="232791"/>
                </a:lnTo>
                <a:lnTo>
                  <a:pt x="865632" y="232791"/>
                </a:lnTo>
                <a:lnTo>
                  <a:pt x="862584" y="262509"/>
                </a:lnTo>
                <a:lnTo>
                  <a:pt x="1168146" y="262509"/>
                </a:lnTo>
                <a:lnTo>
                  <a:pt x="1188720" y="228219"/>
                </a:lnTo>
                <a:cubicBezTo>
                  <a:pt x="1188720" y="226187"/>
                  <a:pt x="1191260" y="220853"/>
                  <a:pt x="1196340" y="212217"/>
                </a:cubicBezTo>
                <a:lnTo>
                  <a:pt x="1203960" y="212217"/>
                </a:lnTo>
                <a:lnTo>
                  <a:pt x="1203960" y="204597"/>
                </a:lnTo>
                <a:lnTo>
                  <a:pt x="1250442" y="213741"/>
                </a:lnTo>
                <a:lnTo>
                  <a:pt x="1255014" y="332613"/>
                </a:lnTo>
                <a:lnTo>
                  <a:pt x="1090422" y="332613"/>
                </a:lnTo>
                <a:lnTo>
                  <a:pt x="1090422" y="335661"/>
                </a:lnTo>
                <a:lnTo>
                  <a:pt x="1094994" y="335661"/>
                </a:lnTo>
                <a:lnTo>
                  <a:pt x="1091946" y="363855"/>
                </a:lnTo>
                <a:lnTo>
                  <a:pt x="1219962" y="366903"/>
                </a:lnTo>
                <a:lnTo>
                  <a:pt x="1223010" y="437007"/>
                </a:lnTo>
                <a:lnTo>
                  <a:pt x="1091946" y="438531"/>
                </a:lnTo>
                <a:lnTo>
                  <a:pt x="1094994" y="640461"/>
                </a:lnTo>
                <a:lnTo>
                  <a:pt x="1017270" y="640461"/>
                </a:lnTo>
                <a:lnTo>
                  <a:pt x="976884" y="591693"/>
                </a:lnTo>
                <a:lnTo>
                  <a:pt x="976884" y="565023"/>
                </a:lnTo>
                <a:lnTo>
                  <a:pt x="1011174" y="565023"/>
                </a:lnTo>
                <a:lnTo>
                  <a:pt x="1014222" y="437007"/>
                </a:lnTo>
                <a:lnTo>
                  <a:pt x="758190" y="425577"/>
                </a:lnTo>
                <a:lnTo>
                  <a:pt x="758190" y="363855"/>
                </a:lnTo>
                <a:lnTo>
                  <a:pt x="1014222" y="363855"/>
                </a:lnTo>
                <a:lnTo>
                  <a:pt x="1017270" y="335661"/>
                </a:lnTo>
                <a:lnTo>
                  <a:pt x="1011174" y="335661"/>
                </a:lnTo>
                <a:lnTo>
                  <a:pt x="1014222" y="332613"/>
                </a:lnTo>
                <a:lnTo>
                  <a:pt x="781812" y="332613"/>
                </a:lnTo>
                <a:lnTo>
                  <a:pt x="786384" y="74295"/>
                </a:lnTo>
                <a:lnTo>
                  <a:pt x="766572" y="74295"/>
                </a:lnTo>
                <a:lnTo>
                  <a:pt x="766572" y="6477"/>
                </a:lnTo>
                <a:cubicBezTo>
                  <a:pt x="770636" y="6477"/>
                  <a:pt x="774319" y="6223"/>
                  <a:pt x="777621" y="5715"/>
                </a:cubicBezTo>
                <a:cubicBezTo>
                  <a:pt x="780923" y="5207"/>
                  <a:pt x="783844" y="4445"/>
                  <a:pt x="786384" y="3429"/>
                </a:cubicBezTo>
                <a:lnTo>
                  <a:pt x="824484" y="3429"/>
                </a:lnTo>
                <a:cubicBezTo>
                  <a:pt x="865124" y="1143"/>
                  <a:pt x="905510" y="0"/>
                  <a:pt x="945642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2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矩形: 圆角 246"/>
          <p:cNvSpPr/>
          <p:nvPr/>
        </p:nvSpPr>
        <p:spPr>
          <a:xfrm>
            <a:off x="1656461" y="3878825"/>
            <a:ext cx="3242742" cy="5085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0" bIns="0" rtlCol="0" anchor="ctr" anchorCtr="0"/>
          <a:lstStyle/>
          <a:p>
            <a:pPr algn="ctr"/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中国人的午餐习惯</a:t>
            </a:r>
          </a:p>
        </p:txBody>
      </p:sp>
      <p:sp>
        <p:nvSpPr>
          <p:cNvPr id="237" name="矩形: 圆角 246"/>
          <p:cNvSpPr/>
          <p:nvPr/>
        </p:nvSpPr>
        <p:spPr>
          <a:xfrm>
            <a:off x="6027937" y="870497"/>
            <a:ext cx="3242742" cy="50857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16000" bIns="0" rtlCol="0" anchor="ctr" anchorCtr="0"/>
          <a:lstStyle/>
          <a:p>
            <a:pPr algn="ctr"/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西方人的午餐习惯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69350" y="4454633"/>
            <a:ext cx="4246305" cy="16829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ker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中国人的午餐通常会选择以米和面为主食，而这些主食会引起人体内血糖快速升高，从而造成人的“饭困” 现象。</a:t>
            </a:r>
          </a:p>
        </p:txBody>
      </p:sp>
      <p:grpSp>
        <p:nvGrpSpPr>
          <p:cNvPr id="2227" name="组合 2226"/>
          <p:cNvGrpSpPr/>
          <p:nvPr/>
        </p:nvGrpSpPr>
        <p:grpSpPr>
          <a:xfrm rot="1435419">
            <a:off x="656251" y="390074"/>
            <a:ext cx="4733966" cy="3579639"/>
            <a:chOff x="782232" y="1839297"/>
            <a:chExt cx="5524097" cy="4177105"/>
          </a:xfrm>
        </p:grpSpPr>
        <p:pic>
          <p:nvPicPr>
            <p:cNvPr id="2096" name="图片 20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8668" y="1839297"/>
              <a:ext cx="2817661" cy="2793475"/>
            </a:xfrm>
            <a:prstGeom prst="rect">
              <a:avLst/>
            </a:prstGeom>
          </p:spPr>
        </p:pic>
        <p:grpSp>
          <p:nvGrpSpPr>
            <p:cNvPr id="2094" name="组合 2093"/>
            <p:cNvGrpSpPr/>
            <p:nvPr/>
          </p:nvGrpSpPr>
          <p:grpSpPr>
            <a:xfrm>
              <a:off x="782232" y="2107977"/>
              <a:ext cx="4035425" cy="3908425"/>
              <a:chOff x="750888" y="2151063"/>
              <a:chExt cx="4035425" cy="3908425"/>
            </a:xfrm>
          </p:grpSpPr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765175" y="2614613"/>
                <a:ext cx="3430588" cy="3432175"/>
              </a:xfrm>
              <a:prstGeom prst="ellipse">
                <a:avLst/>
              </a:prstGeom>
              <a:solidFill>
                <a:srgbClr val="617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750888" y="2598738"/>
                <a:ext cx="3460750" cy="3460750"/>
              </a:xfrm>
              <a:custGeom>
                <a:avLst/>
                <a:gdLst>
                  <a:gd name="T0" fmla="*/ 901 w 1801"/>
                  <a:gd name="T1" fmla="*/ 1801 h 1801"/>
                  <a:gd name="T2" fmla="*/ 264 w 1801"/>
                  <a:gd name="T3" fmla="*/ 1538 h 1801"/>
                  <a:gd name="T4" fmla="*/ 0 w 1801"/>
                  <a:gd name="T5" fmla="*/ 901 h 1801"/>
                  <a:gd name="T6" fmla="*/ 264 w 1801"/>
                  <a:gd name="T7" fmla="*/ 264 h 1801"/>
                  <a:gd name="T8" fmla="*/ 901 w 1801"/>
                  <a:gd name="T9" fmla="*/ 0 h 1801"/>
                  <a:gd name="T10" fmla="*/ 1537 w 1801"/>
                  <a:gd name="T11" fmla="*/ 264 h 1801"/>
                  <a:gd name="T12" fmla="*/ 1801 w 1801"/>
                  <a:gd name="T13" fmla="*/ 901 h 1801"/>
                  <a:gd name="T14" fmla="*/ 1537 w 1801"/>
                  <a:gd name="T15" fmla="*/ 1538 h 1801"/>
                  <a:gd name="T16" fmla="*/ 901 w 1801"/>
                  <a:gd name="T17" fmla="*/ 1801 h 1801"/>
                  <a:gd name="T18" fmla="*/ 901 w 1801"/>
                  <a:gd name="T19" fmla="*/ 16 h 1801"/>
                  <a:gd name="T20" fmla="*/ 275 w 1801"/>
                  <a:gd name="T21" fmla="*/ 275 h 1801"/>
                  <a:gd name="T22" fmla="*/ 16 w 1801"/>
                  <a:gd name="T23" fmla="*/ 901 h 1801"/>
                  <a:gd name="T24" fmla="*/ 275 w 1801"/>
                  <a:gd name="T25" fmla="*/ 1527 h 1801"/>
                  <a:gd name="T26" fmla="*/ 901 w 1801"/>
                  <a:gd name="T27" fmla="*/ 1786 h 1801"/>
                  <a:gd name="T28" fmla="*/ 1526 w 1801"/>
                  <a:gd name="T29" fmla="*/ 1527 h 1801"/>
                  <a:gd name="T30" fmla="*/ 1785 w 1801"/>
                  <a:gd name="T31" fmla="*/ 901 h 1801"/>
                  <a:gd name="T32" fmla="*/ 1526 w 1801"/>
                  <a:gd name="T33" fmla="*/ 275 h 1801"/>
                  <a:gd name="T34" fmla="*/ 901 w 1801"/>
                  <a:gd name="T35" fmla="*/ 16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1" h="1801">
                    <a:moveTo>
                      <a:pt x="901" y="1801"/>
                    </a:moveTo>
                    <a:cubicBezTo>
                      <a:pt x="660" y="1801"/>
                      <a:pt x="434" y="1708"/>
                      <a:pt x="264" y="1538"/>
                    </a:cubicBezTo>
                    <a:cubicBezTo>
                      <a:pt x="94" y="1368"/>
                      <a:pt x="0" y="1141"/>
                      <a:pt x="0" y="901"/>
                    </a:cubicBezTo>
                    <a:cubicBezTo>
                      <a:pt x="0" y="660"/>
                      <a:pt x="94" y="434"/>
                      <a:pt x="264" y="264"/>
                    </a:cubicBezTo>
                    <a:cubicBezTo>
                      <a:pt x="434" y="94"/>
                      <a:pt x="660" y="0"/>
                      <a:pt x="901" y="0"/>
                    </a:cubicBezTo>
                    <a:cubicBezTo>
                      <a:pt x="1141" y="0"/>
                      <a:pt x="1367" y="94"/>
                      <a:pt x="1537" y="264"/>
                    </a:cubicBezTo>
                    <a:cubicBezTo>
                      <a:pt x="1707" y="434"/>
                      <a:pt x="1801" y="660"/>
                      <a:pt x="1801" y="901"/>
                    </a:cubicBezTo>
                    <a:cubicBezTo>
                      <a:pt x="1801" y="1141"/>
                      <a:pt x="1707" y="1368"/>
                      <a:pt x="1537" y="1538"/>
                    </a:cubicBezTo>
                    <a:cubicBezTo>
                      <a:pt x="1367" y="1708"/>
                      <a:pt x="1141" y="1801"/>
                      <a:pt x="901" y="1801"/>
                    </a:cubicBezTo>
                    <a:moveTo>
                      <a:pt x="901" y="16"/>
                    </a:moveTo>
                    <a:cubicBezTo>
                      <a:pt x="664" y="16"/>
                      <a:pt x="442" y="108"/>
                      <a:pt x="275" y="275"/>
                    </a:cubicBezTo>
                    <a:cubicBezTo>
                      <a:pt x="108" y="442"/>
                      <a:pt x="16" y="665"/>
                      <a:pt x="16" y="901"/>
                    </a:cubicBezTo>
                    <a:cubicBezTo>
                      <a:pt x="16" y="1137"/>
                      <a:pt x="108" y="1359"/>
                      <a:pt x="275" y="1527"/>
                    </a:cubicBezTo>
                    <a:cubicBezTo>
                      <a:pt x="442" y="1694"/>
                      <a:pt x="664" y="1786"/>
                      <a:pt x="901" y="1786"/>
                    </a:cubicBezTo>
                    <a:cubicBezTo>
                      <a:pt x="1137" y="1786"/>
                      <a:pt x="1359" y="1694"/>
                      <a:pt x="1526" y="1527"/>
                    </a:cubicBezTo>
                    <a:cubicBezTo>
                      <a:pt x="1693" y="1359"/>
                      <a:pt x="1785" y="1137"/>
                      <a:pt x="1785" y="901"/>
                    </a:cubicBezTo>
                    <a:cubicBezTo>
                      <a:pt x="1785" y="665"/>
                      <a:pt x="1693" y="442"/>
                      <a:pt x="1526" y="275"/>
                    </a:cubicBezTo>
                    <a:cubicBezTo>
                      <a:pt x="1359" y="108"/>
                      <a:pt x="1137" y="16"/>
                      <a:pt x="901" y="16"/>
                    </a:cubicBezTo>
                  </a:path>
                </a:pathLst>
              </a:custGeom>
              <a:solidFill>
                <a:srgbClr val="617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1027113" y="2876550"/>
                <a:ext cx="2908300" cy="290671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0825" y="2844800"/>
                <a:ext cx="674688" cy="593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150" y="3284538"/>
                <a:ext cx="523875" cy="657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1157288" y="3162300"/>
                <a:ext cx="2562225" cy="2455863"/>
              </a:xfrm>
              <a:custGeom>
                <a:avLst/>
                <a:gdLst>
                  <a:gd name="T0" fmla="*/ 135 w 1333"/>
                  <a:gd name="T1" fmla="*/ 461 h 1278"/>
                  <a:gd name="T2" fmla="*/ 248 w 1333"/>
                  <a:gd name="T3" fmla="*/ 432 h 1278"/>
                  <a:gd name="T4" fmla="*/ 352 w 1333"/>
                  <a:gd name="T5" fmla="*/ 409 h 1278"/>
                  <a:gd name="T6" fmla="*/ 210 w 1333"/>
                  <a:gd name="T7" fmla="*/ 707 h 1278"/>
                  <a:gd name="T8" fmla="*/ 601 w 1333"/>
                  <a:gd name="T9" fmla="*/ 1151 h 1278"/>
                  <a:gd name="T10" fmla="*/ 299 w 1333"/>
                  <a:gd name="T11" fmla="*/ 1115 h 1278"/>
                  <a:gd name="T12" fmla="*/ 966 w 1333"/>
                  <a:gd name="T13" fmla="*/ 503 h 1278"/>
                  <a:gd name="T14" fmla="*/ 622 w 1333"/>
                  <a:gd name="T15" fmla="*/ 1003 h 1278"/>
                  <a:gd name="T16" fmla="*/ 1073 w 1333"/>
                  <a:gd name="T17" fmla="*/ 1046 h 1278"/>
                  <a:gd name="T18" fmla="*/ 1002 w 1333"/>
                  <a:gd name="T19" fmla="*/ 895 h 1278"/>
                  <a:gd name="T20" fmla="*/ 720 w 1333"/>
                  <a:gd name="T21" fmla="*/ 34 h 1278"/>
                  <a:gd name="T22" fmla="*/ 1099 w 1333"/>
                  <a:gd name="T23" fmla="*/ 335 h 1278"/>
                  <a:gd name="T24" fmla="*/ 983 w 1333"/>
                  <a:gd name="T25" fmla="*/ 500 h 1278"/>
                  <a:gd name="T26" fmla="*/ 782 w 1333"/>
                  <a:gd name="T27" fmla="*/ 795 h 1278"/>
                  <a:gd name="T28" fmla="*/ 630 w 1333"/>
                  <a:gd name="T29" fmla="*/ 667 h 1278"/>
                  <a:gd name="T30" fmla="*/ 382 w 1333"/>
                  <a:gd name="T31" fmla="*/ 856 h 1278"/>
                  <a:gd name="T32" fmla="*/ 716 w 1333"/>
                  <a:gd name="T33" fmla="*/ 274 h 1278"/>
                  <a:gd name="T34" fmla="*/ 84 w 1333"/>
                  <a:gd name="T35" fmla="*/ 349 h 1278"/>
                  <a:gd name="T36" fmla="*/ 726 w 1333"/>
                  <a:gd name="T37" fmla="*/ 1183 h 1278"/>
                  <a:gd name="T38" fmla="*/ 1291 w 1333"/>
                  <a:gd name="T39" fmla="*/ 491 h 1278"/>
                  <a:gd name="T40" fmla="*/ 180 w 1333"/>
                  <a:gd name="T41" fmla="*/ 392 h 1278"/>
                  <a:gd name="T42" fmla="*/ 628 w 1333"/>
                  <a:gd name="T43" fmla="*/ 651 h 1278"/>
                  <a:gd name="T44" fmla="*/ 795 w 1333"/>
                  <a:gd name="T45" fmla="*/ 430 h 1278"/>
                  <a:gd name="T46" fmla="*/ 948 w 1333"/>
                  <a:gd name="T47" fmla="*/ 832 h 1278"/>
                  <a:gd name="T48" fmla="*/ 983 w 1333"/>
                  <a:gd name="T49" fmla="*/ 1013 h 1278"/>
                  <a:gd name="T50" fmla="*/ 785 w 1333"/>
                  <a:gd name="T51" fmla="*/ 648 h 1278"/>
                  <a:gd name="T52" fmla="*/ 295 w 1333"/>
                  <a:gd name="T53" fmla="*/ 894 h 1278"/>
                  <a:gd name="T54" fmla="*/ 1120 w 1333"/>
                  <a:gd name="T55" fmla="*/ 417 h 1278"/>
                  <a:gd name="T56" fmla="*/ 972 w 1333"/>
                  <a:gd name="T57" fmla="*/ 1070 h 1278"/>
                  <a:gd name="T58" fmla="*/ 784 w 1333"/>
                  <a:gd name="T59" fmla="*/ 576 h 1278"/>
                  <a:gd name="T60" fmla="*/ 180 w 1333"/>
                  <a:gd name="T61" fmla="*/ 1039 h 1278"/>
                  <a:gd name="T62" fmla="*/ 249 w 1333"/>
                  <a:gd name="T63" fmla="*/ 346 h 1278"/>
                  <a:gd name="T64" fmla="*/ 191 w 1333"/>
                  <a:gd name="T65" fmla="*/ 609 h 1278"/>
                  <a:gd name="T66" fmla="*/ 180 w 1333"/>
                  <a:gd name="T67" fmla="*/ 804 h 1278"/>
                  <a:gd name="T68" fmla="*/ 628 w 1333"/>
                  <a:gd name="T69" fmla="*/ 622 h 1278"/>
                  <a:gd name="T70" fmla="*/ 982 w 1333"/>
                  <a:gd name="T71" fmla="*/ 1041 h 1278"/>
                  <a:gd name="T72" fmla="*/ 1050 w 1333"/>
                  <a:gd name="T73" fmla="*/ 383 h 1278"/>
                  <a:gd name="T74" fmla="*/ 267 w 1333"/>
                  <a:gd name="T75" fmla="*/ 654 h 1278"/>
                  <a:gd name="T76" fmla="*/ 668 w 1333"/>
                  <a:gd name="T77" fmla="*/ 757 h 1278"/>
                  <a:gd name="T78" fmla="*/ 1070 w 1333"/>
                  <a:gd name="T79" fmla="*/ 842 h 1278"/>
                  <a:gd name="T80" fmla="*/ 961 w 1333"/>
                  <a:gd name="T81" fmla="*/ 633 h 1278"/>
                  <a:gd name="T82" fmla="*/ 820 w 1333"/>
                  <a:gd name="T83" fmla="*/ 313 h 1278"/>
                  <a:gd name="T84" fmla="*/ 603 w 1333"/>
                  <a:gd name="T85" fmla="*/ 758 h 1278"/>
                  <a:gd name="T86" fmla="*/ 199 w 1333"/>
                  <a:gd name="T87" fmla="*/ 265 h 1278"/>
                  <a:gd name="T88" fmla="*/ 1273 w 1333"/>
                  <a:gd name="T89" fmla="*/ 506 h 1278"/>
                  <a:gd name="T90" fmla="*/ 511 w 1333"/>
                  <a:gd name="T91" fmla="*/ 1082 h 1278"/>
                  <a:gd name="T92" fmla="*/ 690 w 1333"/>
                  <a:gd name="T93" fmla="*/ 127 h 1278"/>
                  <a:gd name="T94" fmla="*/ 326 w 1333"/>
                  <a:gd name="T95" fmla="*/ 781 h 1278"/>
                  <a:gd name="T96" fmla="*/ 565 w 1333"/>
                  <a:gd name="T97" fmla="*/ 461 h 1278"/>
                  <a:gd name="T98" fmla="*/ 774 w 1333"/>
                  <a:gd name="T99" fmla="*/ 667 h 1278"/>
                  <a:gd name="T100" fmla="*/ 715 w 1333"/>
                  <a:gd name="T101" fmla="*/ 218 h 1278"/>
                  <a:gd name="T102" fmla="*/ 1197 w 1333"/>
                  <a:gd name="T103" fmla="*/ 685 h 1278"/>
                  <a:gd name="T104" fmla="*/ 692 w 1333"/>
                  <a:gd name="T105" fmla="*/ 67 h 1278"/>
                  <a:gd name="T106" fmla="*/ 1276 w 1333"/>
                  <a:gd name="T107" fmla="*/ 516 h 1278"/>
                  <a:gd name="T108" fmla="*/ 1177 w 1333"/>
                  <a:gd name="T109" fmla="*/ 609 h 1278"/>
                  <a:gd name="T110" fmla="*/ 443 w 1333"/>
                  <a:gd name="T111" fmla="*/ 1032 h 1278"/>
                  <a:gd name="T112" fmla="*/ 936 w 1333"/>
                  <a:gd name="T113" fmla="*/ 490 h 1278"/>
                  <a:gd name="T114" fmla="*/ 178 w 1333"/>
                  <a:gd name="T115" fmla="*/ 971 h 1278"/>
                  <a:gd name="T116" fmla="*/ 698 w 1333"/>
                  <a:gd name="T117" fmla="*/ 1145 h 1278"/>
                  <a:gd name="T118" fmla="*/ 452 w 1333"/>
                  <a:gd name="T119" fmla="*/ 266 h 1278"/>
                  <a:gd name="T120" fmla="*/ 427 w 1333"/>
                  <a:gd name="T121" fmla="*/ 351 h 1278"/>
                  <a:gd name="T122" fmla="*/ 150 w 1333"/>
                  <a:gd name="T123" fmla="*/ 792 h 1278"/>
                  <a:gd name="T124" fmla="*/ 103 w 1333"/>
                  <a:gd name="T125" fmla="*/ 560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33" h="1278">
                    <a:moveTo>
                      <a:pt x="204" y="549"/>
                    </a:moveTo>
                    <a:cubicBezTo>
                      <a:pt x="172" y="556"/>
                      <a:pt x="137" y="555"/>
                      <a:pt x="108" y="536"/>
                    </a:cubicBezTo>
                    <a:cubicBezTo>
                      <a:pt x="84" y="520"/>
                      <a:pt x="78" y="495"/>
                      <a:pt x="80" y="468"/>
                    </a:cubicBezTo>
                    <a:cubicBezTo>
                      <a:pt x="81" y="454"/>
                      <a:pt x="84" y="420"/>
                      <a:pt x="101" y="415"/>
                    </a:cubicBezTo>
                    <a:cubicBezTo>
                      <a:pt x="109" y="412"/>
                      <a:pt x="119" y="425"/>
                      <a:pt x="123" y="430"/>
                    </a:cubicBezTo>
                    <a:cubicBezTo>
                      <a:pt x="130" y="439"/>
                      <a:pt x="133" y="450"/>
                      <a:pt x="135" y="461"/>
                    </a:cubicBezTo>
                    <a:cubicBezTo>
                      <a:pt x="141" y="487"/>
                      <a:pt x="138" y="515"/>
                      <a:pt x="135" y="541"/>
                    </a:cubicBezTo>
                    <a:cubicBezTo>
                      <a:pt x="132" y="572"/>
                      <a:pt x="127" y="603"/>
                      <a:pt x="124" y="634"/>
                    </a:cubicBezTo>
                    <a:cubicBezTo>
                      <a:pt x="118" y="691"/>
                      <a:pt x="115" y="757"/>
                      <a:pt x="148" y="806"/>
                    </a:cubicBezTo>
                    <a:cubicBezTo>
                      <a:pt x="152" y="812"/>
                      <a:pt x="162" y="815"/>
                      <a:pt x="167" y="808"/>
                    </a:cubicBezTo>
                    <a:cubicBezTo>
                      <a:pt x="205" y="762"/>
                      <a:pt x="220" y="702"/>
                      <a:pt x="229" y="644"/>
                    </a:cubicBezTo>
                    <a:cubicBezTo>
                      <a:pt x="240" y="574"/>
                      <a:pt x="242" y="503"/>
                      <a:pt x="248" y="432"/>
                    </a:cubicBezTo>
                    <a:cubicBezTo>
                      <a:pt x="254" y="366"/>
                      <a:pt x="262" y="297"/>
                      <a:pt x="290" y="237"/>
                    </a:cubicBezTo>
                    <a:cubicBezTo>
                      <a:pt x="302" y="210"/>
                      <a:pt x="321" y="186"/>
                      <a:pt x="341" y="166"/>
                    </a:cubicBezTo>
                    <a:cubicBezTo>
                      <a:pt x="357" y="150"/>
                      <a:pt x="379" y="132"/>
                      <a:pt x="403" y="134"/>
                    </a:cubicBezTo>
                    <a:cubicBezTo>
                      <a:pt x="431" y="135"/>
                      <a:pt x="442" y="180"/>
                      <a:pt x="445" y="200"/>
                    </a:cubicBezTo>
                    <a:cubicBezTo>
                      <a:pt x="449" y="226"/>
                      <a:pt x="446" y="252"/>
                      <a:pt x="438" y="276"/>
                    </a:cubicBezTo>
                    <a:cubicBezTo>
                      <a:pt x="423" y="327"/>
                      <a:pt x="386" y="369"/>
                      <a:pt x="352" y="409"/>
                    </a:cubicBezTo>
                    <a:cubicBezTo>
                      <a:pt x="281" y="492"/>
                      <a:pt x="195" y="580"/>
                      <a:pt x="204" y="698"/>
                    </a:cubicBezTo>
                    <a:cubicBezTo>
                      <a:pt x="209" y="758"/>
                      <a:pt x="233" y="822"/>
                      <a:pt x="279" y="863"/>
                    </a:cubicBezTo>
                    <a:cubicBezTo>
                      <a:pt x="317" y="898"/>
                      <a:pt x="369" y="909"/>
                      <a:pt x="420" y="903"/>
                    </a:cubicBezTo>
                    <a:cubicBezTo>
                      <a:pt x="528" y="888"/>
                      <a:pt x="624" y="802"/>
                      <a:pt x="668" y="704"/>
                    </a:cubicBezTo>
                    <a:cubicBezTo>
                      <a:pt x="739" y="545"/>
                      <a:pt x="721" y="251"/>
                      <a:pt x="495" y="241"/>
                    </a:cubicBezTo>
                    <a:cubicBezTo>
                      <a:pt x="266" y="230"/>
                      <a:pt x="133" y="512"/>
                      <a:pt x="210" y="707"/>
                    </a:cubicBezTo>
                    <a:cubicBezTo>
                      <a:pt x="229" y="755"/>
                      <a:pt x="262" y="796"/>
                      <a:pt x="306" y="824"/>
                    </a:cubicBezTo>
                    <a:cubicBezTo>
                      <a:pt x="364" y="860"/>
                      <a:pt x="429" y="859"/>
                      <a:pt x="495" y="853"/>
                    </a:cubicBezTo>
                    <a:cubicBezTo>
                      <a:pt x="527" y="850"/>
                      <a:pt x="560" y="846"/>
                      <a:pt x="592" y="851"/>
                    </a:cubicBezTo>
                    <a:cubicBezTo>
                      <a:pt x="626" y="856"/>
                      <a:pt x="655" y="874"/>
                      <a:pt x="677" y="900"/>
                    </a:cubicBezTo>
                    <a:cubicBezTo>
                      <a:pt x="718" y="949"/>
                      <a:pt x="729" y="1017"/>
                      <a:pt x="710" y="1077"/>
                    </a:cubicBezTo>
                    <a:cubicBezTo>
                      <a:pt x="695" y="1125"/>
                      <a:pt x="655" y="1166"/>
                      <a:pt x="601" y="1151"/>
                    </a:cubicBezTo>
                    <a:cubicBezTo>
                      <a:pt x="552" y="1138"/>
                      <a:pt x="521" y="1093"/>
                      <a:pt x="496" y="1052"/>
                    </a:cubicBezTo>
                    <a:cubicBezTo>
                      <a:pt x="468" y="1006"/>
                      <a:pt x="443" y="959"/>
                      <a:pt x="413" y="915"/>
                    </a:cubicBezTo>
                    <a:cubicBezTo>
                      <a:pt x="386" y="875"/>
                      <a:pt x="353" y="834"/>
                      <a:pt x="308" y="815"/>
                    </a:cubicBezTo>
                    <a:cubicBezTo>
                      <a:pt x="235" y="783"/>
                      <a:pt x="130" y="839"/>
                      <a:pt x="138" y="925"/>
                    </a:cubicBezTo>
                    <a:cubicBezTo>
                      <a:pt x="141" y="963"/>
                      <a:pt x="163" y="996"/>
                      <a:pt x="188" y="1024"/>
                    </a:cubicBezTo>
                    <a:cubicBezTo>
                      <a:pt x="219" y="1060"/>
                      <a:pt x="258" y="1090"/>
                      <a:pt x="299" y="1115"/>
                    </a:cubicBezTo>
                    <a:cubicBezTo>
                      <a:pt x="383" y="1167"/>
                      <a:pt x="487" y="1206"/>
                      <a:pt x="588" y="1199"/>
                    </a:cubicBezTo>
                    <a:cubicBezTo>
                      <a:pt x="633" y="1196"/>
                      <a:pt x="674" y="1182"/>
                      <a:pt x="709" y="1153"/>
                    </a:cubicBezTo>
                    <a:cubicBezTo>
                      <a:pt x="762" y="1109"/>
                      <a:pt x="786" y="1044"/>
                      <a:pt x="797" y="978"/>
                    </a:cubicBezTo>
                    <a:cubicBezTo>
                      <a:pt x="808" y="909"/>
                      <a:pt x="806" y="839"/>
                      <a:pt x="811" y="769"/>
                    </a:cubicBezTo>
                    <a:cubicBezTo>
                      <a:pt x="816" y="706"/>
                      <a:pt x="831" y="646"/>
                      <a:pt x="865" y="593"/>
                    </a:cubicBezTo>
                    <a:cubicBezTo>
                      <a:pt x="888" y="555"/>
                      <a:pt x="923" y="517"/>
                      <a:pt x="966" y="503"/>
                    </a:cubicBezTo>
                    <a:cubicBezTo>
                      <a:pt x="1002" y="491"/>
                      <a:pt x="1032" y="506"/>
                      <a:pt x="1048" y="540"/>
                    </a:cubicBezTo>
                    <a:cubicBezTo>
                      <a:pt x="1061" y="565"/>
                      <a:pt x="1063" y="595"/>
                      <a:pt x="1064" y="622"/>
                    </a:cubicBezTo>
                    <a:cubicBezTo>
                      <a:pt x="1065" y="660"/>
                      <a:pt x="1061" y="698"/>
                      <a:pt x="1054" y="735"/>
                    </a:cubicBezTo>
                    <a:cubicBezTo>
                      <a:pt x="1040" y="800"/>
                      <a:pt x="1010" y="863"/>
                      <a:pt x="965" y="913"/>
                    </a:cubicBezTo>
                    <a:cubicBezTo>
                      <a:pt x="921" y="960"/>
                      <a:pt x="864" y="992"/>
                      <a:pt x="802" y="1007"/>
                    </a:cubicBezTo>
                    <a:cubicBezTo>
                      <a:pt x="742" y="1020"/>
                      <a:pt x="682" y="1012"/>
                      <a:pt x="622" y="1003"/>
                    </a:cubicBezTo>
                    <a:cubicBezTo>
                      <a:pt x="545" y="992"/>
                      <a:pt x="401" y="970"/>
                      <a:pt x="385" y="1079"/>
                    </a:cubicBezTo>
                    <a:cubicBezTo>
                      <a:pt x="378" y="1131"/>
                      <a:pt x="396" y="1190"/>
                      <a:pt x="435" y="1225"/>
                    </a:cubicBezTo>
                    <a:cubicBezTo>
                      <a:pt x="473" y="1260"/>
                      <a:pt x="526" y="1271"/>
                      <a:pt x="575" y="1274"/>
                    </a:cubicBezTo>
                    <a:cubicBezTo>
                      <a:pt x="631" y="1278"/>
                      <a:pt x="687" y="1269"/>
                      <a:pt x="741" y="1257"/>
                    </a:cubicBezTo>
                    <a:cubicBezTo>
                      <a:pt x="798" y="1243"/>
                      <a:pt x="855" y="1223"/>
                      <a:pt x="907" y="1194"/>
                    </a:cubicBezTo>
                    <a:cubicBezTo>
                      <a:pt x="973" y="1158"/>
                      <a:pt x="1027" y="1105"/>
                      <a:pt x="1073" y="1046"/>
                    </a:cubicBezTo>
                    <a:cubicBezTo>
                      <a:pt x="1126" y="979"/>
                      <a:pt x="1172" y="908"/>
                      <a:pt x="1198" y="826"/>
                    </a:cubicBezTo>
                    <a:cubicBezTo>
                      <a:pt x="1220" y="756"/>
                      <a:pt x="1228" y="675"/>
                      <a:pt x="1201" y="605"/>
                    </a:cubicBezTo>
                    <a:cubicBezTo>
                      <a:pt x="1185" y="564"/>
                      <a:pt x="1152" y="529"/>
                      <a:pt x="1107" y="522"/>
                    </a:cubicBezTo>
                    <a:cubicBezTo>
                      <a:pt x="1064" y="515"/>
                      <a:pt x="1023" y="534"/>
                      <a:pt x="993" y="564"/>
                    </a:cubicBezTo>
                    <a:cubicBezTo>
                      <a:pt x="955" y="603"/>
                      <a:pt x="941" y="659"/>
                      <a:pt x="941" y="713"/>
                    </a:cubicBezTo>
                    <a:cubicBezTo>
                      <a:pt x="942" y="776"/>
                      <a:pt x="960" y="845"/>
                      <a:pt x="1002" y="895"/>
                    </a:cubicBezTo>
                    <a:cubicBezTo>
                      <a:pt x="1033" y="932"/>
                      <a:pt x="1080" y="947"/>
                      <a:pt x="1125" y="926"/>
                    </a:cubicBezTo>
                    <a:cubicBezTo>
                      <a:pt x="1189" y="895"/>
                      <a:pt x="1217" y="814"/>
                      <a:pt x="1241" y="753"/>
                    </a:cubicBezTo>
                    <a:cubicBezTo>
                      <a:pt x="1273" y="673"/>
                      <a:pt x="1299" y="588"/>
                      <a:pt x="1300" y="501"/>
                    </a:cubicBezTo>
                    <a:cubicBezTo>
                      <a:pt x="1301" y="342"/>
                      <a:pt x="1180" y="205"/>
                      <a:pt x="1059" y="117"/>
                    </a:cubicBezTo>
                    <a:cubicBezTo>
                      <a:pt x="998" y="73"/>
                      <a:pt x="928" y="37"/>
                      <a:pt x="854" y="21"/>
                    </a:cubicBezTo>
                    <a:cubicBezTo>
                      <a:pt x="810" y="12"/>
                      <a:pt x="762" y="23"/>
                      <a:pt x="720" y="34"/>
                    </a:cubicBezTo>
                    <a:cubicBezTo>
                      <a:pt x="674" y="46"/>
                      <a:pt x="621" y="64"/>
                      <a:pt x="592" y="104"/>
                    </a:cubicBezTo>
                    <a:cubicBezTo>
                      <a:pt x="570" y="136"/>
                      <a:pt x="581" y="173"/>
                      <a:pt x="610" y="195"/>
                    </a:cubicBezTo>
                    <a:cubicBezTo>
                      <a:pt x="646" y="221"/>
                      <a:pt x="693" y="233"/>
                      <a:pt x="735" y="245"/>
                    </a:cubicBezTo>
                    <a:cubicBezTo>
                      <a:pt x="791" y="260"/>
                      <a:pt x="848" y="272"/>
                      <a:pt x="905" y="283"/>
                    </a:cubicBezTo>
                    <a:cubicBezTo>
                      <a:pt x="953" y="293"/>
                      <a:pt x="1002" y="302"/>
                      <a:pt x="1050" y="314"/>
                    </a:cubicBezTo>
                    <a:cubicBezTo>
                      <a:pt x="1068" y="319"/>
                      <a:pt x="1084" y="325"/>
                      <a:pt x="1099" y="335"/>
                    </a:cubicBezTo>
                    <a:cubicBezTo>
                      <a:pt x="1127" y="354"/>
                      <a:pt x="1150" y="380"/>
                      <a:pt x="1168" y="408"/>
                    </a:cubicBezTo>
                    <a:cubicBezTo>
                      <a:pt x="1204" y="467"/>
                      <a:pt x="1220" y="540"/>
                      <a:pt x="1204" y="608"/>
                    </a:cubicBezTo>
                    <a:cubicBezTo>
                      <a:pt x="1197" y="640"/>
                      <a:pt x="1182" y="671"/>
                      <a:pt x="1160" y="695"/>
                    </a:cubicBezTo>
                    <a:cubicBezTo>
                      <a:pt x="1148" y="708"/>
                      <a:pt x="1134" y="719"/>
                      <a:pt x="1116" y="719"/>
                    </a:cubicBezTo>
                    <a:cubicBezTo>
                      <a:pt x="1080" y="717"/>
                      <a:pt x="1055" y="667"/>
                      <a:pt x="1041" y="641"/>
                    </a:cubicBezTo>
                    <a:cubicBezTo>
                      <a:pt x="1017" y="596"/>
                      <a:pt x="1000" y="548"/>
                      <a:pt x="983" y="500"/>
                    </a:cubicBezTo>
                    <a:cubicBezTo>
                      <a:pt x="971" y="466"/>
                      <a:pt x="961" y="431"/>
                      <a:pt x="942" y="401"/>
                    </a:cubicBezTo>
                    <a:cubicBezTo>
                      <a:pt x="917" y="362"/>
                      <a:pt x="887" y="326"/>
                      <a:pt x="855" y="293"/>
                    </a:cubicBezTo>
                    <a:cubicBezTo>
                      <a:pt x="809" y="244"/>
                      <a:pt x="700" y="140"/>
                      <a:pt x="633" y="214"/>
                    </a:cubicBezTo>
                    <a:cubicBezTo>
                      <a:pt x="593" y="260"/>
                      <a:pt x="593" y="331"/>
                      <a:pt x="613" y="385"/>
                    </a:cubicBezTo>
                    <a:cubicBezTo>
                      <a:pt x="638" y="456"/>
                      <a:pt x="689" y="513"/>
                      <a:pt x="717" y="582"/>
                    </a:cubicBezTo>
                    <a:cubicBezTo>
                      <a:pt x="745" y="650"/>
                      <a:pt x="772" y="721"/>
                      <a:pt x="782" y="795"/>
                    </a:cubicBezTo>
                    <a:cubicBezTo>
                      <a:pt x="786" y="831"/>
                      <a:pt x="787" y="868"/>
                      <a:pt x="778" y="903"/>
                    </a:cubicBezTo>
                    <a:cubicBezTo>
                      <a:pt x="770" y="932"/>
                      <a:pt x="754" y="957"/>
                      <a:pt x="733" y="979"/>
                    </a:cubicBezTo>
                    <a:cubicBezTo>
                      <a:pt x="723" y="989"/>
                      <a:pt x="711" y="1000"/>
                      <a:pt x="697" y="1004"/>
                    </a:cubicBezTo>
                    <a:cubicBezTo>
                      <a:pt x="689" y="1007"/>
                      <a:pt x="682" y="1005"/>
                      <a:pt x="676" y="999"/>
                    </a:cubicBezTo>
                    <a:cubicBezTo>
                      <a:pt x="656" y="980"/>
                      <a:pt x="649" y="943"/>
                      <a:pt x="644" y="916"/>
                    </a:cubicBezTo>
                    <a:cubicBezTo>
                      <a:pt x="629" y="835"/>
                      <a:pt x="629" y="750"/>
                      <a:pt x="630" y="667"/>
                    </a:cubicBezTo>
                    <a:cubicBezTo>
                      <a:pt x="630" y="593"/>
                      <a:pt x="627" y="516"/>
                      <a:pt x="587" y="451"/>
                    </a:cubicBezTo>
                    <a:cubicBezTo>
                      <a:pt x="575" y="431"/>
                      <a:pt x="558" y="414"/>
                      <a:pt x="535" y="407"/>
                    </a:cubicBezTo>
                    <a:cubicBezTo>
                      <a:pt x="511" y="400"/>
                      <a:pt x="482" y="409"/>
                      <a:pt x="462" y="423"/>
                    </a:cubicBezTo>
                    <a:cubicBezTo>
                      <a:pt x="414" y="456"/>
                      <a:pt x="420" y="530"/>
                      <a:pt x="424" y="581"/>
                    </a:cubicBezTo>
                    <a:cubicBezTo>
                      <a:pt x="428" y="630"/>
                      <a:pt x="436" y="678"/>
                      <a:pt x="436" y="727"/>
                    </a:cubicBezTo>
                    <a:cubicBezTo>
                      <a:pt x="436" y="773"/>
                      <a:pt x="433" y="839"/>
                      <a:pt x="382" y="856"/>
                    </a:cubicBezTo>
                    <a:cubicBezTo>
                      <a:pt x="334" y="871"/>
                      <a:pt x="347" y="798"/>
                      <a:pt x="352" y="773"/>
                    </a:cubicBezTo>
                    <a:cubicBezTo>
                      <a:pt x="356" y="749"/>
                      <a:pt x="362" y="726"/>
                      <a:pt x="369" y="703"/>
                    </a:cubicBezTo>
                    <a:cubicBezTo>
                      <a:pt x="376" y="677"/>
                      <a:pt x="381" y="651"/>
                      <a:pt x="388" y="624"/>
                    </a:cubicBezTo>
                    <a:cubicBezTo>
                      <a:pt x="409" y="542"/>
                      <a:pt x="454" y="462"/>
                      <a:pt x="523" y="411"/>
                    </a:cubicBezTo>
                    <a:cubicBezTo>
                      <a:pt x="555" y="388"/>
                      <a:pt x="591" y="370"/>
                      <a:pt x="625" y="350"/>
                    </a:cubicBezTo>
                    <a:cubicBezTo>
                      <a:pt x="659" y="329"/>
                      <a:pt x="689" y="303"/>
                      <a:pt x="716" y="274"/>
                    </a:cubicBezTo>
                    <a:cubicBezTo>
                      <a:pt x="737" y="250"/>
                      <a:pt x="754" y="222"/>
                      <a:pt x="756" y="189"/>
                    </a:cubicBezTo>
                    <a:cubicBezTo>
                      <a:pt x="757" y="161"/>
                      <a:pt x="740" y="135"/>
                      <a:pt x="719" y="118"/>
                    </a:cubicBezTo>
                    <a:cubicBezTo>
                      <a:pt x="649" y="63"/>
                      <a:pt x="551" y="72"/>
                      <a:pt x="473" y="102"/>
                    </a:cubicBezTo>
                    <a:cubicBezTo>
                      <a:pt x="434" y="116"/>
                      <a:pt x="398" y="137"/>
                      <a:pt x="361" y="156"/>
                    </a:cubicBezTo>
                    <a:cubicBezTo>
                      <a:pt x="326" y="173"/>
                      <a:pt x="292" y="191"/>
                      <a:pt x="258" y="210"/>
                    </a:cubicBezTo>
                    <a:cubicBezTo>
                      <a:pt x="193" y="246"/>
                      <a:pt x="128" y="288"/>
                      <a:pt x="84" y="349"/>
                    </a:cubicBezTo>
                    <a:cubicBezTo>
                      <a:pt x="41" y="409"/>
                      <a:pt x="19" y="484"/>
                      <a:pt x="9" y="557"/>
                    </a:cubicBezTo>
                    <a:cubicBezTo>
                      <a:pt x="0" y="629"/>
                      <a:pt x="5" y="706"/>
                      <a:pt x="35" y="774"/>
                    </a:cubicBezTo>
                    <a:cubicBezTo>
                      <a:pt x="96" y="915"/>
                      <a:pt x="240" y="992"/>
                      <a:pt x="374" y="1050"/>
                    </a:cubicBezTo>
                    <a:cubicBezTo>
                      <a:pt x="409" y="1065"/>
                      <a:pt x="443" y="1079"/>
                      <a:pt x="478" y="1093"/>
                    </a:cubicBezTo>
                    <a:cubicBezTo>
                      <a:pt x="520" y="1110"/>
                      <a:pt x="560" y="1133"/>
                      <a:pt x="601" y="1152"/>
                    </a:cubicBezTo>
                    <a:cubicBezTo>
                      <a:pt x="641" y="1170"/>
                      <a:pt x="682" y="1182"/>
                      <a:pt x="726" y="1183"/>
                    </a:cubicBezTo>
                    <a:cubicBezTo>
                      <a:pt x="771" y="1183"/>
                      <a:pt x="816" y="1172"/>
                      <a:pt x="860" y="1164"/>
                    </a:cubicBezTo>
                    <a:cubicBezTo>
                      <a:pt x="896" y="1158"/>
                      <a:pt x="932" y="1158"/>
                      <a:pt x="967" y="1151"/>
                    </a:cubicBezTo>
                    <a:cubicBezTo>
                      <a:pt x="996" y="1146"/>
                      <a:pt x="1025" y="1135"/>
                      <a:pt x="1051" y="1123"/>
                    </a:cubicBezTo>
                    <a:cubicBezTo>
                      <a:pt x="1107" y="1097"/>
                      <a:pt x="1156" y="1056"/>
                      <a:pt x="1196" y="1011"/>
                    </a:cubicBezTo>
                    <a:cubicBezTo>
                      <a:pt x="1279" y="917"/>
                      <a:pt x="1331" y="792"/>
                      <a:pt x="1332" y="666"/>
                    </a:cubicBezTo>
                    <a:cubicBezTo>
                      <a:pt x="1333" y="605"/>
                      <a:pt x="1319" y="545"/>
                      <a:pt x="1291" y="491"/>
                    </a:cubicBezTo>
                    <a:cubicBezTo>
                      <a:pt x="1256" y="423"/>
                      <a:pt x="1205" y="362"/>
                      <a:pt x="1152" y="307"/>
                    </a:cubicBezTo>
                    <a:cubicBezTo>
                      <a:pt x="1038" y="188"/>
                      <a:pt x="895" y="93"/>
                      <a:pt x="738" y="41"/>
                    </a:cubicBezTo>
                    <a:cubicBezTo>
                      <a:pt x="672" y="19"/>
                      <a:pt x="597" y="0"/>
                      <a:pt x="527" y="8"/>
                    </a:cubicBezTo>
                    <a:cubicBezTo>
                      <a:pt x="460" y="15"/>
                      <a:pt x="394" y="41"/>
                      <a:pt x="335" y="74"/>
                    </a:cubicBezTo>
                    <a:cubicBezTo>
                      <a:pt x="281" y="104"/>
                      <a:pt x="225" y="145"/>
                      <a:pt x="195" y="201"/>
                    </a:cubicBezTo>
                    <a:cubicBezTo>
                      <a:pt x="165" y="259"/>
                      <a:pt x="169" y="329"/>
                      <a:pt x="180" y="392"/>
                    </a:cubicBezTo>
                    <a:cubicBezTo>
                      <a:pt x="193" y="465"/>
                      <a:pt x="219" y="535"/>
                      <a:pt x="247" y="603"/>
                    </a:cubicBezTo>
                    <a:cubicBezTo>
                      <a:pt x="269" y="655"/>
                      <a:pt x="292" y="708"/>
                      <a:pt x="320" y="757"/>
                    </a:cubicBezTo>
                    <a:cubicBezTo>
                      <a:pt x="351" y="811"/>
                      <a:pt x="389" y="865"/>
                      <a:pt x="440" y="902"/>
                    </a:cubicBezTo>
                    <a:cubicBezTo>
                      <a:pt x="482" y="933"/>
                      <a:pt x="547" y="947"/>
                      <a:pt x="584" y="902"/>
                    </a:cubicBezTo>
                    <a:cubicBezTo>
                      <a:pt x="620" y="857"/>
                      <a:pt x="626" y="788"/>
                      <a:pt x="628" y="733"/>
                    </a:cubicBezTo>
                    <a:cubicBezTo>
                      <a:pt x="628" y="706"/>
                      <a:pt x="628" y="679"/>
                      <a:pt x="628" y="651"/>
                    </a:cubicBezTo>
                    <a:cubicBezTo>
                      <a:pt x="627" y="568"/>
                      <a:pt x="628" y="485"/>
                      <a:pt x="638" y="402"/>
                    </a:cubicBezTo>
                    <a:cubicBezTo>
                      <a:pt x="642" y="360"/>
                      <a:pt x="649" y="318"/>
                      <a:pt x="663" y="278"/>
                    </a:cubicBezTo>
                    <a:cubicBezTo>
                      <a:pt x="671" y="254"/>
                      <a:pt x="685" y="222"/>
                      <a:pt x="709" y="214"/>
                    </a:cubicBezTo>
                    <a:cubicBezTo>
                      <a:pt x="738" y="204"/>
                      <a:pt x="771" y="231"/>
                      <a:pt x="783" y="256"/>
                    </a:cubicBezTo>
                    <a:cubicBezTo>
                      <a:pt x="795" y="280"/>
                      <a:pt x="797" y="308"/>
                      <a:pt x="798" y="334"/>
                    </a:cubicBezTo>
                    <a:cubicBezTo>
                      <a:pt x="800" y="366"/>
                      <a:pt x="798" y="398"/>
                      <a:pt x="795" y="430"/>
                    </a:cubicBezTo>
                    <a:cubicBezTo>
                      <a:pt x="790" y="484"/>
                      <a:pt x="780" y="537"/>
                      <a:pt x="774" y="591"/>
                    </a:cubicBezTo>
                    <a:cubicBezTo>
                      <a:pt x="768" y="649"/>
                      <a:pt x="769" y="709"/>
                      <a:pt x="771" y="767"/>
                    </a:cubicBezTo>
                    <a:cubicBezTo>
                      <a:pt x="773" y="816"/>
                      <a:pt x="779" y="865"/>
                      <a:pt x="792" y="912"/>
                    </a:cubicBezTo>
                    <a:cubicBezTo>
                      <a:pt x="803" y="951"/>
                      <a:pt x="821" y="991"/>
                      <a:pt x="854" y="1017"/>
                    </a:cubicBezTo>
                    <a:cubicBezTo>
                      <a:pt x="860" y="1021"/>
                      <a:pt x="866" y="1022"/>
                      <a:pt x="871" y="1017"/>
                    </a:cubicBezTo>
                    <a:cubicBezTo>
                      <a:pt x="920" y="970"/>
                      <a:pt x="935" y="896"/>
                      <a:pt x="948" y="832"/>
                    </a:cubicBezTo>
                    <a:cubicBezTo>
                      <a:pt x="959" y="775"/>
                      <a:pt x="970" y="719"/>
                      <a:pt x="980" y="662"/>
                    </a:cubicBezTo>
                    <a:cubicBezTo>
                      <a:pt x="990" y="605"/>
                      <a:pt x="998" y="544"/>
                      <a:pt x="1026" y="493"/>
                    </a:cubicBezTo>
                    <a:cubicBezTo>
                      <a:pt x="1034" y="477"/>
                      <a:pt x="1055" y="451"/>
                      <a:pt x="1077" y="455"/>
                    </a:cubicBezTo>
                    <a:cubicBezTo>
                      <a:pt x="1094" y="459"/>
                      <a:pt x="1087" y="513"/>
                      <a:pt x="1086" y="524"/>
                    </a:cubicBezTo>
                    <a:cubicBezTo>
                      <a:pt x="1079" y="614"/>
                      <a:pt x="1074" y="702"/>
                      <a:pt x="1057" y="791"/>
                    </a:cubicBezTo>
                    <a:cubicBezTo>
                      <a:pt x="1042" y="868"/>
                      <a:pt x="1023" y="944"/>
                      <a:pt x="983" y="1013"/>
                    </a:cubicBezTo>
                    <a:cubicBezTo>
                      <a:pt x="947" y="1074"/>
                      <a:pt x="901" y="1134"/>
                      <a:pt x="844" y="1177"/>
                    </a:cubicBezTo>
                    <a:cubicBezTo>
                      <a:pt x="804" y="1207"/>
                      <a:pt x="750" y="1230"/>
                      <a:pt x="705" y="1197"/>
                    </a:cubicBezTo>
                    <a:cubicBezTo>
                      <a:pt x="667" y="1170"/>
                      <a:pt x="652" y="1115"/>
                      <a:pt x="644" y="1072"/>
                    </a:cubicBezTo>
                    <a:cubicBezTo>
                      <a:pt x="633" y="1021"/>
                      <a:pt x="631" y="968"/>
                      <a:pt x="635" y="916"/>
                    </a:cubicBezTo>
                    <a:cubicBezTo>
                      <a:pt x="638" y="869"/>
                      <a:pt x="650" y="829"/>
                      <a:pt x="675" y="789"/>
                    </a:cubicBezTo>
                    <a:cubicBezTo>
                      <a:pt x="707" y="738"/>
                      <a:pt x="747" y="694"/>
                      <a:pt x="785" y="648"/>
                    </a:cubicBezTo>
                    <a:cubicBezTo>
                      <a:pt x="847" y="573"/>
                      <a:pt x="929" y="469"/>
                      <a:pt x="868" y="369"/>
                    </a:cubicBezTo>
                    <a:cubicBezTo>
                      <a:pt x="836" y="318"/>
                      <a:pt x="778" y="278"/>
                      <a:pt x="720" y="263"/>
                    </a:cubicBezTo>
                    <a:cubicBezTo>
                      <a:pt x="664" y="248"/>
                      <a:pt x="604" y="258"/>
                      <a:pt x="551" y="280"/>
                    </a:cubicBezTo>
                    <a:cubicBezTo>
                      <a:pt x="434" y="327"/>
                      <a:pt x="338" y="430"/>
                      <a:pt x="282" y="541"/>
                    </a:cubicBezTo>
                    <a:cubicBezTo>
                      <a:pt x="255" y="594"/>
                      <a:pt x="239" y="650"/>
                      <a:pt x="240" y="709"/>
                    </a:cubicBezTo>
                    <a:cubicBezTo>
                      <a:pt x="240" y="774"/>
                      <a:pt x="258" y="840"/>
                      <a:pt x="295" y="894"/>
                    </a:cubicBezTo>
                    <a:cubicBezTo>
                      <a:pt x="327" y="939"/>
                      <a:pt x="374" y="973"/>
                      <a:pt x="428" y="985"/>
                    </a:cubicBezTo>
                    <a:cubicBezTo>
                      <a:pt x="485" y="998"/>
                      <a:pt x="544" y="983"/>
                      <a:pt x="592" y="951"/>
                    </a:cubicBezTo>
                    <a:cubicBezTo>
                      <a:pt x="668" y="902"/>
                      <a:pt x="710" y="820"/>
                      <a:pt x="759" y="747"/>
                    </a:cubicBezTo>
                    <a:cubicBezTo>
                      <a:pt x="821" y="655"/>
                      <a:pt x="885" y="562"/>
                      <a:pt x="962" y="482"/>
                    </a:cubicBezTo>
                    <a:cubicBezTo>
                      <a:pt x="990" y="452"/>
                      <a:pt x="1022" y="421"/>
                      <a:pt x="1060" y="404"/>
                    </a:cubicBezTo>
                    <a:cubicBezTo>
                      <a:pt x="1081" y="395"/>
                      <a:pt x="1110" y="393"/>
                      <a:pt x="1120" y="417"/>
                    </a:cubicBezTo>
                    <a:cubicBezTo>
                      <a:pt x="1133" y="450"/>
                      <a:pt x="1121" y="493"/>
                      <a:pt x="1113" y="525"/>
                    </a:cubicBezTo>
                    <a:cubicBezTo>
                      <a:pt x="1100" y="577"/>
                      <a:pt x="1081" y="628"/>
                      <a:pt x="1061" y="678"/>
                    </a:cubicBezTo>
                    <a:cubicBezTo>
                      <a:pt x="1041" y="729"/>
                      <a:pt x="1020" y="779"/>
                      <a:pt x="999" y="829"/>
                    </a:cubicBezTo>
                    <a:cubicBezTo>
                      <a:pt x="984" y="865"/>
                      <a:pt x="968" y="901"/>
                      <a:pt x="958" y="939"/>
                    </a:cubicBezTo>
                    <a:cubicBezTo>
                      <a:pt x="952" y="963"/>
                      <a:pt x="952" y="990"/>
                      <a:pt x="953" y="1015"/>
                    </a:cubicBezTo>
                    <a:cubicBezTo>
                      <a:pt x="955" y="1034"/>
                      <a:pt x="958" y="1056"/>
                      <a:pt x="972" y="1070"/>
                    </a:cubicBezTo>
                    <a:cubicBezTo>
                      <a:pt x="999" y="1097"/>
                      <a:pt x="1040" y="1066"/>
                      <a:pt x="1061" y="1047"/>
                    </a:cubicBezTo>
                    <a:cubicBezTo>
                      <a:pt x="1137" y="978"/>
                      <a:pt x="1186" y="878"/>
                      <a:pt x="1203" y="778"/>
                    </a:cubicBezTo>
                    <a:cubicBezTo>
                      <a:pt x="1223" y="658"/>
                      <a:pt x="1206" y="518"/>
                      <a:pt x="1120" y="426"/>
                    </a:cubicBezTo>
                    <a:cubicBezTo>
                      <a:pt x="1019" y="319"/>
                      <a:pt x="844" y="323"/>
                      <a:pt x="732" y="409"/>
                    </a:cubicBezTo>
                    <a:cubicBezTo>
                      <a:pt x="673" y="455"/>
                      <a:pt x="532" y="583"/>
                      <a:pt x="629" y="657"/>
                    </a:cubicBezTo>
                    <a:cubicBezTo>
                      <a:pt x="686" y="701"/>
                      <a:pt x="757" y="618"/>
                      <a:pt x="784" y="576"/>
                    </a:cubicBezTo>
                    <a:cubicBezTo>
                      <a:pt x="824" y="514"/>
                      <a:pt x="850" y="422"/>
                      <a:pt x="795" y="360"/>
                    </a:cubicBezTo>
                    <a:cubicBezTo>
                      <a:pt x="762" y="323"/>
                      <a:pt x="708" y="312"/>
                      <a:pt x="660" y="310"/>
                    </a:cubicBezTo>
                    <a:cubicBezTo>
                      <a:pt x="585" y="306"/>
                      <a:pt x="511" y="326"/>
                      <a:pt x="446" y="362"/>
                    </a:cubicBezTo>
                    <a:cubicBezTo>
                      <a:pt x="318" y="434"/>
                      <a:pt x="235" y="562"/>
                      <a:pt x="188" y="697"/>
                    </a:cubicBezTo>
                    <a:cubicBezTo>
                      <a:pt x="167" y="758"/>
                      <a:pt x="149" y="820"/>
                      <a:pt x="140" y="884"/>
                    </a:cubicBezTo>
                    <a:cubicBezTo>
                      <a:pt x="133" y="938"/>
                      <a:pt x="129" y="1003"/>
                      <a:pt x="180" y="1039"/>
                    </a:cubicBezTo>
                    <a:cubicBezTo>
                      <a:pt x="229" y="1073"/>
                      <a:pt x="302" y="1058"/>
                      <a:pt x="348" y="1025"/>
                    </a:cubicBezTo>
                    <a:cubicBezTo>
                      <a:pt x="391" y="994"/>
                      <a:pt x="419" y="933"/>
                      <a:pt x="411" y="879"/>
                    </a:cubicBezTo>
                    <a:cubicBezTo>
                      <a:pt x="403" y="826"/>
                      <a:pt x="367" y="784"/>
                      <a:pt x="332" y="746"/>
                    </a:cubicBezTo>
                    <a:cubicBezTo>
                      <a:pt x="294" y="706"/>
                      <a:pt x="251" y="669"/>
                      <a:pt x="223" y="621"/>
                    </a:cubicBezTo>
                    <a:cubicBezTo>
                      <a:pt x="200" y="583"/>
                      <a:pt x="201" y="539"/>
                      <a:pt x="206" y="497"/>
                    </a:cubicBezTo>
                    <a:cubicBezTo>
                      <a:pt x="212" y="445"/>
                      <a:pt x="228" y="393"/>
                      <a:pt x="249" y="346"/>
                    </a:cubicBezTo>
                    <a:cubicBezTo>
                      <a:pt x="287" y="264"/>
                      <a:pt x="364" y="170"/>
                      <a:pt x="464" y="219"/>
                    </a:cubicBezTo>
                    <a:cubicBezTo>
                      <a:pt x="478" y="226"/>
                      <a:pt x="490" y="205"/>
                      <a:pt x="476" y="199"/>
                    </a:cubicBezTo>
                    <a:cubicBezTo>
                      <a:pt x="431" y="177"/>
                      <a:pt x="383" y="176"/>
                      <a:pt x="339" y="200"/>
                    </a:cubicBezTo>
                    <a:cubicBezTo>
                      <a:pt x="295" y="225"/>
                      <a:pt x="263" y="269"/>
                      <a:pt x="239" y="313"/>
                    </a:cubicBezTo>
                    <a:cubicBezTo>
                      <a:pt x="213" y="362"/>
                      <a:pt x="196" y="417"/>
                      <a:pt x="186" y="472"/>
                    </a:cubicBezTo>
                    <a:cubicBezTo>
                      <a:pt x="179" y="516"/>
                      <a:pt x="174" y="567"/>
                      <a:pt x="191" y="609"/>
                    </a:cubicBezTo>
                    <a:cubicBezTo>
                      <a:pt x="211" y="659"/>
                      <a:pt x="252" y="698"/>
                      <a:pt x="289" y="736"/>
                    </a:cubicBezTo>
                    <a:cubicBezTo>
                      <a:pt x="326" y="773"/>
                      <a:pt x="368" y="814"/>
                      <a:pt x="384" y="865"/>
                    </a:cubicBezTo>
                    <a:cubicBezTo>
                      <a:pt x="401" y="918"/>
                      <a:pt x="373" y="981"/>
                      <a:pt x="327" y="1011"/>
                    </a:cubicBezTo>
                    <a:cubicBezTo>
                      <a:pt x="283" y="1039"/>
                      <a:pt x="192" y="1051"/>
                      <a:pt x="168" y="990"/>
                    </a:cubicBezTo>
                    <a:cubicBezTo>
                      <a:pt x="157" y="964"/>
                      <a:pt x="159" y="934"/>
                      <a:pt x="161" y="906"/>
                    </a:cubicBezTo>
                    <a:cubicBezTo>
                      <a:pt x="164" y="872"/>
                      <a:pt x="172" y="838"/>
                      <a:pt x="180" y="804"/>
                    </a:cubicBezTo>
                    <a:cubicBezTo>
                      <a:pt x="195" y="744"/>
                      <a:pt x="215" y="683"/>
                      <a:pt x="241" y="627"/>
                    </a:cubicBezTo>
                    <a:cubicBezTo>
                      <a:pt x="305" y="491"/>
                      <a:pt x="421" y="371"/>
                      <a:pt x="572" y="340"/>
                    </a:cubicBezTo>
                    <a:cubicBezTo>
                      <a:pt x="658" y="322"/>
                      <a:pt x="804" y="331"/>
                      <a:pt x="803" y="448"/>
                    </a:cubicBezTo>
                    <a:cubicBezTo>
                      <a:pt x="803" y="487"/>
                      <a:pt x="787" y="525"/>
                      <a:pt x="767" y="558"/>
                    </a:cubicBezTo>
                    <a:cubicBezTo>
                      <a:pt x="749" y="588"/>
                      <a:pt x="725" y="617"/>
                      <a:pt x="694" y="635"/>
                    </a:cubicBezTo>
                    <a:cubicBezTo>
                      <a:pt x="668" y="649"/>
                      <a:pt x="645" y="648"/>
                      <a:pt x="628" y="622"/>
                    </a:cubicBezTo>
                    <a:cubicBezTo>
                      <a:pt x="599" y="578"/>
                      <a:pt x="652" y="517"/>
                      <a:pt x="680" y="487"/>
                    </a:cubicBezTo>
                    <a:cubicBezTo>
                      <a:pt x="718" y="446"/>
                      <a:pt x="763" y="409"/>
                      <a:pt x="816" y="388"/>
                    </a:cubicBezTo>
                    <a:cubicBezTo>
                      <a:pt x="895" y="357"/>
                      <a:pt x="987" y="362"/>
                      <a:pt x="1060" y="408"/>
                    </a:cubicBezTo>
                    <a:cubicBezTo>
                      <a:pt x="1170" y="477"/>
                      <a:pt x="1196" y="625"/>
                      <a:pt x="1184" y="745"/>
                    </a:cubicBezTo>
                    <a:cubicBezTo>
                      <a:pt x="1173" y="850"/>
                      <a:pt x="1126" y="951"/>
                      <a:pt x="1050" y="1025"/>
                    </a:cubicBezTo>
                    <a:cubicBezTo>
                      <a:pt x="1034" y="1041"/>
                      <a:pt x="995" y="1076"/>
                      <a:pt x="982" y="1041"/>
                    </a:cubicBezTo>
                    <a:cubicBezTo>
                      <a:pt x="973" y="1015"/>
                      <a:pt x="975" y="982"/>
                      <a:pt x="979" y="956"/>
                    </a:cubicBezTo>
                    <a:cubicBezTo>
                      <a:pt x="981" y="942"/>
                      <a:pt x="985" y="928"/>
                      <a:pt x="990" y="915"/>
                    </a:cubicBezTo>
                    <a:cubicBezTo>
                      <a:pt x="1024" y="819"/>
                      <a:pt x="1069" y="726"/>
                      <a:pt x="1105" y="630"/>
                    </a:cubicBezTo>
                    <a:cubicBezTo>
                      <a:pt x="1122" y="584"/>
                      <a:pt x="1138" y="536"/>
                      <a:pt x="1145" y="487"/>
                    </a:cubicBezTo>
                    <a:cubicBezTo>
                      <a:pt x="1150" y="456"/>
                      <a:pt x="1153" y="418"/>
                      <a:pt x="1131" y="392"/>
                    </a:cubicBezTo>
                    <a:cubicBezTo>
                      <a:pt x="1111" y="368"/>
                      <a:pt x="1076" y="372"/>
                      <a:pt x="1050" y="383"/>
                    </a:cubicBezTo>
                    <a:cubicBezTo>
                      <a:pt x="1012" y="399"/>
                      <a:pt x="980" y="430"/>
                      <a:pt x="951" y="459"/>
                    </a:cubicBezTo>
                    <a:cubicBezTo>
                      <a:pt x="873" y="538"/>
                      <a:pt x="809" y="631"/>
                      <a:pt x="747" y="722"/>
                    </a:cubicBezTo>
                    <a:cubicBezTo>
                      <a:pt x="698" y="795"/>
                      <a:pt x="656" y="879"/>
                      <a:pt x="584" y="929"/>
                    </a:cubicBezTo>
                    <a:cubicBezTo>
                      <a:pt x="535" y="962"/>
                      <a:pt x="476" y="976"/>
                      <a:pt x="418" y="959"/>
                    </a:cubicBezTo>
                    <a:cubicBezTo>
                      <a:pt x="363" y="942"/>
                      <a:pt x="321" y="898"/>
                      <a:pt x="295" y="848"/>
                    </a:cubicBezTo>
                    <a:cubicBezTo>
                      <a:pt x="266" y="790"/>
                      <a:pt x="256" y="718"/>
                      <a:pt x="267" y="654"/>
                    </a:cubicBezTo>
                    <a:cubicBezTo>
                      <a:pt x="278" y="595"/>
                      <a:pt x="306" y="540"/>
                      <a:pt x="339" y="491"/>
                    </a:cubicBezTo>
                    <a:cubicBezTo>
                      <a:pt x="406" y="391"/>
                      <a:pt x="517" y="292"/>
                      <a:pt x="642" y="280"/>
                    </a:cubicBezTo>
                    <a:cubicBezTo>
                      <a:pt x="706" y="275"/>
                      <a:pt x="764" y="298"/>
                      <a:pt x="811" y="340"/>
                    </a:cubicBezTo>
                    <a:cubicBezTo>
                      <a:pt x="852" y="376"/>
                      <a:pt x="875" y="423"/>
                      <a:pt x="862" y="477"/>
                    </a:cubicBezTo>
                    <a:cubicBezTo>
                      <a:pt x="850" y="530"/>
                      <a:pt x="813" y="576"/>
                      <a:pt x="780" y="617"/>
                    </a:cubicBezTo>
                    <a:cubicBezTo>
                      <a:pt x="742" y="664"/>
                      <a:pt x="702" y="708"/>
                      <a:pt x="668" y="757"/>
                    </a:cubicBezTo>
                    <a:cubicBezTo>
                      <a:pt x="640" y="797"/>
                      <a:pt x="620" y="839"/>
                      <a:pt x="614" y="887"/>
                    </a:cubicBezTo>
                    <a:cubicBezTo>
                      <a:pt x="608" y="937"/>
                      <a:pt x="608" y="987"/>
                      <a:pt x="614" y="1037"/>
                    </a:cubicBezTo>
                    <a:cubicBezTo>
                      <a:pt x="624" y="1121"/>
                      <a:pt x="660" y="1249"/>
                      <a:pt x="769" y="1237"/>
                    </a:cubicBezTo>
                    <a:cubicBezTo>
                      <a:pt x="832" y="1230"/>
                      <a:pt x="886" y="1177"/>
                      <a:pt x="926" y="1132"/>
                    </a:cubicBezTo>
                    <a:cubicBezTo>
                      <a:pt x="970" y="1082"/>
                      <a:pt x="1009" y="1024"/>
                      <a:pt x="1035" y="963"/>
                    </a:cubicBezTo>
                    <a:cubicBezTo>
                      <a:pt x="1051" y="925"/>
                      <a:pt x="1061" y="883"/>
                      <a:pt x="1070" y="842"/>
                    </a:cubicBezTo>
                    <a:cubicBezTo>
                      <a:pt x="1081" y="796"/>
                      <a:pt x="1089" y="750"/>
                      <a:pt x="1095" y="703"/>
                    </a:cubicBezTo>
                    <a:cubicBezTo>
                      <a:pt x="1101" y="657"/>
                      <a:pt x="1105" y="611"/>
                      <a:pt x="1107" y="564"/>
                    </a:cubicBezTo>
                    <a:cubicBezTo>
                      <a:pt x="1108" y="534"/>
                      <a:pt x="1113" y="503"/>
                      <a:pt x="1110" y="472"/>
                    </a:cubicBezTo>
                    <a:cubicBezTo>
                      <a:pt x="1107" y="450"/>
                      <a:pt x="1096" y="429"/>
                      <a:pt x="1071" y="432"/>
                    </a:cubicBezTo>
                    <a:cubicBezTo>
                      <a:pt x="1047" y="434"/>
                      <a:pt x="1026" y="450"/>
                      <a:pt x="1013" y="469"/>
                    </a:cubicBezTo>
                    <a:cubicBezTo>
                      <a:pt x="980" y="515"/>
                      <a:pt x="971" y="579"/>
                      <a:pt x="961" y="633"/>
                    </a:cubicBezTo>
                    <a:cubicBezTo>
                      <a:pt x="951" y="688"/>
                      <a:pt x="940" y="744"/>
                      <a:pt x="930" y="799"/>
                    </a:cubicBezTo>
                    <a:cubicBezTo>
                      <a:pt x="918" y="866"/>
                      <a:pt x="906" y="951"/>
                      <a:pt x="854" y="1001"/>
                    </a:cubicBezTo>
                    <a:cubicBezTo>
                      <a:pt x="860" y="1001"/>
                      <a:pt x="866" y="1001"/>
                      <a:pt x="871" y="1001"/>
                    </a:cubicBezTo>
                    <a:cubicBezTo>
                      <a:pt x="825" y="964"/>
                      <a:pt x="810" y="900"/>
                      <a:pt x="802" y="845"/>
                    </a:cubicBezTo>
                    <a:cubicBezTo>
                      <a:pt x="792" y="780"/>
                      <a:pt x="793" y="714"/>
                      <a:pt x="795" y="649"/>
                    </a:cubicBezTo>
                    <a:cubicBezTo>
                      <a:pt x="799" y="537"/>
                      <a:pt x="830" y="426"/>
                      <a:pt x="820" y="313"/>
                    </a:cubicBezTo>
                    <a:cubicBezTo>
                      <a:pt x="816" y="266"/>
                      <a:pt x="803" y="222"/>
                      <a:pt x="759" y="199"/>
                    </a:cubicBezTo>
                    <a:cubicBezTo>
                      <a:pt x="732" y="185"/>
                      <a:pt x="703" y="185"/>
                      <a:pt x="679" y="205"/>
                    </a:cubicBezTo>
                    <a:cubicBezTo>
                      <a:pt x="654" y="225"/>
                      <a:pt x="642" y="261"/>
                      <a:pt x="634" y="291"/>
                    </a:cubicBezTo>
                    <a:cubicBezTo>
                      <a:pt x="622" y="333"/>
                      <a:pt x="616" y="378"/>
                      <a:pt x="612" y="421"/>
                    </a:cubicBezTo>
                    <a:cubicBezTo>
                      <a:pt x="604" y="502"/>
                      <a:pt x="604" y="582"/>
                      <a:pt x="604" y="663"/>
                    </a:cubicBezTo>
                    <a:cubicBezTo>
                      <a:pt x="604" y="694"/>
                      <a:pt x="605" y="726"/>
                      <a:pt x="603" y="758"/>
                    </a:cubicBezTo>
                    <a:cubicBezTo>
                      <a:pt x="600" y="789"/>
                      <a:pt x="595" y="820"/>
                      <a:pt x="585" y="850"/>
                    </a:cubicBezTo>
                    <a:cubicBezTo>
                      <a:pt x="577" y="873"/>
                      <a:pt x="563" y="899"/>
                      <a:pt x="537" y="906"/>
                    </a:cubicBezTo>
                    <a:cubicBezTo>
                      <a:pt x="477" y="920"/>
                      <a:pt x="422" y="861"/>
                      <a:pt x="389" y="819"/>
                    </a:cubicBezTo>
                    <a:cubicBezTo>
                      <a:pt x="354" y="774"/>
                      <a:pt x="327" y="723"/>
                      <a:pt x="303" y="671"/>
                    </a:cubicBezTo>
                    <a:cubicBezTo>
                      <a:pt x="274" y="608"/>
                      <a:pt x="246" y="543"/>
                      <a:pt x="225" y="477"/>
                    </a:cubicBezTo>
                    <a:cubicBezTo>
                      <a:pt x="204" y="410"/>
                      <a:pt x="187" y="336"/>
                      <a:pt x="199" y="265"/>
                    </a:cubicBezTo>
                    <a:cubicBezTo>
                      <a:pt x="210" y="200"/>
                      <a:pt x="255" y="155"/>
                      <a:pt x="307" y="119"/>
                    </a:cubicBezTo>
                    <a:cubicBezTo>
                      <a:pt x="365" y="79"/>
                      <a:pt x="432" y="50"/>
                      <a:pt x="501" y="36"/>
                    </a:cubicBezTo>
                    <a:cubicBezTo>
                      <a:pt x="570" y="21"/>
                      <a:pt x="642" y="37"/>
                      <a:pt x="709" y="56"/>
                    </a:cubicBezTo>
                    <a:cubicBezTo>
                      <a:pt x="789" y="80"/>
                      <a:pt x="864" y="116"/>
                      <a:pt x="935" y="160"/>
                    </a:cubicBezTo>
                    <a:cubicBezTo>
                      <a:pt x="1007" y="205"/>
                      <a:pt x="1073" y="259"/>
                      <a:pt x="1132" y="320"/>
                    </a:cubicBezTo>
                    <a:cubicBezTo>
                      <a:pt x="1186" y="375"/>
                      <a:pt x="1237" y="438"/>
                      <a:pt x="1273" y="506"/>
                    </a:cubicBezTo>
                    <a:cubicBezTo>
                      <a:pt x="1331" y="619"/>
                      <a:pt x="1313" y="757"/>
                      <a:pt x="1261" y="868"/>
                    </a:cubicBezTo>
                    <a:cubicBezTo>
                      <a:pt x="1209" y="980"/>
                      <a:pt x="1116" y="1081"/>
                      <a:pt x="996" y="1120"/>
                    </a:cubicBezTo>
                    <a:cubicBezTo>
                      <a:pt x="966" y="1129"/>
                      <a:pt x="935" y="1132"/>
                      <a:pt x="904" y="1134"/>
                    </a:cubicBezTo>
                    <a:cubicBezTo>
                      <a:pt x="859" y="1138"/>
                      <a:pt x="814" y="1150"/>
                      <a:pt x="769" y="1156"/>
                    </a:cubicBezTo>
                    <a:cubicBezTo>
                      <a:pt x="723" y="1162"/>
                      <a:pt x="680" y="1157"/>
                      <a:pt x="636" y="1141"/>
                    </a:cubicBezTo>
                    <a:cubicBezTo>
                      <a:pt x="592" y="1125"/>
                      <a:pt x="552" y="1101"/>
                      <a:pt x="511" y="1082"/>
                    </a:cubicBezTo>
                    <a:cubicBezTo>
                      <a:pt x="441" y="1049"/>
                      <a:pt x="368" y="1024"/>
                      <a:pt x="299" y="989"/>
                    </a:cubicBezTo>
                    <a:cubicBezTo>
                      <a:pt x="232" y="955"/>
                      <a:pt x="168" y="914"/>
                      <a:pt x="117" y="858"/>
                    </a:cubicBezTo>
                    <a:cubicBezTo>
                      <a:pt x="66" y="801"/>
                      <a:pt x="36" y="731"/>
                      <a:pt x="30" y="655"/>
                    </a:cubicBezTo>
                    <a:cubicBezTo>
                      <a:pt x="24" y="577"/>
                      <a:pt x="38" y="496"/>
                      <a:pt x="69" y="424"/>
                    </a:cubicBezTo>
                    <a:cubicBezTo>
                      <a:pt x="133" y="279"/>
                      <a:pt x="290" y="222"/>
                      <a:pt x="420" y="152"/>
                    </a:cubicBezTo>
                    <a:cubicBezTo>
                      <a:pt x="501" y="108"/>
                      <a:pt x="604" y="78"/>
                      <a:pt x="690" y="127"/>
                    </a:cubicBezTo>
                    <a:cubicBezTo>
                      <a:pt x="717" y="143"/>
                      <a:pt x="737" y="168"/>
                      <a:pt x="731" y="199"/>
                    </a:cubicBezTo>
                    <a:cubicBezTo>
                      <a:pt x="724" y="236"/>
                      <a:pt x="693" y="264"/>
                      <a:pt x="668" y="289"/>
                    </a:cubicBezTo>
                    <a:cubicBezTo>
                      <a:pt x="639" y="317"/>
                      <a:pt x="603" y="336"/>
                      <a:pt x="568" y="355"/>
                    </a:cubicBezTo>
                    <a:cubicBezTo>
                      <a:pt x="534" y="375"/>
                      <a:pt x="500" y="396"/>
                      <a:pt x="471" y="425"/>
                    </a:cubicBezTo>
                    <a:cubicBezTo>
                      <a:pt x="412" y="483"/>
                      <a:pt x="376" y="563"/>
                      <a:pt x="359" y="643"/>
                    </a:cubicBezTo>
                    <a:cubicBezTo>
                      <a:pt x="349" y="689"/>
                      <a:pt x="334" y="734"/>
                      <a:pt x="326" y="781"/>
                    </a:cubicBezTo>
                    <a:cubicBezTo>
                      <a:pt x="322" y="813"/>
                      <a:pt x="315" y="875"/>
                      <a:pt x="360" y="881"/>
                    </a:cubicBezTo>
                    <a:cubicBezTo>
                      <a:pt x="412" y="889"/>
                      <a:pt x="444" y="842"/>
                      <a:pt x="453" y="798"/>
                    </a:cubicBezTo>
                    <a:cubicBezTo>
                      <a:pt x="465" y="746"/>
                      <a:pt x="459" y="690"/>
                      <a:pt x="453" y="638"/>
                    </a:cubicBezTo>
                    <a:cubicBezTo>
                      <a:pt x="447" y="587"/>
                      <a:pt x="437" y="528"/>
                      <a:pt x="452" y="478"/>
                    </a:cubicBezTo>
                    <a:cubicBezTo>
                      <a:pt x="460" y="450"/>
                      <a:pt x="482" y="432"/>
                      <a:pt x="511" y="429"/>
                    </a:cubicBezTo>
                    <a:cubicBezTo>
                      <a:pt x="535" y="426"/>
                      <a:pt x="553" y="442"/>
                      <a:pt x="565" y="461"/>
                    </a:cubicBezTo>
                    <a:cubicBezTo>
                      <a:pt x="607" y="523"/>
                      <a:pt x="606" y="602"/>
                      <a:pt x="606" y="674"/>
                    </a:cubicBezTo>
                    <a:cubicBezTo>
                      <a:pt x="606" y="757"/>
                      <a:pt x="606" y="843"/>
                      <a:pt x="622" y="925"/>
                    </a:cubicBezTo>
                    <a:cubicBezTo>
                      <a:pt x="628" y="955"/>
                      <a:pt x="636" y="989"/>
                      <a:pt x="657" y="1013"/>
                    </a:cubicBezTo>
                    <a:cubicBezTo>
                      <a:pt x="675" y="1034"/>
                      <a:pt x="703" y="1032"/>
                      <a:pt x="725" y="1017"/>
                    </a:cubicBezTo>
                    <a:cubicBezTo>
                      <a:pt x="769" y="988"/>
                      <a:pt x="797" y="936"/>
                      <a:pt x="805" y="885"/>
                    </a:cubicBezTo>
                    <a:cubicBezTo>
                      <a:pt x="817" y="812"/>
                      <a:pt x="797" y="736"/>
                      <a:pt x="774" y="667"/>
                    </a:cubicBezTo>
                    <a:cubicBezTo>
                      <a:pt x="763" y="634"/>
                      <a:pt x="750" y="601"/>
                      <a:pt x="737" y="568"/>
                    </a:cubicBezTo>
                    <a:cubicBezTo>
                      <a:pt x="724" y="536"/>
                      <a:pt x="705" y="506"/>
                      <a:pt x="687" y="477"/>
                    </a:cubicBezTo>
                    <a:cubicBezTo>
                      <a:pt x="666" y="443"/>
                      <a:pt x="646" y="408"/>
                      <a:pt x="632" y="370"/>
                    </a:cubicBezTo>
                    <a:cubicBezTo>
                      <a:pt x="620" y="336"/>
                      <a:pt x="620" y="303"/>
                      <a:pt x="631" y="268"/>
                    </a:cubicBezTo>
                    <a:cubicBezTo>
                      <a:pt x="637" y="248"/>
                      <a:pt x="647" y="228"/>
                      <a:pt x="666" y="218"/>
                    </a:cubicBezTo>
                    <a:cubicBezTo>
                      <a:pt x="681" y="210"/>
                      <a:pt x="700" y="213"/>
                      <a:pt x="715" y="218"/>
                    </a:cubicBezTo>
                    <a:cubicBezTo>
                      <a:pt x="760" y="232"/>
                      <a:pt x="799" y="269"/>
                      <a:pt x="832" y="302"/>
                    </a:cubicBezTo>
                    <a:cubicBezTo>
                      <a:pt x="865" y="336"/>
                      <a:pt x="895" y="372"/>
                      <a:pt x="920" y="411"/>
                    </a:cubicBezTo>
                    <a:cubicBezTo>
                      <a:pt x="940" y="440"/>
                      <a:pt x="949" y="476"/>
                      <a:pt x="961" y="509"/>
                    </a:cubicBezTo>
                    <a:cubicBezTo>
                      <a:pt x="978" y="557"/>
                      <a:pt x="996" y="605"/>
                      <a:pt x="1019" y="650"/>
                    </a:cubicBezTo>
                    <a:cubicBezTo>
                      <a:pt x="1037" y="684"/>
                      <a:pt x="1061" y="724"/>
                      <a:pt x="1099" y="739"/>
                    </a:cubicBezTo>
                    <a:cubicBezTo>
                      <a:pt x="1141" y="755"/>
                      <a:pt x="1176" y="716"/>
                      <a:pt x="1197" y="685"/>
                    </a:cubicBezTo>
                    <a:cubicBezTo>
                      <a:pt x="1235" y="628"/>
                      <a:pt x="1241" y="556"/>
                      <a:pt x="1226" y="490"/>
                    </a:cubicBezTo>
                    <a:cubicBezTo>
                      <a:pt x="1212" y="426"/>
                      <a:pt x="1176" y="364"/>
                      <a:pt x="1124" y="324"/>
                    </a:cubicBezTo>
                    <a:cubicBezTo>
                      <a:pt x="1089" y="298"/>
                      <a:pt x="1050" y="289"/>
                      <a:pt x="1008" y="280"/>
                    </a:cubicBezTo>
                    <a:cubicBezTo>
                      <a:pt x="900" y="257"/>
                      <a:pt x="789" y="242"/>
                      <a:pt x="685" y="205"/>
                    </a:cubicBezTo>
                    <a:cubicBezTo>
                      <a:pt x="659" y="196"/>
                      <a:pt x="612" y="181"/>
                      <a:pt x="605" y="151"/>
                    </a:cubicBezTo>
                    <a:cubicBezTo>
                      <a:pt x="594" y="106"/>
                      <a:pt x="659" y="79"/>
                      <a:pt x="692" y="67"/>
                    </a:cubicBezTo>
                    <a:cubicBezTo>
                      <a:pt x="735" y="51"/>
                      <a:pt x="784" y="40"/>
                      <a:pt x="830" y="42"/>
                    </a:cubicBezTo>
                    <a:cubicBezTo>
                      <a:pt x="861" y="42"/>
                      <a:pt x="894" y="56"/>
                      <a:pt x="922" y="67"/>
                    </a:cubicBezTo>
                    <a:cubicBezTo>
                      <a:pt x="959" y="82"/>
                      <a:pt x="994" y="102"/>
                      <a:pt x="1027" y="124"/>
                    </a:cubicBezTo>
                    <a:cubicBezTo>
                      <a:pt x="1095" y="169"/>
                      <a:pt x="1156" y="228"/>
                      <a:pt x="1204" y="295"/>
                    </a:cubicBezTo>
                    <a:cubicBezTo>
                      <a:pt x="1225" y="326"/>
                      <a:pt x="1244" y="360"/>
                      <a:pt x="1258" y="395"/>
                    </a:cubicBezTo>
                    <a:cubicBezTo>
                      <a:pt x="1273" y="434"/>
                      <a:pt x="1277" y="475"/>
                      <a:pt x="1276" y="516"/>
                    </a:cubicBezTo>
                    <a:cubicBezTo>
                      <a:pt x="1273" y="604"/>
                      <a:pt x="1242" y="690"/>
                      <a:pt x="1209" y="770"/>
                    </a:cubicBezTo>
                    <a:cubicBezTo>
                      <a:pt x="1187" y="822"/>
                      <a:pt x="1153" y="909"/>
                      <a:pt x="1085" y="913"/>
                    </a:cubicBezTo>
                    <a:cubicBezTo>
                      <a:pt x="1032" y="916"/>
                      <a:pt x="998" y="855"/>
                      <a:pt x="983" y="812"/>
                    </a:cubicBezTo>
                    <a:cubicBezTo>
                      <a:pt x="962" y="753"/>
                      <a:pt x="956" y="680"/>
                      <a:pt x="983" y="621"/>
                    </a:cubicBezTo>
                    <a:cubicBezTo>
                      <a:pt x="1001" y="583"/>
                      <a:pt x="1036" y="549"/>
                      <a:pt x="1080" y="544"/>
                    </a:cubicBezTo>
                    <a:cubicBezTo>
                      <a:pt x="1125" y="540"/>
                      <a:pt x="1159" y="570"/>
                      <a:pt x="1177" y="609"/>
                    </a:cubicBezTo>
                    <a:cubicBezTo>
                      <a:pt x="1209" y="678"/>
                      <a:pt x="1194" y="765"/>
                      <a:pt x="1170" y="834"/>
                    </a:cubicBezTo>
                    <a:cubicBezTo>
                      <a:pt x="1142" y="917"/>
                      <a:pt x="1091" y="989"/>
                      <a:pt x="1035" y="1055"/>
                    </a:cubicBezTo>
                    <a:cubicBezTo>
                      <a:pt x="986" y="1113"/>
                      <a:pt x="927" y="1160"/>
                      <a:pt x="858" y="1193"/>
                    </a:cubicBezTo>
                    <a:cubicBezTo>
                      <a:pt x="808" y="1216"/>
                      <a:pt x="754" y="1231"/>
                      <a:pt x="699" y="1241"/>
                    </a:cubicBezTo>
                    <a:cubicBezTo>
                      <a:pt x="609" y="1258"/>
                      <a:pt x="463" y="1268"/>
                      <a:pt x="420" y="1163"/>
                    </a:cubicBezTo>
                    <a:cubicBezTo>
                      <a:pt x="402" y="1121"/>
                      <a:pt x="397" y="1057"/>
                      <a:pt x="443" y="1032"/>
                    </a:cubicBezTo>
                    <a:cubicBezTo>
                      <a:pt x="484" y="1009"/>
                      <a:pt x="540" y="1016"/>
                      <a:pt x="584" y="1021"/>
                    </a:cubicBezTo>
                    <a:cubicBezTo>
                      <a:pt x="639" y="1028"/>
                      <a:pt x="693" y="1041"/>
                      <a:pt x="750" y="1038"/>
                    </a:cubicBezTo>
                    <a:cubicBezTo>
                      <a:pt x="814" y="1034"/>
                      <a:pt x="876" y="1013"/>
                      <a:pt x="928" y="976"/>
                    </a:cubicBezTo>
                    <a:cubicBezTo>
                      <a:pt x="1041" y="897"/>
                      <a:pt x="1091" y="756"/>
                      <a:pt x="1088" y="622"/>
                    </a:cubicBezTo>
                    <a:cubicBezTo>
                      <a:pt x="1087" y="577"/>
                      <a:pt x="1078" y="519"/>
                      <a:pt x="1038" y="489"/>
                    </a:cubicBezTo>
                    <a:cubicBezTo>
                      <a:pt x="1007" y="467"/>
                      <a:pt x="968" y="473"/>
                      <a:pt x="936" y="490"/>
                    </a:cubicBezTo>
                    <a:cubicBezTo>
                      <a:pt x="893" y="513"/>
                      <a:pt x="860" y="553"/>
                      <a:pt x="836" y="595"/>
                    </a:cubicBezTo>
                    <a:cubicBezTo>
                      <a:pt x="805" y="650"/>
                      <a:pt x="792" y="711"/>
                      <a:pt x="787" y="773"/>
                    </a:cubicBezTo>
                    <a:cubicBezTo>
                      <a:pt x="777" y="900"/>
                      <a:pt x="798" y="1067"/>
                      <a:pt x="676" y="1148"/>
                    </a:cubicBezTo>
                    <a:cubicBezTo>
                      <a:pt x="597" y="1201"/>
                      <a:pt x="485" y="1173"/>
                      <a:pt x="404" y="1141"/>
                    </a:cubicBezTo>
                    <a:cubicBezTo>
                      <a:pt x="356" y="1122"/>
                      <a:pt x="310" y="1096"/>
                      <a:pt x="268" y="1066"/>
                    </a:cubicBezTo>
                    <a:cubicBezTo>
                      <a:pt x="233" y="1040"/>
                      <a:pt x="200" y="1009"/>
                      <a:pt x="178" y="971"/>
                    </a:cubicBezTo>
                    <a:cubicBezTo>
                      <a:pt x="162" y="944"/>
                      <a:pt x="154" y="911"/>
                      <a:pt x="170" y="882"/>
                    </a:cubicBezTo>
                    <a:cubicBezTo>
                      <a:pt x="188" y="847"/>
                      <a:pt x="236" y="823"/>
                      <a:pt x="275" y="829"/>
                    </a:cubicBezTo>
                    <a:cubicBezTo>
                      <a:pt x="322" y="836"/>
                      <a:pt x="357" y="878"/>
                      <a:pt x="383" y="913"/>
                    </a:cubicBezTo>
                    <a:cubicBezTo>
                      <a:pt x="415" y="957"/>
                      <a:pt x="440" y="1005"/>
                      <a:pt x="468" y="1051"/>
                    </a:cubicBezTo>
                    <a:cubicBezTo>
                      <a:pt x="492" y="1093"/>
                      <a:pt x="518" y="1131"/>
                      <a:pt x="560" y="1158"/>
                    </a:cubicBezTo>
                    <a:cubicBezTo>
                      <a:pt x="605" y="1187"/>
                      <a:pt x="660" y="1185"/>
                      <a:pt x="698" y="1145"/>
                    </a:cubicBezTo>
                    <a:cubicBezTo>
                      <a:pt x="781" y="1058"/>
                      <a:pt x="744" y="884"/>
                      <a:pt x="634" y="838"/>
                    </a:cubicBezTo>
                    <a:cubicBezTo>
                      <a:pt x="573" y="813"/>
                      <a:pt x="506" y="831"/>
                      <a:pt x="442" y="833"/>
                    </a:cubicBezTo>
                    <a:cubicBezTo>
                      <a:pt x="379" y="835"/>
                      <a:pt x="321" y="815"/>
                      <a:pt x="277" y="770"/>
                    </a:cubicBezTo>
                    <a:cubicBezTo>
                      <a:pt x="202" y="692"/>
                      <a:pt x="200" y="569"/>
                      <a:pt x="231" y="471"/>
                    </a:cubicBezTo>
                    <a:cubicBezTo>
                      <a:pt x="247" y="420"/>
                      <a:pt x="275" y="372"/>
                      <a:pt x="313" y="334"/>
                    </a:cubicBezTo>
                    <a:cubicBezTo>
                      <a:pt x="351" y="296"/>
                      <a:pt x="399" y="274"/>
                      <a:pt x="452" y="266"/>
                    </a:cubicBezTo>
                    <a:cubicBezTo>
                      <a:pt x="501" y="259"/>
                      <a:pt x="551" y="267"/>
                      <a:pt x="592" y="296"/>
                    </a:cubicBezTo>
                    <a:cubicBezTo>
                      <a:pt x="629" y="322"/>
                      <a:pt x="652" y="363"/>
                      <a:pt x="666" y="405"/>
                    </a:cubicBezTo>
                    <a:cubicBezTo>
                      <a:pt x="697" y="499"/>
                      <a:pt x="686" y="611"/>
                      <a:pt x="644" y="700"/>
                    </a:cubicBezTo>
                    <a:cubicBezTo>
                      <a:pt x="599" y="796"/>
                      <a:pt x="496" y="884"/>
                      <a:pt x="386" y="881"/>
                    </a:cubicBezTo>
                    <a:cubicBezTo>
                      <a:pt x="261" y="878"/>
                      <a:pt x="206" y="726"/>
                      <a:pt x="236" y="621"/>
                    </a:cubicBezTo>
                    <a:cubicBezTo>
                      <a:pt x="267" y="513"/>
                      <a:pt x="367" y="441"/>
                      <a:pt x="427" y="351"/>
                    </a:cubicBezTo>
                    <a:cubicBezTo>
                      <a:pt x="456" y="308"/>
                      <a:pt x="474" y="259"/>
                      <a:pt x="470" y="207"/>
                    </a:cubicBezTo>
                    <a:cubicBezTo>
                      <a:pt x="465" y="158"/>
                      <a:pt x="435" y="93"/>
                      <a:pt x="375" y="114"/>
                    </a:cubicBezTo>
                    <a:cubicBezTo>
                      <a:pt x="326" y="132"/>
                      <a:pt x="285" y="188"/>
                      <a:pt x="265" y="235"/>
                    </a:cubicBezTo>
                    <a:cubicBezTo>
                      <a:pt x="239" y="295"/>
                      <a:pt x="231" y="363"/>
                      <a:pt x="225" y="428"/>
                    </a:cubicBezTo>
                    <a:cubicBezTo>
                      <a:pt x="219" y="495"/>
                      <a:pt x="217" y="563"/>
                      <a:pt x="207" y="630"/>
                    </a:cubicBezTo>
                    <a:cubicBezTo>
                      <a:pt x="199" y="685"/>
                      <a:pt x="187" y="747"/>
                      <a:pt x="150" y="792"/>
                    </a:cubicBezTo>
                    <a:cubicBezTo>
                      <a:pt x="157" y="792"/>
                      <a:pt x="163" y="793"/>
                      <a:pt x="169" y="794"/>
                    </a:cubicBezTo>
                    <a:cubicBezTo>
                      <a:pt x="134" y="743"/>
                      <a:pt x="143" y="673"/>
                      <a:pt x="150" y="614"/>
                    </a:cubicBezTo>
                    <a:cubicBezTo>
                      <a:pt x="156" y="559"/>
                      <a:pt x="172" y="496"/>
                      <a:pt x="155" y="441"/>
                    </a:cubicBezTo>
                    <a:cubicBezTo>
                      <a:pt x="148" y="420"/>
                      <a:pt x="133" y="399"/>
                      <a:pt x="111" y="392"/>
                    </a:cubicBezTo>
                    <a:cubicBezTo>
                      <a:pt x="89" y="385"/>
                      <a:pt x="73" y="405"/>
                      <a:pt x="66" y="422"/>
                    </a:cubicBezTo>
                    <a:cubicBezTo>
                      <a:pt x="45" y="472"/>
                      <a:pt x="54" y="531"/>
                      <a:pt x="103" y="560"/>
                    </a:cubicBezTo>
                    <a:cubicBezTo>
                      <a:pt x="135" y="580"/>
                      <a:pt x="175" y="579"/>
                      <a:pt x="211" y="572"/>
                    </a:cubicBezTo>
                    <a:cubicBezTo>
                      <a:pt x="226" y="569"/>
                      <a:pt x="219" y="546"/>
                      <a:pt x="204" y="549"/>
                    </a:cubicBezTo>
                    <a:close/>
                  </a:path>
                </a:pathLst>
              </a:custGeom>
              <a:solidFill>
                <a:srgbClr val="D1A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1738313" y="3803650"/>
                <a:ext cx="1676400" cy="1598613"/>
              </a:xfrm>
              <a:custGeom>
                <a:avLst/>
                <a:gdLst>
                  <a:gd name="T0" fmla="*/ 139 w 872"/>
                  <a:gd name="T1" fmla="*/ 6 h 832"/>
                  <a:gd name="T2" fmla="*/ 22 w 872"/>
                  <a:gd name="T3" fmla="*/ 121 h 832"/>
                  <a:gd name="T4" fmla="*/ 44 w 872"/>
                  <a:gd name="T5" fmla="*/ 259 h 832"/>
                  <a:gd name="T6" fmla="*/ 169 w 872"/>
                  <a:gd name="T7" fmla="*/ 345 h 832"/>
                  <a:gd name="T8" fmla="*/ 380 w 872"/>
                  <a:gd name="T9" fmla="*/ 318 h 832"/>
                  <a:gd name="T10" fmla="*/ 490 w 872"/>
                  <a:gd name="T11" fmla="*/ 300 h 832"/>
                  <a:gd name="T12" fmla="*/ 613 w 872"/>
                  <a:gd name="T13" fmla="*/ 327 h 832"/>
                  <a:gd name="T14" fmla="*/ 713 w 872"/>
                  <a:gd name="T15" fmla="*/ 428 h 832"/>
                  <a:gd name="T16" fmla="*/ 793 w 872"/>
                  <a:gd name="T17" fmla="*/ 591 h 832"/>
                  <a:gd name="T18" fmla="*/ 807 w 872"/>
                  <a:gd name="T19" fmla="*/ 749 h 832"/>
                  <a:gd name="T20" fmla="*/ 772 w 872"/>
                  <a:gd name="T21" fmla="*/ 805 h 832"/>
                  <a:gd name="T22" fmla="*/ 789 w 872"/>
                  <a:gd name="T23" fmla="*/ 822 h 832"/>
                  <a:gd name="T24" fmla="*/ 795 w 872"/>
                  <a:gd name="T25" fmla="*/ 530 h 832"/>
                  <a:gd name="T26" fmla="*/ 706 w 872"/>
                  <a:gd name="T27" fmla="*/ 378 h 832"/>
                  <a:gd name="T28" fmla="*/ 655 w 872"/>
                  <a:gd name="T29" fmla="*/ 326 h 832"/>
                  <a:gd name="T30" fmla="*/ 580 w 872"/>
                  <a:gd name="T31" fmla="*/ 290 h 832"/>
                  <a:gd name="T32" fmla="*/ 356 w 872"/>
                  <a:gd name="T33" fmla="*/ 300 h 832"/>
                  <a:gd name="T34" fmla="*/ 150 w 872"/>
                  <a:gd name="T35" fmla="*/ 315 h 832"/>
                  <a:gd name="T36" fmla="*/ 75 w 872"/>
                  <a:gd name="T37" fmla="*/ 75 h 832"/>
                  <a:gd name="T38" fmla="*/ 145 w 872"/>
                  <a:gd name="T39" fmla="*/ 28 h 832"/>
                  <a:gd name="T40" fmla="*/ 139 w 872"/>
                  <a:gd name="T41" fmla="*/ 6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2" h="832">
                    <a:moveTo>
                      <a:pt x="139" y="6"/>
                    </a:moveTo>
                    <a:cubicBezTo>
                      <a:pt x="86" y="28"/>
                      <a:pt x="39" y="64"/>
                      <a:pt x="22" y="121"/>
                    </a:cubicBezTo>
                    <a:cubicBezTo>
                      <a:pt x="7" y="167"/>
                      <a:pt x="18" y="218"/>
                      <a:pt x="44" y="259"/>
                    </a:cubicBezTo>
                    <a:cubicBezTo>
                      <a:pt x="72" y="303"/>
                      <a:pt x="118" y="334"/>
                      <a:pt x="169" y="345"/>
                    </a:cubicBezTo>
                    <a:cubicBezTo>
                      <a:pt x="239" y="362"/>
                      <a:pt x="313" y="336"/>
                      <a:pt x="380" y="318"/>
                    </a:cubicBezTo>
                    <a:cubicBezTo>
                      <a:pt x="416" y="308"/>
                      <a:pt x="453" y="300"/>
                      <a:pt x="490" y="300"/>
                    </a:cubicBezTo>
                    <a:cubicBezTo>
                      <a:pt x="532" y="299"/>
                      <a:pt x="576" y="309"/>
                      <a:pt x="613" y="327"/>
                    </a:cubicBezTo>
                    <a:cubicBezTo>
                      <a:pt x="655" y="347"/>
                      <a:pt x="687" y="390"/>
                      <a:pt x="713" y="428"/>
                    </a:cubicBezTo>
                    <a:cubicBezTo>
                      <a:pt x="747" y="478"/>
                      <a:pt x="774" y="533"/>
                      <a:pt x="793" y="591"/>
                    </a:cubicBezTo>
                    <a:cubicBezTo>
                      <a:pt x="809" y="641"/>
                      <a:pt x="820" y="697"/>
                      <a:pt x="807" y="749"/>
                    </a:cubicBezTo>
                    <a:cubicBezTo>
                      <a:pt x="801" y="771"/>
                      <a:pt x="789" y="791"/>
                      <a:pt x="772" y="805"/>
                    </a:cubicBezTo>
                    <a:cubicBezTo>
                      <a:pt x="760" y="815"/>
                      <a:pt x="777" y="832"/>
                      <a:pt x="789" y="822"/>
                    </a:cubicBezTo>
                    <a:cubicBezTo>
                      <a:pt x="872" y="753"/>
                      <a:pt x="830" y="613"/>
                      <a:pt x="795" y="530"/>
                    </a:cubicBezTo>
                    <a:cubicBezTo>
                      <a:pt x="772" y="476"/>
                      <a:pt x="743" y="424"/>
                      <a:pt x="706" y="378"/>
                    </a:cubicBezTo>
                    <a:cubicBezTo>
                      <a:pt x="691" y="359"/>
                      <a:pt x="674" y="341"/>
                      <a:pt x="655" y="326"/>
                    </a:cubicBezTo>
                    <a:cubicBezTo>
                      <a:pt x="633" y="308"/>
                      <a:pt x="607" y="298"/>
                      <a:pt x="580" y="290"/>
                    </a:cubicBezTo>
                    <a:cubicBezTo>
                      <a:pt x="504" y="266"/>
                      <a:pt x="431" y="280"/>
                      <a:pt x="356" y="300"/>
                    </a:cubicBezTo>
                    <a:cubicBezTo>
                      <a:pt x="289" y="318"/>
                      <a:pt x="218" y="340"/>
                      <a:pt x="150" y="315"/>
                    </a:cubicBezTo>
                    <a:cubicBezTo>
                      <a:pt x="54" y="280"/>
                      <a:pt x="0" y="156"/>
                      <a:pt x="75" y="75"/>
                    </a:cubicBezTo>
                    <a:cubicBezTo>
                      <a:pt x="94" y="54"/>
                      <a:pt x="119" y="39"/>
                      <a:pt x="145" y="28"/>
                    </a:cubicBezTo>
                    <a:cubicBezTo>
                      <a:pt x="159" y="23"/>
                      <a:pt x="153" y="0"/>
                      <a:pt x="139" y="6"/>
                    </a:cubicBezTo>
                    <a:close/>
                  </a:path>
                </a:pathLst>
              </a:custGeom>
              <a:solidFill>
                <a:srgbClr val="D1A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1074738" y="3028950"/>
                <a:ext cx="2727325" cy="2601913"/>
              </a:xfrm>
              <a:custGeom>
                <a:avLst/>
                <a:gdLst>
                  <a:gd name="T0" fmla="*/ 234 w 1419"/>
                  <a:gd name="T1" fmla="*/ 365 h 1354"/>
                  <a:gd name="T2" fmla="*/ 623 w 1419"/>
                  <a:gd name="T3" fmla="*/ 96 h 1354"/>
                  <a:gd name="T4" fmla="*/ 540 w 1419"/>
                  <a:gd name="T5" fmla="*/ 843 h 1354"/>
                  <a:gd name="T6" fmla="*/ 441 w 1419"/>
                  <a:gd name="T7" fmla="*/ 832 h 1354"/>
                  <a:gd name="T8" fmla="*/ 277 w 1419"/>
                  <a:gd name="T9" fmla="*/ 701 h 1354"/>
                  <a:gd name="T10" fmla="*/ 944 w 1419"/>
                  <a:gd name="T11" fmla="*/ 735 h 1354"/>
                  <a:gd name="T12" fmla="*/ 319 w 1419"/>
                  <a:gd name="T13" fmla="*/ 951 h 1354"/>
                  <a:gd name="T14" fmla="*/ 1168 w 1419"/>
                  <a:gd name="T15" fmla="*/ 1086 h 1354"/>
                  <a:gd name="T16" fmla="*/ 1198 w 1419"/>
                  <a:gd name="T17" fmla="*/ 1085 h 1354"/>
                  <a:gd name="T18" fmla="*/ 868 w 1419"/>
                  <a:gd name="T19" fmla="*/ 276 h 1354"/>
                  <a:gd name="T20" fmla="*/ 1123 w 1419"/>
                  <a:gd name="T21" fmla="*/ 983 h 1354"/>
                  <a:gd name="T22" fmla="*/ 966 w 1419"/>
                  <a:gd name="T23" fmla="*/ 299 h 1354"/>
                  <a:gd name="T24" fmla="*/ 578 w 1419"/>
                  <a:gd name="T25" fmla="*/ 1065 h 1354"/>
                  <a:gd name="T26" fmla="*/ 704 w 1419"/>
                  <a:gd name="T27" fmla="*/ 606 h 1354"/>
                  <a:gd name="T28" fmla="*/ 344 w 1419"/>
                  <a:gd name="T29" fmla="*/ 690 h 1354"/>
                  <a:gd name="T30" fmla="*/ 820 w 1419"/>
                  <a:gd name="T31" fmla="*/ 100 h 1354"/>
                  <a:gd name="T32" fmla="*/ 508 w 1419"/>
                  <a:gd name="T33" fmla="*/ 1252 h 1354"/>
                  <a:gd name="T34" fmla="*/ 1208 w 1419"/>
                  <a:gd name="T35" fmla="*/ 351 h 1354"/>
                  <a:gd name="T36" fmla="*/ 313 w 1419"/>
                  <a:gd name="T37" fmla="*/ 527 h 1354"/>
                  <a:gd name="T38" fmla="*/ 850 w 1419"/>
                  <a:gd name="T39" fmla="*/ 373 h 1354"/>
                  <a:gd name="T40" fmla="*/ 776 w 1419"/>
                  <a:gd name="T41" fmla="*/ 805 h 1354"/>
                  <a:gd name="T42" fmla="*/ 1176 w 1419"/>
                  <a:gd name="T43" fmla="*/ 709 h 1354"/>
                  <a:gd name="T44" fmla="*/ 481 w 1419"/>
                  <a:gd name="T45" fmla="*/ 1163 h 1354"/>
                  <a:gd name="T46" fmla="*/ 680 w 1419"/>
                  <a:gd name="T47" fmla="*/ 302 h 1354"/>
                  <a:gd name="T48" fmla="*/ 1156 w 1419"/>
                  <a:gd name="T49" fmla="*/ 658 h 1354"/>
                  <a:gd name="T50" fmla="*/ 829 w 1419"/>
                  <a:gd name="T51" fmla="*/ 1151 h 1354"/>
                  <a:gd name="T52" fmla="*/ 902 w 1419"/>
                  <a:gd name="T53" fmla="*/ 500 h 1354"/>
                  <a:gd name="T54" fmla="*/ 924 w 1419"/>
                  <a:gd name="T55" fmla="*/ 432 h 1354"/>
                  <a:gd name="T56" fmla="*/ 259 w 1419"/>
                  <a:gd name="T57" fmla="*/ 922 h 1354"/>
                  <a:gd name="T58" fmla="*/ 699 w 1419"/>
                  <a:gd name="T59" fmla="*/ 208 h 1354"/>
                  <a:gd name="T60" fmla="*/ 322 w 1419"/>
                  <a:gd name="T61" fmla="*/ 816 h 1354"/>
                  <a:gd name="T62" fmla="*/ 925 w 1419"/>
                  <a:gd name="T63" fmla="*/ 567 h 1354"/>
                  <a:gd name="T64" fmla="*/ 1100 w 1419"/>
                  <a:gd name="T65" fmla="*/ 572 h 1354"/>
                  <a:gd name="T66" fmla="*/ 839 w 1419"/>
                  <a:gd name="T67" fmla="*/ 1252 h 1354"/>
                  <a:gd name="T68" fmla="*/ 1229 w 1419"/>
                  <a:gd name="T69" fmla="*/ 787 h 1354"/>
                  <a:gd name="T70" fmla="*/ 415 w 1419"/>
                  <a:gd name="T71" fmla="*/ 940 h 1354"/>
                  <a:gd name="T72" fmla="*/ 993 w 1419"/>
                  <a:gd name="T73" fmla="*/ 572 h 1354"/>
                  <a:gd name="T74" fmla="*/ 670 w 1419"/>
                  <a:gd name="T75" fmla="*/ 1321 h 1354"/>
                  <a:gd name="T76" fmla="*/ 951 w 1419"/>
                  <a:gd name="T77" fmla="*/ 882 h 1354"/>
                  <a:gd name="T78" fmla="*/ 1001 w 1419"/>
                  <a:gd name="T79" fmla="*/ 322 h 1354"/>
                  <a:gd name="T80" fmla="*/ 476 w 1419"/>
                  <a:gd name="T81" fmla="*/ 898 h 1354"/>
                  <a:gd name="T82" fmla="*/ 596 w 1419"/>
                  <a:gd name="T83" fmla="*/ 40 h 1354"/>
                  <a:gd name="T84" fmla="*/ 742 w 1419"/>
                  <a:gd name="T85" fmla="*/ 1295 h 1354"/>
                  <a:gd name="T86" fmla="*/ 680 w 1419"/>
                  <a:gd name="T87" fmla="*/ 123 h 1354"/>
                  <a:gd name="T88" fmla="*/ 383 w 1419"/>
                  <a:gd name="T89" fmla="*/ 593 h 1354"/>
                  <a:gd name="T90" fmla="*/ 650 w 1419"/>
                  <a:gd name="T91" fmla="*/ 431 h 1354"/>
                  <a:gd name="T92" fmla="*/ 523 w 1419"/>
                  <a:gd name="T93" fmla="*/ 993 h 1354"/>
                  <a:gd name="T94" fmla="*/ 908 w 1419"/>
                  <a:gd name="T95" fmla="*/ 299 h 1354"/>
                  <a:gd name="T96" fmla="*/ 1176 w 1419"/>
                  <a:gd name="T97" fmla="*/ 1000 h 1354"/>
                  <a:gd name="T98" fmla="*/ 893 w 1419"/>
                  <a:gd name="T99" fmla="*/ 175 h 1354"/>
                  <a:gd name="T100" fmla="*/ 1119 w 1419"/>
                  <a:gd name="T101" fmla="*/ 1112 h 1354"/>
                  <a:gd name="T102" fmla="*/ 1006 w 1419"/>
                  <a:gd name="T103" fmla="*/ 1193 h 1354"/>
                  <a:gd name="T104" fmla="*/ 713 w 1419"/>
                  <a:gd name="T105" fmla="*/ 1152 h 1354"/>
                  <a:gd name="T106" fmla="*/ 720 w 1419"/>
                  <a:gd name="T107" fmla="*/ 958 h 1354"/>
                  <a:gd name="T108" fmla="*/ 395 w 1419"/>
                  <a:gd name="T109" fmla="*/ 1189 h 1354"/>
                  <a:gd name="T110" fmla="*/ 450 w 1419"/>
                  <a:gd name="T111" fmla="*/ 276 h 1354"/>
                  <a:gd name="T112" fmla="*/ 367 w 1419"/>
                  <a:gd name="T113" fmla="*/ 437 h 1354"/>
                  <a:gd name="T114" fmla="*/ 269 w 1419"/>
                  <a:gd name="T115" fmla="*/ 476 h 1354"/>
                  <a:gd name="T116" fmla="*/ 187 w 1419"/>
                  <a:gd name="T117" fmla="*/ 26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19" h="1354">
                    <a:moveTo>
                      <a:pt x="302" y="403"/>
                    </a:moveTo>
                    <a:cubicBezTo>
                      <a:pt x="268" y="395"/>
                      <a:pt x="234" y="379"/>
                      <a:pt x="216" y="348"/>
                    </a:cubicBezTo>
                    <a:cubicBezTo>
                      <a:pt x="201" y="322"/>
                      <a:pt x="207" y="296"/>
                      <a:pt x="220" y="271"/>
                    </a:cubicBezTo>
                    <a:cubicBezTo>
                      <a:pt x="225" y="263"/>
                      <a:pt x="248" y="226"/>
                      <a:pt x="261" y="233"/>
                    </a:cubicBezTo>
                    <a:cubicBezTo>
                      <a:pt x="269" y="236"/>
                      <a:pt x="272" y="251"/>
                      <a:pt x="273" y="259"/>
                    </a:cubicBezTo>
                    <a:cubicBezTo>
                      <a:pt x="275" y="269"/>
                      <a:pt x="273" y="281"/>
                      <a:pt x="270" y="290"/>
                    </a:cubicBezTo>
                    <a:cubicBezTo>
                      <a:pt x="263" y="317"/>
                      <a:pt x="248" y="342"/>
                      <a:pt x="234" y="365"/>
                    </a:cubicBezTo>
                    <a:cubicBezTo>
                      <a:pt x="217" y="393"/>
                      <a:pt x="199" y="421"/>
                      <a:pt x="182" y="449"/>
                    </a:cubicBezTo>
                    <a:cubicBezTo>
                      <a:pt x="151" y="500"/>
                      <a:pt x="119" y="559"/>
                      <a:pt x="126" y="621"/>
                    </a:cubicBezTo>
                    <a:cubicBezTo>
                      <a:pt x="127" y="624"/>
                      <a:pt x="127" y="628"/>
                      <a:pt x="128" y="631"/>
                    </a:cubicBezTo>
                    <a:cubicBezTo>
                      <a:pt x="130" y="642"/>
                      <a:pt x="143" y="645"/>
                      <a:pt x="151" y="641"/>
                    </a:cubicBezTo>
                    <a:cubicBezTo>
                      <a:pt x="203" y="616"/>
                      <a:pt x="241" y="570"/>
                      <a:pt x="274" y="524"/>
                    </a:cubicBezTo>
                    <a:cubicBezTo>
                      <a:pt x="313" y="469"/>
                      <a:pt x="345" y="408"/>
                      <a:pt x="379" y="349"/>
                    </a:cubicBezTo>
                    <a:cubicBezTo>
                      <a:pt x="436" y="246"/>
                      <a:pt x="501" y="129"/>
                      <a:pt x="623" y="96"/>
                    </a:cubicBezTo>
                    <a:cubicBezTo>
                      <a:pt x="640" y="91"/>
                      <a:pt x="662" y="88"/>
                      <a:pt x="679" y="98"/>
                    </a:cubicBezTo>
                    <a:cubicBezTo>
                      <a:pt x="698" y="110"/>
                      <a:pt x="694" y="142"/>
                      <a:pt x="691" y="160"/>
                    </a:cubicBezTo>
                    <a:cubicBezTo>
                      <a:pt x="683" y="211"/>
                      <a:pt x="648" y="251"/>
                      <a:pt x="607" y="280"/>
                    </a:cubicBezTo>
                    <a:cubicBezTo>
                      <a:pt x="517" y="343"/>
                      <a:pt x="406" y="365"/>
                      <a:pt x="318" y="432"/>
                    </a:cubicBezTo>
                    <a:cubicBezTo>
                      <a:pt x="274" y="467"/>
                      <a:pt x="241" y="512"/>
                      <a:pt x="224" y="566"/>
                    </a:cubicBezTo>
                    <a:cubicBezTo>
                      <a:pt x="206" y="627"/>
                      <a:pt x="203" y="697"/>
                      <a:pt x="233" y="755"/>
                    </a:cubicBezTo>
                    <a:cubicBezTo>
                      <a:pt x="289" y="866"/>
                      <a:pt x="435" y="874"/>
                      <a:pt x="540" y="843"/>
                    </a:cubicBezTo>
                    <a:cubicBezTo>
                      <a:pt x="647" y="812"/>
                      <a:pt x="730" y="734"/>
                      <a:pt x="784" y="639"/>
                    </a:cubicBezTo>
                    <a:cubicBezTo>
                      <a:pt x="832" y="553"/>
                      <a:pt x="863" y="441"/>
                      <a:pt x="824" y="346"/>
                    </a:cubicBezTo>
                    <a:cubicBezTo>
                      <a:pt x="782" y="243"/>
                      <a:pt x="660" y="192"/>
                      <a:pt x="554" y="206"/>
                    </a:cubicBezTo>
                    <a:cubicBezTo>
                      <a:pt x="433" y="222"/>
                      <a:pt x="330" y="312"/>
                      <a:pt x="274" y="417"/>
                    </a:cubicBezTo>
                    <a:cubicBezTo>
                      <a:pt x="246" y="469"/>
                      <a:pt x="229" y="528"/>
                      <a:pt x="231" y="587"/>
                    </a:cubicBezTo>
                    <a:cubicBezTo>
                      <a:pt x="233" y="647"/>
                      <a:pt x="256" y="703"/>
                      <a:pt x="295" y="749"/>
                    </a:cubicBezTo>
                    <a:cubicBezTo>
                      <a:pt x="333" y="792"/>
                      <a:pt x="388" y="814"/>
                      <a:pt x="441" y="832"/>
                    </a:cubicBezTo>
                    <a:cubicBezTo>
                      <a:pt x="488" y="850"/>
                      <a:pt x="542" y="866"/>
                      <a:pt x="573" y="909"/>
                    </a:cubicBezTo>
                    <a:cubicBezTo>
                      <a:pt x="608" y="958"/>
                      <a:pt x="607" y="1026"/>
                      <a:pt x="586" y="1081"/>
                    </a:cubicBezTo>
                    <a:cubicBezTo>
                      <a:pt x="568" y="1127"/>
                      <a:pt x="530" y="1172"/>
                      <a:pt x="480" y="1183"/>
                    </a:cubicBezTo>
                    <a:cubicBezTo>
                      <a:pt x="424" y="1195"/>
                      <a:pt x="388" y="1141"/>
                      <a:pt x="371" y="1096"/>
                    </a:cubicBezTo>
                    <a:cubicBezTo>
                      <a:pt x="358" y="1059"/>
                      <a:pt x="357" y="1016"/>
                      <a:pt x="353" y="976"/>
                    </a:cubicBezTo>
                    <a:cubicBezTo>
                      <a:pt x="349" y="925"/>
                      <a:pt x="345" y="874"/>
                      <a:pt x="334" y="823"/>
                    </a:cubicBezTo>
                    <a:cubicBezTo>
                      <a:pt x="325" y="779"/>
                      <a:pt x="309" y="734"/>
                      <a:pt x="277" y="701"/>
                    </a:cubicBezTo>
                    <a:cubicBezTo>
                      <a:pt x="222" y="644"/>
                      <a:pt x="105" y="651"/>
                      <a:pt x="68" y="726"/>
                    </a:cubicBezTo>
                    <a:cubicBezTo>
                      <a:pt x="32" y="802"/>
                      <a:pt x="76" y="899"/>
                      <a:pt x="114" y="965"/>
                    </a:cubicBezTo>
                    <a:cubicBezTo>
                      <a:pt x="165" y="1054"/>
                      <a:pt x="240" y="1135"/>
                      <a:pt x="329" y="1187"/>
                    </a:cubicBezTo>
                    <a:cubicBezTo>
                      <a:pt x="368" y="1209"/>
                      <a:pt x="412" y="1225"/>
                      <a:pt x="458" y="1227"/>
                    </a:cubicBezTo>
                    <a:cubicBezTo>
                      <a:pt x="513" y="1229"/>
                      <a:pt x="567" y="1204"/>
                      <a:pt x="609" y="1171"/>
                    </a:cubicBezTo>
                    <a:cubicBezTo>
                      <a:pt x="709" y="1091"/>
                      <a:pt x="745" y="958"/>
                      <a:pt x="813" y="854"/>
                    </a:cubicBezTo>
                    <a:cubicBezTo>
                      <a:pt x="846" y="804"/>
                      <a:pt x="891" y="763"/>
                      <a:pt x="944" y="735"/>
                    </a:cubicBezTo>
                    <a:cubicBezTo>
                      <a:pt x="981" y="715"/>
                      <a:pt x="1029" y="699"/>
                      <a:pt x="1071" y="711"/>
                    </a:cubicBezTo>
                    <a:cubicBezTo>
                      <a:pt x="1109" y="722"/>
                      <a:pt x="1120" y="759"/>
                      <a:pt x="1115" y="795"/>
                    </a:cubicBezTo>
                    <a:cubicBezTo>
                      <a:pt x="1105" y="865"/>
                      <a:pt x="1062" y="935"/>
                      <a:pt x="1016" y="988"/>
                    </a:cubicBezTo>
                    <a:cubicBezTo>
                      <a:pt x="970" y="1042"/>
                      <a:pt x="910" y="1085"/>
                      <a:pt x="842" y="1107"/>
                    </a:cubicBezTo>
                    <a:cubicBezTo>
                      <a:pt x="775" y="1128"/>
                      <a:pt x="704" y="1126"/>
                      <a:pt x="638" y="1105"/>
                    </a:cubicBezTo>
                    <a:cubicBezTo>
                      <a:pt x="577" y="1085"/>
                      <a:pt x="526" y="1046"/>
                      <a:pt x="472" y="1012"/>
                    </a:cubicBezTo>
                    <a:cubicBezTo>
                      <a:pt x="427" y="983"/>
                      <a:pt x="375" y="952"/>
                      <a:pt x="319" y="951"/>
                    </a:cubicBezTo>
                    <a:cubicBezTo>
                      <a:pt x="257" y="949"/>
                      <a:pt x="224" y="1000"/>
                      <a:pt x="209" y="1054"/>
                    </a:cubicBezTo>
                    <a:cubicBezTo>
                      <a:pt x="195" y="1107"/>
                      <a:pt x="205" y="1161"/>
                      <a:pt x="238" y="1204"/>
                    </a:cubicBezTo>
                    <a:cubicBezTo>
                      <a:pt x="272" y="1246"/>
                      <a:pt x="321" y="1275"/>
                      <a:pt x="370" y="1295"/>
                    </a:cubicBezTo>
                    <a:cubicBezTo>
                      <a:pt x="422" y="1317"/>
                      <a:pt x="476" y="1331"/>
                      <a:pt x="531" y="1340"/>
                    </a:cubicBezTo>
                    <a:cubicBezTo>
                      <a:pt x="601" y="1352"/>
                      <a:pt x="672" y="1354"/>
                      <a:pt x="741" y="1342"/>
                    </a:cubicBezTo>
                    <a:cubicBezTo>
                      <a:pt x="827" y="1327"/>
                      <a:pt x="906" y="1288"/>
                      <a:pt x="981" y="1246"/>
                    </a:cubicBezTo>
                    <a:cubicBezTo>
                      <a:pt x="1053" y="1206"/>
                      <a:pt x="1118" y="1152"/>
                      <a:pt x="1168" y="1086"/>
                    </a:cubicBezTo>
                    <a:cubicBezTo>
                      <a:pt x="1209" y="1032"/>
                      <a:pt x="1243" y="960"/>
                      <a:pt x="1240" y="891"/>
                    </a:cubicBezTo>
                    <a:cubicBezTo>
                      <a:pt x="1239" y="844"/>
                      <a:pt x="1216" y="801"/>
                      <a:pt x="1175" y="778"/>
                    </a:cubicBezTo>
                    <a:cubicBezTo>
                      <a:pt x="1134" y="756"/>
                      <a:pt x="1086" y="760"/>
                      <a:pt x="1045" y="777"/>
                    </a:cubicBezTo>
                    <a:cubicBezTo>
                      <a:pt x="991" y="800"/>
                      <a:pt x="954" y="850"/>
                      <a:pt x="932" y="902"/>
                    </a:cubicBezTo>
                    <a:cubicBezTo>
                      <a:pt x="907" y="963"/>
                      <a:pt x="893" y="1036"/>
                      <a:pt x="911" y="1101"/>
                    </a:cubicBezTo>
                    <a:cubicBezTo>
                      <a:pt x="925" y="1150"/>
                      <a:pt x="962" y="1187"/>
                      <a:pt x="1015" y="1188"/>
                    </a:cubicBezTo>
                    <a:cubicBezTo>
                      <a:pt x="1087" y="1189"/>
                      <a:pt x="1149" y="1130"/>
                      <a:pt x="1198" y="1085"/>
                    </a:cubicBezTo>
                    <a:cubicBezTo>
                      <a:pt x="1260" y="1028"/>
                      <a:pt x="1318" y="966"/>
                      <a:pt x="1361" y="895"/>
                    </a:cubicBezTo>
                    <a:cubicBezTo>
                      <a:pt x="1401" y="828"/>
                      <a:pt x="1419" y="756"/>
                      <a:pt x="1415" y="679"/>
                    </a:cubicBezTo>
                    <a:cubicBezTo>
                      <a:pt x="1409" y="531"/>
                      <a:pt x="1344" y="381"/>
                      <a:pt x="1250" y="267"/>
                    </a:cubicBezTo>
                    <a:cubicBezTo>
                      <a:pt x="1215" y="224"/>
                      <a:pt x="1173" y="182"/>
                      <a:pt x="1120" y="162"/>
                    </a:cubicBezTo>
                    <a:cubicBezTo>
                      <a:pt x="1072" y="144"/>
                      <a:pt x="1019" y="133"/>
                      <a:pt x="968" y="131"/>
                    </a:cubicBezTo>
                    <a:cubicBezTo>
                      <a:pt x="924" y="129"/>
                      <a:pt x="868" y="136"/>
                      <a:pt x="845" y="179"/>
                    </a:cubicBezTo>
                    <a:cubicBezTo>
                      <a:pt x="827" y="215"/>
                      <a:pt x="846" y="248"/>
                      <a:pt x="868" y="276"/>
                    </a:cubicBezTo>
                    <a:cubicBezTo>
                      <a:pt x="900" y="316"/>
                      <a:pt x="941" y="349"/>
                      <a:pt x="980" y="381"/>
                    </a:cubicBezTo>
                    <a:cubicBezTo>
                      <a:pt x="1026" y="418"/>
                      <a:pt x="1074" y="453"/>
                      <a:pt x="1122" y="488"/>
                    </a:cubicBezTo>
                    <a:cubicBezTo>
                      <a:pt x="1160" y="516"/>
                      <a:pt x="1198" y="543"/>
                      <a:pt x="1232" y="574"/>
                    </a:cubicBezTo>
                    <a:cubicBezTo>
                      <a:pt x="1270" y="608"/>
                      <a:pt x="1287" y="663"/>
                      <a:pt x="1291" y="713"/>
                    </a:cubicBezTo>
                    <a:cubicBezTo>
                      <a:pt x="1297" y="776"/>
                      <a:pt x="1283" y="842"/>
                      <a:pt x="1248" y="896"/>
                    </a:cubicBezTo>
                    <a:cubicBezTo>
                      <a:pt x="1231" y="922"/>
                      <a:pt x="1208" y="945"/>
                      <a:pt x="1181" y="962"/>
                    </a:cubicBezTo>
                    <a:cubicBezTo>
                      <a:pt x="1164" y="973"/>
                      <a:pt x="1144" y="983"/>
                      <a:pt x="1123" y="983"/>
                    </a:cubicBezTo>
                    <a:cubicBezTo>
                      <a:pt x="1110" y="983"/>
                      <a:pt x="1101" y="977"/>
                      <a:pt x="1093" y="967"/>
                    </a:cubicBezTo>
                    <a:cubicBezTo>
                      <a:pt x="1084" y="956"/>
                      <a:pt x="1079" y="938"/>
                      <a:pt x="1076" y="923"/>
                    </a:cubicBezTo>
                    <a:cubicBezTo>
                      <a:pt x="1066" y="879"/>
                      <a:pt x="1068" y="833"/>
                      <a:pt x="1070" y="788"/>
                    </a:cubicBezTo>
                    <a:cubicBezTo>
                      <a:pt x="1073" y="744"/>
                      <a:pt x="1078" y="700"/>
                      <a:pt x="1082" y="656"/>
                    </a:cubicBezTo>
                    <a:cubicBezTo>
                      <a:pt x="1085" y="623"/>
                      <a:pt x="1083" y="593"/>
                      <a:pt x="1076" y="560"/>
                    </a:cubicBezTo>
                    <a:cubicBezTo>
                      <a:pt x="1067" y="513"/>
                      <a:pt x="1054" y="466"/>
                      <a:pt x="1037" y="422"/>
                    </a:cubicBezTo>
                    <a:cubicBezTo>
                      <a:pt x="1020" y="378"/>
                      <a:pt x="999" y="333"/>
                      <a:pt x="966" y="299"/>
                    </a:cubicBezTo>
                    <a:cubicBezTo>
                      <a:pt x="938" y="271"/>
                      <a:pt x="900" y="257"/>
                      <a:pt x="863" y="274"/>
                    </a:cubicBezTo>
                    <a:cubicBezTo>
                      <a:pt x="810" y="298"/>
                      <a:pt x="776" y="357"/>
                      <a:pt x="768" y="411"/>
                    </a:cubicBezTo>
                    <a:cubicBezTo>
                      <a:pt x="756" y="485"/>
                      <a:pt x="773" y="559"/>
                      <a:pt x="778" y="632"/>
                    </a:cubicBezTo>
                    <a:cubicBezTo>
                      <a:pt x="779" y="662"/>
                      <a:pt x="776" y="692"/>
                      <a:pt x="774" y="721"/>
                    </a:cubicBezTo>
                    <a:cubicBezTo>
                      <a:pt x="772" y="754"/>
                      <a:pt x="768" y="786"/>
                      <a:pt x="763" y="819"/>
                    </a:cubicBezTo>
                    <a:cubicBezTo>
                      <a:pt x="753" y="881"/>
                      <a:pt x="736" y="948"/>
                      <a:pt x="696" y="999"/>
                    </a:cubicBezTo>
                    <a:cubicBezTo>
                      <a:pt x="669" y="1032"/>
                      <a:pt x="621" y="1064"/>
                      <a:pt x="578" y="1065"/>
                    </a:cubicBezTo>
                    <a:cubicBezTo>
                      <a:pt x="575" y="1065"/>
                      <a:pt x="572" y="1065"/>
                      <a:pt x="572" y="1065"/>
                    </a:cubicBezTo>
                    <a:cubicBezTo>
                      <a:pt x="571" y="1065"/>
                      <a:pt x="564" y="1062"/>
                      <a:pt x="567" y="1064"/>
                    </a:cubicBezTo>
                    <a:cubicBezTo>
                      <a:pt x="562" y="1061"/>
                      <a:pt x="560" y="1059"/>
                      <a:pt x="559" y="1057"/>
                    </a:cubicBezTo>
                    <a:cubicBezTo>
                      <a:pt x="553" y="1049"/>
                      <a:pt x="552" y="1039"/>
                      <a:pt x="552" y="1026"/>
                    </a:cubicBezTo>
                    <a:cubicBezTo>
                      <a:pt x="551" y="989"/>
                      <a:pt x="564" y="951"/>
                      <a:pt x="575" y="916"/>
                    </a:cubicBezTo>
                    <a:cubicBezTo>
                      <a:pt x="602" y="837"/>
                      <a:pt x="638" y="761"/>
                      <a:pt x="673" y="686"/>
                    </a:cubicBezTo>
                    <a:cubicBezTo>
                      <a:pt x="686" y="660"/>
                      <a:pt x="696" y="634"/>
                      <a:pt x="704" y="606"/>
                    </a:cubicBezTo>
                    <a:cubicBezTo>
                      <a:pt x="717" y="558"/>
                      <a:pt x="728" y="499"/>
                      <a:pt x="709" y="451"/>
                    </a:cubicBezTo>
                    <a:cubicBezTo>
                      <a:pt x="690" y="400"/>
                      <a:pt x="628" y="382"/>
                      <a:pt x="581" y="406"/>
                    </a:cubicBezTo>
                    <a:cubicBezTo>
                      <a:pt x="529" y="431"/>
                      <a:pt x="508" y="500"/>
                      <a:pt x="490" y="550"/>
                    </a:cubicBezTo>
                    <a:cubicBezTo>
                      <a:pt x="473" y="596"/>
                      <a:pt x="459" y="643"/>
                      <a:pt x="438" y="687"/>
                    </a:cubicBezTo>
                    <a:cubicBezTo>
                      <a:pt x="418" y="728"/>
                      <a:pt x="387" y="785"/>
                      <a:pt x="334" y="779"/>
                    </a:cubicBezTo>
                    <a:cubicBezTo>
                      <a:pt x="316" y="776"/>
                      <a:pt x="308" y="769"/>
                      <a:pt x="311" y="753"/>
                    </a:cubicBezTo>
                    <a:cubicBezTo>
                      <a:pt x="316" y="730"/>
                      <a:pt x="331" y="709"/>
                      <a:pt x="344" y="690"/>
                    </a:cubicBezTo>
                    <a:cubicBezTo>
                      <a:pt x="358" y="670"/>
                      <a:pt x="374" y="651"/>
                      <a:pt x="391" y="632"/>
                    </a:cubicBezTo>
                    <a:cubicBezTo>
                      <a:pt x="409" y="611"/>
                      <a:pt x="424" y="589"/>
                      <a:pt x="441" y="568"/>
                    </a:cubicBezTo>
                    <a:cubicBezTo>
                      <a:pt x="495" y="503"/>
                      <a:pt x="565" y="448"/>
                      <a:pt x="647" y="425"/>
                    </a:cubicBezTo>
                    <a:cubicBezTo>
                      <a:pt x="694" y="412"/>
                      <a:pt x="742" y="412"/>
                      <a:pt x="790" y="407"/>
                    </a:cubicBezTo>
                    <a:cubicBezTo>
                      <a:pt x="835" y="402"/>
                      <a:pt x="878" y="392"/>
                      <a:pt x="919" y="374"/>
                    </a:cubicBezTo>
                    <a:cubicBezTo>
                      <a:pt x="976" y="349"/>
                      <a:pt x="1024" y="300"/>
                      <a:pt x="1000" y="235"/>
                    </a:cubicBezTo>
                    <a:cubicBezTo>
                      <a:pt x="974" y="161"/>
                      <a:pt x="893" y="117"/>
                      <a:pt x="820" y="100"/>
                    </a:cubicBezTo>
                    <a:cubicBezTo>
                      <a:pt x="742" y="83"/>
                      <a:pt x="660" y="93"/>
                      <a:pt x="580" y="95"/>
                    </a:cubicBezTo>
                    <a:cubicBezTo>
                      <a:pt x="501" y="98"/>
                      <a:pt x="419" y="103"/>
                      <a:pt x="342" y="126"/>
                    </a:cubicBezTo>
                    <a:cubicBezTo>
                      <a:pt x="270" y="149"/>
                      <a:pt x="209" y="195"/>
                      <a:pt x="160" y="251"/>
                    </a:cubicBezTo>
                    <a:cubicBezTo>
                      <a:pt x="107" y="311"/>
                      <a:pt x="66" y="382"/>
                      <a:pt x="45" y="459"/>
                    </a:cubicBezTo>
                    <a:cubicBezTo>
                      <a:pt x="0" y="619"/>
                      <a:pt x="79" y="774"/>
                      <a:pt x="175" y="897"/>
                    </a:cubicBezTo>
                    <a:cubicBezTo>
                      <a:pt x="226" y="960"/>
                      <a:pt x="284" y="1017"/>
                      <a:pt x="336" y="1079"/>
                    </a:cubicBezTo>
                    <a:cubicBezTo>
                      <a:pt x="388" y="1141"/>
                      <a:pt x="434" y="1214"/>
                      <a:pt x="508" y="1252"/>
                    </a:cubicBezTo>
                    <a:cubicBezTo>
                      <a:pt x="545" y="1270"/>
                      <a:pt x="585" y="1280"/>
                      <a:pt x="625" y="1291"/>
                    </a:cubicBezTo>
                    <a:cubicBezTo>
                      <a:pt x="662" y="1300"/>
                      <a:pt x="697" y="1313"/>
                      <a:pt x="733" y="1325"/>
                    </a:cubicBezTo>
                    <a:cubicBezTo>
                      <a:pt x="793" y="1347"/>
                      <a:pt x="858" y="1349"/>
                      <a:pt x="920" y="1340"/>
                    </a:cubicBezTo>
                    <a:cubicBezTo>
                      <a:pt x="1051" y="1322"/>
                      <a:pt x="1174" y="1247"/>
                      <a:pt x="1260" y="1148"/>
                    </a:cubicBezTo>
                    <a:cubicBezTo>
                      <a:pt x="1303" y="1099"/>
                      <a:pt x="1337" y="1042"/>
                      <a:pt x="1359" y="981"/>
                    </a:cubicBezTo>
                    <a:cubicBezTo>
                      <a:pt x="1380" y="918"/>
                      <a:pt x="1382" y="853"/>
                      <a:pt x="1373" y="788"/>
                    </a:cubicBezTo>
                    <a:cubicBezTo>
                      <a:pt x="1352" y="633"/>
                      <a:pt x="1292" y="483"/>
                      <a:pt x="1208" y="351"/>
                    </a:cubicBezTo>
                    <a:cubicBezTo>
                      <a:pt x="1166" y="284"/>
                      <a:pt x="1117" y="222"/>
                      <a:pt x="1060" y="167"/>
                    </a:cubicBezTo>
                    <a:cubicBezTo>
                      <a:pt x="1010" y="117"/>
                      <a:pt x="952" y="69"/>
                      <a:pt x="888" y="38"/>
                    </a:cubicBezTo>
                    <a:cubicBezTo>
                      <a:pt x="831" y="11"/>
                      <a:pt x="765" y="3"/>
                      <a:pt x="704" y="2"/>
                    </a:cubicBezTo>
                    <a:cubicBezTo>
                      <a:pt x="638" y="0"/>
                      <a:pt x="569" y="7"/>
                      <a:pt x="506" y="31"/>
                    </a:cubicBezTo>
                    <a:cubicBezTo>
                      <a:pt x="451" y="52"/>
                      <a:pt x="411" y="90"/>
                      <a:pt x="383" y="142"/>
                    </a:cubicBezTo>
                    <a:cubicBezTo>
                      <a:pt x="351" y="200"/>
                      <a:pt x="337" y="266"/>
                      <a:pt x="327" y="330"/>
                    </a:cubicBezTo>
                    <a:cubicBezTo>
                      <a:pt x="317" y="395"/>
                      <a:pt x="314" y="461"/>
                      <a:pt x="313" y="527"/>
                    </a:cubicBezTo>
                    <a:cubicBezTo>
                      <a:pt x="312" y="576"/>
                      <a:pt x="311" y="626"/>
                      <a:pt x="316" y="675"/>
                    </a:cubicBezTo>
                    <a:cubicBezTo>
                      <a:pt x="322" y="732"/>
                      <a:pt x="334" y="790"/>
                      <a:pt x="359" y="843"/>
                    </a:cubicBezTo>
                    <a:cubicBezTo>
                      <a:pt x="380" y="886"/>
                      <a:pt x="424" y="935"/>
                      <a:pt x="477" y="929"/>
                    </a:cubicBezTo>
                    <a:cubicBezTo>
                      <a:pt x="540" y="923"/>
                      <a:pt x="584" y="854"/>
                      <a:pt x="612" y="806"/>
                    </a:cubicBezTo>
                    <a:cubicBezTo>
                      <a:pt x="631" y="774"/>
                      <a:pt x="644" y="743"/>
                      <a:pt x="659" y="711"/>
                    </a:cubicBezTo>
                    <a:cubicBezTo>
                      <a:pt x="694" y="635"/>
                      <a:pt x="730" y="560"/>
                      <a:pt x="772" y="487"/>
                    </a:cubicBezTo>
                    <a:cubicBezTo>
                      <a:pt x="795" y="447"/>
                      <a:pt x="820" y="408"/>
                      <a:pt x="850" y="373"/>
                    </a:cubicBezTo>
                    <a:cubicBezTo>
                      <a:pt x="870" y="349"/>
                      <a:pt x="896" y="321"/>
                      <a:pt x="925" y="314"/>
                    </a:cubicBezTo>
                    <a:cubicBezTo>
                      <a:pt x="935" y="312"/>
                      <a:pt x="945" y="313"/>
                      <a:pt x="954" y="319"/>
                    </a:cubicBezTo>
                    <a:cubicBezTo>
                      <a:pt x="966" y="326"/>
                      <a:pt x="976" y="341"/>
                      <a:pt x="983" y="355"/>
                    </a:cubicBezTo>
                    <a:cubicBezTo>
                      <a:pt x="993" y="373"/>
                      <a:pt x="988" y="400"/>
                      <a:pt x="983" y="419"/>
                    </a:cubicBezTo>
                    <a:cubicBezTo>
                      <a:pt x="976" y="448"/>
                      <a:pt x="963" y="476"/>
                      <a:pt x="950" y="503"/>
                    </a:cubicBezTo>
                    <a:cubicBezTo>
                      <a:pt x="922" y="559"/>
                      <a:pt x="887" y="611"/>
                      <a:pt x="853" y="663"/>
                    </a:cubicBezTo>
                    <a:cubicBezTo>
                      <a:pt x="823" y="709"/>
                      <a:pt x="799" y="757"/>
                      <a:pt x="776" y="805"/>
                    </a:cubicBezTo>
                    <a:cubicBezTo>
                      <a:pt x="747" y="864"/>
                      <a:pt x="722" y="926"/>
                      <a:pt x="707" y="990"/>
                    </a:cubicBezTo>
                    <a:cubicBezTo>
                      <a:pt x="694" y="1044"/>
                      <a:pt x="689" y="1104"/>
                      <a:pt x="715" y="1155"/>
                    </a:cubicBezTo>
                    <a:cubicBezTo>
                      <a:pt x="718" y="1161"/>
                      <a:pt x="726" y="1164"/>
                      <a:pt x="732" y="1162"/>
                    </a:cubicBezTo>
                    <a:cubicBezTo>
                      <a:pt x="799" y="1139"/>
                      <a:pt x="847" y="1077"/>
                      <a:pt x="888" y="1023"/>
                    </a:cubicBezTo>
                    <a:cubicBezTo>
                      <a:pt x="924" y="973"/>
                      <a:pt x="961" y="923"/>
                      <a:pt x="996" y="873"/>
                    </a:cubicBezTo>
                    <a:cubicBezTo>
                      <a:pt x="1031" y="823"/>
                      <a:pt x="1065" y="771"/>
                      <a:pt x="1112" y="731"/>
                    </a:cubicBezTo>
                    <a:cubicBezTo>
                      <a:pt x="1131" y="716"/>
                      <a:pt x="1152" y="705"/>
                      <a:pt x="1176" y="709"/>
                    </a:cubicBezTo>
                    <a:cubicBezTo>
                      <a:pt x="1197" y="713"/>
                      <a:pt x="1174" y="752"/>
                      <a:pt x="1169" y="761"/>
                    </a:cubicBezTo>
                    <a:cubicBezTo>
                      <a:pt x="1130" y="836"/>
                      <a:pt x="1089" y="910"/>
                      <a:pt x="1042" y="980"/>
                    </a:cubicBezTo>
                    <a:cubicBezTo>
                      <a:pt x="1015" y="1019"/>
                      <a:pt x="987" y="1057"/>
                      <a:pt x="956" y="1094"/>
                    </a:cubicBezTo>
                    <a:cubicBezTo>
                      <a:pt x="932" y="1122"/>
                      <a:pt x="908" y="1150"/>
                      <a:pt x="880" y="1173"/>
                    </a:cubicBezTo>
                    <a:cubicBezTo>
                      <a:pt x="826" y="1218"/>
                      <a:pt x="763" y="1254"/>
                      <a:pt x="698" y="1278"/>
                    </a:cubicBezTo>
                    <a:cubicBezTo>
                      <a:pt x="645" y="1299"/>
                      <a:pt x="573" y="1320"/>
                      <a:pt x="521" y="1287"/>
                    </a:cubicBezTo>
                    <a:cubicBezTo>
                      <a:pt x="480" y="1261"/>
                      <a:pt x="477" y="1206"/>
                      <a:pt x="481" y="1163"/>
                    </a:cubicBezTo>
                    <a:cubicBezTo>
                      <a:pt x="487" y="1107"/>
                      <a:pt x="507" y="1051"/>
                      <a:pt x="530" y="1000"/>
                    </a:cubicBezTo>
                    <a:cubicBezTo>
                      <a:pt x="549" y="960"/>
                      <a:pt x="570" y="918"/>
                      <a:pt x="602" y="888"/>
                    </a:cubicBezTo>
                    <a:cubicBezTo>
                      <a:pt x="635" y="856"/>
                      <a:pt x="677" y="834"/>
                      <a:pt x="718" y="814"/>
                    </a:cubicBezTo>
                    <a:cubicBezTo>
                      <a:pt x="803" y="771"/>
                      <a:pt x="901" y="738"/>
                      <a:pt x="972" y="671"/>
                    </a:cubicBezTo>
                    <a:cubicBezTo>
                      <a:pt x="1002" y="641"/>
                      <a:pt x="1022" y="604"/>
                      <a:pt x="1026" y="562"/>
                    </a:cubicBezTo>
                    <a:cubicBezTo>
                      <a:pt x="1030" y="510"/>
                      <a:pt x="1006" y="456"/>
                      <a:pt x="977" y="413"/>
                    </a:cubicBezTo>
                    <a:cubicBezTo>
                      <a:pt x="911" y="315"/>
                      <a:pt x="791" y="288"/>
                      <a:pt x="680" y="302"/>
                    </a:cubicBezTo>
                    <a:cubicBezTo>
                      <a:pt x="561" y="317"/>
                      <a:pt x="444" y="371"/>
                      <a:pt x="354" y="449"/>
                    </a:cubicBezTo>
                    <a:cubicBezTo>
                      <a:pt x="260" y="532"/>
                      <a:pt x="208" y="660"/>
                      <a:pt x="230" y="784"/>
                    </a:cubicBezTo>
                    <a:cubicBezTo>
                      <a:pt x="240" y="841"/>
                      <a:pt x="270" y="894"/>
                      <a:pt x="316" y="929"/>
                    </a:cubicBezTo>
                    <a:cubicBezTo>
                      <a:pt x="365" y="967"/>
                      <a:pt x="426" y="980"/>
                      <a:pt x="486" y="973"/>
                    </a:cubicBezTo>
                    <a:cubicBezTo>
                      <a:pt x="579" y="962"/>
                      <a:pt x="652" y="908"/>
                      <a:pt x="729" y="861"/>
                    </a:cubicBezTo>
                    <a:cubicBezTo>
                      <a:pt x="824" y="804"/>
                      <a:pt x="921" y="747"/>
                      <a:pt x="1023" y="702"/>
                    </a:cubicBezTo>
                    <a:cubicBezTo>
                      <a:pt x="1065" y="684"/>
                      <a:pt x="1110" y="666"/>
                      <a:pt x="1156" y="658"/>
                    </a:cubicBezTo>
                    <a:cubicBezTo>
                      <a:pt x="1171" y="656"/>
                      <a:pt x="1190" y="654"/>
                      <a:pt x="1203" y="657"/>
                    </a:cubicBezTo>
                    <a:cubicBezTo>
                      <a:pt x="1217" y="659"/>
                      <a:pt x="1226" y="663"/>
                      <a:pt x="1234" y="672"/>
                    </a:cubicBezTo>
                    <a:cubicBezTo>
                      <a:pt x="1239" y="677"/>
                      <a:pt x="1241" y="688"/>
                      <a:pt x="1239" y="697"/>
                    </a:cubicBezTo>
                    <a:cubicBezTo>
                      <a:pt x="1237" y="712"/>
                      <a:pt x="1230" y="727"/>
                      <a:pt x="1222" y="740"/>
                    </a:cubicBezTo>
                    <a:cubicBezTo>
                      <a:pt x="1199" y="781"/>
                      <a:pt x="1166" y="816"/>
                      <a:pt x="1134" y="849"/>
                    </a:cubicBezTo>
                    <a:cubicBezTo>
                      <a:pt x="1060" y="926"/>
                      <a:pt x="977" y="995"/>
                      <a:pt x="900" y="1068"/>
                    </a:cubicBezTo>
                    <a:cubicBezTo>
                      <a:pt x="873" y="1093"/>
                      <a:pt x="847" y="1119"/>
                      <a:pt x="829" y="1151"/>
                    </a:cubicBezTo>
                    <a:cubicBezTo>
                      <a:pt x="812" y="1182"/>
                      <a:pt x="783" y="1237"/>
                      <a:pt x="811" y="1269"/>
                    </a:cubicBezTo>
                    <a:cubicBezTo>
                      <a:pt x="833" y="1295"/>
                      <a:pt x="876" y="1285"/>
                      <a:pt x="903" y="1276"/>
                    </a:cubicBezTo>
                    <a:cubicBezTo>
                      <a:pt x="947" y="1262"/>
                      <a:pt x="989" y="1239"/>
                      <a:pt x="1028" y="1214"/>
                    </a:cubicBezTo>
                    <a:cubicBezTo>
                      <a:pt x="1128" y="1148"/>
                      <a:pt x="1199" y="1046"/>
                      <a:pt x="1236" y="932"/>
                    </a:cubicBezTo>
                    <a:cubicBezTo>
                      <a:pt x="1258" y="866"/>
                      <a:pt x="1265" y="793"/>
                      <a:pt x="1249" y="724"/>
                    </a:cubicBezTo>
                    <a:cubicBezTo>
                      <a:pt x="1232" y="650"/>
                      <a:pt x="1183" y="589"/>
                      <a:pt x="1120" y="548"/>
                    </a:cubicBezTo>
                    <a:cubicBezTo>
                      <a:pt x="1057" y="507"/>
                      <a:pt x="976" y="490"/>
                      <a:pt x="902" y="500"/>
                    </a:cubicBezTo>
                    <a:cubicBezTo>
                      <a:pt x="852" y="507"/>
                      <a:pt x="803" y="523"/>
                      <a:pt x="758" y="543"/>
                    </a:cubicBezTo>
                    <a:cubicBezTo>
                      <a:pt x="715" y="562"/>
                      <a:pt x="665" y="592"/>
                      <a:pt x="650" y="640"/>
                    </a:cubicBezTo>
                    <a:cubicBezTo>
                      <a:pt x="640" y="676"/>
                      <a:pt x="657" y="718"/>
                      <a:pt x="692" y="732"/>
                    </a:cubicBezTo>
                    <a:cubicBezTo>
                      <a:pt x="723" y="745"/>
                      <a:pt x="761" y="736"/>
                      <a:pt x="792" y="725"/>
                    </a:cubicBezTo>
                    <a:cubicBezTo>
                      <a:pt x="832" y="710"/>
                      <a:pt x="869" y="686"/>
                      <a:pt x="900" y="656"/>
                    </a:cubicBezTo>
                    <a:cubicBezTo>
                      <a:pt x="930" y="628"/>
                      <a:pt x="955" y="592"/>
                      <a:pt x="962" y="551"/>
                    </a:cubicBezTo>
                    <a:cubicBezTo>
                      <a:pt x="971" y="506"/>
                      <a:pt x="954" y="465"/>
                      <a:pt x="924" y="432"/>
                    </a:cubicBezTo>
                    <a:cubicBezTo>
                      <a:pt x="877" y="381"/>
                      <a:pt x="804" y="351"/>
                      <a:pt x="737" y="338"/>
                    </a:cubicBezTo>
                    <a:cubicBezTo>
                      <a:pt x="660" y="323"/>
                      <a:pt x="580" y="331"/>
                      <a:pt x="505" y="353"/>
                    </a:cubicBezTo>
                    <a:cubicBezTo>
                      <a:pt x="365" y="396"/>
                      <a:pt x="254" y="490"/>
                      <a:pt x="160" y="599"/>
                    </a:cubicBezTo>
                    <a:cubicBezTo>
                      <a:pt x="117" y="649"/>
                      <a:pt x="75" y="703"/>
                      <a:pt x="49" y="765"/>
                    </a:cubicBezTo>
                    <a:cubicBezTo>
                      <a:pt x="39" y="789"/>
                      <a:pt x="34" y="816"/>
                      <a:pt x="41" y="842"/>
                    </a:cubicBezTo>
                    <a:cubicBezTo>
                      <a:pt x="49" y="870"/>
                      <a:pt x="69" y="893"/>
                      <a:pt x="92" y="908"/>
                    </a:cubicBezTo>
                    <a:cubicBezTo>
                      <a:pt x="140" y="941"/>
                      <a:pt x="208" y="945"/>
                      <a:pt x="259" y="922"/>
                    </a:cubicBezTo>
                    <a:cubicBezTo>
                      <a:pt x="316" y="895"/>
                      <a:pt x="356" y="844"/>
                      <a:pt x="361" y="781"/>
                    </a:cubicBezTo>
                    <a:cubicBezTo>
                      <a:pt x="365" y="720"/>
                      <a:pt x="340" y="659"/>
                      <a:pt x="320" y="603"/>
                    </a:cubicBezTo>
                    <a:cubicBezTo>
                      <a:pt x="303" y="552"/>
                      <a:pt x="278" y="491"/>
                      <a:pt x="292" y="437"/>
                    </a:cubicBezTo>
                    <a:cubicBezTo>
                      <a:pt x="303" y="395"/>
                      <a:pt x="327" y="358"/>
                      <a:pt x="352" y="323"/>
                    </a:cubicBezTo>
                    <a:cubicBezTo>
                      <a:pt x="383" y="282"/>
                      <a:pt x="420" y="244"/>
                      <a:pt x="461" y="214"/>
                    </a:cubicBezTo>
                    <a:cubicBezTo>
                      <a:pt x="498" y="186"/>
                      <a:pt x="541" y="163"/>
                      <a:pt x="588" y="158"/>
                    </a:cubicBezTo>
                    <a:cubicBezTo>
                      <a:pt x="633" y="154"/>
                      <a:pt x="671" y="174"/>
                      <a:pt x="699" y="208"/>
                    </a:cubicBezTo>
                    <a:cubicBezTo>
                      <a:pt x="712" y="224"/>
                      <a:pt x="734" y="202"/>
                      <a:pt x="721" y="186"/>
                    </a:cubicBezTo>
                    <a:cubicBezTo>
                      <a:pt x="688" y="144"/>
                      <a:pt x="639" y="122"/>
                      <a:pt x="585" y="127"/>
                    </a:cubicBezTo>
                    <a:cubicBezTo>
                      <a:pt x="529" y="132"/>
                      <a:pt x="477" y="162"/>
                      <a:pt x="434" y="195"/>
                    </a:cubicBezTo>
                    <a:cubicBezTo>
                      <a:pt x="386" y="232"/>
                      <a:pt x="345" y="277"/>
                      <a:pt x="311" y="327"/>
                    </a:cubicBezTo>
                    <a:cubicBezTo>
                      <a:pt x="283" y="369"/>
                      <a:pt x="257" y="417"/>
                      <a:pt x="257" y="468"/>
                    </a:cubicBezTo>
                    <a:cubicBezTo>
                      <a:pt x="256" y="528"/>
                      <a:pt x="282" y="588"/>
                      <a:pt x="301" y="644"/>
                    </a:cubicBezTo>
                    <a:cubicBezTo>
                      <a:pt x="320" y="698"/>
                      <a:pt x="341" y="759"/>
                      <a:pt x="322" y="816"/>
                    </a:cubicBezTo>
                    <a:cubicBezTo>
                      <a:pt x="303" y="872"/>
                      <a:pt x="240" y="907"/>
                      <a:pt x="183" y="905"/>
                    </a:cubicBezTo>
                    <a:cubicBezTo>
                      <a:pt x="132" y="903"/>
                      <a:pt x="65" y="870"/>
                      <a:pt x="69" y="811"/>
                    </a:cubicBezTo>
                    <a:cubicBezTo>
                      <a:pt x="71" y="784"/>
                      <a:pt x="86" y="757"/>
                      <a:pt x="100" y="734"/>
                    </a:cubicBezTo>
                    <a:cubicBezTo>
                      <a:pt x="117" y="704"/>
                      <a:pt x="137" y="676"/>
                      <a:pt x="159" y="650"/>
                    </a:cubicBezTo>
                    <a:cubicBezTo>
                      <a:pt x="198" y="601"/>
                      <a:pt x="240" y="555"/>
                      <a:pt x="286" y="514"/>
                    </a:cubicBezTo>
                    <a:cubicBezTo>
                      <a:pt x="403" y="409"/>
                      <a:pt x="567" y="340"/>
                      <a:pt x="724" y="368"/>
                    </a:cubicBezTo>
                    <a:cubicBezTo>
                      <a:pt x="814" y="383"/>
                      <a:pt x="968" y="451"/>
                      <a:pt x="925" y="567"/>
                    </a:cubicBezTo>
                    <a:cubicBezTo>
                      <a:pt x="912" y="604"/>
                      <a:pt x="881" y="635"/>
                      <a:pt x="849" y="658"/>
                    </a:cubicBezTo>
                    <a:cubicBezTo>
                      <a:pt x="818" y="681"/>
                      <a:pt x="782" y="699"/>
                      <a:pt x="743" y="706"/>
                    </a:cubicBezTo>
                    <a:cubicBezTo>
                      <a:pt x="729" y="708"/>
                      <a:pt x="716" y="707"/>
                      <a:pt x="703" y="703"/>
                    </a:cubicBezTo>
                    <a:cubicBezTo>
                      <a:pt x="694" y="700"/>
                      <a:pt x="687" y="692"/>
                      <a:pt x="684" y="683"/>
                    </a:cubicBezTo>
                    <a:cubicBezTo>
                      <a:pt x="668" y="635"/>
                      <a:pt x="710" y="604"/>
                      <a:pt x="747" y="583"/>
                    </a:cubicBezTo>
                    <a:cubicBezTo>
                      <a:pt x="792" y="558"/>
                      <a:pt x="844" y="543"/>
                      <a:pt x="895" y="533"/>
                    </a:cubicBezTo>
                    <a:cubicBezTo>
                      <a:pt x="964" y="520"/>
                      <a:pt x="1039" y="536"/>
                      <a:pt x="1100" y="572"/>
                    </a:cubicBezTo>
                    <a:cubicBezTo>
                      <a:pt x="1166" y="612"/>
                      <a:pt x="1210" y="677"/>
                      <a:pt x="1223" y="752"/>
                    </a:cubicBezTo>
                    <a:cubicBezTo>
                      <a:pt x="1235" y="823"/>
                      <a:pt x="1218" y="896"/>
                      <a:pt x="1192" y="961"/>
                    </a:cubicBezTo>
                    <a:cubicBezTo>
                      <a:pt x="1167" y="1024"/>
                      <a:pt x="1128" y="1081"/>
                      <a:pt x="1082" y="1130"/>
                    </a:cubicBezTo>
                    <a:cubicBezTo>
                      <a:pt x="1051" y="1162"/>
                      <a:pt x="1013" y="1187"/>
                      <a:pt x="975" y="1209"/>
                    </a:cubicBezTo>
                    <a:cubicBezTo>
                      <a:pt x="941" y="1229"/>
                      <a:pt x="900" y="1250"/>
                      <a:pt x="861" y="1253"/>
                    </a:cubicBezTo>
                    <a:cubicBezTo>
                      <a:pt x="854" y="1254"/>
                      <a:pt x="847" y="1254"/>
                      <a:pt x="844" y="1253"/>
                    </a:cubicBezTo>
                    <a:cubicBezTo>
                      <a:pt x="842" y="1253"/>
                      <a:pt x="841" y="1252"/>
                      <a:pt x="839" y="1252"/>
                    </a:cubicBezTo>
                    <a:cubicBezTo>
                      <a:pt x="835" y="1250"/>
                      <a:pt x="842" y="1253"/>
                      <a:pt x="838" y="1251"/>
                    </a:cubicBezTo>
                    <a:cubicBezTo>
                      <a:pt x="837" y="1250"/>
                      <a:pt x="835" y="1248"/>
                      <a:pt x="835" y="1249"/>
                    </a:cubicBezTo>
                    <a:cubicBezTo>
                      <a:pt x="832" y="1245"/>
                      <a:pt x="832" y="1243"/>
                      <a:pt x="832" y="1238"/>
                    </a:cubicBezTo>
                    <a:cubicBezTo>
                      <a:pt x="831" y="1229"/>
                      <a:pt x="834" y="1221"/>
                      <a:pt x="836" y="1212"/>
                    </a:cubicBezTo>
                    <a:cubicBezTo>
                      <a:pt x="849" y="1171"/>
                      <a:pt x="871" y="1141"/>
                      <a:pt x="900" y="1112"/>
                    </a:cubicBezTo>
                    <a:cubicBezTo>
                      <a:pt x="933" y="1079"/>
                      <a:pt x="968" y="1048"/>
                      <a:pt x="1002" y="1017"/>
                    </a:cubicBezTo>
                    <a:cubicBezTo>
                      <a:pt x="1082" y="945"/>
                      <a:pt x="1165" y="873"/>
                      <a:pt x="1229" y="787"/>
                    </a:cubicBezTo>
                    <a:cubicBezTo>
                      <a:pt x="1249" y="759"/>
                      <a:pt x="1271" y="726"/>
                      <a:pt x="1271" y="690"/>
                    </a:cubicBezTo>
                    <a:cubicBezTo>
                      <a:pt x="1272" y="658"/>
                      <a:pt x="1247" y="635"/>
                      <a:pt x="1218" y="628"/>
                    </a:cubicBezTo>
                    <a:cubicBezTo>
                      <a:pt x="1182" y="618"/>
                      <a:pt x="1141" y="628"/>
                      <a:pt x="1106" y="638"/>
                    </a:cubicBezTo>
                    <a:cubicBezTo>
                      <a:pt x="1056" y="652"/>
                      <a:pt x="1008" y="674"/>
                      <a:pt x="961" y="696"/>
                    </a:cubicBezTo>
                    <a:cubicBezTo>
                      <a:pt x="863" y="743"/>
                      <a:pt x="770" y="799"/>
                      <a:pt x="677" y="856"/>
                    </a:cubicBezTo>
                    <a:cubicBezTo>
                      <a:pt x="648" y="874"/>
                      <a:pt x="620" y="892"/>
                      <a:pt x="591" y="908"/>
                    </a:cubicBezTo>
                    <a:cubicBezTo>
                      <a:pt x="539" y="937"/>
                      <a:pt x="473" y="951"/>
                      <a:pt x="415" y="940"/>
                    </a:cubicBezTo>
                    <a:cubicBezTo>
                      <a:pt x="359" y="930"/>
                      <a:pt x="312" y="894"/>
                      <a:pt x="285" y="845"/>
                    </a:cubicBezTo>
                    <a:cubicBezTo>
                      <a:pt x="254" y="790"/>
                      <a:pt x="251" y="724"/>
                      <a:pt x="263" y="664"/>
                    </a:cubicBezTo>
                    <a:cubicBezTo>
                      <a:pt x="275" y="603"/>
                      <a:pt x="303" y="547"/>
                      <a:pt x="346" y="501"/>
                    </a:cubicBezTo>
                    <a:cubicBezTo>
                      <a:pt x="385" y="459"/>
                      <a:pt x="433" y="426"/>
                      <a:pt x="484" y="399"/>
                    </a:cubicBezTo>
                    <a:cubicBezTo>
                      <a:pt x="585" y="345"/>
                      <a:pt x="711" y="310"/>
                      <a:pt x="824" y="341"/>
                    </a:cubicBezTo>
                    <a:cubicBezTo>
                      <a:pt x="876" y="355"/>
                      <a:pt x="922" y="387"/>
                      <a:pt x="952" y="432"/>
                    </a:cubicBezTo>
                    <a:cubicBezTo>
                      <a:pt x="979" y="472"/>
                      <a:pt x="1001" y="524"/>
                      <a:pt x="993" y="572"/>
                    </a:cubicBezTo>
                    <a:cubicBezTo>
                      <a:pt x="978" y="659"/>
                      <a:pt x="875" y="704"/>
                      <a:pt x="804" y="738"/>
                    </a:cubicBezTo>
                    <a:cubicBezTo>
                      <a:pt x="759" y="760"/>
                      <a:pt x="712" y="780"/>
                      <a:pt x="668" y="804"/>
                    </a:cubicBezTo>
                    <a:cubicBezTo>
                      <a:pt x="629" y="825"/>
                      <a:pt x="590" y="850"/>
                      <a:pt x="562" y="885"/>
                    </a:cubicBezTo>
                    <a:cubicBezTo>
                      <a:pt x="531" y="922"/>
                      <a:pt x="509" y="968"/>
                      <a:pt x="491" y="1013"/>
                    </a:cubicBezTo>
                    <a:cubicBezTo>
                      <a:pt x="469" y="1066"/>
                      <a:pt x="452" y="1122"/>
                      <a:pt x="449" y="1179"/>
                    </a:cubicBezTo>
                    <a:cubicBezTo>
                      <a:pt x="446" y="1227"/>
                      <a:pt x="458" y="1279"/>
                      <a:pt x="499" y="1310"/>
                    </a:cubicBezTo>
                    <a:cubicBezTo>
                      <a:pt x="547" y="1346"/>
                      <a:pt x="615" y="1337"/>
                      <a:pt x="670" y="1321"/>
                    </a:cubicBezTo>
                    <a:cubicBezTo>
                      <a:pt x="739" y="1301"/>
                      <a:pt x="804" y="1266"/>
                      <a:pt x="862" y="1225"/>
                    </a:cubicBezTo>
                    <a:cubicBezTo>
                      <a:pt x="925" y="1182"/>
                      <a:pt x="973" y="1125"/>
                      <a:pt x="1019" y="1064"/>
                    </a:cubicBezTo>
                    <a:cubicBezTo>
                      <a:pt x="1076" y="991"/>
                      <a:pt x="1125" y="912"/>
                      <a:pt x="1167" y="830"/>
                    </a:cubicBezTo>
                    <a:cubicBezTo>
                      <a:pt x="1184" y="797"/>
                      <a:pt x="1249" y="712"/>
                      <a:pt x="1196" y="683"/>
                    </a:cubicBezTo>
                    <a:cubicBezTo>
                      <a:pt x="1174" y="671"/>
                      <a:pt x="1143" y="677"/>
                      <a:pt x="1121" y="687"/>
                    </a:cubicBezTo>
                    <a:cubicBezTo>
                      <a:pt x="1096" y="699"/>
                      <a:pt x="1075" y="721"/>
                      <a:pt x="1057" y="741"/>
                    </a:cubicBezTo>
                    <a:cubicBezTo>
                      <a:pt x="1017" y="785"/>
                      <a:pt x="986" y="835"/>
                      <a:pt x="951" y="882"/>
                    </a:cubicBezTo>
                    <a:cubicBezTo>
                      <a:pt x="918" y="926"/>
                      <a:pt x="888" y="971"/>
                      <a:pt x="855" y="1014"/>
                    </a:cubicBezTo>
                    <a:cubicBezTo>
                      <a:pt x="821" y="1059"/>
                      <a:pt x="779" y="1112"/>
                      <a:pt x="724" y="1132"/>
                    </a:cubicBezTo>
                    <a:cubicBezTo>
                      <a:pt x="730" y="1134"/>
                      <a:pt x="736" y="1136"/>
                      <a:pt x="742" y="1139"/>
                    </a:cubicBezTo>
                    <a:cubicBezTo>
                      <a:pt x="714" y="1084"/>
                      <a:pt x="731" y="1013"/>
                      <a:pt x="748" y="957"/>
                    </a:cubicBezTo>
                    <a:cubicBezTo>
                      <a:pt x="768" y="891"/>
                      <a:pt x="799" y="827"/>
                      <a:pt x="831" y="765"/>
                    </a:cubicBezTo>
                    <a:cubicBezTo>
                      <a:pt x="884" y="662"/>
                      <a:pt x="960" y="572"/>
                      <a:pt x="1002" y="463"/>
                    </a:cubicBezTo>
                    <a:cubicBezTo>
                      <a:pt x="1020" y="417"/>
                      <a:pt x="1030" y="366"/>
                      <a:pt x="1001" y="322"/>
                    </a:cubicBezTo>
                    <a:cubicBezTo>
                      <a:pt x="982" y="295"/>
                      <a:pt x="954" y="277"/>
                      <a:pt x="920" y="283"/>
                    </a:cubicBezTo>
                    <a:cubicBezTo>
                      <a:pt x="887" y="289"/>
                      <a:pt x="859" y="316"/>
                      <a:pt x="837" y="339"/>
                    </a:cubicBezTo>
                    <a:cubicBezTo>
                      <a:pt x="806" y="373"/>
                      <a:pt x="781" y="412"/>
                      <a:pt x="757" y="451"/>
                    </a:cubicBezTo>
                    <a:cubicBezTo>
                      <a:pt x="712" y="525"/>
                      <a:pt x="674" y="604"/>
                      <a:pt x="637" y="683"/>
                    </a:cubicBezTo>
                    <a:cubicBezTo>
                      <a:pt x="625" y="710"/>
                      <a:pt x="613" y="736"/>
                      <a:pt x="600" y="762"/>
                    </a:cubicBezTo>
                    <a:cubicBezTo>
                      <a:pt x="585" y="792"/>
                      <a:pt x="567" y="822"/>
                      <a:pt x="546" y="848"/>
                    </a:cubicBezTo>
                    <a:cubicBezTo>
                      <a:pt x="528" y="870"/>
                      <a:pt x="505" y="892"/>
                      <a:pt x="476" y="898"/>
                    </a:cubicBezTo>
                    <a:cubicBezTo>
                      <a:pt x="454" y="902"/>
                      <a:pt x="430" y="885"/>
                      <a:pt x="416" y="870"/>
                    </a:cubicBezTo>
                    <a:cubicBezTo>
                      <a:pt x="397" y="852"/>
                      <a:pt x="385" y="827"/>
                      <a:pt x="376" y="803"/>
                    </a:cubicBezTo>
                    <a:cubicBezTo>
                      <a:pt x="356" y="750"/>
                      <a:pt x="348" y="693"/>
                      <a:pt x="345" y="638"/>
                    </a:cubicBezTo>
                    <a:cubicBezTo>
                      <a:pt x="342" y="586"/>
                      <a:pt x="344" y="534"/>
                      <a:pt x="345" y="483"/>
                    </a:cubicBezTo>
                    <a:cubicBezTo>
                      <a:pt x="348" y="416"/>
                      <a:pt x="353" y="348"/>
                      <a:pt x="368" y="282"/>
                    </a:cubicBezTo>
                    <a:cubicBezTo>
                      <a:pt x="380" y="222"/>
                      <a:pt x="400" y="159"/>
                      <a:pt x="441" y="112"/>
                    </a:cubicBezTo>
                    <a:cubicBezTo>
                      <a:pt x="480" y="67"/>
                      <a:pt x="539" y="50"/>
                      <a:pt x="596" y="40"/>
                    </a:cubicBezTo>
                    <a:cubicBezTo>
                      <a:pt x="663" y="29"/>
                      <a:pt x="733" y="30"/>
                      <a:pt x="799" y="43"/>
                    </a:cubicBezTo>
                    <a:cubicBezTo>
                      <a:pt x="864" y="56"/>
                      <a:pt x="918" y="88"/>
                      <a:pt x="969" y="128"/>
                    </a:cubicBezTo>
                    <a:cubicBezTo>
                      <a:pt x="1094" y="226"/>
                      <a:pt x="1189" y="359"/>
                      <a:pt x="1255" y="502"/>
                    </a:cubicBezTo>
                    <a:cubicBezTo>
                      <a:pt x="1288" y="573"/>
                      <a:pt x="1314" y="648"/>
                      <a:pt x="1330" y="725"/>
                    </a:cubicBezTo>
                    <a:cubicBezTo>
                      <a:pt x="1345" y="792"/>
                      <a:pt x="1354" y="861"/>
                      <a:pt x="1340" y="928"/>
                    </a:cubicBezTo>
                    <a:cubicBezTo>
                      <a:pt x="1314" y="1057"/>
                      <a:pt x="1219" y="1166"/>
                      <a:pt x="1110" y="1235"/>
                    </a:cubicBezTo>
                    <a:cubicBezTo>
                      <a:pt x="1002" y="1303"/>
                      <a:pt x="865" y="1337"/>
                      <a:pt x="742" y="1295"/>
                    </a:cubicBezTo>
                    <a:cubicBezTo>
                      <a:pt x="705" y="1283"/>
                      <a:pt x="670" y="1270"/>
                      <a:pt x="633" y="1260"/>
                    </a:cubicBezTo>
                    <a:cubicBezTo>
                      <a:pt x="593" y="1250"/>
                      <a:pt x="552" y="1240"/>
                      <a:pt x="516" y="1220"/>
                    </a:cubicBezTo>
                    <a:cubicBezTo>
                      <a:pt x="443" y="1182"/>
                      <a:pt x="399" y="1103"/>
                      <a:pt x="346" y="1042"/>
                    </a:cubicBezTo>
                    <a:cubicBezTo>
                      <a:pt x="240" y="921"/>
                      <a:pt x="115" y="806"/>
                      <a:pt x="75" y="643"/>
                    </a:cubicBezTo>
                    <a:cubicBezTo>
                      <a:pt x="55" y="565"/>
                      <a:pt x="63" y="487"/>
                      <a:pt x="94" y="413"/>
                    </a:cubicBezTo>
                    <a:cubicBezTo>
                      <a:pt x="125" y="340"/>
                      <a:pt x="174" y="273"/>
                      <a:pt x="235" y="221"/>
                    </a:cubicBezTo>
                    <a:cubicBezTo>
                      <a:pt x="357" y="117"/>
                      <a:pt x="531" y="130"/>
                      <a:pt x="680" y="123"/>
                    </a:cubicBezTo>
                    <a:cubicBezTo>
                      <a:pt x="764" y="120"/>
                      <a:pt x="852" y="126"/>
                      <a:pt x="920" y="180"/>
                    </a:cubicBezTo>
                    <a:cubicBezTo>
                      <a:pt x="946" y="201"/>
                      <a:pt x="972" y="232"/>
                      <a:pt x="975" y="266"/>
                    </a:cubicBezTo>
                    <a:cubicBezTo>
                      <a:pt x="977" y="294"/>
                      <a:pt x="957" y="316"/>
                      <a:pt x="935" y="330"/>
                    </a:cubicBezTo>
                    <a:cubicBezTo>
                      <a:pt x="900" y="353"/>
                      <a:pt x="855" y="366"/>
                      <a:pt x="814" y="373"/>
                    </a:cubicBezTo>
                    <a:cubicBezTo>
                      <a:pt x="767" y="380"/>
                      <a:pt x="720" y="380"/>
                      <a:pt x="673" y="388"/>
                    </a:cubicBezTo>
                    <a:cubicBezTo>
                      <a:pt x="588" y="401"/>
                      <a:pt x="512" y="449"/>
                      <a:pt x="452" y="509"/>
                    </a:cubicBezTo>
                    <a:cubicBezTo>
                      <a:pt x="426" y="535"/>
                      <a:pt x="407" y="565"/>
                      <a:pt x="383" y="593"/>
                    </a:cubicBezTo>
                    <a:cubicBezTo>
                      <a:pt x="369" y="609"/>
                      <a:pt x="354" y="626"/>
                      <a:pt x="340" y="643"/>
                    </a:cubicBezTo>
                    <a:cubicBezTo>
                      <a:pt x="313" y="677"/>
                      <a:pt x="273" y="724"/>
                      <a:pt x="280" y="771"/>
                    </a:cubicBezTo>
                    <a:cubicBezTo>
                      <a:pt x="287" y="821"/>
                      <a:pt x="363" y="817"/>
                      <a:pt x="393" y="797"/>
                    </a:cubicBezTo>
                    <a:cubicBezTo>
                      <a:pt x="440" y="766"/>
                      <a:pt x="465" y="707"/>
                      <a:pt x="484" y="658"/>
                    </a:cubicBezTo>
                    <a:cubicBezTo>
                      <a:pt x="503" y="612"/>
                      <a:pt x="516" y="565"/>
                      <a:pt x="535" y="519"/>
                    </a:cubicBezTo>
                    <a:cubicBezTo>
                      <a:pt x="546" y="492"/>
                      <a:pt x="559" y="465"/>
                      <a:pt x="579" y="445"/>
                    </a:cubicBezTo>
                    <a:cubicBezTo>
                      <a:pt x="599" y="426"/>
                      <a:pt x="625" y="424"/>
                      <a:pt x="650" y="431"/>
                    </a:cubicBezTo>
                    <a:cubicBezTo>
                      <a:pt x="697" y="446"/>
                      <a:pt x="689" y="518"/>
                      <a:pt x="683" y="554"/>
                    </a:cubicBezTo>
                    <a:cubicBezTo>
                      <a:pt x="679" y="579"/>
                      <a:pt x="673" y="603"/>
                      <a:pt x="665" y="626"/>
                    </a:cubicBezTo>
                    <a:cubicBezTo>
                      <a:pt x="663" y="631"/>
                      <a:pt x="662" y="635"/>
                      <a:pt x="660" y="639"/>
                    </a:cubicBezTo>
                    <a:cubicBezTo>
                      <a:pt x="660" y="640"/>
                      <a:pt x="657" y="647"/>
                      <a:pt x="659" y="641"/>
                    </a:cubicBezTo>
                    <a:cubicBezTo>
                      <a:pt x="657" y="645"/>
                      <a:pt x="656" y="649"/>
                      <a:pt x="654" y="654"/>
                    </a:cubicBezTo>
                    <a:cubicBezTo>
                      <a:pt x="620" y="726"/>
                      <a:pt x="586" y="797"/>
                      <a:pt x="558" y="871"/>
                    </a:cubicBezTo>
                    <a:cubicBezTo>
                      <a:pt x="543" y="911"/>
                      <a:pt x="529" y="951"/>
                      <a:pt x="523" y="993"/>
                    </a:cubicBezTo>
                    <a:cubicBezTo>
                      <a:pt x="519" y="1022"/>
                      <a:pt x="516" y="1056"/>
                      <a:pt x="537" y="1080"/>
                    </a:cubicBezTo>
                    <a:cubicBezTo>
                      <a:pt x="559" y="1106"/>
                      <a:pt x="599" y="1096"/>
                      <a:pt x="625" y="1086"/>
                    </a:cubicBezTo>
                    <a:cubicBezTo>
                      <a:pt x="682" y="1064"/>
                      <a:pt x="723" y="1025"/>
                      <a:pt x="750" y="971"/>
                    </a:cubicBezTo>
                    <a:cubicBezTo>
                      <a:pt x="780" y="912"/>
                      <a:pt x="792" y="845"/>
                      <a:pt x="800" y="779"/>
                    </a:cubicBezTo>
                    <a:cubicBezTo>
                      <a:pt x="808" y="717"/>
                      <a:pt x="812" y="654"/>
                      <a:pt x="806" y="591"/>
                    </a:cubicBezTo>
                    <a:cubicBezTo>
                      <a:pt x="799" y="521"/>
                      <a:pt x="781" y="439"/>
                      <a:pt x="811" y="372"/>
                    </a:cubicBezTo>
                    <a:cubicBezTo>
                      <a:pt x="826" y="339"/>
                      <a:pt x="867" y="289"/>
                      <a:pt x="908" y="299"/>
                    </a:cubicBezTo>
                    <a:cubicBezTo>
                      <a:pt x="944" y="308"/>
                      <a:pt x="968" y="351"/>
                      <a:pt x="984" y="382"/>
                    </a:cubicBezTo>
                    <a:cubicBezTo>
                      <a:pt x="1007" y="426"/>
                      <a:pt x="1023" y="474"/>
                      <a:pt x="1035" y="522"/>
                    </a:cubicBezTo>
                    <a:cubicBezTo>
                      <a:pt x="1044" y="555"/>
                      <a:pt x="1054" y="591"/>
                      <a:pt x="1053" y="626"/>
                    </a:cubicBezTo>
                    <a:cubicBezTo>
                      <a:pt x="1051" y="664"/>
                      <a:pt x="1046" y="703"/>
                      <a:pt x="1042" y="742"/>
                    </a:cubicBezTo>
                    <a:cubicBezTo>
                      <a:pt x="1038" y="789"/>
                      <a:pt x="1035" y="837"/>
                      <a:pt x="1039" y="885"/>
                    </a:cubicBezTo>
                    <a:cubicBezTo>
                      <a:pt x="1041" y="922"/>
                      <a:pt x="1048" y="964"/>
                      <a:pt x="1074" y="993"/>
                    </a:cubicBezTo>
                    <a:cubicBezTo>
                      <a:pt x="1101" y="1023"/>
                      <a:pt x="1143" y="1016"/>
                      <a:pt x="1176" y="1000"/>
                    </a:cubicBezTo>
                    <a:cubicBezTo>
                      <a:pt x="1234" y="974"/>
                      <a:pt x="1276" y="921"/>
                      <a:pt x="1300" y="864"/>
                    </a:cubicBezTo>
                    <a:cubicBezTo>
                      <a:pt x="1342" y="764"/>
                      <a:pt x="1333" y="621"/>
                      <a:pt x="1248" y="546"/>
                    </a:cubicBezTo>
                    <a:cubicBezTo>
                      <a:pt x="1167" y="475"/>
                      <a:pt x="1075" y="417"/>
                      <a:pt x="991" y="350"/>
                    </a:cubicBezTo>
                    <a:cubicBezTo>
                      <a:pt x="954" y="319"/>
                      <a:pt x="914" y="287"/>
                      <a:pt x="886" y="248"/>
                    </a:cubicBezTo>
                    <a:cubicBezTo>
                      <a:pt x="881" y="241"/>
                      <a:pt x="877" y="234"/>
                      <a:pt x="873" y="227"/>
                    </a:cubicBezTo>
                    <a:cubicBezTo>
                      <a:pt x="871" y="223"/>
                      <a:pt x="869" y="214"/>
                      <a:pt x="869" y="212"/>
                    </a:cubicBezTo>
                    <a:cubicBezTo>
                      <a:pt x="868" y="199"/>
                      <a:pt x="878" y="183"/>
                      <a:pt x="893" y="175"/>
                    </a:cubicBezTo>
                    <a:cubicBezTo>
                      <a:pt x="912" y="164"/>
                      <a:pt x="936" y="162"/>
                      <a:pt x="958" y="162"/>
                    </a:cubicBezTo>
                    <a:cubicBezTo>
                      <a:pt x="985" y="162"/>
                      <a:pt x="1012" y="166"/>
                      <a:pt x="1038" y="171"/>
                    </a:cubicBezTo>
                    <a:cubicBezTo>
                      <a:pt x="1084" y="181"/>
                      <a:pt x="1127" y="194"/>
                      <a:pt x="1163" y="224"/>
                    </a:cubicBezTo>
                    <a:cubicBezTo>
                      <a:pt x="1277" y="318"/>
                      <a:pt x="1349" y="467"/>
                      <a:pt x="1376" y="610"/>
                    </a:cubicBezTo>
                    <a:cubicBezTo>
                      <a:pt x="1389" y="683"/>
                      <a:pt x="1389" y="757"/>
                      <a:pt x="1361" y="826"/>
                    </a:cubicBezTo>
                    <a:cubicBezTo>
                      <a:pt x="1329" y="904"/>
                      <a:pt x="1271" y="970"/>
                      <a:pt x="1212" y="1028"/>
                    </a:cubicBezTo>
                    <a:cubicBezTo>
                      <a:pt x="1182" y="1058"/>
                      <a:pt x="1152" y="1087"/>
                      <a:pt x="1119" y="1112"/>
                    </a:cubicBezTo>
                    <a:cubicBezTo>
                      <a:pt x="1092" y="1132"/>
                      <a:pt x="1061" y="1152"/>
                      <a:pt x="1027" y="1156"/>
                    </a:cubicBezTo>
                    <a:cubicBezTo>
                      <a:pt x="974" y="1163"/>
                      <a:pt x="945" y="1120"/>
                      <a:pt x="937" y="1073"/>
                    </a:cubicBezTo>
                    <a:cubicBezTo>
                      <a:pt x="925" y="1008"/>
                      <a:pt x="947" y="931"/>
                      <a:pt x="981" y="876"/>
                    </a:cubicBezTo>
                    <a:cubicBezTo>
                      <a:pt x="1007" y="834"/>
                      <a:pt x="1050" y="799"/>
                      <a:pt x="1100" y="794"/>
                    </a:cubicBezTo>
                    <a:cubicBezTo>
                      <a:pt x="1140" y="790"/>
                      <a:pt x="1178" y="808"/>
                      <a:pt x="1197" y="844"/>
                    </a:cubicBezTo>
                    <a:cubicBezTo>
                      <a:pt x="1225" y="896"/>
                      <a:pt x="1201" y="964"/>
                      <a:pt x="1177" y="1012"/>
                    </a:cubicBezTo>
                    <a:cubicBezTo>
                      <a:pt x="1140" y="1087"/>
                      <a:pt x="1075" y="1147"/>
                      <a:pt x="1006" y="1193"/>
                    </a:cubicBezTo>
                    <a:cubicBezTo>
                      <a:pt x="971" y="1217"/>
                      <a:pt x="933" y="1237"/>
                      <a:pt x="895" y="1256"/>
                    </a:cubicBezTo>
                    <a:cubicBezTo>
                      <a:pt x="856" y="1276"/>
                      <a:pt x="815" y="1292"/>
                      <a:pt x="772" y="1303"/>
                    </a:cubicBezTo>
                    <a:cubicBezTo>
                      <a:pt x="649" y="1336"/>
                      <a:pt x="510" y="1316"/>
                      <a:pt x="392" y="1270"/>
                    </a:cubicBezTo>
                    <a:cubicBezTo>
                      <a:pt x="343" y="1251"/>
                      <a:pt x="293" y="1224"/>
                      <a:pt x="261" y="1182"/>
                    </a:cubicBezTo>
                    <a:cubicBezTo>
                      <a:pt x="228" y="1137"/>
                      <a:pt x="228" y="1081"/>
                      <a:pt x="250" y="1031"/>
                    </a:cubicBezTo>
                    <a:cubicBezTo>
                      <a:pt x="301" y="916"/>
                      <a:pt x="451" y="1036"/>
                      <a:pt x="514" y="1077"/>
                    </a:cubicBezTo>
                    <a:cubicBezTo>
                      <a:pt x="575" y="1117"/>
                      <a:pt x="640" y="1145"/>
                      <a:pt x="713" y="1152"/>
                    </a:cubicBezTo>
                    <a:cubicBezTo>
                      <a:pt x="781" y="1159"/>
                      <a:pt x="850" y="1143"/>
                      <a:pt x="911" y="1112"/>
                    </a:cubicBezTo>
                    <a:cubicBezTo>
                      <a:pt x="976" y="1079"/>
                      <a:pt x="1030" y="1026"/>
                      <a:pt x="1072" y="967"/>
                    </a:cubicBezTo>
                    <a:cubicBezTo>
                      <a:pt x="1110" y="913"/>
                      <a:pt x="1146" y="846"/>
                      <a:pt x="1147" y="778"/>
                    </a:cubicBezTo>
                    <a:cubicBezTo>
                      <a:pt x="1148" y="736"/>
                      <a:pt x="1127" y="700"/>
                      <a:pt x="1088" y="683"/>
                    </a:cubicBezTo>
                    <a:cubicBezTo>
                      <a:pt x="1047" y="667"/>
                      <a:pt x="997" y="678"/>
                      <a:pt x="958" y="694"/>
                    </a:cubicBezTo>
                    <a:cubicBezTo>
                      <a:pt x="903" y="716"/>
                      <a:pt x="854" y="753"/>
                      <a:pt x="816" y="798"/>
                    </a:cubicBezTo>
                    <a:cubicBezTo>
                      <a:pt x="776" y="846"/>
                      <a:pt x="748" y="903"/>
                      <a:pt x="720" y="958"/>
                    </a:cubicBezTo>
                    <a:cubicBezTo>
                      <a:pt x="668" y="1059"/>
                      <a:pt x="601" y="1187"/>
                      <a:pt x="472" y="1195"/>
                    </a:cubicBezTo>
                    <a:cubicBezTo>
                      <a:pt x="379" y="1201"/>
                      <a:pt x="292" y="1132"/>
                      <a:pt x="231" y="1068"/>
                    </a:cubicBezTo>
                    <a:cubicBezTo>
                      <a:pt x="166" y="1001"/>
                      <a:pt x="107" y="913"/>
                      <a:pt x="90" y="818"/>
                    </a:cubicBezTo>
                    <a:cubicBezTo>
                      <a:pt x="84" y="788"/>
                      <a:pt x="85" y="752"/>
                      <a:pt x="104" y="728"/>
                    </a:cubicBezTo>
                    <a:cubicBezTo>
                      <a:pt x="126" y="700"/>
                      <a:pt x="168" y="691"/>
                      <a:pt x="203" y="696"/>
                    </a:cubicBezTo>
                    <a:cubicBezTo>
                      <a:pt x="296" y="711"/>
                      <a:pt x="308" y="842"/>
                      <a:pt x="316" y="916"/>
                    </a:cubicBezTo>
                    <a:cubicBezTo>
                      <a:pt x="326" y="1007"/>
                      <a:pt x="318" y="1124"/>
                      <a:pt x="395" y="1189"/>
                    </a:cubicBezTo>
                    <a:cubicBezTo>
                      <a:pt x="435" y="1223"/>
                      <a:pt x="488" y="1222"/>
                      <a:pt x="531" y="1196"/>
                    </a:cubicBezTo>
                    <a:cubicBezTo>
                      <a:pt x="579" y="1167"/>
                      <a:pt x="611" y="1115"/>
                      <a:pt x="625" y="1062"/>
                    </a:cubicBezTo>
                    <a:cubicBezTo>
                      <a:pt x="640" y="1005"/>
                      <a:pt x="632" y="936"/>
                      <a:pt x="596" y="888"/>
                    </a:cubicBezTo>
                    <a:cubicBezTo>
                      <a:pt x="563" y="845"/>
                      <a:pt x="511" y="825"/>
                      <a:pt x="461" y="807"/>
                    </a:cubicBezTo>
                    <a:cubicBezTo>
                      <a:pt x="409" y="788"/>
                      <a:pt x="356" y="769"/>
                      <a:pt x="318" y="726"/>
                    </a:cubicBezTo>
                    <a:cubicBezTo>
                      <a:pt x="278" y="682"/>
                      <a:pt x="261" y="625"/>
                      <a:pt x="263" y="567"/>
                    </a:cubicBezTo>
                    <a:cubicBezTo>
                      <a:pt x="267" y="447"/>
                      <a:pt x="349" y="335"/>
                      <a:pt x="450" y="276"/>
                    </a:cubicBezTo>
                    <a:cubicBezTo>
                      <a:pt x="500" y="246"/>
                      <a:pt x="558" y="231"/>
                      <a:pt x="616" y="237"/>
                    </a:cubicBezTo>
                    <a:cubicBezTo>
                      <a:pt x="669" y="242"/>
                      <a:pt x="725" y="266"/>
                      <a:pt x="762" y="305"/>
                    </a:cubicBezTo>
                    <a:cubicBezTo>
                      <a:pt x="831" y="378"/>
                      <a:pt x="815" y="492"/>
                      <a:pt x="780" y="576"/>
                    </a:cubicBezTo>
                    <a:cubicBezTo>
                      <a:pt x="740" y="671"/>
                      <a:pt x="667" y="759"/>
                      <a:pt x="571" y="799"/>
                    </a:cubicBezTo>
                    <a:cubicBezTo>
                      <a:pt x="472" y="840"/>
                      <a:pt x="319" y="851"/>
                      <a:pt x="260" y="739"/>
                    </a:cubicBezTo>
                    <a:cubicBezTo>
                      <a:pt x="230" y="684"/>
                      <a:pt x="240" y="611"/>
                      <a:pt x="262" y="554"/>
                    </a:cubicBezTo>
                    <a:cubicBezTo>
                      <a:pt x="281" y="504"/>
                      <a:pt x="322" y="465"/>
                      <a:pt x="367" y="437"/>
                    </a:cubicBezTo>
                    <a:cubicBezTo>
                      <a:pt x="458" y="379"/>
                      <a:pt x="569" y="356"/>
                      <a:pt x="652" y="284"/>
                    </a:cubicBezTo>
                    <a:cubicBezTo>
                      <a:pt x="694" y="249"/>
                      <a:pt x="720" y="199"/>
                      <a:pt x="724" y="144"/>
                    </a:cubicBezTo>
                    <a:cubicBezTo>
                      <a:pt x="726" y="120"/>
                      <a:pt x="721" y="94"/>
                      <a:pt x="703" y="77"/>
                    </a:cubicBezTo>
                    <a:cubicBezTo>
                      <a:pt x="687" y="62"/>
                      <a:pt x="664" y="59"/>
                      <a:pt x="643" y="60"/>
                    </a:cubicBezTo>
                    <a:cubicBezTo>
                      <a:pt x="592" y="64"/>
                      <a:pt x="539" y="92"/>
                      <a:pt x="501" y="125"/>
                    </a:cubicBezTo>
                    <a:cubicBezTo>
                      <a:pt x="453" y="166"/>
                      <a:pt x="417" y="221"/>
                      <a:pt x="385" y="275"/>
                    </a:cubicBezTo>
                    <a:cubicBezTo>
                      <a:pt x="345" y="341"/>
                      <a:pt x="310" y="411"/>
                      <a:pt x="269" y="476"/>
                    </a:cubicBezTo>
                    <a:cubicBezTo>
                      <a:pt x="235" y="530"/>
                      <a:pt x="194" y="586"/>
                      <a:pt x="135" y="614"/>
                    </a:cubicBezTo>
                    <a:cubicBezTo>
                      <a:pt x="143" y="617"/>
                      <a:pt x="150" y="620"/>
                      <a:pt x="158" y="623"/>
                    </a:cubicBezTo>
                    <a:cubicBezTo>
                      <a:pt x="148" y="563"/>
                      <a:pt x="186" y="503"/>
                      <a:pt x="216" y="454"/>
                    </a:cubicBezTo>
                    <a:cubicBezTo>
                      <a:pt x="246" y="404"/>
                      <a:pt x="286" y="354"/>
                      <a:pt x="301" y="296"/>
                    </a:cubicBezTo>
                    <a:cubicBezTo>
                      <a:pt x="308" y="271"/>
                      <a:pt x="306" y="247"/>
                      <a:pt x="294" y="224"/>
                    </a:cubicBezTo>
                    <a:cubicBezTo>
                      <a:pt x="283" y="201"/>
                      <a:pt x="258" y="196"/>
                      <a:pt x="236" y="208"/>
                    </a:cubicBezTo>
                    <a:cubicBezTo>
                      <a:pt x="214" y="220"/>
                      <a:pt x="198" y="245"/>
                      <a:pt x="187" y="267"/>
                    </a:cubicBezTo>
                    <a:cubicBezTo>
                      <a:pt x="174" y="293"/>
                      <a:pt x="171" y="320"/>
                      <a:pt x="182" y="349"/>
                    </a:cubicBezTo>
                    <a:cubicBezTo>
                      <a:pt x="199" y="396"/>
                      <a:pt x="248" y="423"/>
                      <a:pt x="294" y="433"/>
                    </a:cubicBezTo>
                    <a:cubicBezTo>
                      <a:pt x="314" y="438"/>
                      <a:pt x="322" y="408"/>
                      <a:pt x="302" y="403"/>
                    </a:cubicBezTo>
                    <a:close/>
                  </a:path>
                </a:pathLst>
              </a:custGeom>
              <a:solidFill>
                <a:srgbClr val="DEC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1854200" y="3616325"/>
                <a:ext cx="1192213" cy="2103438"/>
              </a:xfrm>
              <a:custGeom>
                <a:avLst/>
                <a:gdLst>
                  <a:gd name="T0" fmla="*/ 216 w 621"/>
                  <a:gd name="T1" fmla="*/ 2 h 1095"/>
                  <a:gd name="T2" fmla="*/ 64 w 621"/>
                  <a:gd name="T3" fmla="*/ 48 h 1095"/>
                  <a:gd name="T4" fmla="*/ 7 w 621"/>
                  <a:gd name="T5" fmla="*/ 167 h 1095"/>
                  <a:gd name="T6" fmla="*/ 172 w 621"/>
                  <a:gd name="T7" fmla="*/ 390 h 1095"/>
                  <a:gd name="T8" fmla="*/ 377 w 621"/>
                  <a:gd name="T9" fmla="*/ 434 h 1095"/>
                  <a:gd name="T10" fmla="*/ 466 w 621"/>
                  <a:gd name="T11" fmla="*/ 475 h 1095"/>
                  <a:gd name="T12" fmla="*/ 536 w 621"/>
                  <a:gd name="T13" fmla="*/ 542 h 1095"/>
                  <a:gd name="T14" fmla="*/ 578 w 621"/>
                  <a:gd name="T15" fmla="*/ 669 h 1095"/>
                  <a:gd name="T16" fmla="*/ 585 w 621"/>
                  <a:gd name="T17" fmla="*/ 837 h 1095"/>
                  <a:gd name="T18" fmla="*/ 468 w 621"/>
                  <a:gd name="T19" fmla="*/ 1060 h 1095"/>
                  <a:gd name="T20" fmla="*/ 477 w 621"/>
                  <a:gd name="T21" fmla="*/ 1090 h 1095"/>
                  <a:gd name="T22" fmla="*/ 614 w 621"/>
                  <a:gd name="T23" fmla="*/ 857 h 1095"/>
                  <a:gd name="T24" fmla="*/ 612 w 621"/>
                  <a:gd name="T25" fmla="*/ 687 h 1095"/>
                  <a:gd name="T26" fmla="*/ 574 w 621"/>
                  <a:gd name="T27" fmla="*/ 546 h 1095"/>
                  <a:gd name="T28" fmla="*/ 443 w 621"/>
                  <a:gd name="T29" fmla="*/ 425 h 1095"/>
                  <a:gd name="T30" fmla="*/ 252 w 621"/>
                  <a:gd name="T31" fmla="*/ 377 h 1095"/>
                  <a:gd name="T32" fmla="*/ 90 w 621"/>
                  <a:gd name="T33" fmla="*/ 306 h 1095"/>
                  <a:gd name="T34" fmla="*/ 39 w 621"/>
                  <a:gd name="T35" fmla="*/ 183 h 1095"/>
                  <a:gd name="T36" fmla="*/ 80 w 621"/>
                  <a:gd name="T37" fmla="*/ 76 h 1095"/>
                  <a:gd name="T38" fmla="*/ 216 w 621"/>
                  <a:gd name="T39" fmla="*/ 33 h 1095"/>
                  <a:gd name="T40" fmla="*/ 216 w 621"/>
                  <a:gd name="T41" fmla="*/ 2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1" h="1095">
                    <a:moveTo>
                      <a:pt x="216" y="2"/>
                    </a:moveTo>
                    <a:cubicBezTo>
                      <a:pt x="161" y="0"/>
                      <a:pt x="106" y="12"/>
                      <a:pt x="64" y="48"/>
                    </a:cubicBezTo>
                    <a:cubicBezTo>
                      <a:pt x="29" y="78"/>
                      <a:pt x="11" y="122"/>
                      <a:pt x="7" y="167"/>
                    </a:cubicBezTo>
                    <a:cubicBezTo>
                      <a:pt x="0" y="271"/>
                      <a:pt x="76" y="361"/>
                      <a:pt x="172" y="390"/>
                    </a:cubicBezTo>
                    <a:cubicBezTo>
                      <a:pt x="239" y="410"/>
                      <a:pt x="310" y="415"/>
                      <a:pt x="377" y="434"/>
                    </a:cubicBezTo>
                    <a:cubicBezTo>
                      <a:pt x="409" y="443"/>
                      <a:pt x="439" y="457"/>
                      <a:pt x="466" y="475"/>
                    </a:cubicBezTo>
                    <a:cubicBezTo>
                      <a:pt x="492" y="493"/>
                      <a:pt x="518" y="516"/>
                      <a:pt x="536" y="542"/>
                    </a:cubicBezTo>
                    <a:cubicBezTo>
                      <a:pt x="560" y="579"/>
                      <a:pt x="571" y="626"/>
                      <a:pt x="578" y="669"/>
                    </a:cubicBezTo>
                    <a:cubicBezTo>
                      <a:pt x="588" y="724"/>
                      <a:pt x="589" y="781"/>
                      <a:pt x="585" y="837"/>
                    </a:cubicBezTo>
                    <a:cubicBezTo>
                      <a:pt x="579" y="913"/>
                      <a:pt x="557" y="1036"/>
                      <a:pt x="468" y="1060"/>
                    </a:cubicBezTo>
                    <a:cubicBezTo>
                      <a:pt x="449" y="1065"/>
                      <a:pt x="457" y="1095"/>
                      <a:pt x="477" y="1090"/>
                    </a:cubicBezTo>
                    <a:cubicBezTo>
                      <a:pt x="575" y="1064"/>
                      <a:pt x="604" y="944"/>
                      <a:pt x="614" y="857"/>
                    </a:cubicBezTo>
                    <a:cubicBezTo>
                      <a:pt x="621" y="801"/>
                      <a:pt x="620" y="743"/>
                      <a:pt x="612" y="687"/>
                    </a:cubicBezTo>
                    <a:cubicBezTo>
                      <a:pt x="606" y="639"/>
                      <a:pt x="595" y="590"/>
                      <a:pt x="574" y="546"/>
                    </a:cubicBezTo>
                    <a:cubicBezTo>
                      <a:pt x="548" y="493"/>
                      <a:pt x="495" y="451"/>
                      <a:pt x="443" y="425"/>
                    </a:cubicBezTo>
                    <a:cubicBezTo>
                      <a:pt x="384" y="396"/>
                      <a:pt x="317" y="389"/>
                      <a:pt x="252" y="377"/>
                    </a:cubicBezTo>
                    <a:cubicBezTo>
                      <a:pt x="192" y="365"/>
                      <a:pt x="134" y="351"/>
                      <a:pt x="90" y="306"/>
                    </a:cubicBezTo>
                    <a:cubicBezTo>
                      <a:pt x="58" y="273"/>
                      <a:pt x="40" y="229"/>
                      <a:pt x="39" y="183"/>
                    </a:cubicBezTo>
                    <a:cubicBezTo>
                      <a:pt x="38" y="143"/>
                      <a:pt x="52" y="104"/>
                      <a:pt x="80" y="76"/>
                    </a:cubicBezTo>
                    <a:cubicBezTo>
                      <a:pt x="116" y="41"/>
                      <a:pt x="168" y="31"/>
                      <a:pt x="216" y="33"/>
                    </a:cubicBezTo>
                    <a:cubicBezTo>
                      <a:pt x="236" y="34"/>
                      <a:pt x="236" y="3"/>
                      <a:pt x="216" y="2"/>
                    </a:cubicBezTo>
                    <a:close/>
                  </a:path>
                </a:pathLst>
              </a:custGeom>
              <a:solidFill>
                <a:srgbClr val="DEC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3365500" y="4187825"/>
                <a:ext cx="574675" cy="115888"/>
              </a:xfrm>
              <a:custGeom>
                <a:avLst/>
                <a:gdLst>
                  <a:gd name="T0" fmla="*/ 362 w 362"/>
                  <a:gd name="T1" fmla="*/ 49 h 73"/>
                  <a:gd name="T2" fmla="*/ 35 w 362"/>
                  <a:gd name="T3" fmla="*/ 73 h 73"/>
                  <a:gd name="T4" fmla="*/ 0 w 362"/>
                  <a:gd name="T5" fmla="*/ 21 h 73"/>
                  <a:gd name="T6" fmla="*/ 357 w 362"/>
                  <a:gd name="T7" fmla="*/ 0 h 73"/>
                  <a:gd name="T8" fmla="*/ 362 w 362"/>
                  <a:gd name="T9" fmla="*/ 4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73">
                    <a:moveTo>
                      <a:pt x="362" y="49"/>
                    </a:moveTo>
                    <a:lnTo>
                      <a:pt x="35" y="73"/>
                    </a:lnTo>
                    <a:lnTo>
                      <a:pt x="0" y="21"/>
                    </a:lnTo>
                    <a:lnTo>
                      <a:pt x="357" y="0"/>
                    </a:lnTo>
                    <a:lnTo>
                      <a:pt x="362" y="49"/>
                    </a:lnTo>
                    <a:close/>
                  </a:path>
                </a:pathLst>
              </a:custGeom>
              <a:solidFill>
                <a:srgbClr val="008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292350" y="4532313"/>
                <a:ext cx="231775" cy="568325"/>
              </a:xfrm>
              <a:custGeom>
                <a:avLst/>
                <a:gdLst>
                  <a:gd name="T0" fmla="*/ 101 w 146"/>
                  <a:gd name="T1" fmla="*/ 358 h 358"/>
                  <a:gd name="T2" fmla="*/ 0 w 146"/>
                  <a:gd name="T3" fmla="*/ 46 h 358"/>
                  <a:gd name="T4" fmla="*/ 42 w 146"/>
                  <a:gd name="T5" fmla="*/ 0 h 358"/>
                  <a:gd name="T6" fmla="*/ 146 w 146"/>
                  <a:gd name="T7" fmla="*/ 342 h 358"/>
                  <a:gd name="T8" fmla="*/ 101 w 146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358">
                    <a:moveTo>
                      <a:pt x="101" y="358"/>
                    </a:moveTo>
                    <a:lnTo>
                      <a:pt x="0" y="46"/>
                    </a:lnTo>
                    <a:lnTo>
                      <a:pt x="42" y="0"/>
                    </a:lnTo>
                    <a:lnTo>
                      <a:pt x="146" y="342"/>
                    </a:lnTo>
                    <a:lnTo>
                      <a:pt x="101" y="358"/>
                    </a:lnTo>
                    <a:close/>
                  </a:path>
                </a:pathLst>
              </a:custGeom>
              <a:solidFill>
                <a:srgbClr val="008A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371725" y="3275013"/>
                <a:ext cx="519113" cy="671513"/>
              </a:xfrm>
              <a:custGeom>
                <a:avLst/>
                <a:gdLst>
                  <a:gd name="T0" fmla="*/ 26 w 270"/>
                  <a:gd name="T1" fmla="*/ 269 h 349"/>
                  <a:gd name="T2" fmla="*/ 81 w 270"/>
                  <a:gd name="T3" fmla="*/ 207 h 349"/>
                  <a:gd name="T4" fmla="*/ 126 w 270"/>
                  <a:gd name="T5" fmla="*/ 171 h 349"/>
                  <a:gd name="T6" fmla="*/ 264 w 270"/>
                  <a:gd name="T7" fmla="*/ 162 h 349"/>
                  <a:gd name="T8" fmla="*/ 152 w 270"/>
                  <a:gd name="T9" fmla="*/ 331 h 349"/>
                  <a:gd name="T10" fmla="*/ 26 w 270"/>
                  <a:gd name="T11" fmla="*/ 26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349">
                    <a:moveTo>
                      <a:pt x="26" y="269"/>
                    </a:moveTo>
                    <a:cubicBezTo>
                      <a:pt x="19" y="247"/>
                      <a:pt x="0" y="94"/>
                      <a:pt x="81" y="207"/>
                    </a:cubicBezTo>
                    <a:cubicBezTo>
                      <a:pt x="81" y="207"/>
                      <a:pt x="108" y="243"/>
                      <a:pt x="126" y="171"/>
                    </a:cubicBezTo>
                    <a:cubicBezTo>
                      <a:pt x="126" y="171"/>
                      <a:pt x="222" y="0"/>
                      <a:pt x="264" y="162"/>
                    </a:cubicBezTo>
                    <a:cubicBezTo>
                      <a:pt x="264" y="162"/>
                      <a:pt x="270" y="302"/>
                      <a:pt x="152" y="331"/>
                    </a:cubicBezTo>
                    <a:cubicBezTo>
                      <a:pt x="120" y="339"/>
                      <a:pt x="55" y="349"/>
                      <a:pt x="26" y="269"/>
                    </a:cubicBezTo>
                    <a:close/>
                  </a:path>
                </a:pathLst>
              </a:custGeom>
              <a:solidFill>
                <a:srgbClr val="F37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603500" y="3586163"/>
                <a:ext cx="279400" cy="185738"/>
              </a:xfrm>
              <a:custGeom>
                <a:avLst/>
                <a:gdLst>
                  <a:gd name="T0" fmla="*/ 0 w 146"/>
                  <a:gd name="T1" fmla="*/ 28 h 96"/>
                  <a:gd name="T2" fmla="*/ 6 w 146"/>
                  <a:gd name="T3" fmla="*/ 9 h 96"/>
                  <a:gd name="T4" fmla="*/ 144 w 146"/>
                  <a:gd name="T5" fmla="*/ 0 h 96"/>
                  <a:gd name="T6" fmla="*/ 123 w 146"/>
                  <a:gd name="T7" fmla="*/ 96 h 96"/>
                  <a:gd name="T8" fmla="*/ 0 w 146"/>
                  <a:gd name="T9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96">
                    <a:moveTo>
                      <a:pt x="0" y="28"/>
                    </a:moveTo>
                    <a:cubicBezTo>
                      <a:pt x="2" y="22"/>
                      <a:pt x="4" y="16"/>
                      <a:pt x="6" y="9"/>
                    </a:cubicBezTo>
                    <a:cubicBezTo>
                      <a:pt x="6" y="9"/>
                      <a:pt x="64" y="7"/>
                      <a:pt x="144" y="0"/>
                    </a:cubicBezTo>
                    <a:cubicBezTo>
                      <a:pt x="144" y="0"/>
                      <a:pt x="146" y="50"/>
                      <a:pt x="123" y="96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69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2559050" y="3683000"/>
                <a:ext cx="228600" cy="228600"/>
              </a:xfrm>
              <a:custGeom>
                <a:avLst/>
                <a:gdLst>
                  <a:gd name="T0" fmla="*/ 0 w 119"/>
                  <a:gd name="T1" fmla="*/ 4 h 119"/>
                  <a:gd name="T2" fmla="*/ 11 w 119"/>
                  <a:gd name="T3" fmla="*/ 0 h 119"/>
                  <a:gd name="T4" fmla="*/ 119 w 119"/>
                  <a:gd name="T5" fmla="*/ 84 h 119"/>
                  <a:gd name="T6" fmla="*/ 55 w 119"/>
                  <a:gd name="T7" fmla="*/ 119 h 119"/>
                  <a:gd name="T8" fmla="*/ 0 w 119"/>
                  <a:gd name="T9" fmla="*/ 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0" y="4"/>
                    </a:moveTo>
                    <a:cubicBezTo>
                      <a:pt x="3" y="4"/>
                      <a:pt x="7" y="3"/>
                      <a:pt x="11" y="0"/>
                    </a:cubicBezTo>
                    <a:cubicBezTo>
                      <a:pt x="119" y="84"/>
                      <a:pt x="119" y="84"/>
                      <a:pt x="119" y="84"/>
                    </a:cubicBezTo>
                    <a:cubicBezTo>
                      <a:pt x="103" y="100"/>
                      <a:pt x="82" y="112"/>
                      <a:pt x="55" y="119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3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411413" y="3640138"/>
                <a:ext cx="115888" cy="263525"/>
              </a:xfrm>
              <a:custGeom>
                <a:avLst/>
                <a:gdLst>
                  <a:gd name="T0" fmla="*/ 52 w 61"/>
                  <a:gd name="T1" fmla="*/ 137 h 137"/>
                  <a:gd name="T2" fmla="*/ 6 w 61"/>
                  <a:gd name="T3" fmla="*/ 79 h 137"/>
                  <a:gd name="T4" fmla="*/ 0 w 61"/>
                  <a:gd name="T5" fmla="*/ 43 h 137"/>
                  <a:gd name="T6" fmla="*/ 48 w 61"/>
                  <a:gd name="T7" fmla="*/ 0 h 137"/>
                  <a:gd name="T8" fmla="*/ 55 w 61"/>
                  <a:gd name="T9" fmla="*/ 9 h 137"/>
                  <a:gd name="T10" fmla="*/ 61 w 61"/>
                  <a:gd name="T11" fmla="*/ 17 h 137"/>
                  <a:gd name="T12" fmla="*/ 52 w 61"/>
                  <a:gd name="T1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37">
                    <a:moveTo>
                      <a:pt x="52" y="137"/>
                    </a:moveTo>
                    <a:cubicBezTo>
                      <a:pt x="34" y="128"/>
                      <a:pt x="18" y="110"/>
                      <a:pt x="6" y="79"/>
                    </a:cubicBezTo>
                    <a:cubicBezTo>
                      <a:pt x="4" y="73"/>
                      <a:pt x="2" y="59"/>
                      <a:pt x="0" y="4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3"/>
                      <a:pt x="53" y="6"/>
                      <a:pt x="55" y="9"/>
                    </a:cubicBezTo>
                    <a:cubicBezTo>
                      <a:pt x="57" y="11"/>
                      <a:pt x="59" y="14"/>
                      <a:pt x="61" y="17"/>
                    </a:cubicBezTo>
                    <a:lnTo>
                      <a:pt x="52" y="137"/>
                    </a:lnTo>
                    <a:close/>
                  </a:path>
                </a:pathLst>
              </a:custGeom>
              <a:solidFill>
                <a:srgbClr val="F6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814638" y="4889500"/>
                <a:ext cx="579438" cy="573088"/>
              </a:xfrm>
              <a:custGeom>
                <a:avLst/>
                <a:gdLst>
                  <a:gd name="T0" fmla="*/ 170 w 302"/>
                  <a:gd name="T1" fmla="*/ 290 h 298"/>
                  <a:gd name="T2" fmla="*/ 137 w 302"/>
                  <a:gd name="T3" fmla="*/ 215 h 298"/>
                  <a:gd name="T4" fmla="*/ 123 w 302"/>
                  <a:gd name="T5" fmla="*/ 160 h 298"/>
                  <a:gd name="T6" fmla="*/ 172 w 302"/>
                  <a:gd name="T7" fmla="*/ 30 h 298"/>
                  <a:gd name="T8" fmla="*/ 279 w 302"/>
                  <a:gd name="T9" fmla="*/ 202 h 298"/>
                  <a:gd name="T10" fmla="*/ 170 w 302"/>
                  <a:gd name="T11" fmla="*/ 29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298">
                    <a:moveTo>
                      <a:pt x="170" y="290"/>
                    </a:moveTo>
                    <a:cubicBezTo>
                      <a:pt x="147" y="288"/>
                      <a:pt x="0" y="242"/>
                      <a:pt x="137" y="215"/>
                    </a:cubicBezTo>
                    <a:cubicBezTo>
                      <a:pt x="137" y="215"/>
                      <a:pt x="181" y="205"/>
                      <a:pt x="123" y="160"/>
                    </a:cubicBezTo>
                    <a:cubicBezTo>
                      <a:pt x="123" y="160"/>
                      <a:pt x="7" y="0"/>
                      <a:pt x="172" y="30"/>
                    </a:cubicBezTo>
                    <a:cubicBezTo>
                      <a:pt x="172" y="30"/>
                      <a:pt x="302" y="82"/>
                      <a:pt x="279" y="202"/>
                    </a:cubicBezTo>
                    <a:cubicBezTo>
                      <a:pt x="272" y="235"/>
                      <a:pt x="255" y="298"/>
                      <a:pt x="170" y="290"/>
                    </a:cubicBezTo>
                    <a:close/>
                  </a:path>
                </a:pathLst>
              </a:custGeom>
              <a:solidFill>
                <a:srgbClr val="F37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051175" y="4946650"/>
                <a:ext cx="244475" cy="273050"/>
              </a:xfrm>
              <a:custGeom>
                <a:avLst/>
                <a:gdLst>
                  <a:gd name="T0" fmla="*/ 14 w 127"/>
                  <a:gd name="T1" fmla="*/ 142 h 142"/>
                  <a:gd name="T2" fmla="*/ 0 w 127"/>
                  <a:gd name="T3" fmla="*/ 130 h 142"/>
                  <a:gd name="T4" fmla="*/ 49 w 127"/>
                  <a:gd name="T5" fmla="*/ 0 h 142"/>
                  <a:gd name="T6" fmla="*/ 127 w 127"/>
                  <a:gd name="T7" fmla="*/ 59 h 142"/>
                  <a:gd name="T8" fmla="*/ 14 w 127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42">
                    <a:moveTo>
                      <a:pt x="14" y="142"/>
                    </a:moveTo>
                    <a:cubicBezTo>
                      <a:pt x="10" y="138"/>
                      <a:pt x="5" y="134"/>
                      <a:pt x="0" y="130"/>
                    </a:cubicBezTo>
                    <a:cubicBezTo>
                      <a:pt x="0" y="130"/>
                      <a:pt x="22" y="76"/>
                      <a:pt x="49" y="0"/>
                    </a:cubicBezTo>
                    <a:cubicBezTo>
                      <a:pt x="49" y="0"/>
                      <a:pt x="95" y="19"/>
                      <a:pt x="127" y="59"/>
                    </a:cubicBezTo>
                    <a:lnTo>
                      <a:pt x="14" y="142"/>
                    </a:lnTo>
                    <a:close/>
                  </a:path>
                </a:pathLst>
              </a:custGeom>
              <a:solidFill>
                <a:srgbClr val="F69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106738" y="5137150"/>
                <a:ext cx="254000" cy="144463"/>
              </a:xfrm>
              <a:custGeom>
                <a:avLst/>
                <a:gdLst>
                  <a:gd name="T0" fmla="*/ 0 w 132"/>
                  <a:gd name="T1" fmla="*/ 75 h 75"/>
                  <a:gd name="T2" fmla="*/ 0 w 132"/>
                  <a:gd name="T3" fmla="*/ 64 h 75"/>
                  <a:gd name="T4" fmla="*/ 122 w 132"/>
                  <a:gd name="T5" fmla="*/ 0 h 75"/>
                  <a:gd name="T6" fmla="*/ 127 w 132"/>
                  <a:gd name="T7" fmla="*/ 73 h 75"/>
                  <a:gd name="T8" fmla="*/ 0 w 132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5">
                    <a:moveTo>
                      <a:pt x="0" y="75"/>
                    </a:moveTo>
                    <a:cubicBezTo>
                      <a:pt x="1" y="72"/>
                      <a:pt x="1" y="69"/>
                      <a:pt x="0" y="64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21"/>
                      <a:pt x="132" y="45"/>
                      <a:pt x="127" y="73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3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036888" y="5302250"/>
                <a:ext cx="242888" cy="150813"/>
              </a:xfrm>
              <a:custGeom>
                <a:avLst/>
                <a:gdLst>
                  <a:gd name="T0" fmla="*/ 126 w 126"/>
                  <a:gd name="T1" fmla="*/ 58 h 78"/>
                  <a:gd name="T2" fmla="*/ 54 w 126"/>
                  <a:gd name="T3" fmla="*/ 75 h 78"/>
                  <a:gd name="T4" fmla="*/ 19 w 126"/>
                  <a:gd name="T5" fmla="*/ 66 h 78"/>
                  <a:gd name="T6" fmla="*/ 0 w 126"/>
                  <a:gd name="T7" fmla="*/ 5 h 78"/>
                  <a:gd name="T8" fmla="*/ 10 w 126"/>
                  <a:gd name="T9" fmla="*/ 2 h 78"/>
                  <a:gd name="T10" fmla="*/ 21 w 126"/>
                  <a:gd name="T11" fmla="*/ 0 h 78"/>
                  <a:gd name="T12" fmla="*/ 126 w 126"/>
                  <a:gd name="T1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78">
                    <a:moveTo>
                      <a:pt x="126" y="58"/>
                    </a:moveTo>
                    <a:cubicBezTo>
                      <a:pt x="110" y="70"/>
                      <a:pt x="87" y="78"/>
                      <a:pt x="54" y="75"/>
                    </a:cubicBezTo>
                    <a:cubicBezTo>
                      <a:pt x="48" y="75"/>
                      <a:pt x="34" y="71"/>
                      <a:pt x="19" y="6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7" y="3"/>
                      <a:pt x="10" y="2"/>
                    </a:cubicBezTo>
                    <a:cubicBezTo>
                      <a:pt x="14" y="1"/>
                      <a:pt x="17" y="0"/>
                      <a:pt x="21" y="0"/>
                    </a:cubicBezTo>
                    <a:lnTo>
                      <a:pt x="126" y="58"/>
                    </a:lnTo>
                    <a:close/>
                  </a:path>
                </a:pathLst>
              </a:custGeom>
              <a:solidFill>
                <a:srgbClr val="F6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224088" y="4872038"/>
                <a:ext cx="503238" cy="584200"/>
              </a:xfrm>
              <a:custGeom>
                <a:avLst/>
                <a:gdLst>
                  <a:gd name="T0" fmla="*/ 260 w 262"/>
                  <a:gd name="T1" fmla="*/ 96 h 304"/>
                  <a:gd name="T2" fmla="*/ 191 w 262"/>
                  <a:gd name="T3" fmla="*/ 141 h 304"/>
                  <a:gd name="T4" fmla="*/ 139 w 262"/>
                  <a:gd name="T5" fmla="*/ 164 h 304"/>
                  <a:gd name="T6" fmla="*/ 3 w 262"/>
                  <a:gd name="T7" fmla="*/ 137 h 304"/>
                  <a:gd name="T8" fmla="*/ 156 w 262"/>
                  <a:gd name="T9" fmla="*/ 3 h 304"/>
                  <a:gd name="T10" fmla="*/ 260 w 262"/>
                  <a:gd name="T11" fmla="*/ 9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304">
                    <a:moveTo>
                      <a:pt x="260" y="96"/>
                    </a:moveTo>
                    <a:cubicBezTo>
                      <a:pt x="262" y="119"/>
                      <a:pt x="239" y="272"/>
                      <a:pt x="191" y="141"/>
                    </a:cubicBezTo>
                    <a:cubicBezTo>
                      <a:pt x="191" y="141"/>
                      <a:pt x="174" y="99"/>
                      <a:pt x="139" y="164"/>
                    </a:cubicBezTo>
                    <a:cubicBezTo>
                      <a:pt x="139" y="164"/>
                      <a:pt x="0" y="304"/>
                      <a:pt x="3" y="137"/>
                    </a:cubicBezTo>
                    <a:cubicBezTo>
                      <a:pt x="3" y="137"/>
                      <a:pt x="34" y="0"/>
                      <a:pt x="156" y="3"/>
                    </a:cubicBezTo>
                    <a:cubicBezTo>
                      <a:pt x="189" y="4"/>
                      <a:pt x="253" y="11"/>
                      <a:pt x="260" y="96"/>
                    </a:cubicBezTo>
                    <a:close/>
                  </a:path>
                </a:pathLst>
              </a:custGeom>
              <a:solidFill>
                <a:srgbClr val="F37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2230438" y="4968875"/>
                <a:ext cx="280988" cy="219075"/>
              </a:xfrm>
              <a:custGeom>
                <a:avLst/>
                <a:gdLst>
                  <a:gd name="T0" fmla="*/ 146 w 146"/>
                  <a:gd name="T1" fmla="*/ 98 h 114"/>
                  <a:gd name="T2" fmla="*/ 136 w 146"/>
                  <a:gd name="T3" fmla="*/ 114 h 114"/>
                  <a:gd name="T4" fmla="*/ 0 w 146"/>
                  <a:gd name="T5" fmla="*/ 87 h 114"/>
                  <a:gd name="T6" fmla="*/ 45 w 146"/>
                  <a:gd name="T7" fmla="*/ 0 h 114"/>
                  <a:gd name="T8" fmla="*/ 146 w 146"/>
                  <a:gd name="T9" fmla="*/ 9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14">
                    <a:moveTo>
                      <a:pt x="146" y="98"/>
                    </a:moveTo>
                    <a:cubicBezTo>
                      <a:pt x="143" y="102"/>
                      <a:pt x="139" y="108"/>
                      <a:pt x="136" y="114"/>
                    </a:cubicBezTo>
                    <a:cubicBezTo>
                      <a:pt x="136" y="114"/>
                      <a:pt x="79" y="101"/>
                      <a:pt x="0" y="87"/>
                    </a:cubicBezTo>
                    <a:cubicBezTo>
                      <a:pt x="0" y="87"/>
                      <a:pt x="11" y="38"/>
                      <a:pt x="45" y="0"/>
                    </a:cubicBezTo>
                    <a:lnTo>
                      <a:pt x="146" y="98"/>
                    </a:lnTo>
                    <a:close/>
                  </a:path>
                </a:pathLst>
              </a:custGeom>
              <a:solidFill>
                <a:srgbClr val="F69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2386013" y="4876800"/>
                <a:ext cx="180975" cy="244475"/>
              </a:xfrm>
              <a:custGeom>
                <a:avLst/>
                <a:gdLst>
                  <a:gd name="T0" fmla="*/ 94 w 94"/>
                  <a:gd name="T1" fmla="*/ 126 h 128"/>
                  <a:gd name="T2" fmla="*/ 83 w 94"/>
                  <a:gd name="T3" fmla="*/ 128 h 128"/>
                  <a:gd name="T4" fmla="*/ 0 w 94"/>
                  <a:gd name="T5" fmla="*/ 18 h 128"/>
                  <a:gd name="T6" fmla="*/ 72 w 94"/>
                  <a:gd name="T7" fmla="*/ 1 h 128"/>
                  <a:gd name="T8" fmla="*/ 94 w 94"/>
                  <a:gd name="T9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8">
                    <a:moveTo>
                      <a:pt x="94" y="126"/>
                    </a:moveTo>
                    <a:cubicBezTo>
                      <a:pt x="91" y="125"/>
                      <a:pt x="87" y="126"/>
                      <a:pt x="83" y="12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0" y="7"/>
                      <a:pt x="43" y="0"/>
                      <a:pt x="72" y="1"/>
                    </a:cubicBezTo>
                    <a:lnTo>
                      <a:pt x="94" y="126"/>
                    </a:lnTo>
                    <a:close/>
                  </a:path>
                </a:pathLst>
              </a:custGeom>
              <a:solidFill>
                <a:srgbClr val="F3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8" name="Freeform 33"/>
              <p:cNvSpPr>
                <a:spLocks/>
              </p:cNvSpPr>
              <p:nvPr/>
            </p:nvSpPr>
            <p:spPr bwMode="auto">
              <a:xfrm>
                <a:off x="2590800" y="4926013"/>
                <a:ext cx="134938" cy="255588"/>
              </a:xfrm>
              <a:custGeom>
                <a:avLst/>
                <a:gdLst>
                  <a:gd name="T0" fmla="*/ 40 w 70"/>
                  <a:gd name="T1" fmla="*/ 0 h 133"/>
                  <a:gd name="T2" fmla="*/ 69 w 70"/>
                  <a:gd name="T3" fmla="*/ 68 h 133"/>
                  <a:gd name="T4" fmla="*/ 66 w 70"/>
                  <a:gd name="T5" fmla="*/ 105 h 133"/>
                  <a:gd name="T6" fmla="*/ 8 w 70"/>
                  <a:gd name="T7" fmla="*/ 133 h 133"/>
                  <a:gd name="T8" fmla="*/ 4 w 70"/>
                  <a:gd name="T9" fmla="*/ 123 h 133"/>
                  <a:gd name="T10" fmla="*/ 0 w 70"/>
                  <a:gd name="T11" fmla="*/ 113 h 133"/>
                  <a:gd name="T12" fmla="*/ 40 w 70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33">
                    <a:moveTo>
                      <a:pt x="40" y="0"/>
                    </a:moveTo>
                    <a:cubicBezTo>
                      <a:pt x="55" y="14"/>
                      <a:pt x="67" y="35"/>
                      <a:pt x="69" y="68"/>
                    </a:cubicBezTo>
                    <a:cubicBezTo>
                      <a:pt x="70" y="74"/>
                      <a:pt x="69" y="89"/>
                      <a:pt x="66" y="105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7" y="130"/>
                      <a:pt x="5" y="127"/>
                      <a:pt x="4" y="123"/>
                    </a:cubicBezTo>
                    <a:cubicBezTo>
                      <a:pt x="2" y="120"/>
                      <a:pt x="1" y="117"/>
                      <a:pt x="0" y="113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6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9" name="Freeform 34"/>
              <p:cNvSpPr>
                <a:spLocks/>
              </p:cNvSpPr>
              <p:nvPr/>
            </p:nvSpPr>
            <p:spPr bwMode="auto">
              <a:xfrm>
                <a:off x="1563688" y="5110163"/>
                <a:ext cx="579438" cy="571500"/>
              </a:xfrm>
              <a:custGeom>
                <a:avLst/>
                <a:gdLst>
                  <a:gd name="T0" fmla="*/ 365 w 365"/>
                  <a:gd name="T1" fmla="*/ 22 h 360"/>
                  <a:gd name="T2" fmla="*/ 58 w 365"/>
                  <a:gd name="T3" fmla="*/ 360 h 360"/>
                  <a:gd name="T4" fmla="*/ 0 w 365"/>
                  <a:gd name="T5" fmla="*/ 300 h 360"/>
                  <a:gd name="T6" fmla="*/ 325 w 365"/>
                  <a:gd name="T7" fmla="*/ 0 h 360"/>
                  <a:gd name="T8" fmla="*/ 365 w 365"/>
                  <a:gd name="T9" fmla="*/ 2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360">
                    <a:moveTo>
                      <a:pt x="365" y="22"/>
                    </a:moveTo>
                    <a:lnTo>
                      <a:pt x="58" y="360"/>
                    </a:lnTo>
                    <a:lnTo>
                      <a:pt x="0" y="300"/>
                    </a:lnTo>
                    <a:lnTo>
                      <a:pt x="325" y="0"/>
                    </a:lnTo>
                    <a:lnTo>
                      <a:pt x="365" y="22"/>
                    </a:lnTo>
                    <a:close/>
                  </a:path>
                </a:pathLst>
              </a:custGeom>
              <a:solidFill>
                <a:srgbClr val="7C4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0" name="Freeform 35"/>
              <p:cNvSpPr>
                <a:spLocks/>
              </p:cNvSpPr>
              <p:nvPr/>
            </p:nvSpPr>
            <p:spPr bwMode="auto">
              <a:xfrm>
                <a:off x="1133475" y="5032375"/>
                <a:ext cx="579438" cy="569913"/>
              </a:xfrm>
              <a:custGeom>
                <a:avLst/>
                <a:gdLst>
                  <a:gd name="T0" fmla="*/ 365 w 365"/>
                  <a:gd name="T1" fmla="*/ 41 h 359"/>
                  <a:gd name="T2" fmla="*/ 58 w 365"/>
                  <a:gd name="T3" fmla="*/ 359 h 359"/>
                  <a:gd name="T4" fmla="*/ 0 w 365"/>
                  <a:gd name="T5" fmla="*/ 300 h 359"/>
                  <a:gd name="T6" fmla="*/ 326 w 365"/>
                  <a:gd name="T7" fmla="*/ 0 h 359"/>
                  <a:gd name="T8" fmla="*/ 365 w 365"/>
                  <a:gd name="T9" fmla="*/ 4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359">
                    <a:moveTo>
                      <a:pt x="365" y="41"/>
                    </a:moveTo>
                    <a:lnTo>
                      <a:pt x="58" y="359"/>
                    </a:lnTo>
                    <a:lnTo>
                      <a:pt x="0" y="300"/>
                    </a:lnTo>
                    <a:lnTo>
                      <a:pt x="326" y="0"/>
                    </a:lnTo>
                    <a:lnTo>
                      <a:pt x="365" y="41"/>
                    </a:lnTo>
                    <a:close/>
                  </a:path>
                </a:pathLst>
              </a:custGeom>
              <a:solidFill>
                <a:srgbClr val="7C4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1" name="Freeform 36"/>
              <p:cNvSpPr>
                <a:spLocks/>
              </p:cNvSpPr>
              <p:nvPr/>
            </p:nvSpPr>
            <p:spPr bwMode="auto">
              <a:xfrm>
                <a:off x="1843088" y="4287838"/>
                <a:ext cx="668338" cy="238125"/>
              </a:xfrm>
              <a:custGeom>
                <a:avLst/>
                <a:gdLst>
                  <a:gd name="T0" fmla="*/ 421 w 421"/>
                  <a:gd name="T1" fmla="*/ 55 h 150"/>
                  <a:gd name="T2" fmla="*/ 50 w 421"/>
                  <a:gd name="T3" fmla="*/ 150 h 150"/>
                  <a:gd name="T4" fmla="*/ 0 w 421"/>
                  <a:gd name="T5" fmla="*/ 98 h 150"/>
                  <a:gd name="T6" fmla="*/ 406 w 421"/>
                  <a:gd name="T7" fmla="*/ 0 h 150"/>
                  <a:gd name="T8" fmla="*/ 421 w 421"/>
                  <a:gd name="T9" fmla="*/ 5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50">
                    <a:moveTo>
                      <a:pt x="421" y="55"/>
                    </a:moveTo>
                    <a:lnTo>
                      <a:pt x="50" y="150"/>
                    </a:lnTo>
                    <a:lnTo>
                      <a:pt x="0" y="98"/>
                    </a:lnTo>
                    <a:lnTo>
                      <a:pt x="406" y="0"/>
                    </a:lnTo>
                    <a:lnTo>
                      <a:pt x="421" y="55"/>
                    </a:lnTo>
                    <a:close/>
                  </a:path>
                </a:pathLst>
              </a:custGeom>
              <a:solidFill>
                <a:srgbClr val="97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2" name="Freeform 37"/>
              <p:cNvSpPr>
                <a:spLocks/>
              </p:cNvSpPr>
              <p:nvPr/>
            </p:nvSpPr>
            <p:spPr bwMode="auto">
              <a:xfrm>
                <a:off x="2036763" y="3167063"/>
                <a:ext cx="371475" cy="593725"/>
              </a:xfrm>
              <a:custGeom>
                <a:avLst/>
                <a:gdLst>
                  <a:gd name="T0" fmla="*/ 0 w 234"/>
                  <a:gd name="T1" fmla="*/ 351 h 374"/>
                  <a:gd name="T2" fmla="*/ 163 w 234"/>
                  <a:gd name="T3" fmla="*/ 5 h 374"/>
                  <a:gd name="T4" fmla="*/ 234 w 234"/>
                  <a:gd name="T5" fmla="*/ 0 h 374"/>
                  <a:gd name="T6" fmla="*/ 50 w 234"/>
                  <a:gd name="T7" fmla="*/ 374 h 374"/>
                  <a:gd name="T8" fmla="*/ 0 w 234"/>
                  <a:gd name="T9" fmla="*/ 35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374">
                    <a:moveTo>
                      <a:pt x="0" y="351"/>
                    </a:moveTo>
                    <a:lnTo>
                      <a:pt x="163" y="5"/>
                    </a:lnTo>
                    <a:lnTo>
                      <a:pt x="234" y="0"/>
                    </a:lnTo>
                    <a:lnTo>
                      <a:pt x="50" y="37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97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3" name="Freeform 38"/>
              <p:cNvSpPr>
                <a:spLocks/>
              </p:cNvSpPr>
              <p:nvPr/>
            </p:nvSpPr>
            <p:spPr bwMode="auto">
              <a:xfrm>
                <a:off x="2643188" y="4478338"/>
                <a:ext cx="666750" cy="238125"/>
              </a:xfrm>
              <a:custGeom>
                <a:avLst/>
                <a:gdLst>
                  <a:gd name="T0" fmla="*/ 420 w 420"/>
                  <a:gd name="T1" fmla="*/ 54 h 150"/>
                  <a:gd name="T2" fmla="*/ 50 w 420"/>
                  <a:gd name="T3" fmla="*/ 150 h 150"/>
                  <a:gd name="T4" fmla="*/ 0 w 420"/>
                  <a:gd name="T5" fmla="*/ 99 h 150"/>
                  <a:gd name="T6" fmla="*/ 406 w 420"/>
                  <a:gd name="T7" fmla="*/ 0 h 150"/>
                  <a:gd name="T8" fmla="*/ 420 w 420"/>
                  <a:gd name="T9" fmla="*/ 5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150">
                    <a:moveTo>
                      <a:pt x="420" y="54"/>
                    </a:moveTo>
                    <a:lnTo>
                      <a:pt x="50" y="150"/>
                    </a:lnTo>
                    <a:lnTo>
                      <a:pt x="0" y="99"/>
                    </a:lnTo>
                    <a:lnTo>
                      <a:pt x="406" y="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97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4" name="Oval 39"/>
              <p:cNvSpPr>
                <a:spLocks noChangeArrowheads="1"/>
              </p:cNvSpPr>
              <p:nvPr/>
            </p:nvSpPr>
            <p:spPr bwMode="auto">
              <a:xfrm>
                <a:off x="2462213" y="5540375"/>
                <a:ext cx="109538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5" name="Oval 40"/>
              <p:cNvSpPr>
                <a:spLocks noChangeArrowheads="1"/>
              </p:cNvSpPr>
              <p:nvPr/>
            </p:nvSpPr>
            <p:spPr bwMode="auto">
              <a:xfrm>
                <a:off x="1863725" y="3790950"/>
                <a:ext cx="109538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4" name="Oval 41"/>
              <p:cNvSpPr>
                <a:spLocks noChangeArrowheads="1"/>
              </p:cNvSpPr>
              <p:nvPr/>
            </p:nvSpPr>
            <p:spPr bwMode="auto">
              <a:xfrm>
                <a:off x="2020888" y="5026025"/>
                <a:ext cx="109538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5" name="Oval 42"/>
              <p:cNvSpPr>
                <a:spLocks noChangeArrowheads="1"/>
              </p:cNvSpPr>
              <p:nvPr/>
            </p:nvSpPr>
            <p:spPr bwMode="auto">
              <a:xfrm>
                <a:off x="3421063" y="4652963"/>
                <a:ext cx="109538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6" name="Oval 43"/>
              <p:cNvSpPr>
                <a:spLocks noChangeArrowheads="1"/>
              </p:cNvSpPr>
              <p:nvPr/>
            </p:nvSpPr>
            <p:spPr bwMode="auto">
              <a:xfrm>
                <a:off x="3001963" y="3790950"/>
                <a:ext cx="107950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7" name="Oval 44"/>
              <p:cNvSpPr>
                <a:spLocks noChangeArrowheads="1"/>
              </p:cNvSpPr>
              <p:nvPr/>
            </p:nvSpPr>
            <p:spPr bwMode="auto">
              <a:xfrm>
                <a:off x="1069975" y="4319588"/>
                <a:ext cx="109538" cy="106363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8" name="Oval 45"/>
              <p:cNvSpPr>
                <a:spLocks noChangeArrowheads="1"/>
              </p:cNvSpPr>
              <p:nvPr/>
            </p:nvSpPr>
            <p:spPr bwMode="auto">
              <a:xfrm>
                <a:off x="1741488" y="5124450"/>
                <a:ext cx="109538" cy="109538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9" name="Oval 46"/>
              <p:cNvSpPr>
                <a:spLocks noChangeArrowheads="1"/>
              </p:cNvSpPr>
              <p:nvPr/>
            </p:nvSpPr>
            <p:spPr bwMode="auto">
              <a:xfrm>
                <a:off x="2589213" y="3119438"/>
                <a:ext cx="109538" cy="107950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0" name="Oval 47"/>
              <p:cNvSpPr>
                <a:spLocks noChangeArrowheads="1"/>
              </p:cNvSpPr>
              <p:nvPr/>
            </p:nvSpPr>
            <p:spPr bwMode="auto">
              <a:xfrm>
                <a:off x="2439988" y="3325813"/>
                <a:ext cx="107950" cy="107950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1" name="Oval 48"/>
              <p:cNvSpPr>
                <a:spLocks noChangeArrowheads="1"/>
              </p:cNvSpPr>
              <p:nvPr/>
            </p:nvSpPr>
            <p:spPr bwMode="auto">
              <a:xfrm>
                <a:off x="2819400" y="4918075"/>
                <a:ext cx="109538" cy="107950"/>
              </a:xfrm>
              <a:prstGeom prst="ellipse">
                <a:avLst/>
              </a:prstGeom>
              <a:solidFill>
                <a:srgbClr val="06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2" name="Rectangle 49"/>
              <p:cNvSpPr>
                <a:spLocks noChangeArrowheads="1"/>
              </p:cNvSpPr>
              <p:nvPr/>
            </p:nvSpPr>
            <p:spPr bwMode="auto">
              <a:xfrm>
                <a:off x="1800225" y="3413125"/>
                <a:ext cx="65088" cy="654050"/>
              </a:xfrm>
              <a:prstGeom prst="rect">
                <a:avLst/>
              </a:prstGeom>
              <a:solidFill>
                <a:srgbClr val="F2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3" name="Freeform 50"/>
              <p:cNvSpPr>
                <a:spLocks/>
              </p:cNvSpPr>
              <p:nvPr/>
            </p:nvSpPr>
            <p:spPr bwMode="auto">
              <a:xfrm>
                <a:off x="1720850" y="5321300"/>
                <a:ext cx="657225" cy="144463"/>
              </a:xfrm>
              <a:custGeom>
                <a:avLst/>
                <a:gdLst>
                  <a:gd name="T0" fmla="*/ 414 w 414"/>
                  <a:gd name="T1" fmla="*/ 51 h 91"/>
                  <a:gd name="T2" fmla="*/ 409 w 414"/>
                  <a:gd name="T3" fmla="*/ 91 h 91"/>
                  <a:gd name="T4" fmla="*/ 0 w 414"/>
                  <a:gd name="T5" fmla="*/ 40 h 91"/>
                  <a:gd name="T6" fmla="*/ 5 w 414"/>
                  <a:gd name="T7" fmla="*/ 0 h 91"/>
                  <a:gd name="T8" fmla="*/ 414 w 414"/>
                  <a:gd name="T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91">
                    <a:moveTo>
                      <a:pt x="414" y="51"/>
                    </a:moveTo>
                    <a:lnTo>
                      <a:pt x="409" y="91"/>
                    </a:lnTo>
                    <a:lnTo>
                      <a:pt x="0" y="40"/>
                    </a:lnTo>
                    <a:lnTo>
                      <a:pt x="5" y="0"/>
                    </a:lnTo>
                    <a:lnTo>
                      <a:pt x="414" y="51"/>
                    </a:lnTo>
                    <a:close/>
                  </a:path>
                </a:pathLst>
              </a:custGeom>
              <a:solidFill>
                <a:srgbClr val="F2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4" name="Freeform 51"/>
              <p:cNvSpPr>
                <a:spLocks/>
              </p:cNvSpPr>
              <p:nvPr/>
            </p:nvSpPr>
            <p:spPr bwMode="auto">
              <a:xfrm>
                <a:off x="2536825" y="4448175"/>
                <a:ext cx="436563" cy="557213"/>
              </a:xfrm>
              <a:custGeom>
                <a:avLst/>
                <a:gdLst>
                  <a:gd name="T0" fmla="*/ 27 w 275"/>
                  <a:gd name="T1" fmla="*/ 351 h 351"/>
                  <a:gd name="T2" fmla="*/ 0 w 275"/>
                  <a:gd name="T3" fmla="*/ 330 h 351"/>
                  <a:gd name="T4" fmla="*/ 247 w 275"/>
                  <a:gd name="T5" fmla="*/ 0 h 351"/>
                  <a:gd name="T6" fmla="*/ 275 w 275"/>
                  <a:gd name="T7" fmla="*/ 21 h 351"/>
                  <a:gd name="T8" fmla="*/ 27 w 275"/>
                  <a:gd name="T9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351">
                    <a:moveTo>
                      <a:pt x="27" y="351"/>
                    </a:moveTo>
                    <a:lnTo>
                      <a:pt x="0" y="330"/>
                    </a:lnTo>
                    <a:lnTo>
                      <a:pt x="247" y="0"/>
                    </a:lnTo>
                    <a:lnTo>
                      <a:pt x="275" y="21"/>
                    </a:lnTo>
                    <a:lnTo>
                      <a:pt x="27" y="351"/>
                    </a:lnTo>
                    <a:close/>
                  </a:path>
                </a:pathLst>
              </a:custGeom>
              <a:solidFill>
                <a:srgbClr val="F2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5" name="Freeform 52"/>
              <p:cNvSpPr>
                <a:spLocks/>
              </p:cNvSpPr>
              <p:nvPr/>
            </p:nvSpPr>
            <p:spPr bwMode="auto">
              <a:xfrm>
                <a:off x="3298825" y="4216400"/>
                <a:ext cx="436563" cy="555625"/>
              </a:xfrm>
              <a:custGeom>
                <a:avLst/>
                <a:gdLst>
                  <a:gd name="T0" fmla="*/ 28 w 275"/>
                  <a:gd name="T1" fmla="*/ 350 h 350"/>
                  <a:gd name="T2" fmla="*/ 0 w 275"/>
                  <a:gd name="T3" fmla="*/ 330 h 350"/>
                  <a:gd name="T4" fmla="*/ 248 w 275"/>
                  <a:gd name="T5" fmla="*/ 0 h 350"/>
                  <a:gd name="T6" fmla="*/ 275 w 275"/>
                  <a:gd name="T7" fmla="*/ 21 h 350"/>
                  <a:gd name="T8" fmla="*/ 28 w 2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350">
                    <a:moveTo>
                      <a:pt x="28" y="350"/>
                    </a:moveTo>
                    <a:lnTo>
                      <a:pt x="0" y="330"/>
                    </a:lnTo>
                    <a:lnTo>
                      <a:pt x="248" y="0"/>
                    </a:lnTo>
                    <a:lnTo>
                      <a:pt x="275" y="21"/>
                    </a:lnTo>
                    <a:lnTo>
                      <a:pt x="28" y="350"/>
                    </a:lnTo>
                    <a:close/>
                  </a:path>
                </a:pathLst>
              </a:custGeom>
              <a:solidFill>
                <a:srgbClr val="F2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6" name="Freeform 53"/>
              <p:cNvSpPr>
                <a:spLocks/>
              </p:cNvSpPr>
              <p:nvPr/>
            </p:nvSpPr>
            <p:spPr bwMode="auto">
              <a:xfrm>
                <a:off x="1222375" y="4397375"/>
                <a:ext cx="784225" cy="636588"/>
              </a:xfrm>
              <a:custGeom>
                <a:avLst/>
                <a:gdLst>
                  <a:gd name="T0" fmla="*/ 117 w 408"/>
                  <a:gd name="T1" fmla="*/ 304 h 331"/>
                  <a:gd name="T2" fmla="*/ 27 w 408"/>
                  <a:gd name="T3" fmla="*/ 117 h 331"/>
                  <a:gd name="T4" fmla="*/ 214 w 408"/>
                  <a:gd name="T5" fmla="*/ 27 h 331"/>
                  <a:gd name="T6" fmla="*/ 381 w 408"/>
                  <a:gd name="T7" fmla="*/ 241 h 331"/>
                  <a:gd name="T8" fmla="*/ 117 w 408"/>
                  <a:gd name="T9" fmla="*/ 30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31">
                    <a:moveTo>
                      <a:pt x="117" y="304"/>
                    </a:moveTo>
                    <a:cubicBezTo>
                      <a:pt x="40" y="277"/>
                      <a:pt x="0" y="193"/>
                      <a:pt x="27" y="117"/>
                    </a:cubicBezTo>
                    <a:cubicBezTo>
                      <a:pt x="54" y="40"/>
                      <a:pt x="138" y="0"/>
                      <a:pt x="214" y="27"/>
                    </a:cubicBezTo>
                    <a:cubicBezTo>
                      <a:pt x="290" y="54"/>
                      <a:pt x="408" y="165"/>
                      <a:pt x="381" y="241"/>
                    </a:cubicBezTo>
                    <a:cubicBezTo>
                      <a:pt x="354" y="318"/>
                      <a:pt x="193" y="331"/>
                      <a:pt x="117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7" name="Freeform 54"/>
              <p:cNvSpPr>
                <a:spLocks/>
              </p:cNvSpPr>
              <p:nvPr/>
            </p:nvSpPr>
            <p:spPr bwMode="auto">
              <a:xfrm>
                <a:off x="1319213" y="4500563"/>
                <a:ext cx="419100" cy="422275"/>
              </a:xfrm>
              <a:custGeom>
                <a:avLst/>
                <a:gdLst>
                  <a:gd name="T0" fmla="*/ 77 w 218"/>
                  <a:gd name="T1" fmla="*/ 201 h 219"/>
                  <a:gd name="T2" fmla="*/ 18 w 218"/>
                  <a:gd name="T3" fmla="*/ 77 h 219"/>
                  <a:gd name="T4" fmla="*/ 142 w 218"/>
                  <a:gd name="T5" fmla="*/ 18 h 219"/>
                  <a:gd name="T6" fmla="*/ 201 w 218"/>
                  <a:gd name="T7" fmla="*/ 142 h 219"/>
                  <a:gd name="T8" fmla="*/ 77 w 218"/>
                  <a:gd name="T9" fmla="*/ 20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77" y="201"/>
                    </a:moveTo>
                    <a:cubicBezTo>
                      <a:pt x="27" y="183"/>
                      <a:pt x="0" y="128"/>
                      <a:pt x="18" y="77"/>
                    </a:cubicBezTo>
                    <a:cubicBezTo>
                      <a:pt x="36" y="27"/>
                      <a:pt x="91" y="0"/>
                      <a:pt x="142" y="18"/>
                    </a:cubicBezTo>
                    <a:cubicBezTo>
                      <a:pt x="192" y="36"/>
                      <a:pt x="218" y="91"/>
                      <a:pt x="201" y="142"/>
                    </a:cubicBezTo>
                    <a:cubicBezTo>
                      <a:pt x="183" y="192"/>
                      <a:pt x="128" y="219"/>
                      <a:pt x="77" y="201"/>
                    </a:cubicBezTo>
                    <a:close/>
                  </a:path>
                </a:pathLst>
              </a:custGeom>
              <a:solidFill>
                <a:srgbClr val="F4D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8" name="Oval 55"/>
              <p:cNvSpPr>
                <a:spLocks noChangeArrowheads="1"/>
              </p:cNvSpPr>
              <p:nvPr/>
            </p:nvSpPr>
            <p:spPr bwMode="auto">
              <a:xfrm>
                <a:off x="3087688" y="3919538"/>
                <a:ext cx="561975" cy="720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9" name="Oval 56"/>
              <p:cNvSpPr>
                <a:spLocks noChangeArrowheads="1"/>
              </p:cNvSpPr>
              <p:nvPr/>
            </p:nvSpPr>
            <p:spPr bwMode="auto">
              <a:xfrm>
                <a:off x="3181350" y="4183063"/>
                <a:ext cx="373063" cy="371475"/>
              </a:xfrm>
              <a:prstGeom prst="ellipse">
                <a:avLst/>
              </a:prstGeom>
              <a:solidFill>
                <a:srgbClr val="F4D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0" name="Oval 57"/>
              <p:cNvSpPr>
                <a:spLocks noChangeArrowheads="1"/>
              </p:cNvSpPr>
              <p:nvPr/>
            </p:nvSpPr>
            <p:spPr bwMode="auto">
              <a:xfrm>
                <a:off x="2636838" y="4046538"/>
                <a:ext cx="244475" cy="157163"/>
              </a:xfrm>
              <a:prstGeom prst="ellipse">
                <a:avLst/>
              </a:pr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1" name="Freeform 58"/>
              <p:cNvSpPr>
                <a:spLocks/>
              </p:cNvSpPr>
              <p:nvPr/>
            </p:nvSpPr>
            <p:spPr bwMode="auto">
              <a:xfrm>
                <a:off x="2606675" y="4151313"/>
                <a:ext cx="176213" cy="476250"/>
              </a:xfrm>
              <a:custGeom>
                <a:avLst/>
                <a:gdLst>
                  <a:gd name="T0" fmla="*/ 83 w 92"/>
                  <a:gd name="T1" fmla="*/ 6 h 248"/>
                  <a:gd name="T2" fmla="*/ 84 w 92"/>
                  <a:gd name="T3" fmla="*/ 9 h 248"/>
                  <a:gd name="T4" fmla="*/ 86 w 92"/>
                  <a:gd name="T5" fmla="*/ 16 h 248"/>
                  <a:gd name="T6" fmla="*/ 91 w 92"/>
                  <a:gd name="T7" fmla="*/ 44 h 248"/>
                  <a:gd name="T8" fmla="*/ 92 w 92"/>
                  <a:gd name="T9" fmla="*/ 63 h 248"/>
                  <a:gd name="T10" fmla="*/ 92 w 92"/>
                  <a:gd name="T11" fmla="*/ 84 h 248"/>
                  <a:gd name="T12" fmla="*/ 90 w 92"/>
                  <a:gd name="T13" fmla="*/ 107 h 248"/>
                  <a:gd name="T14" fmla="*/ 88 w 92"/>
                  <a:gd name="T15" fmla="*/ 119 h 248"/>
                  <a:gd name="T16" fmla="*/ 86 w 92"/>
                  <a:gd name="T17" fmla="*/ 130 h 248"/>
                  <a:gd name="T18" fmla="*/ 83 w 92"/>
                  <a:gd name="T19" fmla="*/ 142 h 248"/>
                  <a:gd name="T20" fmla="*/ 79 w 92"/>
                  <a:gd name="T21" fmla="*/ 153 h 248"/>
                  <a:gd name="T22" fmla="*/ 77 w 92"/>
                  <a:gd name="T23" fmla="*/ 158 h 248"/>
                  <a:gd name="T24" fmla="*/ 75 w 92"/>
                  <a:gd name="T25" fmla="*/ 164 h 248"/>
                  <a:gd name="T26" fmla="*/ 71 w 92"/>
                  <a:gd name="T27" fmla="*/ 174 h 248"/>
                  <a:gd name="T28" fmla="*/ 66 w 92"/>
                  <a:gd name="T29" fmla="*/ 184 h 248"/>
                  <a:gd name="T30" fmla="*/ 64 w 92"/>
                  <a:gd name="T31" fmla="*/ 189 h 248"/>
                  <a:gd name="T32" fmla="*/ 61 w 92"/>
                  <a:gd name="T33" fmla="*/ 194 h 248"/>
                  <a:gd name="T34" fmla="*/ 51 w 92"/>
                  <a:gd name="T35" fmla="*/ 210 h 248"/>
                  <a:gd name="T36" fmla="*/ 42 w 92"/>
                  <a:gd name="T37" fmla="*/ 223 h 248"/>
                  <a:gd name="T38" fmla="*/ 34 w 92"/>
                  <a:gd name="T39" fmla="*/ 233 h 248"/>
                  <a:gd name="T40" fmla="*/ 27 w 92"/>
                  <a:gd name="T41" fmla="*/ 241 h 248"/>
                  <a:gd name="T42" fmla="*/ 7 w 92"/>
                  <a:gd name="T43" fmla="*/ 243 h 248"/>
                  <a:gd name="T44" fmla="*/ 5 w 92"/>
                  <a:gd name="T45" fmla="*/ 223 h 248"/>
                  <a:gd name="T46" fmla="*/ 6 w 92"/>
                  <a:gd name="T47" fmla="*/ 222 h 248"/>
                  <a:gd name="T48" fmla="*/ 6 w 92"/>
                  <a:gd name="T49" fmla="*/ 222 h 248"/>
                  <a:gd name="T50" fmla="*/ 13 w 92"/>
                  <a:gd name="T51" fmla="*/ 215 h 248"/>
                  <a:gd name="T52" fmla="*/ 21 w 92"/>
                  <a:gd name="T53" fmla="*/ 206 h 248"/>
                  <a:gd name="T54" fmla="*/ 30 w 92"/>
                  <a:gd name="T55" fmla="*/ 195 h 248"/>
                  <a:gd name="T56" fmla="*/ 40 w 92"/>
                  <a:gd name="T57" fmla="*/ 181 h 248"/>
                  <a:gd name="T58" fmla="*/ 43 w 92"/>
                  <a:gd name="T59" fmla="*/ 177 h 248"/>
                  <a:gd name="T60" fmla="*/ 45 w 92"/>
                  <a:gd name="T61" fmla="*/ 173 h 248"/>
                  <a:gd name="T62" fmla="*/ 50 w 92"/>
                  <a:gd name="T63" fmla="*/ 164 h 248"/>
                  <a:gd name="T64" fmla="*/ 54 w 92"/>
                  <a:gd name="T65" fmla="*/ 155 h 248"/>
                  <a:gd name="T66" fmla="*/ 57 w 92"/>
                  <a:gd name="T67" fmla="*/ 150 h 248"/>
                  <a:gd name="T68" fmla="*/ 59 w 92"/>
                  <a:gd name="T69" fmla="*/ 145 h 248"/>
                  <a:gd name="T70" fmla="*/ 62 w 92"/>
                  <a:gd name="T71" fmla="*/ 135 h 248"/>
                  <a:gd name="T72" fmla="*/ 66 w 92"/>
                  <a:gd name="T73" fmla="*/ 125 h 248"/>
                  <a:gd name="T74" fmla="*/ 69 w 92"/>
                  <a:gd name="T75" fmla="*/ 114 h 248"/>
                  <a:gd name="T76" fmla="*/ 71 w 92"/>
                  <a:gd name="T77" fmla="*/ 104 h 248"/>
                  <a:gd name="T78" fmla="*/ 74 w 92"/>
                  <a:gd name="T79" fmla="*/ 83 h 248"/>
                  <a:gd name="T80" fmla="*/ 75 w 92"/>
                  <a:gd name="T81" fmla="*/ 63 h 248"/>
                  <a:gd name="T82" fmla="*/ 75 w 92"/>
                  <a:gd name="T83" fmla="*/ 46 h 248"/>
                  <a:gd name="T84" fmla="*/ 72 w 92"/>
                  <a:gd name="T85" fmla="*/ 19 h 248"/>
                  <a:gd name="T86" fmla="*/ 71 w 92"/>
                  <a:gd name="T87" fmla="*/ 12 h 248"/>
                  <a:gd name="T88" fmla="*/ 70 w 92"/>
                  <a:gd name="T89" fmla="*/ 10 h 248"/>
                  <a:gd name="T90" fmla="*/ 70 w 92"/>
                  <a:gd name="T91" fmla="*/ 9 h 248"/>
                  <a:gd name="T92" fmla="*/ 75 w 92"/>
                  <a:gd name="T93" fmla="*/ 1 h 248"/>
                  <a:gd name="T94" fmla="*/ 83 w 92"/>
                  <a:gd name="T95" fmla="*/ 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2" h="248">
                    <a:moveTo>
                      <a:pt x="83" y="6"/>
                    </a:moveTo>
                    <a:cubicBezTo>
                      <a:pt x="83" y="6"/>
                      <a:pt x="83" y="7"/>
                      <a:pt x="84" y="9"/>
                    </a:cubicBezTo>
                    <a:cubicBezTo>
                      <a:pt x="84" y="11"/>
                      <a:pt x="85" y="13"/>
                      <a:pt x="86" y="16"/>
                    </a:cubicBezTo>
                    <a:cubicBezTo>
                      <a:pt x="87" y="23"/>
                      <a:pt x="89" y="33"/>
                      <a:pt x="91" y="44"/>
                    </a:cubicBezTo>
                    <a:cubicBezTo>
                      <a:pt x="91" y="50"/>
                      <a:pt x="92" y="57"/>
                      <a:pt x="92" y="63"/>
                    </a:cubicBezTo>
                    <a:cubicBezTo>
                      <a:pt x="92" y="70"/>
                      <a:pt x="92" y="77"/>
                      <a:pt x="92" y="84"/>
                    </a:cubicBezTo>
                    <a:cubicBezTo>
                      <a:pt x="92" y="92"/>
                      <a:pt x="91" y="99"/>
                      <a:pt x="90" y="107"/>
                    </a:cubicBezTo>
                    <a:cubicBezTo>
                      <a:pt x="90" y="111"/>
                      <a:pt x="89" y="115"/>
                      <a:pt x="88" y="119"/>
                    </a:cubicBezTo>
                    <a:cubicBezTo>
                      <a:pt x="87" y="122"/>
                      <a:pt x="87" y="126"/>
                      <a:pt x="86" y="130"/>
                    </a:cubicBezTo>
                    <a:cubicBezTo>
                      <a:pt x="85" y="134"/>
                      <a:pt x="84" y="138"/>
                      <a:pt x="83" y="142"/>
                    </a:cubicBezTo>
                    <a:cubicBezTo>
                      <a:pt x="82" y="145"/>
                      <a:pt x="81" y="149"/>
                      <a:pt x="79" y="153"/>
                    </a:cubicBezTo>
                    <a:cubicBezTo>
                      <a:pt x="79" y="155"/>
                      <a:pt x="78" y="157"/>
                      <a:pt x="77" y="158"/>
                    </a:cubicBezTo>
                    <a:cubicBezTo>
                      <a:pt x="77" y="160"/>
                      <a:pt x="76" y="162"/>
                      <a:pt x="75" y="164"/>
                    </a:cubicBezTo>
                    <a:cubicBezTo>
                      <a:pt x="74" y="167"/>
                      <a:pt x="73" y="171"/>
                      <a:pt x="71" y="174"/>
                    </a:cubicBezTo>
                    <a:cubicBezTo>
                      <a:pt x="70" y="178"/>
                      <a:pt x="68" y="181"/>
                      <a:pt x="66" y="184"/>
                    </a:cubicBezTo>
                    <a:cubicBezTo>
                      <a:pt x="65" y="186"/>
                      <a:pt x="65" y="187"/>
                      <a:pt x="64" y="189"/>
                    </a:cubicBezTo>
                    <a:cubicBezTo>
                      <a:pt x="63" y="191"/>
                      <a:pt x="62" y="192"/>
                      <a:pt x="61" y="194"/>
                    </a:cubicBezTo>
                    <a:cubicBezTo>
                      <a:pt x="58" y="200"/>
                      <a:pt x="54" y="205"/>
                      <a:pt x="51" y="210"/>
                    </a:cubicBezTo>
                    <a:cubicBezTo>
                      <a:pt x="48" y="215"/>
                      <a:pt x="45" y="220"/>
                      <a:pt x="42" y="223"/>
                    </a:cubicBezTo>
                    <a:cubicBezTo>
                      <a:pt x="39" y="227"/>
                      <a:pt x="36" y="231"/>
                      <a:pt x="34" y="233"/>
                    </a:cubicBezTo>
                    <a:cubicBezTo>
                      <a:pt x="29" y="238"/>
                      <a:pt x="27" y="241"/>
                      <a:pt x="27" y="241"/>
                    </a:cubicBezTo>
                    <a:cubicBezTo>
                      <a:pt x="22" y="247"/>
                      <a:pt x="13" y="248"/>
                      <a:pt x="7" y="243"/>
                    </a:cubicBezTo>
                    <a:cubicBezTo>
                      <a:pt x="1" y="238"/>
                      <a:pt x="0" y="229"/>
                      <a:pt x="5" y="223"/>
                    </a:cubicBezTo>
                    <a:cubicBezTo>
                      <a:pt x="6" y="222"/>
                      <a:pt x="6" y="222"/>
                      <a:pt x="6" y="222"/>
                    </a:cubicBezTo>
                    <a:cubicBezTo>
                      <a:pt x="6" y="222"/>
                      <a:pt x="6" y="222"/>
                      <a:pt x="6" y="222"/>
                    </a:cubicBezTo>
                    <a:cubicBezTo>
                      <a:pt x="6" y="222"/>
                      <a:pt x="9" y="219"/>
                      <a:pt x="13" y="215"/>
                    </a:cubicBezTo>
                    <a:cubicBezTo>
                      <a:pt x="16" y="213"/>
                      <a:pt x="18" y="210"/>
                      <a:pt x="21" y="206"/>
                    </a:cubicBezTo>
                    <a:cubicBezTo>
                      <a:pt x="24" y="203"/>
                      <a:pt x="27" y="199"/>
                      <a:pt x="30" y="195"/>
                    </a:cubicBezTo>
                    <a:cubicBezTo>
                      <a:pt x="33" y="191"/>
                      <a:pt x="37" y="186"/>
                      <a:pt x="40" y="181"/>
                    </a:cubicBezTo>
                    <a:cubicBezTo>
                      <a:pt x="41" y="180"/>
                      <a:pt x="42" y="178"/>
                      <a:pt x="43" y="177"/>
                    </a:cubicBezTo>
                    <a:cubicBezTo>
                      <a:pt x="43" y="176"/>
                      <a:pt x="44" y="174"/>
                      <a:pt x="45" y="173"/>
                    </a:cubicBezTo>
                    <a:cubicBezTo>
                      <a:pt x="47" y="170"/>
                      <a:pt x="48" y="167"/>
                      <a:pt x="50" y="164"/>
                    </a:cubicBezTo>
                    <a:cubicBezTo>
                      <a:pt x="51" y="161"/>
                      <a:pt x="53" y="158"/>
                      <a:pt x="54" y="155"/>
                    </a:cubicBezTo>
                    <a:cubicBezTo>
                      <a:pt x="55" y="153"/>
                      <a:pt x="56" y="152"/>
                      <a:pt x="57" y="150"/>
                    </a:cubicBezTo>
                    <a:cubicBezTo>
                      <a:pt x="57" y="149"/>
                      <a:pt x="58" y="147"/>
                      <a:pt x="59" y="145"/>
                    </a:cubicBezTo>
                    <a:cubicBezTo>
                      <a:pt x="60" y="142"/>
                      <a:pt x="61" y="139"/>
                      <a:pt x="62" y="135"/>
                    </a:cubicBezTo>
                    <a:cubicBezTo>
                      <a:pt x="64" y="132"/>
                      <a:pt x="65" y="128"/>
                      <a:pt x="66" y="125"/>
                    </a:cubicBezTo>
                    <a:cubicBezTo>
                      <a:pt x="67" y="121"/>
                      <a:pt x="68" y="118"/>
                      <a:pt x="69" y="114"/>
                    </a:cubicBezTo>
                    <a:cubicBezTo>
                      <a:pt x="69" y="111"/>
                      <a:pt x="70" y="107"/>
                      <a:pt x="71" y="104"/>
                    </a:cubicBezTo>
                    <a:cubicBezTo>
                      <a:pt x="72" y="97"/>
                      <a:pt x="73" y="90"/>
                      <a:pt x="74" y="83"/>
                    </a:cubicBezTo>
                    <a:cubicBezTo>
                      <a:pt x="75" y="76"/>
                      <a:pt x="75" y="70"/>
                      <a:pt x="75" y="63"/>
                    </a:cubicBezTo>
                    <a:cubicBezTo>
                      <a:pt x="75" y="57"/>
                      <a:pt x="75" y="51"/>
                      <a:pt x="75" y="46"/>
                    </a:cubicBezTo>
                    <a:cubicBezTo>
                      <a:pt x="74" y="35"/>
                      <a:pt x="73" y="26"/>
                      <a:pt x="72" y="19"/>
                    </a:cubicBezTo>
                    <a:cubicBezTo>
                      <a:pt x="71" y="16"/>
                      <a:pt x="71" y="14"/>
                      <a:pt x="71" y="12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6"/>
                      <a:pt x="71" y="2"/>
                      <a:pt x="75" y="1"/>
                    </a:cubicBezTo>
                    <a:cubicBezTo>
                      <a:pt x="78" y="0"/>
                      <a:pt x="82" y="3"/>
                      <a:pt x="83" y="6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2" name="Freeform 59"/>
              <p:cNvSpPr>
                <a:spLocks/>
              </p:cNvSpPr>
              <p:nvPr/>
            </p:nvSpPr>
            <p:spPr bwMode="auto">
              <a:xfrm>
                <a:off x="3581400" y="4705350"/>
                <a:ext cx="138113" cy="171450"/>
              </a:xfrm>
              <a:custGeom>
                <a:avLst/>
                <a:gdLst>
                  <a:gd name="T0" fmla="*/ 59 w 72"/>
                  <a:gd name="T1" fmla="*/ 81 h 89"/>
                  <a:gd name="T2" fmla="*/ 13 w 72"/>
                  <a:gd name="T3" fmla="*/ 59 h 89"/>
                  <a:gd name="T4" fmla="*/ 13 w 72"/>
                  <a:gd name="T5" fmla="*/ 8 h 89"/>
                  <a:gd name="T6" fmla="*/ 59 w 72"/>
                  <a:gd name="T7" fmla="*/ 30 h 89"/>
                  <a:gd name="T8" fmla="*/ 59 w 72"/>
                  <a:gd name="T9" fmla="*/ 8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9">
                    <a:moveTo>
                      <a:pt x="59" y="81"/>
                    </a:moveTo>
                    <a:cubicBezTo>
                      <a:pt x="46" y="89"/>
                      <a:pt x="26" y="79"/>
                      <a:pt x="13" y="59"/>
                    </a:cubicBezTo>
                    <a:cubicBezTo>
                      <a:pt x="0" y="39"/>
                      <a:pt x="0" y="17"/>
                      <a:pt x="13" y="8"/>
                    </a:cubicBezTo>
                    <a:cubicBezTo>
                      <a:pt x="25" y="0"/>
                      <a:pt x="46" y="10"/>
                      <a:pt x="59" y="30"/>
                    </a:cubicBezTo>
                    <a:cubicBezTo>
                      <a:pt x="72" y="49"/>
                      <a:pt x="72" y="72"/>
                      <a:pt x="59" y="81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3" name="Freeform 60"/>
              <p:cNvSpPr>
                <a:spLocks/>
              </p:cNvSpPr>
              <p:nvPr/>
            </p:nvSpPr>
            <p:spPr bwMode="auto">
              <a:xfrm>
                <a:off x="3317875" y="4792663"/>
                <a:ext cx="315913" cy="123825"/>
              </a:xfrm>
              <a:custGeom>
                <a:avLst/>
                <a:gdLst>
                  <a:gd name="T0" fmla="*/ 163 w 164"/>
                  <a:gd name="T1" fmla="*/ 8 h 64"/>
                  <a:gd name="T2" fmla="*/ 161 w 164"/>
                  <a:gd name="T3" fmla="*/ 9 h 64"/>
                  <a:gd name="T4" fmla="*/ 158 w 164"/>
                  <a:gd name="T5" fmla="*/ 13 h 64"/>
                  <a:gd name="T6" fmla="*/ 144 w 164"/>
                  <a:gd name="T7" fmla="*/ 26 h 64"/>
                  <a:gd name="T8" fmla="*/ 134 w 164"/>
                  <a:gd name="T9" fmla="*/ 34 h 64"/>
                  <a:gd name="T10" fmla="*/ 122 w 164"/>
                  <a:gd name="T11" fmla="*/ 41 h 64"/>
                  <a:gd name="T12" fmla="*/ 108 w 164"/>
                  <a:gd name="T13" fmla="*/ 49 h 64"/>
                  <a:gd name="T14" fmla="*/ 101 w 164"/>
                  <a:gd name="T15" fmla="*/ 52 h 64"/>
                  <a:gd name="T16" fmla="*/ 93 w 164"/>
                  <a:gd name="T17" fmla="*/ 55 h 64"/>
                  <a:gd name="T18" fmla="*/ 86 w 164"/>
                  <a:gd name="T19" fmla="*/ 57 h 64"/>
                  <a:gd name="T20" fmla="*/ 78 w 164"/>
                  <a:gd name="T21" fmla="*/ 59 h 64"/>
                  <a:gd name="T22" fmla="*/ 74 w 164"/>
                  <a:gd name="T23" fmla="*/ 60 h 64"/>
                  <a:gd name="T24" fmla="*/ 71 w 164"/>
                  <a:gd name="T25" fmla="*/ 61 h 64"/>
                  <a:gd name="T26" fmla="*/ 63 w 164"/>
                  <a:gd name="T27" fmla="*/ 62 h 64"/>
                  <a:gd name="T28" fmla="*/ 56 w 164"/>
                  <a:gd name="T29" fmla="*/ 63 h 64"/>
                  <a:gd name="T30" fmla="*/ 52 w 164"/>
                  <a:gd name="T31" fmla="*/ 64 h 64"/>
                  <a:gd name="T32" fmla="*/ 49 w 164"/>
                  <a:gd name="T33" fmla="*/ 64 h 64"/>
                  <a:gd name="T34" fmla="*/ 36 w 164"/>
                  <a:gd name="T35" fmla="*/ 64 h 64"/>
                  <a:gd name="T36" fmla="*/ 25 w 164"/>
                  <a:gd name="T37" fmla="*/ 64 h 64"/>
                  <a:gd name="T38" fmla="*/ 16 w 164"/>
                  <a:gd name="T39" fmla="*/ 63 h 64"/>
                  <a:gd name="T40" fmla="*/ 9 w 164"/>
                  <a:gd name="T41" fmla="*/ 62 h 64"/>
                  <a:gd name="T42" fmla="*/ 1 w 164"/>
                  <a:gd name="T43" fmla="*/ 51 h 64"/>
                  <a:gd name="T44" fmla="*/ 12 w 164"/>
                  <a:gd name="T45" fmla="*/ 43 h 64"/>
                  <a:gd name="T46" fmla="*/ 12 w 164"/>
                  <a:gd name="T47" fmla="*/ 43 h 64"/>
                  <a:gd name="T48" fmla="*/ 13 w 164"/>
                  <a:gd name="T49" fmla="*/ 43 h 64"/>
                  <a:gd name="T50" fmla="*/ 19 w 164"/>
                  <a:gd name="T51" fmla="*/ 44 h 64"/>
                  <a:gd name="T52" fmla="*/ 27 w 164"/>
                  <a:gd name="T53" fmla="*/ 46 h 64"/>
                  <a:gd name="T54" fmla="*/ 36 w 164"/>
                  <a:gd name="T55" fmla="*/ 47 h 64"/>
                  <a:gd name="T56" fmla="*/ 48 w 164"/>
                  <a:gd name="T57" fmla="*/ 47 h 64"/>
                  <a:gd name="T58" fmla="*/ 51 w 164"/>
                  <a:gd name="T59" fmla="*/ 47 h 64"/>
                  <a:gd name="T60" fmla="*/ 54 w 164"/>
                  <a:gd name="T61" fmla="*/ 47 h 64"/>
                  <a:gd name="T62" fmla="*/ 61 w 164"/>
                  <a:gd name="T63" fmla="*/ 47 h 64"/>
                  <a:gd name="T64" fmla="*/ 68 w 164"/>
                  <a:gd name="T65" fmla="*/ 46 h 64"/>
                  <a:gd name="T66" fmla="*/ 71 w 164"/>
                  <a:gd name="T67" fmla="*/ 45 h 64"/>
                  <a:gd name="T68" fmla="*/ 75 w 164"/>
                  <a:gd name="T69" fmla="*/ 45 h 64"/>
                  <a:gd name="T70" fmla="*/ 82 w 164"/>
                  <a:gd name="T71" fmla="*/ 43 h 64"/>
                  <a:gd name="T72" fmla="*/ 89 w 164"/>
                  <a:gd name="T73" fmla="*/ 41 h 64"/>
                  <a:gd name="T74" fmla="*/ 96 w 164"/>
                  <a:gd name="T75" fmla="*/ 39 h 64"/>
                  <a:gd name="T76" fmla="*/ 103 w 164"/>
                  <a:gd name="T77" fmla="*/ 37 h 64"/>
                  <a:gd name="T78" fmla="*/ 116 w 164"/>
                  <a:gd name="T79" fmla="*/ 31 h 64"/>
                  <a:gd name="T80" fmla="*/ 127 w 164"/>
                  <a:gd name="T81" fmla="*/ 24 h 64"/>
                  <a:gd name="T82" fmla="*/ 137 w 164"/>
                  <a:gd name="T83" fmla="*/ 18 h 64"/>
                  <a:gd name="T84" fmla="*/ 151 w 164"/>
                  <a:gd name="T85" fmla="*/ 6 h 64"/>
                  <a:gd name="T86" fmla="*/ 155 w 164"/>
                  <a:gd name="T87" fmla="*/ 3 h 64"/>
                  <a:gd name="T88" fmla="*/ 156 w 164"/>
                  <a:gd name="T89" fmla="*/ 2 h 64"/>
                  <a:gd name="T90" fmla="*/ 156 w 164"/>
                  <a:gd name="T91" fmla="*/ 2 h 64"/>
                  <a:gd name="T92" fmla="*/ 162 w 164"/>
                  <a:gd name="T93" fmla="*/ 1 h 64"/>
                  <a:gd name="T94" fmla="*/ 163 w 164"/>
                  <a:gd name="T95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4" h="64">
                    <a:moveTo>
                      <a:pt x="163" y="8"/>
                    </a:moveTo>
                    <a:cubicBezTo>
                      <a:pt x="163" y="8"/>
                      <a:pt x="162" y="8"/>
                      <a:pt x="161" y="9"/>
                    </a:cubicBezTo>
                    <a:cubicBezTo>
                      <a:pt x="161" y="10"/>
                      <a:pt x="159" y="12"/>
                      <a:pt x="158" y="13"/>
                    </a:cubicBezTo>
                    <a:cubicBezTo>
                      <a:pt x="155" y="17"/>
                      <a:pt x="150" y="21"/>
                      <a:pt x="144" y="26"/>
                    </a:cubicBezTo>
                    <a:cubicBezTo>
                      <a:pt x="141" y="29"/>
                      <a:pt x="137" y="31"/>
                      <a:pt x="134" y="34"/>
                    </a:cubicBezTo>
                    <a:cubicBezTo>
                      <a:pt x="130" y="36"/>
                      <a:pt x="126" y="39"/>
                      <a:pt x="122" y="41"/>
                    </a:cubicBezTo>
                    <a:cubicBezTo>
                      <a:pt x="117" y="44"/>
                      <a:pt x="113" y="46"/>
                      <a:pt x="108" y="49"/>
                    </a:cubicBezTo>
                    <a:cubicBezTo>
                      <a:pt x="106" y="50"/>
                      <a:pt x="103" y="51"/>
                      <a:pt x="101" y="52"/>
                    </a:cubicBezTo>
                    <a:cubicBezTo>
                      <a:pt x="98" y="53"/>
                      <a:pt x="96" y="54"/>
                      <a:pt x="93" y="55"/>
                    </a:cubicBezTo>
                    <a:cubicBezTo>
                      <a:pt x="91" y="55"/>
                      <a:pt x="88" y="56"/>
                      <a:pt x="86" y="57"/>
                    </a:cubicBezTo>
                    <a:cubicBezTo>
                      <a:pt x="83" y="58"/>
                      <a:pt x="81" y="59"/>
                      <a:pt x="78" y="59"/>
                    </a:cubicBezTo>
                    <a:cubicBezTo>
                      <a:pt x="77" y="60"/>
                      <a:pt x="76" y="60"/>
                      <a:pt x="74" y="60"/>
                    </a:cubicBezTo>
                    <a:cubicBezTo>
                      <a:pt x="73" y="60"/>
                      <a:pt x="72" y="61"/>
                      <a:pt x="71" y="61"/>
                    </a:cubicBezTo>
                    <a:cubicBezTo>
                      <a:pt x="68" y="62"/>
                      <a:pt x="65" y="62"/>
                      <a:pt x="63" y="62"/>
                    </a:cubicBezTo>
                    <a:cubicBezTo>
                      <a:pt x="61" y="63"/>
                      <a:pt x="58" y="63"/>
                      <a:pt x="56" y="63"/>
                    </a:cubicBezTo>
                    <a:cubicBezTo>
                      <a:pt x="54" y="63"/>
                      <a:pt x="53" y="64"/>
                      <a:pt x="52" y="64"/>
                    </a:cubicBezTo>
                    <a:cubicBezTo>
                      <a:pt x="51" y="64"/>
                      <a:pt x="50" y="64"/>
                      <a:pt x="49" y="64"/>
                    </a:cubicBezTo>
                    <a:cubicBezTo>
                      <a:pt x="44" y="64"/>
                      <a:pt x="40" y="64"/>
                      <a:pt x="36" y="64"/>
                    </a:cubicBezTo>
                    <a:cubicBezTo>
                      <a:pt x="32" y="64"/>
                      <a:pt x="28" y="64"/>
                      <a:pt x="25" y="64"/>
                    </a:cubicBezTo>
                    <a:cubicBezTo>
                      <a:pt x="21" y="63"/>
                      <a:pt x="18" y="63"/>
                      <a:pt x="16" y="63"/>
                    </a:cubicBezTo>
                    <a:cubicBezTo>
                      <a:pt x="12" y="62"/>
                      <a:pt x="9" y="62"/>
                      <a:pt x="9" y="62"/>
                    </a:cubicBezTo>
                    <a:cubicBezTo>
                      <a:pt x="4" y="61"/>
                      <a:pt x="0" y="56"/>
                      <a:pt x="1" y="51"/>
                    </a:cubicBezTo>
                    <a:cubicBezTo>
                      <a:pt x="2" y="46"/>
                      <a:pt x="6" y="42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5" y="44"/>
                      <a:pt x="19" y="44"/>
                    </a:cubicBezTo>
                    <a:cubicBezTo>
                      <a:pt x="21" y="45"/>
                      <a:pt x="24" y="45"/>
                      <a:pt x="27" y="46"/>
                    </a:cubicBezTo>
                    <a:cubicBezTo>
                      <a:pt x="29" y="46"/>
                      <a:pt x="33" y="46"/>
                      <a:pt x="36" y="47"/>
                    </a:cubicBezTo>
                    <a:cubicBezTo>
                      <a:pt x="40" y="47"/>
                      <a:pt x="44" y="47"/>
                      <a:pt x="48" y="47"/>
                    </a:cubicBezTo>
                    <a:cubicBezTo>
                      <a:pt x="49" y="47"/>
                      <a:pt x="50" y="47"/>
                      <a:pt x="51" y="47"/>
                    </a:cubicBezTo>
                    <a:cubicBezTo>
                      <a:pt x="52" y="47"/>
                      <a:pt x="53" y="47"/>
                      <a:pt x="54" y="47"/>
                    </a:cubicBezTo>
                    <a:cubicBezTo>
                      <a:pt x="57" y="47"/>
                      <a:pt x="59" y="47"/>
                      <a:pt x="61" y="47"/>
                    </a:cubicBezTo>
                    <a:cubicBezTo>
                      <a:pt x="63" y="46"/>
                      <a:pt x="66" y="46"/>
                      <a:pt x="68" y="46"/>
                    </a:cubicBezTo>
                    <a:cubicBezTo>
                      <a:pt x="69" y="46"/>
                      <a:pt x="70" y="46"/>
                      <a:pt x="71" y="45"/>
                    </a:cubicBezTo>
                    <a:cubicBezTo>
                      <a:pt x="73" y="45"/>
                      <a:pt x="74" y="45"/>
                      <a:pt x="75" y="45"/>
                    </a:cubicBezTo>
                    <a:cubicBezTo>
                      <a:pt x="77" y="44"/>
                      <a:pt x="80" y="44"/>
                      <a:pt x="82" y="43"/>
                    </a:cubicBezTo>
                    <a:cubicBezTo>
                      <a:pt x="84" y="43"/>
                      <a:pt x="87" y="42"/>
                      <a:pt x="89" y="41"/>
                    </a:cubicBezTo>
                    <a:cubicBezTo>
                      <a:pt x="91" y="41"/>
                      <a:pt x="94" y="40"/>
                      <a:pt x="96" y="39"/>
                    </a:cubicBezTo>
                    <a:cubicBezTo>
                      <a:pt x="98" y="38"/>
                      <a:pt x="101" y="38"/>
                      <a:pt x="103" y="37"/>
                    </a:cubicBezTo>
                    <a:cubicBezTo>
                      <a:pt x="107" y="35"/>
                      <a:pt x="112" y="33"/>
                      <a:pt x="116" y="31"/>
                    </a:cubicBezTo>
                    <a:cubicBezTo>
                      <a:pt x="120" y="29"/>
                      <a:pt x="124" y="27"/>
                      <a:pt x="127" y="24"/>
                    </a:cubicBezTo>
                    <a:cubicBezTo>
                      <a:pt x="131" y="22"/>
                      <a:pt x="134" y="20"/>
                      <a:pt x="137" y="18"/>
                    </a:cubicBezTo>
                    <a:cubicBezTo>
                      <a:pt x="143" y="13"/>
                      <a:pt x="148" y="9"/>
                      <a:pt x="151" y="6"/>
                    </a:cubicBezTo>
                    <a:cubicBezTo>
                      <a:pt x="153" y="5"/>
                      <a:pt x="154" y="4"/>
                      <a:pt x="155" y="3"/>
                    </a:cubicBezTo>
                    <a:cubicBezTo>
                      <a:pt x="155" y="2"/>
                      <a:pt x="156" y="2"/>
                      <a:pt x="156" y="2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8" y="0"/>
                      <a:pt x="161" y="0"/>
                      <a:pt x="162" y="1"/>
                    </a:cubicBezTo>
                    <a:cubicBezTo>
                      <a:pt x="164" y="3"/>
                      <a:pt x="164" y="6"/>
                      <a:pt x="163" y="8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4" name="Freeform 61"/>
              <p:cNvSpPr>
                <a:spLocks/>
              </p:cNvSpPr>
              <p:nvPr/>
            </p:nvSpPr>
            <p:spPr bwMode="auto">
              <a:xfrm>
                <a:off x="1878013" y="4259263"/>
                <a:ext cx="244475" cy="179388"/>
              </a:xfrm>
              <a:custGeom>
                <a:avLst/>
                <a:gdLst>
                  <a:gd name="T0" fmla="*/ 8 w 127"/>
                  <a:gd name="T1" fmla="*/ 15 h 93"/>
                  <a:gd name="T2" fmla="*/ 79 w 127"/>
                  <a:gd name="T3" fmla="*/ 20 h 93"/>
                  <a:gd name="T4" fmla="*/ 119 w 127"/>
                  <a:gd name="T5" fmla="*/ 78 h 93"/>
                  <a:gd name="T6" fmla="*/ 48 w 127"/>
                  <a:gd name="T7" fmla="*/ 73 h 93"/>
                  <a:gd name="T8" fmla="*/ 8 w 127"/>
                  <a:gd name="T9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93">
                    <a:moveTo>
                      <a:pt x="8" y="15"/>
                    </a:moveTo>
                    <a:cubicBezTo>
                      <a:pt x="17" y="0"/>
                      <a:pt x="48" y="2"/>
                      <a:pt x="79" y="20"/>
                    </a:cubicBezTo>
                    <a:cubicBezTo>
                      <a:pt x="110" y="37"/>
                      <a:pt x="127" y="63"/>
                      <a:pt x="119" y="78"/>
                    </a:cubicBezTo>
                    <a:cubicBezTo>
                      <a:pt x="110" y="93"/>
                      <a:pt x="79" y="91"/>
                      <a:pt x="48" y="73"/>
                    </a:cubicBezTo>
                    <a:cubicBezTo>
                      <a:pt x="18" y="56"/>
                      <a:pt x="0" y="30"/>
                      <a:pt x="8" y="15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5" name="Freeform 62"/>
              <p:cNvSpPr>
                <a:spLocks/>
              </p:cNvSpPr>
              <p:nvPr/>
            </p:nvSpPr>
            <p:spPr bwMode="auto">
              <a:xfrm>
                <a:off x="2009775" y="4075113"/>
                <a:ext cx="303213" cy="260350"/>
              </a:xfrm>
              <a:custGeom>
                <a:avLst/>
                <a:gdLst>
                  <a:gd name="T0" fmla="*/ 0 w 158"/>
                  <a:gd name="T1" fmla="*/ 128 h 136"/>
                  <a:gd name="T2" fmla="*/ 1 w 158"/>
                  <a:gd name="T3" fmla="*/ 125 h 136"/>
                  <a:gd name="T4" fmla="*/ 2 w 158"/>
                  <a:gd name="T5" fmla="*/ 119 h 136"/>
                  <a:gd name="T6" fmla="*/ 8 w 158"/>
                  <a:gd name="T7" fmla="*/ 99 h 136"/>
                  <a:gd name="T8" fmla="*/ 14 w 158"/>
                  <a:gd name="T9" fmla="*/ 86 h 136"/>
                  <a:gd name="T10" fmla="*/ 22 w 158"/>
                  <a:gd name="T11" fmla="*/ 72 h 136"/>
                  <a:gd name="T12" fmla="*/ 32 w 158"/>
                  <a:gd name="T13" fmla="*/ 58 h 136"/>
                  <a:gd name="T14" fmla="*/ 38 w 158"/>
                  <a:gd name="T15" fmla="*/ 51 h 136"/>
                  <a:gd name="T16" fmla="*/ 44 w 158"/>
                  <a:gd name="T17" fmla="*/ 45 h 136"/>
                  <a:gd name="T18" fmla="*/ 51 w 158"/>
                  <a:gd name="T19" fmla="*/ 39 h 136"/>
                  <a:gd name="T20" fmla="*/ 58 w 158"/>
                  <a:gd name="T21" fmla="*/ 33 h 136"/>
                  <a:gd name="T22" fmla="*/ 62 w 158"/>
                  <a:gd name="T23" fmla="*/ 30 h 136"/>
                  <a:gd name="T24" fmla="*/ 66 w 158"/>
                  <a:gd name="T25" fmla="*/ 28 h 136"/>
                  <a:gd name="T26" fmla="*/ 74 w 158"/>
                  <a:gd name="T27" fmla="*/ 23 h 136"/>
                  <a:gd name="T28" fmla="*/ 82 w 158"/>
                  <a:gd name="T29" fmla="*/ 19 h 136"/>
                  <a:gd name="T30" fmla="*/ 85 w 158"/>
                  <a:gd name="T31" fmla="*/ 17 h 136"/>
                  <a:gd name="T32" fmla="*/ 89 w 158"/>
                  <a:gd name="T33" fmla="*/ 15 h 136"/>
                  <a:gd name="T34" fmla="*/ 104 w 158"/>
                  <a:gd name="T35" fmla="*/ 10 h 136"/>
                  <a:gd name="T36" fmla="*/ 117 w 158"/>
                  <a:gd name="T37" fmla="*/ 6 h 136"/>
                  <a:gd name="T38" fmla="*/ 128 w 158"/>
                  <a:gd name="T39" fmla="*/ 3 h 136"/>
                  <a:gd name="T40" fmla="*/ 137 w 158"/>
                  <a:gd name="T41" fmla="*/ 1 h 136"/>
                  <a:gd name="T42" fmla="*/ 155 w 158"/>
                  <a:gd name="T43" fmla="*/ 10 h 136"/>
                  <a:gd name="T44" fmla="*/ 149 w 158"/>
                  <a:gd name="T45" fmla="*/ 24 h 136"/>
                  <a:gd name="T46" fmla="*/ 148 w 158"/>
                  <a:gd name="T47" fmla="*/ 24 h 136"/>
                  <a:gd name="T48" fmla="*/ 148 w 158"/>
                  <a:gd name="T49" fmla="*/ 24 h 136"/>
                  <a:gd name="T50" fmla="*/ 139 w 158"/>
                  <a:gd name="T51" fmla="*/ 25 h 136"/>
                  <a:gd name="T52" fmla="*/ 129 w 158"/>
                  <a:gd name="T53" fmla="*/ 27 h 136"/>
                  <a:gd name="T54" fmla="*/ 117 w 158"/>
                  <a:gd name="T55" fmla="*/ 30 h 136"/>
                  <a:gd name="T56" fmla="*/ 103 w 158"/>
                  <a:gd name="T57" fmla="*/ 34 h 136"/>
                  <a:gd name="T58" fmla="*/ 99 w 158"/>
                  <a:gd name="T59" fmla="*/ 36 h 136"/>
                  <a:gd name="T60" fmla="*/ 96 w 158"/>
                  <a:gd name="T61" fmla="*/ 37 h 136"/>
                  <a:gd name="T62" fmla="*/ 88 w 158"/>
                  <a:gd name="T63" fmla="*/ 40 h 136"/>
                  <a:gd name="T64" fmla="*/ 81 w 158"/>
                  <a:gd name="T65" fmla="*/ 44 h 136"/>
                  <a:gd name="T66" fmla="*/ 77 w 158"/>
                  <a:gd name="T67" fmla="*/ 46 h 136"/>
                  <a:gd name="T68" fmla="*/ 74 w 158"/>
                  <a:gd name="T69" fmla="*/ 48 h 136"/>
                  <a:gd name="T70" fmla="*/ 67 w 158"/>
                  <a:gd name="T71" fmla="*/ 53 h 136"/>
                  <a:gd name="T72" fmla="*/ 60 w 158"/>
                  <a:gd name="T73" fmla="*/ 58 h 136"/>
                  <a:gd name="T74" fmla="*/ 53 w 158"/>
                  <a:gd name="T75" fmla="*/ 64 h 136"/>
                  <a:gd name="T76" fmla="*/ 47 w 158"/>
                  <a:gd name="T77" fmla="*/ 69 h 136"/>
                  <a:gd name="T78" fmla="*/ 37 w 158"/>
                  <a:gd name="T79" fmla="*/ 82 h 136"/>
                  <a:gd name="T80" fmla="*/ 29 w 158"/>
                  <a:gd name="T81" fmla="*/ 94 h 136"/>
                  <a:gd name="T82" fmla="*/ 22 w 158"/>
                  <a:gd name="T83" fmla="*/ 106 h 136"/>
                  <a:gd name="T84" fmla="*/ 15 w 158"/>
                  <a:gd name="T85" fmla="*/ 124 h 136"/>
                  <a:gd name="T86" fmla="*/ 13 w 158"/>
                  <a:gd name="T87" fmla="*/ 130 h 136"/>
                  <a:gd name="T88" fmla="*/ 13 w 158"/>
                  <a:gd name="T89" fmla="*/ 132 h 136"/>
                  <a:gd name="T90" fmla="*/ 13 w 158"/>
                  <a:gd name="T91" fmla="*/ 132 h 136"/>
                  <a:gd name="T92" fmla="*/ 6 w 158"/>
                  <a:gd name="T93" fmla="*/ 135 h 136"/>
                  <a:gd name="T94" fmla="*/ 0 w 158"/>
                  <a:gd name="T95" fmla="*/ 12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8" h="136">
                    <a:moveTo>
                      <a:pt x="0" y="128"/>
                    </a:moveTo>
                    <a:cubicBezTo>
                      <a:pt x="0" y="128"/>
                      <a:pt x="0" y="127"/>
                      <a:pt x="1" y="125"/>
                    </a:cubicBezTo>
                    <a:cubicBezTo>
                      <a:pt x="1" y="124"/>
                      <a:pt x="1" y="122"/>
                      <a:pt x="2" y="119"/>
                    </a:cubicBezTo>
                    <a:cubicBezTo>
                      <a:pt x="3" y="114"/>
                      <a:pt x="5" y="107"/>
                      <a:pt x="8" y="99"/>
                    </a:cubicBezTo>
                    <a:cubicBezTo>
                      <a:pt x="10" y="95"/>
                      <a:pt x="12" y="90"/>
                      <a:pt x="14" y="86"/>
                    </a:cubicBezTo>
                    <a:cubicBezTo>
                      <a:pt x="16" y="81"/>
                      <a:pt x="19" y="76"/>
                      <a:pt x="22" y="72"/>
                    </a:cubicBezTo>
                    <a:cubicBezTo>
                      <a:pt x="25" y="67"/>
                      <a:pt x="28" y="62"/>
                      <a:pt x="32" y="58"/>
                    </a:cubicBezTo>
                    <a:cubicBezTo>
                      <a:pt x="34" y="56"/>
                      <a:pt x="36" y="53"/>
                      <a:pt x="38" y="51"/>
                    </a:cubicBezTo>
                    <a:cubicBezTo>
                      <a:pt x="40" y="49"/>
                      <a:pt x="42" y="47"/>
                      <a:pt x="44" y="45"/>
                    </a:cubicBezTo>
                    <a:cubicBezTo>
                      <a:pt x="47" y="43"/>
                      <a:pt x="49" y="41"/>
                      <a:pt x="51" y="39"/>
                    </a:cubicBezTo>
                    <a:cubicBezTo>
                      <a:pt x="54" y="37"/>
                      <a:pt x="56" y="35"/>
                      <a:pt x="58" y="33"/>
                    </a:cubicBezTo>
                    <a:cubicBezTo>
                      <a:pt x="60" y="32"/>
                      <a:pt x="61" y="31"/>
                      <a:pt x="62" y="30"/>
                    </a:cubicBezTo>
                    <a:cubicBezTo>
                      <a:pt x="63" y="30"/>
                      <a:pt x="65" y="29"/>
                      <a:pt x="66" y="28"/>
                    </a:cubicBezTo>
                    <a:cubicBezTo>
                      <a:pt x="68" y="26"/>
                      <a:pt x="71" y="25"/>
                      <a:pt x="74" y="23"/>
                    </a:cubicBezTo>
                    <a:cubicBezTo>
                      <a:pt x="76" y="22"/>
                      <a:pt x="79" y="20"/>
                      <a:pt x="82" y="19"/>
                    </a:cubicBezTo>
                    <a:cubicBezTo>
                      <a:pt x="83" y="18"/>
                      <a:pt x="84" y="18"/>
                      <a:pt x="85" y="17"/>
                    </a:cubicBezTo>
                    <a:cubicBezTo>
                      <a:pt x="87" y="17"/>
                      <a:pt x="88" y="16"/>
                      <a:pt x="89" y="15"/>
                    </a:cubicBezTo>
                    <a:cubicBezTo>
                      <a:pt x="94" y="13"/>
                      <a:pt x="100" y="11"/>
                      <a:pt x="104" y="10"/>
                    </a:cubicBezTo>
                    <a:cubicBezTo>
                      <a:pt x="109" y="8"/>
                      <a:pt x="113" y="7"/>
                      <a:pt x="117" y="6"/>
                    </a:cubicBezTo>
                    <a:cubicBezTo>
                      <a:pt x="122" y="5"/>
                      <a:pt x="125" y="4"/>
                      <a:pt x="128" y="3"/>
                    </a:cubicBezTo>
                    <a:cubicBezTo>
                      <a:pt x="134" y="2"/>
                      <a:pt x="137" y="1"/>
                      <a:pt x="137" y="1"/>
                    </a:cubicBezTo>
                    <a:cubicBezTo>
                      <a:pt x="144" y="0"/>
                      <a:pt x="152" y="4"/>
                      <a:pt x="155" y="10"/>
                    </a:cubicBezTo>
                    <a:cubicBezTo>
                      <a:pt x="158" y="17"/>
                      <a:pt x="155" y="23"/>
                      <a:pt x="149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8" y="24"/>
                      <a:pt x="144" y="25"/>
                      <a:pt x="139" y="25"/>
                    </a:cubicBezTo>
                    <a:cubicBezTo>
                      <a:pt x="136" y="26"/>
                      <a:pt x="133" y="26"/>
                      <a:pt x="129" y="27"/>
                    </a:cubicBezTo>
                    <a:cubicBezTo>
                      <a:pt x="125" y="28"/>
                      <a:pt x="121" y="29"/>
                      <a:pt x="117" y="30"/>
                    </a:cubicBezTo>
                    <a:cubicBezTo>
                      <a:pt x="113" y="31"/>
                      <a:pt x="108" y="32"/>
                      <a:pt x="103" y="34"/>
                    </a:cubicBezTo>
                    <a:cubicBezTo>
                      <a:pt x="102" y="35"/>
                      <a:pt x="101" y="35"/>
                      <a:pt x="99" y="36"/>
                    </a:cubicBezTo>
                    <a:cubicBezTo>
                      <a:pt x="98" y="36"/>
                      <a:pt x="97" y="37"/>
                      <a:pt x="96" y="37"/>
                    </a:cubicBezTo>
                    <a:cubicBezTo>
                      <a:pt x="93" y="38"/>
                      <a:pt x="91" y="39"/>
                      <a:pt x="88" y="40"/>
                    </a:cubicBezTo>
                    <a:cubicBezTo>
                      <a:pt x="86" y="42"/>
                      <a:pt x="83" y="43"/>
                      <a:pt x="81" y="44"/>
                    </a:cubicBezTo>
                    <a:cubicBezTo>
                      <a:pt x="80" y="45"/>
                      <a:pt x="78" y="46"/>
                      <a:pt x="77" y="46"/>
                    </a:cubicBezTo>
                    <a:cubicBezTo>
                      <a:pt x="76" y="47"/>
                      <a:pt x="75" y="48"/>
                      <a:pt x="74" y="48"/>
                    </a:cubicBezTo>
                    <a:cubicBezTo>
                      <a:pt x="71" y="50"/>
                      <a:pt x="69" y="51"/>
                      <a:pt x="67" y="53"/>
                    </a:cubicBezTo>
                    <a:cubicBezTo>
                      <a:pt x="64" y="55"/>
                      <a:pt x="62" y="56"/>
                      <a:pt x="60" y="58"/>
                    </a:cubicBezTo>
                    <a:cubicBezTo>
                      <a:pt x="58" y="60"/>
                      <a:pt x="56" y="62"/>
                      <a:pt x="53" y="64"/>
                    </a:cubicBezTo>
                    <a:cubicBezTo>
                      <a:pt x="51" y="66"/>
                      <a:pt x="49" y="67"/>
                      <a:pt x="47" y="69"/>
                    </a:cubicBezTo>
                    <a:cubicBezTo>
                      <a:pt x="44" y="73"/>
                      <a:pt x="40" y="77"/>
                      <a:pt x="37" y="82"/>
                    </a:cubicBezTo>
                    <a:cubicBezTo>
                      <a:pt x="34" y="86"/>
                      <a:pt x="31" y="90"/>
                      <a:pt x="29" y="94"/>
                    </a:cubicBezTo>
                    <a:cubicBezTo>
                      <a:pt x="26" y="98"/>
                      <a:pt x="24" y="102"/>
                      <a:pt x="22" y="106"/>
                    </a:cubicBezTo>
                    <a:cubicBezTo>
                      <a:pt x="19" y="113"/>
                      <a:pt x="16" y="120"/>
                      <a:pt x="15" y="124"/>
                    </a:cubicBezTo>
                    <a:cubicBezTo>
                      <a:pt x="14" y="127"/>
                      <a:pt x="14" y="128"/>
                      <a:pt x="13" y="130"/>
                    </a:cubicBezTo>
                    <a:cubicBezTo>
                      <a:pt x="13" y="131"/>
                      <a:pt x="13" y="132"/>
                      <a:pt x="13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2" y="135"/>
                      <a:pt x="9" y="136"/>
                      <a:pt x="6" y="135"/>
                    </a:cubicBezTo>
                    <a:cubicBezTo>
                      <a:pt x="2" y="133"/>
                      <a:pt x="0" y="130"/>
                      <a:pt x="0" y="128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6" name="Freeform 63"/>
              <p:cNvSpPr>
                <a:spLocks/>
              </p:cNvSpPr>
              <p:nvPr/>
            </p:nvSpPr>
            <p:spPr bwMode="auto">
              <a:xfrm>
                <a:off x="1957388" y="3392488"/>
                <a:ext cx="84138" cy="174625"/>
              </a:xfrm>
              <a:custGeom>
                <a:avLst/>
                <a:gdLst>
                  <a:gd name="T0" fmla="*/ 22 w 44"/>
                  <a:gd name="T1" fmla="*/ 0 h 91"/>
                  <a:gd name="T2" fmla="*/ 44 w 44"/>
                  <a:gd name="T3" fmla="*/ 45 h 91"/>
                  <a:gd name="T4" fmla="*/ 22 w 44"/>
                  <a:gd name="T5" fmla="*/ 91 h 91"/>
                  <a:gd name="T6" fmla="*/ 0 w 44"/>
                  <a:gd name="T7" fmla="*/ 45 h 91"/>
                  <a:gd name="T8" fmla="*/ 22 w 44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1">
                    <a:moveTo>
                      <a:pt x="22" y="0"/>
                    </a:moveTo>
                    <a:cubicBezTo>
                      <a:pt x="35" y="0"/>
                      <a:pt x="44" y="20"/>
                      <a:pt x="44" y="45"/>
                    </a:cubicBezTo>
                    <a:cubicBezTo>
                      <a:pt x="44" y="70"/>
                      <a:pt x="34" y="91"/>
                      <a:pt x="22" y="91"/>
                    </a:cubicBezTo>
                    <a:cubicBezTo>
                      <a:pt x="10" y="91"/>
                      <a:pt x="0" y="70"/>
                      <a:pt x="0" y="45"/>
                    </a:cubicBezTo>
                    <a:cubicBezTo>
                      <a:pt x="0" y="20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7" name="Freeform 64"/>
              <p:cNvSpPr>
                <a:spLocks/>
              </p:cNvSpPr>
              <p:nvPr/>
            </p:nvSpPr>
            <p:spPr bwMode="auto">
              <a:xfrm>
                <a:off x="2014538" y="3462338"/>
                <a:ext cx="255588" cy="127000"/>
              </a:xfrm>
              <a:custGeom>
                <a:avLst/>
                <a:gdLst>
                  <a:gd name="T0" fmla="*/ 3 w 133"/>
                  <a:gd name="T1" fmla="*/ 7 h 66"/>
                  <a:gd name="T2" fmla="*/ 5 w 133"/>
                  <a:gd name="T3" fmla="*/ 6 h 66"/>
                  <a:gd name="T4" fmla="*/ 9 w 133"/>
                  <a:gd name="T5" fmla="*/ 5 h 66"/>
                  <a:gd name="T6" fmla="*/ 24 w 133"/>
                  <a:gd name="T7" fmla="*/ 1 h 66"/>
                  <a:gd name="T8" fmla="*/ 34 w 133"/>
                  <a:gd name="T9" fmla="*/ 0 h 66"/>
                  <a:gd name="T10" fmla="*/ 45 w 133"/>
                  <a:gd name="T11" fmla="*/ 0 h 66"/>
                  <a:gd name="T12" fmla="*/ 58 w 133"/>
                  <a:gd name="T13" fmla="*/ 2 h 66"/>
                  <a:gd name="T14" fmla="*/ 64 w 133"/>
                  <a:gd name="T15" fmla="*/ 3 h 66"/>
                  <a:gd name="T16" fmla="*/ 70 w 133"/>
                  <a:gd name="T17" fmla="*/ 5 h 66"/>
                  <a:gd name="T18" fmla="*/ 76 w 133"/>
                  <a:gd name="T19" fmla="*/ 7 h 66"/>
                  <a:gd name="T20" fmla="*/ 82 w 133"/>
                  <a:gd name="T21" fmla="*/ 9 h 66"/>
                  <a:gd name="T22" fmla="*/ 85 w 133"/>
                  <a:gd name="T23" fmla="*/ 11 h 66"/>
                  <a:gd name="T24" fmla="*/ 88 w 133"/>
                  <a:gd name="T25" fmla="*/ 12 h 66"/>
                  <a:gd name="T26" fmla="*/ 94 w 133"/>
                  <a:gd name="T27" fmla="*/ 15 h 66"/>
                  <a:gd name="T28" fmla="*/ 99 w 133"/>
                  <a:gd name="T29" fmla="*/ 19 h 66"/>
                  <a:gd name="T30" fmla="*/ 102 w 133"/>
                  <a:gd name="T31" fmla="*/ 21 h 66"/>
                  <a:gd name="T32" fmla="*/ 104 w 133"/>
                  <a:gd name="T33" fmla="*/ 22 h 66"/>
                  <a:gd name="T34" fmla="*/ 113 w 133"/>
                  <a:gd name="T35" fmla="*/ 30 h 66"/>
                  <a:gd name="T36" fmla="*/ 120 w 133"/>
                  <a:gd name="T37" fmla="*/ 36 h 66"/>
                  <a:gd name="T38" fmla="*/ 125 w 133"/>
                  <a:gd name="T39" fmla="*/ 42 h 66"/>
                  <a:gd name="T40" fmla="*/ 130 w 133"/>
                  <a:gd name="T41" fmla="*/ 47 h 66"/>
                  <a:gd name="T42" fmla="*/ 130 w 133"/>
                  <a:gd name="T43" fmla="*/ 61 h 66"/>
                  <a:gd name="T44" fmla="*/ 120 w 133"/>
                  <a:gd name="T45" fmla="*/ 62 h 66"/>
                  <a:gd name="T46" fmla="*/ 119 w 133"/>
                  <a:gd name="T47" fmla="*/ 62 h 66"/>
                  <a:gd name="T48" fmla="*/ 119 w 133"/>
                  <a:gd name="T49" fmla="*/ 62 h 66"/>
                  <a:gd name="T50" fmla="*/ 115 w 133"/>
                  <a:gd name="T51" fmla="*/ 57 h 66"/>
                  <a:gd name="T52" fmla="*/ 111 w 133"/>
                  <a:gd name="T53" fmla="*/ 51 h 66"/>
                  <a:gd name="T54" fmla="*/ 105 w 133"/>
                  <a:gd name="T55" fmla="*/ 45 h 66"/>
                  <a:gd name="T56" fmla="*/ 97 w 133"/>
                  <a:gd name="T57" fmla="*/ 38 h 66"/>
                  <a:gd name="T58" fmla="*/ 95 w 133"/>
                  <a:gd name="T59" fmla="*/ 36 h 66"/>
                  <a:gd name="T60" fmla="*/ 93 w 133"/>
                  <a:gd name="T61" fmla="*/ 34 h 66"/>
                  <a:gd name="T62" fmla="*/ 88 w 133"/>
                  <a:gd name="T63" fmla="*/ 31 h 66"/>
                  <a:gd name="T64" fmla="*/ 83 w 133"/>
                  <a:gd name="T65" fmla="*/ 27 h 66"/>
                  <a:gd name="T66" fmla="*/ 81 w 133"/>
                  <a:gd name="T67" fmla="*/ 26 h 66"/>
                  <a:gd name="T68" fmla="*/ 78 w 133"/>
                  <a:gd name="T69" fmla="*/ 24 h 66"/>
                  <a:gd name="T70" fmla="*/ 73 w 133"/>
                  <a:gd name="T71" fmla="*/ 22 h 66"/>
                  <a:gd name="T72" fmla="*/ 67 w 133"/>
                  <a:gd name="T73" fmla="*/ 19 h 66"/>
                  <a:gd name="T74" fmla="*/ 62 w 133"/>
                  <a:gd name="T75" fmla="*/ 17 h 66"/>
                  <a:gd name="T76" fmla="*/ 56 w 133"/>
                  <a:gd name="T77" fmla="*/ 15 h 66"/>
                  <a:gd name="T78" fmla="*/ 45 w 133"/>
                  <a:gd name="T79" fmla="*/ 13 h 66"/>
                  <a:gd name="T80" fmla="*/ 34 w 133"/>
                  <a:gd name="T81" fmla="*/ 12 h 66"/>
                  <a:gd name="T82" fmla="*/ 25 w 133"/>
                  <a:gd name="T83" fmla="*/ 12 h 66"/>
                  <a:gd name="T84" fmla="*/ 10 w 133"/>
                  <a:gd name="T85" fmla="*/ 15 h 66"/>
                  <a:gd name="T86" fmla="*/ 6 w 133"/>
                  <a:gd name="T87" fmla="*/ 16 h 66"/>
                  <a:gd name="T88" fmla="*/ 5 w 133"/>
                  <a:gd name="T89" fmla="*/ 16 h 66"/>
                  <a:gd name="T90" fmla="*/ 5 w 133"/>
                  <a:gd name="T91" fmla="*/ 16 h 66"/>
                  <a:gd name="T92" fmla="*/ 1 w 133"/>
                  <a:gd name="T93" fmla="*/ 12 h 66"/>
                  <a:gd name="T94" fmla="*/ 3 w 133"/>
                  <a:gd name="T9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3" h="66">
                    <a:moveTo>
                      <a:pt x="3" y="7"/>
                    </a:moveTo>
                    <a:cubicBezTo>
                      <a:pt x="3" y="7"/>
                      <a:pt x="4" y="7"/>
                      <a:pt x="5" y="6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12" y="4"/>
                      <a:pt x="18" y="2"/>
                      <a:pt x="24" y="1"/>
                    </a:cubicBezTo>
                    <a:cubicBezTo>
                      <a:pt x="27" y="1"/>
                      <a:pt x="30" y="0"/>
                      <a:pt x="34" y="0"/>
                    </a:cubicBezTo>
                    <a:cubicBezTo>
                      <a:pt x="38" y="0"/>
                      <a:pt x="41" y="0"/>
                      <a:pt x="45" y="0"/>
                    </a:cubicBezTo>
                    <a:cubicBezTo>
                      <a:pt x="49" y="1"/>
                      <a:pt x="53" y="1"/>
                      <a:pt x="58" y="2"/>
                    </a:cubicBezTo>
                    <a:cubicBezTo>
                      <a:pt x="60" y="2"/>
                      <a:pt x="62" y="3"/>
                      <a:pt x="64" y="3"/>
                    </a:cubicBezTo>
                    <a:cubicBezTo>
                      <a:pt x="66" y="4"/>
                      <a:pt x="68" y="4"/>
                      <a:pt x="70" y="5"/>
                    </a:cubicBezTo>
                    <a:cubicBezTo>
                      <a:pt x="72" y="6"/>
                      <a:pt x="74" y="6"/>
                      <a:pt x="76" y="7"/>
                    </a:cubicBezTo>
                    <a:cubicBezTo>
                      <a:pt x="78" y="8"/>
                      <a:pt x="80" y="9"/>
                      <a:pt x="82" y="9"/>
                    </a:cubicBezTo>
                    <a:cubicBezTo>
                      <a:pt x="83" y="10"/>
                      <a:pt x="84" y="10"/>
                      <a:pt x="85" y="11"/>
                    </a:cubicBezTo>
                    <a:cubicBezTo>
                      <a:pt x="86" y="11"/>
                      <a:pt x="87" y="12"/>
                      <a:pt x="88" y="12"/>
                    </a:cubicBezTo>
                    <a:cubicBezTo>
                      <a:pt x="90" y="13"/>
                      <a:pt x="92" y="14"/>
                      <a:pt x="94" y="15"/>
                    </a:cubicBezTo>
                    <a:cubicBezTo>
                      <a:pt x="96" y="17"/>
                      <a:pt x="97" y="18"/>
                      <a:pt x="99" y="19"/>
                    </a:cubicBezTo>
                    <a:cubicBezTo>
                      <a:pt x="100" y="19"/>
                      <a:pt x="101" y="20"/>
                      <a:pt x="102" y="21"/>
                    </a:cubicBezTo>
                    <a:cubicBezTo>
                      <a:pt x="102" y="21"/>
                      <a:pt x="103" y="22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6" y="32"/>
                      <a:pt x="118" y="34"/>
                      <a:pt x="120" y="36"/>
                    </a:cubicBezTo>
                    <a:cubicBezTo>
                      <a:pt x="122" y="39"/>
                      <a:pt x="124" y="40"/>
                      <a:pt x="125" y="42"/>
                    </a:cubicBezTo>
                    <a:cubicBezTo>
                      <a:pt x="128" y="45"/>
                      <a:pt x="130" y="47"/>
                      <a:pt x="130" y="47"/>
                    </a:cubicBezTo>
                    <a:cubicBezTo>
                      <a:pt x="133" y="51"/>
                      <a:pt x="133" y="57"/>
                      <a:pt x="130" y="61"/>
                    </a:cubicBezTo>
                    <a:cubicBezTo>
                      <a:pt x="128" y="66"/>
                      <a:pt x="123" y="66"/>
                      <a:pt x="120" y="62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19" y="62"/>
                      <a:pt x="118" y="60"/>
                      <a:pt x="115" y="57"/>
                    </a:cubicBezTo>
                    <a:cubicBezTo>
                      <a:pt x="114" y="55"/>
                      <a:pt x="113" y="53"/>
                      <a:pt x="111" y="51"/>
                    </a:cubicBezTo>
                    <a:cubicBezTo>
                      <a:pt x="109" y="49"/>
                      <a:pt x="107" y="47"/>
                      <a:pt x="105" y="45"/>
                    </a:cubicBezTo>
                    <a:cubicBezTo>
                      <a:pt x="103" y="42"/>
                      <a:pt x="100" y="40"/>
                      <a:pt x="97" y="38"/>
                    </a:cubicBezTo>
                    <a:cubicBezTo>
                      <a:pt x="97" y="37"/>
                      <a:pt x="96" y="36"/>
                      <a:pt x="95" y="36"/>
                    </a:cubicBezTo>
                    <a:cubicBezTo>
                      <a:pt x="94" y="35"/>
                      <a:pt x="94" y="35"/>
                      <a:pt x="93" y="34"/>
                    </a:cubicBezTo>
                    <a:cubicBezTo>
                      <a:pt x="91" y="33"/>
                      <a:pt x="90" y="32"/>
                      <a:pt x="88" y="31"/>
                    </a:cubicBezTo>
                    <a:cubicBezTo>
                      <a:pt x="87" y="29"/>
                      <a:pt x="85" y="28"/>
                      <a:pt x="83" y="27"/>
                    </a:cubicBezTo>
                    <a:cubicBezTo>
                      <a:pt x="82" y="27"/>
                      <a:pt x="82" y="26"/>
                      <a:pt x="81" y="26"/>
                    </a:cubicBezTo>
                    <a:cubicBezTo>
                      <a:pt x="80" y="25"/>
                      <a:pt x="79" y="25"/>
                      <a:pt x="78" y="24"/>
                    </a:cubicBezTo>
                    <a:cubicBezTo>
                      <a:pt x="76" y="23"/>
                      <a:pt x="75" y="22"/>
                      <a:pt x="73" y="22"/>
                    </a:cubicBezTo>
                    <a:cubicBezTo>
                      <a:pt x="71" y="21"/>
                      <a:pt x="69" y="20"/>
                      <a:pt x="67" y="19"/>
                    </a:cubicBezTo>
                    <a:cubicBezTo>
                      <a:pt x="65" y="18"/>
                      <a:pt x="63" y="18"/>
                      <a:pt x="62" y="17"/>
                    </a:cubicBezTo>
                    <a:cubicBezTo>
                      <a:pt x="60" y="17"/>
                      <a:pt x="58" y="16"/>
                      <a:pt x="56" y="15"/>
                    </a:cubicBezTo>
                    <a:cubicBezTo>
                      <a:pt x="52" y="14"/>
                      <a:pt x="48" y="14"/>
                      <a:pt x="45" y="13"/>
                    </a:cubicBezTo>
                    <a:cubicBezTo>
                      <a:pt x="41" y="13"/>
                      <a:pt x="37" y="12"/>
                      <a:pt x="34" y="12"/>
                    </a:cubicBezTo>
                    <a:cubicBezTo>
                      <a:pt x="31" y="12"/>
                      <a:pt x="27" y="12"/>
                      <a:pt x="25" y="12"/>
                    </a:cubicBezTo>
                    <a:cubicBezTo>
                      <a:pt x="19" y="13"/>
                      <a:pt x="14" y="14"/>
                      <a:pt x="10" y="15"/>
                    </a:cubicBezTo>
                    <a:cubicBezTo>
                      <a:pt x="9" y="15"/>
                      <a:pt x="7" y="15"/>
                      <a:pt x="6" y="16"/>
                    </a:cubicBezTo>
                    <a:cubicBezTo>
                      <a:pt x="6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1" y="15"/>
                      <a:pt x="1" y="12"/>
                    </a:cubicBezTo>
                    <a:cubicBezTo>
                      <a:pt x="0" y="10"/>
                      <a:pt x="1" y="7"/>
                      <a:pt x="3" y="7"/>
                    </a:cubicBezTo>
                    <a:close/>
                  </a:path>
                </a:pathLst>
              </a:custGeom>
              <a:solidFill>
                <a:srgbClr val="673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8" name="Freeform 65"/>
              <p:cNvSpPr>
                <a:spLocks/>
              </p:cNvSpPr>
              <p:nvPr/>
            </p:nvSpPr>
            <p:spPr bwMode="auto">
              <a:xfrm>
                <a:off x="2252663" y="2214563"/>
                <a:ext cx="2533650" cy="2535238"/>
              </a:xfrm>
              <a:custGeom>
                <a:avLst/>
                <a:gdLst>
                  <a:gd name="T0" fmla="*/ 1540 w 1596"/>
                  <a:gd name="T1" fmla="*/ 1597 h 1597"/>
                  <a:gd name="T2" fmla="*/ 0 w 1596"/>
                  <a:gd name="T3" fmla="*/ 33 h 1597"/>
                  <a:gd name="T4" fmla="*/ 33 w 1596"/>
                  <a:gd name="T5" fmla="*/ 0 h 1597"/>
                  <a:gd name="T6" fmla="*/ 1596 w 1596"/>
                  <a:gd name="T7" fmla="*/ 1541 h 1597"/>
                  <a:gd name="T8" fmla="*/ 1540 w 1596"/>
                  <a:gd name="T9" fmla="*/ 1597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6" h="1597">
                    <a:moveTo>
                      <a:pt x="1540" y="1597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1596" y="1541"/>
                    </a:lnTo>
                    <a:lnTo>
                      <a:pt x="1540" y="15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9" name="Freeform 66"/>
              <p:cNvSpPr>
                <a:spLocks/>
              </p:cNvSpPr>
              <p:nvPr/>
            </p:nvSpPr>
            <p:spPr bwMode="auto">
              <a:xfrm>
                <a:off x="2662238" y="2151063"/>
                <a:ext cx="1803400" cy="3079750"/>
              </a:xfrm>
              <a:custGeom>
                <a:avLst/>
                <a:gdLst>
                  <a:gd name="T0" fmla="*/ 1068 w 1136"/>
                  <a:gd name="T1" fmla="*/ 1940 h 1940"/>
                  <a:gd name="T2" fmla="*/ 0 w 1136"/>
                  <a:gd name="T3" fmla="*/ 23 h 1940"/>
                  <a:gd name="T4" fmla="*/ 40 w 1136"/>
                  <a:gd name="T5" fmla="*/ 0 h 1940"/>
                  <a:gd name="T6" fmla="*/ 1136 w 1136"/>
                  <a:gd name="T7" fmla="*/ 1902 h 1940"/>
                  <a:gd name="T8" fmla="*/ 1068 w 1136"/>
                  <a:gd name="T9" fmla="*/ 1940 h 1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6" h="1940">
                    <a:moveTo>
                      <a:pt x="1068" y="1940"/>
                    </a:moveTo>
                    <a:lnTo>
                      <a:pt x="0" y="23"/>
                    </a:lnTo>
                    <a:lnTo>
                      <a:pt x="40" y="0"/>
                    </a:lnTo>
                    <a:lnTo>
                      <a:pt x="1136" y="1902"/>
                    </a:lnTo>
                    <a:lnTo>
                      <a:pt x="1068" y="19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0" name="Freeform 67"/>
              <p:cNvSpPr>
                <a:spLocks/>
              </p:cNvSpPr>
              <p:nvPr/>
            </p:nvSpPr>
            <p:spPr bwMode="auto">
              <a:xfrm>
                <a:off x="4333875" y="4298950"/>
                <a:ext cx="344488" cy="342900"/>
              </a:xfrm>
              <a:custGeom>
                <a:avLst/>
                <a:gdLst>
                  <a:gd name="T0" fmla="*/ 163 w 217"/>
                  <a:gd name="T1" fmla="*/ 216 h 216"/>
                  <a:gd name="T2" fmla="*/ 0 w 217"/>
                  <a:gd name="T3" fmla="*/ 50 h 216"/>
                  <a:gd name="T4" fmla="*/ 54 w 217"/>
                  <a:gd name="T5" fmla="*/ 0 h 216"/>
                  <a:gd name="T6" fmla="*/ 217 w 217"/>
                  <a:gd name="T7" fmla="*/ 161 h 216"/>
                  <a:gd name="T8" fmla="*/ 163 w 217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163" y="216"/>
                    </a:moveTo>
                    <a:lnTo>
                      <a:pt x="0" y="50"/>
                    </a:lnTo>
                    <a:lnTo>
                      <a:pt x="54" y="0"/>
                    </a:lnTo>
                    <a:lnTo>
                      <a:pt x="217" y="161"/>
                    </a:lnTo>
                    <a:lnTo>
                      <a:pt x="163" y="216"/>
                    </a:lnTo>
                    <a:close/>
                  </a:path>
                </a:pathLst>
              </a:custGeom>
              <a:solidFill>
                <a:srgbClr val="BE0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1" name="Freeform 68"/>
              <p:cNvSpPr>
                <a:spLocks/>
              </p:cNvSpPr>
              <p:nvPr/>
            </p:nvSpPr>
            <p:spPr bwMode="auto">
              <a:xfrm>
                <a:off x="4008438" y="4548188"/>
                <a:ext cx="315913" cy="434975"/>
              </a:xfrm>
              <a:custGeom>
                <a:avLst/>
                <a:gdLst>
                  <a:gd name="T0" fmla="*/ 63 w 199"/>
                  <a:gd name="T1" fmla="*/ 0 h 274"/>
                  <a:gd name="T2" fmla="*/ 199 w 199"/>
                  <a:gd name="T3" fmla="*/ 239 h 274"/>
                  <a:gd name="T4" fmla="*/ 133 w 199"/>
                  <a:gd name="T5" fmla="*/ 274 h 274"/>
                  <a:gd name="T6" fmla="*/ 0 w 199"/>
                  <a:gd name="T7" fmla="*/ 36 h 274"/>
                  <a:gd name="T8" fmla="*/ 63 w 199"/>
                  <a:gd name="T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74">
                    <a:moveTo>
                      <a:pt x="63" y="0"/>
                    </a:moveTo>
                    <a:lnTo>
                      <a:pt x="199" y="239"/>
                    </a:lnTo>
                    <a:lnTo>
                      <a:pt x="133" y="274"/>
                    </a:lnTo>
                    <a:lnTo>
                      <a:pt x="0" y="3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BE0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2" name="Freeform 69"/>
              <p:cNvSpPr>
                <a:spLocks/>
              </p:cNvSpPr>
              <p:nvPr/>
            </p:nvSpPr>
            <p:spPr bwMode="auto">
              <a:xfrm>
                <a:off x="4510088" y="4471988"/>
                <a:ext cx="127000" cy="125413"/>
              </a:xfrm>
              <a:custGeom>
                <a:avLst/>
                <a:gdLst>
                  <a:gd name="T0" fmla="*/ 54 w 80"/>
                  <a:gd name="T1" fmla="*/ 0 h 79"/>
                  <a:gd name="T2" fmla="*/ 80 w 80"/>
                  <a:gd name="T3" fmla="*/ 26 h 79"/>
                  <a:gd name="T4" fmla="*/ 25 w 80"/>
                  <a:gd name="T5" fmla="*/ 79 h 79"/>
                  <a:gd name="T6" fmla="*/ 0 w 80"/>
                  <a:gd name="T7" fmla="*/ 54 h 79"/>
                  <a:gd name="T8" fmla="*/ 54 w 8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54" y="0"/>
                    </a:moveTo>
                    <a:lnTo>
                      <a:pt x="80" y="26"/>
                    </a:lnTo>
                    <a:lnTo>
                      <a:pt x="25" y="79"/>
                    </a:lnTo>
                    <a:lnTo>
                      <a:pt x="0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EC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3" name="Freeform 70"/>
              <p:cNvSpPr>
                <a:spLocks/>
              </p:cNvSpPr>
              <p:nvPr/>
            </p:nvSpPr>
            <p:spPr bwMode="auto">
              <a:xfrm>
                <a:off x="4162425" y="4824413"/>
                <a:ext cx="133350" cy="112713"/>
              </a:xfrm>
              <a:custGeom>
                <a:avLst/>
                <a:gdLst>
                  <a:gd name="T0" fmla="*/ 19 w 84"/>
                  <a:gd name="T1" fmla="*/ 71 h 71"/>
                  <a:gd name="T2" fmla="*/ 0 w 84"/>
                  <a:gd name="T3" fmla="*/ 36 h 71"/>
                  <a:gd name="T4" fmla="*/ 65 w 84"/>
                  <a:gd name="T5" fmla="*/ 0 h 71"/>
                  <a:gd name="T6" fmla="*/ 84 w 84"/>
                  <a:gd name="T7" fmla="*/ 33 h 71"/>
                  <a:gd name="T8" fmla="*/ 19 w 8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1">
                    <a:moveTo>
                      <a:pt x="19" y="71"/>
                    </a:moveTo>
                    <a:lnTo>
                      <a:pt x="0" y="36"/>
                    </a:lnTo>
                    <a:lnTo>
                      <a:pt x="65" y="0"/>
                    </a:lnTo>
                    <a:lnTo>
                      <a:pt x="84" y="33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DEC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6540712" y="2313418"/>
            <a:ext cx="6985000" cy="6037263"/>
            <a:chOff x="6263165" y="1729357"/>
            <a:chExt cx="6985000" cy="6037263"/>
          </a:xfrm>
        </p:grpSpPr>
        <p:sp>
          <p:nvSpPr>
            <p:cNvPr id="2223" name="Freeform 225"/>
            <p:cNvSpPr>
              <a:spLocks noEditPoints="1"/>
            </p:cNvSpPr>
            <p:nvPr/>
          </p:nvSpPr>
          <p:spPr bwMode="auto">
            <a:xfrm rot="14636279">
              <a:off x="6737033" y="1255489"/>
              <a:ext cx="6037263" cy="6985000"/>
            </a:xfrm>
            <a:custGeom>
              <a:avLst/>
              <a:gdLst>
                <a:gd name="T0" fmla="*/ 2789 w 2860"/>
                <a:gd name="T1" fmla="*/ 1940 h 3309"/>
                <a:gd name="T2" fmla="*/ 1828 w 2860"/>
                <a:gd name="T3" fmla="*/ 178 h 3309"/>
                <a:gd name="T4" fmla="*/ 1463 w 2860"/>
                <a:gd name="T5" fmla="*/ 71 h 3309"/>
                <a:gd name="T6" fmla="*/ 821 w 2860"/>
                <a:gd name="T7" fmla="*/ 421 h 3309"/>
                <a:gd name="T8" fmla="*/ 179 w 2860"/>
                <a:gd name="T9" fmla="*/ 771 h 3309"/>
                <a:gd name="T10" fmla="*/ 71 w 2860"/>
                <a:gd name="T11" fmla="*/ 1137 h 3309"/>
                <a:gd name="T12" fmla="*/ 1032 w 2860"/>
                <a:gd name="T13" fmla="*/ 2898 h 3309"/>
                <a:gd name="T14" fmla="*/ 1398 w 2860"/>
                <a:gd name="T15" fmla="*/ 3006 h 3309"/>
                <a:gd name="T16" fmla="*/ 1701 w 2860"/>
                <a:gd name="T17" fmla="*/ 2841 h 3309"/>
                <a:gd name="T18" fmla="*/ 2066 w 2860"/>
                <a:gd name="T19" fmla="*/ 2896 h 3309"/>
                <a:gd name="T20" fmla="*/ 2085 w 2860"/>
                <a:gd name="T21" fmla="*/ 3205 h 3309"/>
                <a:gd name="T22" fmla="*/ 2364 w 2860"/>
                <a:gd name="T23" fmla="*/ 3250 h 3309"/>
                <a:gd name="T24" fmla="*/ 2477 w 2860"/>
                <a:gd name="T25" fmla="*/ 2991 h 3309"/>
                <a:gd name="T26" fmla="*/ 2228 w 2860"/>
                <a:gd name="T27" fmla="*/ 2808 h 3309"/>
                <a:gd name="T28" fmla="*/ 2371 w 2860"/>
                <a:gd name="T29" fmla="*/ 2476 h 3309"/>
                <a:gd name="T30" fmla="*/ 2682 w 2860"/>
                <a:gd name="T31" fmla="*/ 2306 h 3309"/>
                <a:gd name="T32" fmla="*/ 2789 w 2860"/>
                <a:gd name="T33" fmla="*/ 1940 h 3309"/>
                <a:gd name="T34" fmla="*/ 2243 w 2860"/>
                <a:gd name="T35" fmla="*/ 3028 h 3309"/>
                <a:gd name="T36" fmla="*/ 2335 w 2860"/>
                <a:gd name="T37" fmla="*/ 3055 h 3309"/>
                <a:gd name="T38" fmla="*/ 2308 w 2860"/>
                <a:gd name="T39" fmla="*/ 3147 h 3309"/>
                <a:gd name="T40" fmla="*/ 2216 w 2860"/>
                <a:gd name="T41" fmla="*/ 3120 h 3309"/>
                <a:gd name="T42" fmla="*/ 2243 w 2860"/>
                <a:gd name="T43" fmla="*/ 3028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60" h="3309">
                  <a:moveTo>
                    <a:pt x="2789" y="1940"/>
                  </a:moveTo>
                  <a:cubicBezTo>
                    <a:pt x="1828" y="178"/>
                    <a:pt x="1828" y="178"/>
                    <a:pt x="1828" y="178"/>
                  </a:cubicBezTo>
                  <a:cubicBezTo>
                    <a:pt x="1757" y="48"/>
                    <a:pt x="1593" y="0"/>
                    <a:pt x="1463" y="71"/>
                  </a:cubicBezTo>
                  <a:cubicBezTo>
                    <a:pt x="821" y="421"/>
                    <a:pt x="821" y="421"/>
                    <a:pt x="821" y="421"/>
                  </a:cubicBezTo>
                  <a:cubicBezTo>
                    <a:pt x="179" y="771"/>
                    <a:pt x="179" y="771"/>
                    <a:pt x="179" y="771"/>
                  </a:cubicBezTo>
                  <a:cubicBezTo>
                    <a:pt x="49" y="842"/>
                    <a:pt x="0" y="1006"/>
                    <a:pt x="71" y="1137"/>
                  </a:cubicBezTo>
                  <a:cubicBezTo>
                    <a:pt x="1032" y="2898"/>
                    <a:pt x="1032" y="2898"/>
                    <a:pt x="1032" y="2898"/>
                  </a:cubicBezTo>
                  <a:cubicBezTo>
                    <a:pt x="1103" y="3029"/>
                    <a:pt x="1268" y="3077"/>
                    <a:pt x="1398" y="3006"/>
                  </a:cubicBezTo>
                  <a:cubicBezTo>
                    <a:pt x="1701" y="2841"/>
                    <a:pt x="1701" y="2841"/>
                    <a:pt x="1701" y="2841"/>
                  </a:cubicBezTo>
                  <a:cubicBezTo>
                    <a:pt x="1826" y="2773"/>
                    <a:pt x="1974" y="2727"/>
                    <a:pt x="2066" y="2896"/>
                  </a:cubicBezTo>
                  <a:cubicBezTo>
                    <a:pt x="2141" y="3034"/>
                    <a:pt x="2029" y="3101"/>
                    <a:pt x="2085" y="3205"/>
                  </a:cubicBezTo>
                  <a:cubicBezTo>
                    <a:pt x="2131" y="3289"/>
                    <a:pt x="2256" y="3309"/>
                    <a:pt x="2364" y="3250"/>
                  </a:cubicBezTo>
                  <a:cubicBezTo>
                    <a:pt x="2472" y="3191"/>
                    <a:pt x="2523" y="3075"/>
                    <a:pt x="2477" y="2991"/>
                  </a:cubicBezTo>
                  <a:cubicBezTo>
                    <a:pt x="2421" y="2888"/>
                    <a:pt x="2303" y="2945"/>
                    <a:pt x="2228" y="2808"/>
                  </a:cubicBezTo>
                  <a:cubicBezTo>
                    <a:pt x="2136" y="2640"/>
                    <a:pt x="2247" y="2543"/>
                    <a:pt x="2371" y="2476"/>
                  </a:cubicBezTo>
                  <a:cubicBezTo>
                    <a:pt x="2682" y="2306"/>
                    <a:pt x="2682" y="2306"/>
                    <a:pt x="2682" y="2306"/>
                  </a:cubicBezTo>
                  <a:cubicBezTo>
                    <a:pt x="2812" y="2235"/>
                    <a:pt x="2860" y="2070"/>
                    <a:pt x="2789" y="1940"/>
                  </a:cubicBezTo>
                  <a:close/>
                  <a:moveTo>
                    <a:pt x="2243" y="3028"/>
                  </a:moveTo>
                  <a:cubicBezTo>
                    <a:pt x="2276" y="3010"/>
                    <a:pt x="2317" y="3022"/>
                    <a:pt x="2335" y="3055"/>
                  </a:cubicBezTo>
                  <a:cubicBezTo>
                    <a:pt x="2353" y="3088"/>
                    <a:pt x="2341" y="3129"/>
                    <a:pt x="2308" y="3147"/>
                  </a:cubicBezTo>
                  <a:cubicBezTo>
                    <a:pt x="2275" y="3165"/>
                    <a:pt x="2234" y="3153"/>
                    <a:pt x="2216" y="3120"/>
                  </a:cubicBezTo>
                  <a:cubicBezTo>
                    <a:pt x="2198" y="3087"/>
                    <a:pt x="2210" y="3046"/>
                    <a:pt x="2243" y="302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98"/>
            <p:cNvSpPr>
              <a:spLocks/>
            </p:cNvSpPr>
            <p:nvPr/>
          </p:nvSpPr>
          <p:spPr bwMode="auto">
            <a:xfrm rot="14636279">
              <a:off x="10388590" y="4386453"/>
              <a:ext cx="1397000" cy="1401763"/>
            </a:xfrm>
            <a:custGeom>
              <a:avLst/>
              <a:gdLst>
                <a:gd name="T0" fmla="*/ 711 w 800"/>
                <a:gd name="T1" fmla="*/ 79 h 803"/>
                <a:gd name="T2" fmla="*/ 139 w 800"/>
                <a:gd name="T3" fmla="*/ 450 h 803"/>
                <a:gd name="T4" fmla="*/ 162 w 800"/>
                <a:gd name="T5" fmla="*/ 476 h 803"/>
                <a:gd name="T6" fmla="*/ 175 w 800"/>
                <a:gd name="T7" fmla="*/ 689 h 803"/>
                <a:gd name="T8" fmla="*/ 388 w 800"/>
                <a:gd name="T9" fmla="*/ 674 h 803"/>
                <a:gd name="T10" fmla="*/ 417 w 800"/>
                <a:gd name="T11" fmla="*/ 693 h 803"/>
                <a:gd name="T12" fmla="*/ 711 w 800"/>
                <a:gd name="T13" fmla="*/ 7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03">
                  <a:moveTo>
                    <a:pt x="711" y="79"/>
                  </a:moveTo>
                  <a:cubicBezTo>
                    <a:pt x="622" y="0"/>
                    <a:pt x="0" y="225"/>
                    <a:pt x="139" y="450"/>
                  </a:cubicBezTo>
                  <a:cubicBezTo>
                    <a:pt x="146" y="460"/>
                    <a:pt x="153" y="468"/>
                    <a:pt x="162" y="476"/>
                  </a:cubicBezTo>
                  <a:cubicBezTo>
                    <a:pt x="122" y="558"/>
                    <a:pt x="124" y="644"/>
                    <a:pt x="175" y="689"/>
                  </a:cubicBezTo>
                  <a:cubicBezTo>
                    <a:pt x="226" y="734"/>
                    <a:pt x="312" y="725"/>
                    <a:pt x="388" y="674"/>
                  </a:cubicBezTo>
                  <a:cubicBezTo>
                    <a:pt x="396" y="682"/>
                    <a:pt x="406" y="689"/>
                    <a:pt x="417" y="693"/>
                  </a:cubicBezTo>
                  <a:cubicBezTo>
                    <a:pt x="658" y="803"/>
                    <a:pt x="800" y="157"/>
                    <a:pt x="711" y="79"/>
                  </a:cubicBezTo>
                  <a:close/>
                </a:path>
              </a:pathLst>
            </a:custGeom>
            <a:solidFill>
              <a:srgbClr val="8BB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 rot="14636279">
              <a:off x="10465556" y="4431572"/>
              <a:ext cx="1033462" cy="1168400"/>
            </a:xfrm>
            <a:custGeom>
              <a:avLst/>
              <a:gdLst>
                <a:gd name="T0" fmla="*/ 544 w 592"/>
                <a:gd name="T1" fmla="*/ 48 h 669"/>
                <a:gd name="T2" fmla="*/ 78 w 592"/>
                <a:gd name="T3" fmla="*/ 175 h 669"/>
                <a:gd name="T4" fmla="*/ 410 w 592"/>
                <a:gd name="T5" fmla="*/ 113 h 669"/>
                <a:gd name="T6" fmla="*/ 209 w 592"/>
                <a:gd name="T7" fmla="*/ 251 h 669"/>
                <a:gd name="T8" fmla="*/ 194 w 592"/>
                <a:gd name="T9" fmla="*/ 288 h 669"/>
                <a:gd name="T10" fmla="*/ 220 w 592"/>
                <a:gd name="T11" fmla="*/ 367 h 669"/>
                <a:gd name="T12" fmla="*/ 131 w 592"/>
                <a:gd name="T13" fmla="*/ 525 h 669"/>
                <a:gd name="T14" fmla="*/ 326 w 592"/>
                <a:gd name="T15" fmla="*/ 393 h 669"/>
                <a:gd name="T16" fmla="*/ 354 w 592"/>
                <a:gd name="T17" fmla="*/ 400 h 669"/>
                <a:gd name="T18" fmla="*/ 494 w 592"/>
                <a:gd name="T19" fmla="*/ 209 h 669"/>
                <a:gd name="T20" fmla="*/ 508 w 592"/>
                <a:gd name="T21" fmla="*/ 461 h 669"/>
                <a:gd name="T22" fmla="*/ 544 w 592"/>
                <a:gd name="T23" fmla="*/ 4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2" h="669">
                  <a:moveTo>
                    <a:pt x="544" y="48"/>
                  </a:moveTo>
                  <a:cubicBezTo>
                    <a:pt x="490" y="0"/>
                    <a:pt x="235" y="65"/>
                    <a:pt x="78" y="175"/>
                  </a:cubicBezTo>
                  <a:cubicBezTo>
                    <a:pt x="183" y="115"/>
                    <a:pt x="375" y="63"/>
                    <a:pt x="410" y="113"/>
                  </a:cubicBezTo>
                  <a:cubicBezTo>
                    <a:pt x="450" y="171"/>
                    <a:pt x="297" y="209"/>
                    <a:pt x="209" y="251"/>
                  </a:cubicBezTo>
                  <a:cubicBezTo>
                    <a:pt x="122" y="293"/>
                    <a:pt x="94" y="318"/>
                    <a:pt x="194" y="288"/>
                  </a:cubicBezTo>
                  <a:cubicBezTo>
                    <a:pt x="294" y="258"/>
                    <a:pt x="306" y="269"/>
                    <a:pt x="220" y="367"/>
                  </a:cubicBezTo>
                  <a:cubicBezTo>
                    <a:pt x="134" y="465"/>
                    <a:pt x="0" y="669"/>
                    <a:pt x="131" y="525"/>
                  </a:cubicBezTo>
                  <a:cubicBezTo>
                    <a:pt x="263" y="382"/>
                    <a:pt x="336" y="306"/>
                    <a:pt x="326" y="393"/>
                  </a:cubicBezTo>
                  <a:cubicBezTo>
                    <a:pt x="317" y="481"/>
                    <a:pt x="304" y="559"/>
                    <a:pt x="354" y="400"/>
                  </a:cubicBezTo>
                  <a:cubicBezTo>
                    <a:pt x="403" y="241"/>
                    <a:pt x="423" y="213"/>
                    <a:pt x="494" y="209"/>
                  </a:cubicBezTo>
                  <a:cubicBezTo>
                    <a:pt x="564" y="204"/>
                    <a:pt x="567" y="306"/>
                    <a:pt x="508" y="461"/>
                  </a:cubicBezTo>
                  <a:cubicBezTo>
                    <a:pt x="573" y="296"/>
                    <a:pt x="592" y="90"/>
                    <a:pt x="544" y="48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00"/>
            <p:cNvSpPr>
              <a:spLocks/>
            </p:cNvSpPr>
            <p:nvPr/>
          </p:nvSpPr>
          <p:spPr bwMode="auto">
            <a:xfrm rot="14636279">
              <a:off x="10074153" y="6248791"/>
              <a:ext cx="476250" cy="477838"/>
            </a:xfrm>
            <a:custGeom>
              <a:avLst/>
              <a:gdLst>
                <a:gd name="T0" fmla="*/ 194 w 273"/>
                <a:gd name="T1" fmla="*/ 241 h 273"/>
                <a:gd name="T2" fmla="*/ 242 w 273"/>
                <a:gd name="T3" fmla="*/ 79 h 273"/>
                <a:gd name="T4" fmla="*/ 80 w 273"/>
                <a:gd name="T5" fmla="*/ 31 h 273"/>
                <a:gd name="T6" fmla="*/ 32 w 273"/>
                <a:gd name="T7" fmla="*/ 194 h 273"/>
                <a:gd name="T8" fmla="*/ 194 w 273"/>
                <a:gd name="T9" fmla="*/ 2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73">
                  <a:moveTo>
                    <a:pt x="194" y="241"/>
                  </a:moveTo>
                  <a:cubicBezTo>
                    <a:pt x="252" y="210"/>
                    <a:pt x="273" y="137"/>
                    <a:pt x="242" y="79"/>
                  </a:cubicBezTo>
                  <a:cubicBezTo>
                    <a:pt x="210" y="21"/>
                    <a:pt x="137" y="0"/>
                    <a:pt x="80" y="31"/>
                  </a:cubicBezTo>
                  <a:cubicBezTo>
                    <a:pt x="22" y="63"/>
                    <a:pt x="0" y="136"/>
                    <a:pt x="32" y="194"/>
                  </a:cubicBezTo>
                  <a:cubicBezTo>
                    <a:pt x="63" y="252"/>
                    <a:pt x="136" y="273"/>
                    <a:pt x="194" y="241"/>
                  </a:cubicBezTo>
                  <a:close/>
                </a:path>
              </a:pathLst>
            </a:custGeom>
            <a:solidFill>
              <a:srgbClr val="CF7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01"/>
            <p:cNvSpPr>
              <a:spLocks/>
            </p:cNvSpPr>
            <p:nvPr/>
          </p:nvSpPr>
          <p:spPr bwMode="auto">
            <a:xfrm rot="14636279">
              <a:off x="10088886" y="6263953"/>
              <a:ext cx="446087" cy="446088"/>
            </a:xfrm>
            <a:custGeom>
              <a:avLst/>
              <a:gdLst>
                <a:gd name="T0" fmla="*/ 182 w 256"/>
                <a:gd name="T1" fmla="*/ 226 h 255"/>
                <a:gd name="T2" fmla="*/ 226 w 256"/>
                <a:gd name="T3" fmla="*/ 74 h 255"/>
                <a:gd name="T4" fmla="*/ 74 w 256"/>
                <a:gd name="T5" fmla="*/ 29 h 255"/>
                <a:gd name="T6" fmla="*/ 30 w 256"/>
                <a:gd name="T7" fmla="*/ 181 h 255"/>
                <a:gd name="T8" fmla="*/ 182 w 256"/>
                <a:gd name="T9" fmla="*/ 22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5">
                  <a:moveTo>
                    <a:pt x="182" y="226"/>
                  </a:moveTo>
                  <a:cubicBezTo>
                    <a:pt x="236" y="196"/>
                    <a:pt x="256" y="128"/>
                    <a:pt x="226" y="74"/>
                  </a:cubicBezTo>
                  <a:cubicBezTo>
                    <a:pt x="197" y="20"/>
                    <a:pt x="128" y="0"/>
                    <a:pt x="74" y="29"/>
                  </a:cubicBezTo>
                  <a:cubicBezTo>
                    <a:pt x="20" y="59"/>
                    <a:pt x="0" y="127"/>
                    <a:pt x="30" y="181"/>
                  </a:cubicBezTo>
                  <a:cubicBezTo>
                    <a:pt x="59" y="235"/>
                    <a:pt x="127" y="255"/>
                    <a:pt x="182" y="226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02"/>
            <p:cNvSpPr>
              <a:spLocks/>
            </p:cNvSpPr>
            <p:nvPr/>
          </p:nvSpPr>
          <p:spPr bwMode="auto">
            <a:xfrm rot="14636279">
              <a:off x="10156259" y="6332055"/>
              <a:ext cx="312737" cy="312738"/>
            </a:xfrm>
            <a:custGeom>
              <a:avLst/>
              <a:gdLst>
                <a:gd name="T0" fmla="*/ 127 w 179"/>
                <a:gd name="T1" fmla="*/ 158 h 179"/>
                <a:gd name="T2" fmla="*/ 159 w 179"/>
                <a:gd name="T3" fmla="*/ 52 h 179"/>
                <a:gd name="T4" fmla="*/ 52 w 179"/>
                <a:gd name="T5" fmla="*/ 21 h 179"/>
                <a:gd name="T6" fmla="*/ 21 w 179"/>
                <a:gd name="T7" fmla="*/ 127 h 179"/>
                <a:gd name="T8" fmla="*/ 127 w 179"/>
                <a:gd name="T9" fmla="*/ 15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9">
                  <a:moveTo>
                    <a:pt x="127" y="158"/>
                  </a:moveTo>
                  <a:cubicBezTo>
                    <a:pt x="165" y="138"/>
                    <a:pt x="179" y="90"/>
                    <a:pt x="159" y="52"/>
                  </a:cubicBezTo>
                  <a:cubicBezTo>
                    <a:pt x="138" y="14"/>
                    <a:pt x="90" y="0"/>
                    <a:pt x="52" y="21"/>
                  </a:cubicBezTo>
                  <a:cubicBezTo>
                    <a:pt x="14" y="41"/>
                    <a:pt x="0" y="89"/>
                    <a:pt x="21" y="127"/>
                  </a:cubicBezTo>
                  <a:cubicBezTo>
                    <a:pt x="42" y="165"/>
                    <a:pt x="90" y="179"/>
                    <a:pt x="127" y="158"/>
                  </a:cubicBezTo>
                  <a:close/>
                </a:path>
              </a:pathLst>
            </a:custGeom>
            <a:solidFill>
              <a:srgbClr val="FC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03"/>
            <p:cNvSpPr>
              <a:spLocks/>
            </p:cNvSpPr>
            <p:nvPr/>
          </p:nvSpPr>
          <p:spPr bwMode="auto">
            <a:xfrm rot="14636279">
              <a:off x="10222236" y="6397303"/>
              <a:ext cx="179387" cy="179388"/>
            </a:xfrm>
            <a:custGeom>
              <a:avLst/>
              <a:gdLst>
                <a:gd name="T0" fmla="*/ 72 w 102"/>
                <a:gd name="T1" fmla="*/ 91 h 103"/>
                <a:gd name="T2" fmla="*/ 90 w 102"/>
                <a:gd name="T3" fmla="*/ 30 h 103"/>
                <a:gd name="T4" fmla="*/ 29 w 102"/>
                <a:gd name="T5" fmla="*/ 12 h 103"/>
                <a:gd name="T6" fmla="*/ 12 w 102"/>
                <a:gd name="T7" fmla="*/ 73 h 103"/>
                <a:gd name="T8" fmla="*/ 72 w 102"/>
                <a:gd name="T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72" y="91"/>
                  </a:moveTo>
                  <a:cubicBezTo>
                    <a:pt x="94" y="79"/>
                    <a:pt x="102" y="52"/>
                    <a:pt x="90" y="30"/>
                  </a:cubicBezTo>
                  <a:cubicBezTo>
                    <a:pt x="79" y="8"/>
                    <a:pt x="51" y="0"/>
                    <a:pt x="29" y="12"/>
                  </a:cubicBezTo>
                  <a:cubicBezTo>
                    <a:pt x="8" y="24"/>
                    <a:pt x="0" y="51"/>
                    <a:pt x="12" y="73"/>
                  </a:cubicBezTo>
                  <a:cubicBezTo>
                    <a:pt x="23" y="95"/>
                    <a:pt x="51" y="103"/>
                    <a:pt x="72" y="9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04"/>
            <p:cNvSpPr>
              <a:spLocks/>
            </p:cNvSpPr>
            <p:nvPr/>
          </p:nvSpPr>
          <p:spPr bwMode="auto">
            <a:xfrm rot="14636279">
              <a:off x="9653131" y="6281040"/>
              <a:ext cx="477837" cy="476250"/>
            </a:xfrm>
            <a:custGeom>
              <a:avLst/>
              <a:gdLst>
                <a:gd name="T0" fmla="*/ 194 w 274"/>
                <a:gd name="T1" fmla="*/ 241 h 273"/>
                <a:gd name="T2" fmla="*/ 242 w 274"/>
                <a:gd name="T3" fmla="*/ 79 h 273"/>
                <a:gd name="T4" fmla="*/ 80 w 274"/>
                <a:gd name="T5" fmla="*/ 31 h 273"/>
                <a:gd name="T6" fmla="*/ 32 w 274"/>
                <a:gd name="T7" fmla="*/ 194 h 273"/>
                <a:gd name="T8" fmla="*/ 194 w 274"/>
                <a:gd name="T9" fmla="*/ 2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194" y="241"/>
                  </a:moveTo>
                  <a:cubicBezTo>
                    <a:pt x="252" y="210"/>
                    <a:pt x="274" y="137"/>
                    <a:pt x="242" y="79"/>
                  </a:cubicBezTo>
                  <a:cubicBezTo>
                    <a:pt x="210" y="21"/>
                    <a:pt x="138" y="0"/>
                    <a:pt x="80" y="31"/>
                  </a:cubicBezTo>
                  <a:cubicBezTo>
                    <a:pt x="22" y="63"/>
                    <a:pt x="0" y="136"/>
                    <a:pt x="32" y="194"/>
                  </a:cubicBezTo>
                  <a:cubicBezTo>
                    <a:pt x="64" y="252"/>
                    <a:pt x="136" y="273"/>
                    <a:pt x="194" y="241"/>
                  </a:cubicBezTo>
                  <a:close/>
                </a:path>
              </a:pathLst>
            </a:custGeom>
            <a:solidFill>
              <a:srgbClr val="CF7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05"/>
            <p:cNvSpPr>
              <a:spLocks/>
            </p:cNvSpPr>
            <p:nvPr/>
          </p:nvSpPr>
          <p:spPr bwMode="auto">
            <a:xfrm rot="14636279">
              <a:off x="9668561" y="6297628"/>
              <a:ext cx="447675" cy="444500"/>
            </a:xfrm>
            <a:custGeom>
              <a:avLst/>
              <a:gdLst>
                <a:gd name="T0" fmla="*/ 182 w 256"/>
                <a:gd name="T1" fmla="*/ 226 h 255"/>
                <a:gd name="T2" fmla="*/ 226 w 256"/>
                <a:gd name="T3" fmla="*/ 74 h 255"/>
                <a:gd name="T4" fmla="*/ 74 w 256"/>
                <a:gd name="T5" fmla="*/ 29 h 255"/>
                <a:gd name="T6" fmla="*/ 30 w 256"/>
                <a:gd name="T7" fmla="*/ 181 h 255"/>
                <a:gd name="T8" fmla="*/ 182 w 256"/>
                <a:gd name="T9" fmla="*/ 22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5">
                  <a:moveTo>
                    <a:pt x="182" y="226"/>
                  </a:moveTo>
                  <a:cubicBezTo>
                    <a:pt x="236" y="196"/>
                    <a:pt x="256" y="128"/>
                    <a:pt x="226" y="74"/>
                  </a:cubicBezTo>
                  <a:cubicBezTo>
                    <a:pt x="197" y="20"/>
                    <a:pt x="129" y="0"/>
                    <a:pt x="74" y="29"/>
                  </a:cubicBezTo>
                  <a:cubicBezTo>
                    <a:pt x="20" y="59"/>
                    <a:pt x="0" y="127"/>
                    <a:pt x="30" y="181"/>
                  </a:cubicBezTo>
                  <a:cubicBezTo>
                    <a:pt x="59" y="235"/>
                    <a:pt x="127" y="255"/>
                    <a:pt x="182" y="226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06"/>
            <p:cNvSpPr>
              <a:spLocks/>
            </p:cNvSpPr>
            <p:nvPr/>
          </p:nvSpPr>
          <p:spPr bwMode="auto">
            <a:xfrm rot="14636279">
              <a:off x="9734522" y="6363858"/>
              <a:ext cx="314325" cy="312738"/>
            </a:xfrm>
            <a:custGeom>
              <a:avLst/>
              <a:gdLst>
                <a:gd name="T0" fmla="*/ 128 w 180"/>
                <a:gd name="T1" fmla="*/ 158 h 179"/>
                <a:gd name="T2" fmla="*/ 159 w 180"/>
                <a:gd name="T3" fmla="*/ 52 h 179"/>
                <a:gd name="T4" fmla="*/ 52 w 180"/>
                <a:gd name="T5" fmla="*/ 21 h 179"/>
                <a:gd name="T6" fmla="*/ 21 w 180"/>
                <a:gd name="T7" fmla="*/ 127 h 179"/>
                <a:gd name="T8" fmla="*/ 128 w 180"/>
                <a:gd name="T9" fmla="*/ 15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79">
                  <a:moveTo>
                    <a:pt x="128" y="158"/>
                  </a:moveTo>
                  <a:cubicBezTo>
                    <a:pt x="165" y="138"/>
                    <a:pt x="180" y="90"/>
                    <a:pt x="159" y="52"/>
                  </a:cubicBezTo>
                  <a:cubicBezTo>
                    <a:pt x="138" y="14"/>
                    <a:pt x="90" y="0"/>
                    <a:pt x="52" y="21"/>
                  </a:cubicBezTo>
                  <a:cubicBezTo>
                    <a:pt x="14" y="41"/>
                    <a:pt x="0" y="89"/>
                    <a:pt x="21" y="127"/>
                  </a:cubicBezTo>
                  <a:cubicBezTo>
                    <a:pt x="42" y="165"/>
                    <a:pt x="90" y="179"/>
                    <a:pt x="128" y="158"/>
                  </a:cubicBezTo>
                  <a:close/>
                </a:path>
              </a:pathLst>
            </a:custGeom>
            <a:solidFill>
              <a:srgbClr val="FC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07"/>
            <p:cNvSpPr>
              <a:spLocks/>
            </p:cNvSpPr>
            <p:nvPr/>
          </p:nvSpPr>
          <p:spPr bwMode="auto">
            <a:xfrm rot="14636279">
              <a:off x="9803498" y="6429390"/>
              <a:ext cx="177800" cy="180975"/>
            </a:xfrm>
            <a:custGeom>
              <a:avLst/>
              <a:gdLst>
                <a:gd name="T0" fmla="*/ 72 w 102"/>
                <a:gd name="T1" fmla="*/ 91 h 103"/>
                <a:gd name="T2" fmla="*/ 90 w 102"/>
                <a:gd name="T3" fmla="*/ 30 h 103"/>
                <a:gd name="T4" fmla="*/ 29 w 102"/>
                <a:gd name="T5" fmla="*/ 12 h 103"/>
                <a:gd name="T6" fmla="*/ 12 w 102"/>
                <a:gd name="T7" fmla="*/ 73 h 103"/>
                <a:gd name="T8" fmla="*/ 72 w 102"/>
                <a:gd name="T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72" y="91"/>
                  </a:moveTo>
                  <a:cubicBezTo>
                    <a:pt x="94" y="79"/>
                    <a:pt x="102" y="52"/>
                    <a:pt x="90" y="30"/>
                  </a:cubicBezTo>
                  <a:cubicBezTo>
                    <a:pt x="79" y="8"/>
                    <a:pt x="51" y="0"/>
                    <a:pt x="29" y="12"/>
                  </a:cubicBezTo>
                  <a:cubicBezTo>
                    <a:pt x="8" y="24"/>
                    <a:pt x="0" y="51"/>
                    <a:pt x="12" y="73"/>
                  </a:cubicBezTo>
                  <a:cubicBezTo>
                    <a:pt x="23" y="95"/>
                    <a:pt x="51" y="103"/>
                    <a:pt x="72" y="9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08"/>
            <p:cNvSpPr>
              <a:spLocks/>
            </p:cNvSpPr>
            <p:nvPr/>
          </p:nvSpPr>
          <p:spPr bwMode="auto">
            <a:xfrm rot="14636279">
              <a:off x="9882481" y="6084523"/>
              <a:ext cx="476250" cy="477838"/>
            </a:xfrm>
            <a:custGeom>
              <a:avLst/>
              <a:gdLst>
                <a:gd name="T0" fmla="*/ 194 w 273"/>
                <a:gd name="T1" fmla="*/ 241 h 273"/>
                <a:gd name="T2" fmla="*/ 242 w 273"/>
                <a:gd name="T3" fmla="*/ 79 h 273"/>
                <a:gd name="T4" fmla="*/ 79 w 273"/>
                <a:gd name="T5" fmla="*/ 31 h 273"/>
                <a:gd name="T6" fmla="*/ 31 w 273"/>
                <a:gd name="T7" fmla="*/ 194 h 273"/>
                <a:gd name="T8" fmla="*/ 194 w 273"/>
                <a:gd name="T9" fmla="*/ 2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73">
                  <a:moveTo>
                    <a:pt x="194" y="241"/>
                  </a:moveTo>
                  <a:cubicBezTo>
                    <a:pt x="252" y="210"/>
                    <a:pt x="273" y="137"/>
                    <a:pt x="242" y="79"/>
                  </a:cubicBezTo>
                  <a:cubicBezTo>
                    <a:pt x="210" y="21"/>
                    <a:pt x="137" y="0"/>
                    <a:pt x="79" y="31"/>
                  </a:cubicBezTo>
                  <a:cubicBezTo>
                    <a:pt x="21" y="63"/>
                    <a:pt x="0" y="136"/>
                    <a:pt x="31" y="194"/>
                  </a:cubicBezTo>
                  <a:cubicBezTo>
                    <a:pt x="63" y="251"/>
                    <a:pt x="136" y="273"/>
                    <a:pt x="194" y="241"/>
                  </a:cubicBezTo>
                  <a:close/>
                </a:path>
              </a:pathLst>
            </a:custGeom>
            <a:solidFill>
              <a:srgbClr val="CF7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09"/>
            <p:cNvSpPr>
              <a:spLocks/>
            </p:cNvSpPr>
            <p:nvPr/>
          </p:nvSpPr>
          <p:spPr bwMode="auto">
            <a:xfrm rot="14636279">
              <a:off x="9896501" y="6099240"/>
              <a:ext cx="446087" cy="447675"/>
            </a:xfrm>
            <a:custGeom>
              <a:avLst/>
              <a:gdLst>
                <a:gd name="T0" fmla="*/ 181 w 255"/>
                <a:gd name="T1" fmla="*/ 227 h 256"/>
                <a:gd name="T2" fmla="*/ 226 w 255"/>
                <a:gd name="T3" fmla="*/ 75 h 256"/>
                <a:gd name="T4" fmla="*/ 74 w 255"/>
                <a:gd name="T5" fmla="*/ 30 h 256"/>
                <a:gd name="T6" fmla="*/ 29 w 255"/>
                <a:gd name="T7" fmla="*/ 182 h 256"/>
                <a:gd name="T8" fmla="*/ 181 w 255"/>
                <a:gd name="T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56">
                  <a:moveTo>
                    <a:pt x="181" y="227"/>
                  </a:moveTo>
                  <a:cubicBezTo>
                    <a:pt x="235" y="197"/>
                    <a:pt x="255" y="129"/>
                    <a:pt x="226" y="75"/>
                  </a:cubicBezTo>
                  <a:cubicBezTo>
                    <a:pt x="196" y="21"/>
                    <a:pt x="128" y="0"/>
                    <a:pt x="74" y="30"/>
                  </a:cubicBezTo>
                  <a:cubicBezTo>
                    <a:pt x="20" y="60"/>
                    <a:pt x="0" y="128"/>
                    <a:pt x="29" y="182"/>
                  </a:cubicBezTo>
                  <a:cubicBezTo>
                    <a:pt x="59" y="236"/>
                    <a:pt x="127" y="256"/>
                    <a:pt x="181" y="227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10"/>
            <p:cNvSpPr>
              <a:spLocks/>
            </p:cNvSpPr>
            <p:nvPr/>
          </p:nvSpPr>
          <p:spPr bwMode="auto">
            <a:xfrm rot="14636279">
              <a:off x="9963889" y="6166360"/>
              <a:ext cx="312737" cy="312738"/>
            </a:xfrm>
            <a:custGeom>
              <a:avLst/>
              <a:gdLst>
                <a:gd name="T0" fmla="*/ 127 w 179"/>
                <a:gd name="T1" fmla="*/ 158 h 179"/>
                <a:gd name="T2" fmla="*/ 158 w 179"/>
                <a:gd name="T3" fmla="*/ 52 h 179"/>
                <a:gd name="T4" fmla="*/ 52 w 179"/>
                <a:gd name="T5" fmla="*/ 20 h 179"/>
                <a:gd name="T6" fmla="*/ 21 w 179"/>
                <a:gd name="T7" fmla="*/ 127 h 179"/>
                <a:gd name="T8" fmla="*/ 127 w 179"/>
                <a:gd name="T9" fmla="*/ 15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9">
                  <a:moveTo>
                    <a:pt x="127" y="158"/>
                  </a:moveTo>
                  <a:cubicBezTo>
                    <a:pt x="165" y="137"/>
                    <a:pt x="179" y="90"/>
                    <a:pt x="158" y="52"/>
                  </a:cubicBezTo>
                  <a:cubicBezTo>
                    <a:pt x="138" y="14"/>
                    <a:pt x="90" y="0"/>
                    <a:pt x="52" y="20"/>
                  </a:cubicBezTo>
                  <a:cubicBezTo>
                    <a:pt x="14" y="41"/>
                    <a:pt x="0" y="89"/>
                    <a:pt x="21" y="127"/>
                  </a:cubicBezTo>
                  <a:cubicBezTo>
                    <a:pt x="41" y="165"/>
                    <a:pt x="89" y="179"/>
                    <a:pt x="127" y="158"/>
                  </a:cubicBezTo>
                  <a:close/>
                </a:path>
              </a:pathLst>
            </a:custGeom>
            <a:solidFill>
              <a:srgbClr val="FCC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11"/>
            <p:cNvSpPr>
              <a:spLocks/>
            </p:cNvSpPr>
            <p:nvPr/>
          </p:nvSpPr>
          <p:spPr bwMode="auto">
            <a:xfrm rot="14636279">
              <a:off x="10030564" y="6233035"/>
              <a:ext cx="179387" cy="179388"/>
            </a:xfrm>
            <a:custGeom>
              <a:avLst/>
              <a:gdLst>
                <a:gd name="T0" fmla="*/ 73 w 103"/>
                <a:gd name="T1" fmla="*/ 91 h 103"/>
                <a:gd name="T2" fmla="*/ 91 w 103"/>
                <a:gd name="T3" fmla="*/ 30 h 103"/>
                <a:gd name="T4" fmla="*/ 30 w 103"/>
                <a:gd name="T5" fmla="*/ 12 h 103"/>
                <a:gd name="T6" fmla="*/ 12 w 103"/>
                <a:gd name="T7" fmla="*/ 73 h 103"/>
                <a:gd name="T8" fmla="*/ 73 w 103"/>
                <a:gd name="T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73" y="91"/>
                  </a:moveTo>
                  <a:cubicBezTo>
                    <a:pt x="95" y="79"/>
                    <a:pt x="103" y="52"/>
                    <a:pt x="91" y="30"/>
                  </a:cubicBezTo>
                  <a:cubicBezTo>
                    <a:pt x="79" y="8"/>
                    <a:pt x="52" y="0"/>
                    <a:pt x="30" y="12"/>
                  </a:cubicBezTo>
                  <a:cubicBezTo>
                    <a:pt x="8" y="24"/>
                    <a:pt x="0" y="51"/>
                    <a:pt x="12" y="73"/>
                  </a:cubicBezTo>
                  <a:cubicBezTo>
                    <a:pt x="24" y="95"/>
                    <a:pt x="51" y="103"/>
                    <a:pt x="73" y="9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29" name="组合 2228"/>
            <p:cNvGrpSpPr/>
            <p:nvPr/>
          </p:nvGrpSpPr>
          <p:grpSpPr>
            <a:xfrm>
              <a:off x="10170497" y="2437897"/>
              <a:ext cx="803333" cy="638175"/>
              <a:chOff x="10170497" y="2437897"/>
              <a:chExt cx="803333" cy="638175"/>
            </a:xfrm>
          </p:grpSpPr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 rot="14636279">
                <a:off x="10127635" y="2828603"/>
                <a:ext cx="196850" cy="111125"/>
              </a:xfrm>
              <a:custGeom>
                <a:avLst/>
                <a:gdLst>
                  <a:gd name="T0" fmla="*/ 0 w 113"/>
                  <a:gd name="T1" fmla="*/ 64 h 64"/>
                  <a:gd name="T2" fmla="*/ 113 w 113"/>
                  <a:gd name="T3" fmla="*/ 10 h 64"/>
                  <a:gd name="T4" fmla="*/ 0 w 113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64">
                    <a:moveTo>
                      <a:pt x="0" y="64"/>
                    </a:moveTo>
                    <a:cubicBezTo>
                      <a:pt x="16" y="46"/>
                      <a:pt x="48" y="17"/>
                      <a:pt x="113" y="10"/>
                    </a:cubicBezTo>
                    <a:cubicBezTo>
                      <a:pt x="35" y="0"/>
                      <a:pt x="9" y="37"/>
                      <a:pt x="0" y="64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2" name="Freeform 114"/>
              <p:cNvSpPr>
                <a:spLocks/>
              </p:cNvSpPr>
              <p:nvPr/>
            </p:nvSpPr>
            <p:spPr bwMode="auto">
              <a:xfrm rot="14636279">
                <a:off x="10098363" y="2545053"/>
                <a:ext cx="638175" cy="423863"/>
              </a:xfrm>
              <a:custGeom>
                <a:avLst/>
                <a:gdLst>
                  <a:gd name="T0" fmla="*/ 0 w 365"/>
                  <a:gd name="T1" fmla="*/ 136 h 243"/>
                  <a:gd name="T2" fmla="*/ 138 w 365"/>
                  <a:gd name="T3" fmla="*/ 91 h 243"/>
                  <a:gd name="T4" fmla="*/ 161 w 365"/>
                  <a:gd name="T5" fmla="*/ 38 h 243"/>
                  <a:gd name="T6" fmla="*/ 173 w 365"/>
                  <a:gd name="T7" fmla="*/ 29 h 243"/>
                  <a:gd name="T8" fmla="*/ 206 w 365"/>
                  <a:gd name="T9" fmla="*/ 17 h 243"/>
                  <a:gd name="T10" fmla="*/ 202 w 365"/>
                  <a:gd name="T11" fmla="*/ 41 h 243"/>
                  <a:gd name="T12" fmla="*/ 236 w 365"/>
                  <a:gd name="T13" fmla="*/ 39 h 243"/>
                  <a:gd name="T14" fmla="*/ 274 w 365"/>
                  <a:gd name="T15" fmla="*/ 47 h 243"/>
                  <a:gd name="T16" fmla="*/ 289 w 365"/>
                  <a:gd name="T17" fmla="*/ 57 h 243"/>
                  <a:gd name="T18" fmla="*/ 275 w 365"/>
                  <a:gd name="T19" fmla="*/ 82 h 243"/>
                  <a:gd name="T20" fmla="*/ 301 w 365"/>
                  <a:gd name="T21" fmla="*/ 102 h 243"/>
                  <a:gd name="T22" fmla="*/ 323 w 365"/>
                  <a:gd name="T23" fmla="*/ 126 h 243"/>
                  <a:gd name="T24" fmla="*/ 345 w 365"/>
                  <a:gd name="T25" fmla="*/ 148 h 243"/>
                  <a:gd name="T26" fmla="*/ 321 w 365"/>
                  <a:gd name="T27" fmla="*/ 158 h 243"/>
                  <a:gd name="T28" fmla="*/ 310 w 365"/>
                  <a:gd name="T29" fmla="*/ 166 h 243"/>
                  <a:gd name="T30" fmla="*/ 286 w 365"/>
                  <a:gd name="T31" fmla="*/ 166 h 243"/>
                  <a:gd name="T32" fmla="*/ 264 w 365"/>
                  <a:gd name="T33" fmla="*/ 175 h 243"/>
                  <a:gd name="T34" fmla="*/ 232 w 365"/>
                  <a:gd name="T35" fmla="*/ 172 h 243"/>
                  <a:gd name="T36" fmla="*/ 240 w 365"/>
                  <a:gd name="T37" fmla="*/ 215 h 243"/>
                  <a:gd name="T38" fmla="*/ 204 w 365"/>
                  <a:gd name="T39" fmla="*/ 204 h 243"/>
                  <a:gd name="T40" fmla="*/ 185 w 365"/>
                  <a:gd name="T41" fmla="*/ 212 h 243"/>
                  <a:gd name="T42" fmla="*/ 155 w 365"/>
                  <a:gd name="T43" fmla="*/ 201 h 243"/>
                  <a:gd name="T44" fmla="*/ 135 w 365"/>
                  <a:gd name="T45" fmla="*/ 184 h 243"/>
                  <a:gd name="T46" fmla="*/ 135 w 365"/>
                  <a:gd name="T47" fmla="*/ 115 h 243"/>
                  <a:gd name="T48" fmla="*/ 0 w 365"/>
                  <a:gd name="T49" fmla="*/ 13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5" h="243">
                    <a:moveTo>
                      <a:pt x="0" y="136"/>
                    </a:moveTo>
                    <a:cubicBezTo>
                      <a:pt x="28" y="133"/>
                      <a:pt x="126" y="109"/>
                      <a:pt x="138" y="91"/>
                    </a:cubicBezTo>
                    <a:cubicBezTo>
                      <a:pt x="150" y="73"/>
                      <a:pt x="160" y="51"/>
                      <a:pt x="161" y="38"/>
                    </a:cubicBezTo>
                    <a:cubicBezTo>
                      <a:pt x="161" y="26"/>
                      <a:pt x="175" y="15"/>
                      <a:pt x="173" y="29"/>
                    </a:cubicBezTo>
                    <a:cubicBezTo>
                      <a:pt x="171" y="43"/>
                      <a:pt x="226" y="0"/>
                      <a:pt x="206" y="17"/>
                    </a:cubicBezTo>
                    <a:cubicBezTo>
                      <a:pt x="186" y="35"/>
                      <a:pt x="206" y="22"/>
                      <a:pt x="202" y="41"/>
                    </a:cubicBezTo>
                    <a:cubicBezTo>
                      <a:pt x="199" y="59"/>
                      <a:pt x="241" y="25"/>
                      <a:pt x="236" y="39"/>
                    </a:cubicBezTo>
                    <a:cubicBezTo>
                      <a:pt x="232" y="53"/>
                      <a:pt x="291" y="30"/>
                      <a:pt x="274" y="47"/>
                    </a:cubicBezTo>
                    <a:cubicBezTo>
                      <a:pt x="257" y="65"/>
                      <a:pt x="315" y="47"/>
                      <a:pt x="289" y="57"/>
                    </a:cubicBezTo>
                    <a:cubicBezTo>
                      <a:pt x="264" y="68"/>
                      <a:pt x="285" y="75"/>
                      <a:pt x="275" y="82"/>
                    </a:cubicBezTo>
                    <a:cubicBezTo>
                      <a:pt x="264" y="89"/>
                      <a:pt x="316" y="93"/>
                      <a:pt x="301" y="102"/>
                    </a:cubicBezTo>
                    <a:cubicBezTo>
                      <a:pt x="286" y="110"/>
                      <a:pt x="335" y="118"/>
                      <a:pt x="323" y="126"/>
                    </a:cubicBezTo>
                    <a:cubicBezTo>
                      <a:pt x="311" y="134"/>
                      <a:pt x="365" y="148"/>
                      <a:pt x="345" y="148"/>
                    </a:cubicBezTo>
                    <a:cubicBezTo>
                      <a:pt x="325" y="148"/>
                      <a:pt x="316" y="150"/>
                      <a:pt x="321" y="158"/>
                    </a:cubicBezTo>
                    <a:cubicBezTo>
                      <a:pt x="327" y="167"/>
                      <a:pt x="323" y="183"/>
                      <a:pt x="310" y="166"/>
                    </a:cubicBezTo>
                    <a:cubicBezTo>
                      <a:pt x="297" y="148"/>
                      <a:pt x="301" y="187"/>
                      <a:pt x="286" y="166"/>
                    </a:cubicBezTo>
                    <a:cubicBezTo>
                      <a:pt x="271" y="146"/>
                      <a:pt x="279" y="195"/>
                      <a:pt x="264" y="175"/>
                    </a:cubicBezTo>
                    <a:cubicBezTo>
                      <a:pt x="249" y="156"/>
                      <a:pt x="252" y="191"/>
                      <a:pt x="232" y="172"/>
                    </a:cubicBezTo>
                    <a:cubicBezTo>
                      <a:pt x="212" y="153"/>
                      <a:pt x="264" y="236"/>
                      <a:pt x="240" y="215"/>
                    </a:cubicBezTo>
                    <a:cubicBezTo>
                      <a:pt x="216" y="195"/>
                      <a:pt x="218" y="224"/>
                      <a:pt x="204" y="204"/>
                    </a:cubicBezTo>
                    <a:cubicBezTo>
                      <a:pt x="191" y="185"/>
                      <a:pt x="198" y="243"/>
                      <a:pt x="185" y="212"/>
                    </a:cubicBezTo>
                    <a:cubicBezTo>
                      <a:pt x="173" y="182"/>
                      <a:pt x="157" y="230"/>
                      <a:pt x="155" y="201"/>
                    </a:cubicBezTo>
                    <a:cubicBezTo>
                      <a:pt x="152" y="173"/>
                      <a:pt x="126" y="223"/>
                      <a:pt x="135" y="184"/>
                    </a:cubicBezTo>
                    <a:cubicBezTo>
                      <a:pt x="144" y="146"/>
                      <a:pt x="151" y="119"/>
                      <a:pt x="135" y="115"/>
                    </a:cubicBezTo>
                    <a:cubicBezTo>
                      <a:pt x="119" y="112"/>
                      <a:pt x="73" y="146"/>
                      <a:pt x="0" y="136"/>
                    </a:cubicBezTo>
                    <a:close/>
                  </a:path>
                </a:pathLst>
              </a:custGeom>
              <a:solidFill>
                <a:srgbClr val="D6F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3" name="Freeform 115"/>
              <p:cNvSpPr>
                <a:spLocks/>
              </p:cNvSpPr>
              <p:nvPr/>
            </p:nvSpPr>
            <p:spPr bwMode="auto">
              <a:xfrm rot="14636279">
                <a:off x="10241863" y="2683464"/>
                <a:ext cx="217487" cy="90488"/>
              </a:xfrm>
              <a:custGeom>
                <a:avLst/>
                <a:gdLst>
                  <a:gd name="T0" fmla="*/ 0 w 124"/>
                  <a:gd name="T1" fmla="*/ 35 h 52"/>
                  <a:gd name="T2" fmla="*/ 124 w 124"/>
                  <a:gd name="T3" fmla="*/ 52 h 52"/>
                  <a:gd name="T4" fmla="*/ 0 w 124"/>
                  <a:gd name="T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" h="52">
                    <a:moveTo>
                      <a:pt x="0" y="35"/>
                    </a:moveTo>
                    <a:cubicBezTo>
                      <a:pt x="24" y="29"/>
                      <a:pt x="66" y="22"/>
                      <a:pt x="124" y="52"/>
                    </a:cubicBezTo>
                    <a:cubicBezTo>
                      <a:pt x="65" y="0"/>
                      <a:pt x="23" y="17"/>
                      <a:pt x="0" y="35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4" name="Freeform 116"/>
              <p:cNvSpPr>
                <a:spLocks/>
              </p:cNvSpPr>
              <p:nvPr/>
            </p:nvSpPr>
            <p:spPr bwMode="auto">
              <a:xfrm rot="14636279">
                <a:off x="10462655" y="2547507"/>
                <a:ext cx="427037" cy="595313"/>
              </a:xfrm>
              <a:custGeom>
                <a:avLst/>
                <a:gdLst>
                  <a:gd name="T0" fmla="*/ 31 w 244"/>
                  <a:gd name="T1" fmla="*/ 0 h 341"/>
                  <a:gd name="T2" fmla="*/ 126 w 244"/>
                  <a:gd name="T3" fmla="*/ 110 h 341"/>
                  <a:gd name="T4" fmla="*/ 184 w 244"/>
                  <a:gd name="T5" fmla="*/ 110 h 341"/>
                  <a:gd name="T6" fmla="*/ 197 w 244"/>
                  <a:gd name="T7" fmla="*/ 117 h 341"/>
                  <a:gd name="T8" fmla="*/ 221 w 244"/>
                  <a:gd name="T9" fmla="*/ 144 h 341"/>
                  <a:gd name="T10" fmla="*/ 198 w 244"/>
                  <a:gd name="T11" fmla="*/ 149 h 341"/>
                  <a:gd name="T12" fmla="*/ 212 w 244"/>
                  <a:gd name="T13" fmla="*/ 180 h 341"/>
                  <a:gd name="T14" fmla="*/ 220 w 244"/>
                  <a:gd name="T15" fmla="*/ 218 h 341"/>
                  <a:gd name="T16" fmla="*/ 216 w 244"/>
                  <a:gd name="T17" fmla="*/ 236 h 341"/>
                  <a:gd name="T18" fmla="*/ 188 w 244"/>
                  <a:gd name="T19" fmla="*/ 232 h 341"/>
                  <a:gd name="T20" fmla="*/ 180 w 244"/>
                  <a:gd name="T21" fmla="*/ 264 h 341"/>
                  <a:gd name="T22" fmla="*/ 166 w 244"/>
                  <a:gd name="T23" fmla="*/ 294 h 341"/>
                  <a:gd name="T24" fmla="*/ 154 w 244"/>
                  <a:gd name="T25" fmla="*/ 323 h 341"/>
                  <a:gd name="T26" fmla="*/ 136 w 244"/>
                  <a:gd name="T27" fmla="*/ 305 h 341"/>
                  <a:gd name="T28" fmla="*/ 124 w 244"/>
                  <a:gd name="T29" fmla="*/ 297 h 341"/>
                  <a:gd name="T30" fmla="*/ 114 w 244"/>
                  <a:gd name="T31" fmla="*/ 275 h 341"/>
                  <a:gd name="T32" fmla="*/ 98 w 244"/>
                  <a:gd name="T33" fmla="*/ 258 h 341"/>
                  <a:gd name="T34" fmla="*/ 88 w 244"/>
                  <a:gd name="T35" fmla="*/ 228 h 341"/>
                  <a:gd name="T36" fmla="*/ 51 w 244"/>
                  <a:gd name="T37" fmla="*/ 252 h 341"/>
                  <a:gd name="T38" fmla="*/ 48 w 244"/>
                  <a:gd name="T39" fmla="*/ 215 h 341"/>
                  <a:gd name="T40" fmla="*/ 33 w 244"/>
                  <a:gd name="T41" fmla="*/ 200 h 341"/>
                  <a:gd name="T42" fmla="*/ 31 w 244"/>
                  <a:gd name="T43" fmla="*/ 168 h 341"/>
                  <a:gd name="T44" fmla="*/ 39 w 244"/>
                  <a:gd name="T45" fmla="*/ 143 h 341"/>
                  <a:gd name="T46" fmla="*/ 103 w 244"/>
                  <a:gd name="T47" fmla="*/ 116 h 341"/>
                  <a:gd name="T48" fmla="*/ 31 w 244"/>
                  <a:gd name="T4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4" h="341">
                    <a:moveTo>
                      <a:pt x="31" y="0"/>
                    </a:moveTo>
                    <a:cubicBezTo>
                      <a:pt x="44" y="24"/>
                      <a:pt x="105" y="105"/>
                      <a:pt x="126" y="110"/>
                    </a:cubicBezTo>
                    <a:cubicBezTo>
                      <a:pt x="147" y="114"/>
                      <a:pt x="172" y="114"/>
                      <a:pt x="184" y="110"/>
                    </a:cubicBezTo>
                    <a:cubicBezTo>
                      <a:pt x="195" y="106"/>
                      <a:pt x="211" y="114"/>
                      <a:pt x="197" y="117"/>
                    </a:cubicBezTo>
                    <a:cubicBezTo>
                      <a:pt x="184" y="121"/>
                      <a:pt x="244" y="155"/>
                      <a:pt x="221" y="144"/>
                    </a:cubicBezTo>
                    <a:cubicBezTo>
                      <a:pt x="197" y="132"/>
                      <a:pt x="216" y="145"/>
                      <a:pt x="198" y="149"/>
                    </a:cubicBezTo>
                    <a:cubicBezTo>
                      <a:pt x="179" y="153"/>
                      <a:pt x="227" y="179"/>
                      <a:pt x="212" y="180"/>
                    </a:cubicBezTo>
                    <a:cubicBezTo>
                      <a:pt x="198" y="181"/>
                      <a:pt x="242" y="226"/>
                      <a:pt x="220" y="218"/>
                    </a:cubicBezTo>
                    <a:cubicBezTo>
                      <a:pt x="197" y="209"/>
                      <a:pt x="236" y="255"/>
                      <a:pt x="216" y="236"/>
                    </a:cubicBezTo>
                    <a:cubicBezTo>
                      <a:pt x="197" y="216"/>
                      <a:pt x="198" y="239"/>
                      <a:pt x="188" y="232"/>
                    </a:cubicBezTo>
                    <a:cubicBezTo>
                      <a:pt x="177" y="224"/>
                      <a:pt x="193" y="274"/>
                      <a:pt x="180" y="264"/>
                    </a:cubicBezTo>
                    <a:cubicBezTo>
                      <a:pt x="166" y="253"/>
                      <a:pt x="178" y="302"/>
                      <a:pt x="166" y="294"/>
                    </a:cubicBezTo>
                    <a:cubicBezTo>
                      <a:pt x="154" y="286"/>
                      <a:pt x="162" y="341"/>
                      <a:pt x="154" y="323"/>
                    </a:cubicBezTo>
                    <a:cubicBezTo>
                      <a:pt x="146" y="305"/>
                      <a:pt x="141" y="296"/>
                      <a:pt x="136" y="305"/>
                    </a:cubicBezTo>
                    <a:cubicBezTo>
                      <a:pt x="130" y="313"/>
                      <a:pt x="113" y="316"/>
                      <a:pt x="124" y="297"/>
                    </a:cubicBezTo>
                    <a:cubicBezTo>
                      <a:pt x="135" y="279"/>
                      <a:pt x="101" y="296"/>
                      <a:pt x="114" y="275"/>
                    </a:cubicBezTo>
                    <a:cubicBezTo>
                      <a:pt x="127" y="254"/>
                      <a:pt x="85" y="280"/>
                      <a:pt x="98" y="258"/>
                    </a:cubicBezTo>
                    <a:cubicBezTo>
                      <a:pt x="110" y="237"/>
                      <a:pt x="78" y="253"/>
                      <a:pt x="88" y="228"/>
                    </a:cubicBezTo>
                    <a:cubicBezTo>
                      <a:pt x="98" y="202"/>
                      <a:pt x="42" y="282"/>
                      <a:pt x="51" y="252"/>
                    </a:cubicBezTo>
                    <a:cubicBezTo>
                      <a:pt x="61" y="222"/>
                      <a:pt x="35" y="235"/>
                      <a:pt x="48" y="215"/>
                    </a:cubicBezTo>
                    <a:cubicBezTo>
                      <a:pt x="61" y="194"/>
                      <a:pt x="10" y="224"/>
                      <a:pt x="33" y="200"/>
                    </a:cubicBezTo>
                    <a:cubicBezTo>
                      <a:pt x="56" y="177"/>
                      <a:pt x="6" y="181"/>
                      <a:pt x="31" y="168"/>
                    </a:cubicBezTo>
                    <a:cubicBezTo>
                      <a:pt x="56" y="155"/>
                      <a:pt x="0" y="150"/>
                      <a:pt x="39" y="143"/>
                    </a:cubicBezTo>
                    <a:cubicBezTo>
                      <a:pt x="78" y="136"/>
                      <a:pt x="106" y="132"/>
                      <a:pt x="103" y="116"/>
                    </a:cubicBezTo>
                    <a:cubicBezTo>
                      <a:pt x="100" y="100"/>
                      <a:pt x="50" y="71"/>
                      <a:pt x="31" y="0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5" name="Freeform 117"/>
              <p:cNvSpPr>
                <a:spLocks/>
              </p:cNvSpPr>
              <p:nvPr/>
            </p:nvSpPr>
            <p:spPr bwMode="auto">
              <a:xfrm rot="14636279">
                <a:off x="10632340" y="2683561"/>
                <a:ext cx="100012" cy="211138"/>
              </a:xfrm>
              <a:custGeom>
                <a:avLst/>
                <a:gdLst>
                  <a:gd name="T0" fmla="*/ 0 w 57"/>
                  <a:gd name="T1" fmla="*/ 0 h 121"/>
                  <a:gd name="T2" fmla="*/ 32 w 57"/>
                  <a:gd name="T3" fmla="*/ 121 h 121"/>
                  <a:gd name="T4" fmla="*/ 0 w 57"/>
                  <a:gd name="T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21">
                    <a:moveTo>
                      <a:pt x="0" y="0"/>
                    </a:moveTo>
                    <a:cubicBezTo>
                      <a:pt x="15" y="20"/>
                      <a:pt x="38" y="56"/>
                      <a:pt x="32" y="121"/>
                    </a:cubicBezTo>
                    <a:cubicBezTo>
                      <a:pt x="57" y="46"/>
                      <a:pt x="25" y="15"/>
                      <a:pt x="0" y="0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16" name="Freeform 118"/>
            <p:cNvSpPr>
              <a:spLocks/>
            </p:cNvSpPr>
            <p:nvPr/>
          </p:nvSpPr>
          <p:spPr bwMode="auto">
            <a:xfrm rot="14636279">
              <a:off x="7675797" y="5933597"/>
              <a:ext cx="885825" cy="885825"/>
            </a:xfrm>
            <a:custGeom>
              <a:avLst/>
              <a:gdLst>
                <a:gd name="T0" fmla="*/ 359 w 507"/>
                <a:gd name="T1" fmla="*/ 448 h 507"/>
                <a:gd name="T2" fmla="*/ 448 w 507"/>
                <a:gd name="T3" fmla="*/ 147 h 507"/>
                <a:gd name="T4" fmla="*/ 147 w 507"/>
                <a:gd name="T5" fmla="*/ 58 h 507"/>
                <a:gd name="T6" fmla="*/ 58 w 507"/>
                <a:gd name="T7" fmla="*/ 359 h 507"/>
                <a:gd name="T8" fmla="*/ 359 w 507"/>
                <a:gd name="T9" fmla="*/ 44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507">
                  <a:moveTo>
                    <a:pt x="359" y="448"/>
                  </a:moveTo>
                  <a:cubicBezTo>
                    <a:pt x="467" y="390"/>
                    <a:pt x="507" y="254"/>
                    <a:pt x="448" y="147"/>
                  </a:cubicBezTo>
                  <a:cubicBezTo>
                    <a:pt x="389" y="39"/>
                    <a:pt x="254" y="0"/>
                    <a:pt x="147" y="58"/>
                  </a:cubicBezTo>
                  <a:cubicBezTo>
                    <a:pt x="39" y="117"/>
                    <a:pt x="0" y="252"/>
                    <a:pt x="58" y="359"/>
                  </a:cubicBezTo>
                  <a:cubicBezTo>
                    <a:pt x="117" y="467"/>
                    <a:pt x="252" y="507"/>
                    <a:pt x="359" y="448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7" name="Freeform 119"/>
            <p:cNvSpPr>
              <a:spLocks/>
            </p:cNvSpPr>
            <p:nvPr/>
          </p:nvSpPr>
          <p:spPr bwMode="auto">
            <a:xfrm rot="14636279">
              <a:off x="7707977" y="5967202"/>
              <a:ext cx="820737" cy="820738"/>
            </a:xfrm>
            <a:custGeom>
              <a:avLst/>
              <a:gdLst>
                <a:gd name="T0" fmla="*/ 334 w 470"/>
                <a:gd name="T1" fmla="*/ 416 h 470"/>
                <a:gd name="T2" fmla="*/ 416 w 470"/>
                <a:gd name="T3" fmla="*/ 137 h 470"/>
                <a:gd name="T4" fmla="*/ 137 w 470"/>
                <a:gd name="T5" fmla="*/ 54 h 470"/>
                <a:gd name="T6" fmla="*/ 54 w 470"/>
                <a:gd name="T7" fmla="*/ 334 h 470"/>
                <a:gd name="T8" fmla="*/ 334 w 470"/>
                <a:gd name="T9" fmla="*/ 41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470">
                  <a:moveTo>
                    <a:pt x="334" y="416"/>
                  </a:moveTo>
                  <a:cubicBezTo>
                    <a:pt x="433" y="361"/>
                    <a:pt x="470" y="236"/>
                    <a:pt x="416" y="137"/>
                  </a:cubicBezTo>
                  <a:cubicBezTo>
                    <a:pt x="361" y="37"/>
                    <a:pt x="236" y="0"/>
                    <a:pt x="137" y="54"/>
                  </a:cubicBezTo>
                  <a:cubicBezTo>
                    <a:pt x="37" y="109"/>
                    <a:pt x="0" y="234"/>
                    <a:pt x="54" y="334"/>
                  </a:cubicBezTo>
                  <a:cubicBezTo>
                    <a:pt x="109" y="433"/>
                    <a:pt x="234" y="470"/>
                    <a:pt x="334" y="416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8" name="Freeform 120"/>
            <p:cNvSpPr>
              <a:spLocks/>
            </p:cNvSpPr>
            <p:nvPr/>
          </p:nvSpPr>
          <p:spPr bwMode="auto">
            <a:xfrm rot="14636279">
              <a:off x="7786047" y="6043578"/>
              <a:ext cx="666750" cy="665163"/>
            </a:xfrm>
            <a:custGeom>
              <a:avLst/>
              <a:gdLst>
                <a:gd name="T0" fmla="*/ 270 w 381"/>
                <a:gd name="T1" fmla="*/ 337 h 381"/>
                <a:gd name="T2" fmla="*/ 337 w 381"/>
                <a:gd name="T3" fmla="*/ 110 h 381"/>
                <a:gd name="T4" fmla="*/ 110 w 381"/>
                <a:gd name="T5" fmla="*/ 44 h 381"/>
                <a:gd name="T6" fmla="*/ 44 w 381"/>
                <a:gd name="T7" fmla="*/ 270 h 381"/>
                <a:gd name="T8" fmla="*/ 270 w 381"/>
                <a:gd name="T9" fmla="*/ 337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81">
                  <a:moveTo>
                    <a:pt x="270" y="337"/>
                  </a:moveTo>
                  <a:cubicBezTo>
                    <a:pt x="351" y="293"/>
                    <a:pt x="381" y="191"/>
                    <a:pt x="337" y="110"/>
                  </a:cubicBezTo>
                  <a:cubicBezTo>
                    <a:pt x="293" y="29"/>
                    <a:pt x="191" y="0"/>
                    <a:pt x="110" y="44"/>
                  </a:cubicBezTo>
                  <a:cubicBezTo>
                    <a:pt x="29" y="88"/>
                    <a:pt x="0" y="189"/>
                    <a:pt x="44" y="270"/>
                  </a:cubicBezTo>
                  <a:cubicBezTo>
                    <a:pt x="88" y="351"/>
                    <a:pt x="189" y="381"/>
                    <a:pt x="270" y="337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9" name="Freeform 121"/>
            <p:cNvSpPr>
              <a:spLocks/>
            </p:cNvSpPr>
            <p:nvPr/>
          </p:nvSpPr>
          <p:spPr bwMode="auto">
            <a:xfrm rot="14636279">
              <a:off x="7814339" y="6073564"/>
              <a:ext cx="608012" cy="608013"/>
            </a:xfrm>
            <a:custGeom>
              <a:avLst/>
              <a:gdLst>
                <a:gd name="T0" fmla="*/ 247 w 348"/>
                <a:gd name="T1" fmla="*/ 308 h 348"/>
                <a:gd name="T2" fmla="*/ 308 w 348"/>
                <a:gd name="T3" fmla="*/ 101 h 348"/>
                <a:gd name="T4" fmla="*/ 101 w 348"/>
                <a:gd name="T5" fmla="*/ 40 h 348"/>
                <a:gd name="T6" fmla="*/ 40 w 348"/>
                <a:gd name="T7" fmla="*/ 247 h 348"/>
                <a:gd name="T8" fmla="*/ 247 w 348"/>
                <a:gd name="T9" fmla="*/ 3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48">
                  <a:moveTo>
                    <a:pt x="247" y="308"/>
                  </a:moveTo>
                  <a:cubicBezTo>
                    <a:pt x="321" y="268"/>
                    <a:pt x="348" y="175"/>
                    <a:pt x="308" y="101"/>
                  </a:cubicBezTo>
                  <a:cubicBezTo>
                    <a:pt x="268" y="27"/>
                    <a:pt x="175" y="0"/>
                    <a:pt x="101" y="40"/>
                  </a:cubicBezTo>
                  <a:cubicBezTo>
                    <a:pt x="27" y="81"/>
                    <a:pt x="0" y="173"/>
                    <a:pt x="40" y="247"/>
                  </a:cubicBezTo>
                  <a:cubicBezTo>
                    <a:pt x="80" y="321"/>
                    <a:pt x="173" y="348"/>
                    <a:pt x="247" y="308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0" name="Freeform 122"/>
            <p:cNvSpPr>
              <a:spLocks/>
            </p:cNvSpPr>
            <p:nvPr/>
          </p:nvSpPr>
          <p:spPr bwMode="auto">
            <a:xfrm rot="14636279">
              <a:off x="7866727" y="6125952"/>
              <a:ext cx="503237" cy="503238"/>
            </a:xfrm>
            <a:custGeom>
              <a:avLst/>
              <a:gdLst>
                <a:gd name="T0" fmla="*/ 205 w 288"/>
                <a:gd name="T1" fmla="*/ 255 h 288"/>
                <a:gd name="T2" fmla="*/ 255 w 288"/>
                <a:gd name="T3" fmla="*/ 84 h 288"/>
                <a:gd name="T4" fmla="*/ 84 w 288"/>
                <a:gd name="T5" fmla="*/ 33 h 288"/>
                <a:gd name="T6" fmla="*/ 33 w 288"/>
                <a:gd name="T7" fmla="*/ 205 h 288"/>
                <a:gd name="T8" fmla="*/ 205 w 288"/>
                <a:gd name="T9" fmla="*/ 2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205" y="255"/>
                  </a:moveTo>
                  <a:cubicBezTo>
                    <a:pt x="266" y="222"/>
                    <a:pt x="288" y="145"/>
                    <a:pt x="255" y="84"/>
                  </a:cubicBezTo>
                  <a:cubicBezTo>
                    <a:pt x="222" y="23"/>
                    <a:pt x="145" y="0"/>
                    <a:pt x="84" y="33"/>
                  </a:cubicBezTo>
                  <a:cubicBezTo>
                    <a:pt x="23" y="67"/>
                    <a:pt x="0" y="144"/>
                    <a:pt x="33" y="205"/>
                  </a:cubicBezTo>
                  <a:cubicBezTo>
                    <a:pt x="67" y="266"/>
                    <a:pt x="143" y="288"/>
                    <a:pt x="205" y="255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1" name="Freeform 123"/>
            <p:cNvSpPr>
              <a:spLocks/>
            </p:cNvSpPr>
            <p:nvPr/>
          </p:nvSpPr>
          <p:spPr bwMode="auto">
            <a:xfrm rot="14636279">
              <a:off x="7895140" y="6150654"/>
              <a:ext cx="449262" cy="452438"/>
            </a:xfrm>
            <a:custGeom>
              <a:avLst/>
              <a:gdLst>
                <a:gd name="T0" fmla="*/ 183 w 258"/>
                <a:gd name="T1" fmla="*/ 229 h 259"/>
                <a:gd name="T2" fmla="*/ 229 w 258"/>
                <a:gd name="T3" fmla="*/ 75 h 259"/>
                <a:gd name="T4" fmla="*/ 75 w 258"/>
                <a:gd name="T5" fmla="*/ 30 h 259"/>
                <a:gd name="T6" fmla="*/ 30 w 258"/>
                <a:gd name="T7" fmla="*/ 183 h 259"/>
                <a:gd name="T8" fmla="*/ 183 w 258"/>
                <a:gd name="T9" fmla="*/ 2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59">
                  <a:moveTo>
                    <a:pt x="183" y="229"/>
                  </a:moveTo>
                  <a:cubicBezTo>
                    <a:pt x="238" y="199"/>
                    <a:pt x="258" y="130"/>
                    <a:pt x="229" y="75"/>
                  </a:cubicBezTo>
                  <a:cubicBezTo>
                    <a:pt x="199" y="20"/>
                    <a:pt x="130" y="0"/>
                    <a:pt x="75" y="30"/>
                  </a:cubicBezTo>
                  <a:cubicBezTo>
                    <a:pt x="20" y="59"/>
                    <a:pt x="0" y="129"/>
                    <a:pt x="30" y="183"/>
                  </a:cubicBezTo>
                  <a:cubicBezTo>
                    <a:pt x="59" y="238"/>
                    <a:pt x="129" y="259"/>
                    <a:pt x="183" y="229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2" name="Freeform 124"/>
            <p:cNvSpPr>
              <a:spLocks/>
            </p:cNvSpPr>
            <p:nvPr/>
          </p:nvSpPr>
          <p:spPr bwMode="auto">
            <a:xfrm rot="14636279">
              <a:off x="7934989" y="6194214"/>
              <a:ext cx="366712" cy="366713"/>
            </a:xfrm>
            <a:custGeom>
              <a:avLst/>
              <a:gdLst>
                <a:gd name="T0" fmla="*/ 149 w 210"/>
                <a:gd name="T1" fmla="*/ 186 h 210"/>
                <a:gd name="T2" fmla="*/ 186 w 210"/>
                <a:gd name="T3" fmla="*/ 61 h 210"/>
                <a:gd name="T4" fmla="*/ 61 w 210"/>
                <a:gd name="T5" fmla="*/ 24 h 210"/>
                <a:gd name="T6" fmla="*/ 24 w 210"/>
                <a:gd name="T7" fmla="*/ 149 h 210"/>
                <a:gd name="T8" fmla="*/ 149 w 210"/>
                <a:gd name="T9" fmla="*/ 18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149" y="186"/>
                  </a:moveTo>
                  <a:cubicBezTo>
                    <a:pt x="194" y="162"/>
                    <a:pt x="210" y="106"/>
                    <a:pt x="186" y="61"/>
                  </a:cubicBezTo>
                  <a:cubicBezTo>
                    <a:pt x="162" y="16"/>
                    <a:pt x="105" y="0"/>
                    <a:pt x="61" y="24"/>
                  </a:cubicBezTo>
                  <a:cubicBezTo>
                    <a:pt x="16" y="48"/>
                    <a:pt x="0" y="105"/>
                    <a:pt x="24" y="149"/>
                  </a:cubicBezTo>
                  <a:cubicBezTo>
                    <a:pt x="48" y="194"/>
                    <a:pt x="105" y="210"/>
                    <a:pt x="149" y="186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3" name="Freeform 125"/>
            <p:cNvSpPr>
              <a:spLocks/>
            </p:cNvSpPr>
            <p:nvPr/>
          </p:nvSpPr>
          <p:spPr bwMode="auto">
            <a:xfrm rot="14636279">
              <a:off x="7954039" y="6213264"/>
              <a:ext cx="328612" cy="328613"/>
            </a:xfrm>
            <a:custGeom>
              <a:avLst/>
              <a:gdLst>
                <a:gd name="T0" fmla="*/ 133 w 188"/>
                <a:gd name="T1" fmla="*/ 166 h 188"/>
                <a:gd name="T2" fmla="*/ 166 w 188"/>
                <a:gd name="T3" fmla="*/ 55 h 188"/>
                <a:gd name="T4" fmla="*/ 55 w 188"/>
                <a:gd name="T5" fmla="*/ 22 h 188"/>
                <a:gd name="T6" fmla="*/ 22 w 188"/>
                <a:gd name="T7" fmla="*/ 133 h 188"/>
                <a:gd name="T8" fmla="*/ 133 w 188"/>
                <a:gd name="T9" fmla="*/ 16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8">
                  <a:moveTo>
                    <a:pt x="133" y="166"/>
                  </a:moveTo>
                  <a:cubicBezTo>
                    <a:pt x="173" y="145"/>
                    <a:pt x="188" y="94"/>
                    <a:pt x="166" y="55"/>
                  </a:cubicBezTo>
                  <a:cubicBezTo>
                    <a:pt x="145" y="15"/>
                    <a:pt x="94" y="0"/>
                    <a:pt x="55" y="22"/>
                  </a:cubicBezTo>
                  <a:cubicBezTo>
                    <a:pt x="15" y="44"/>
                    <a:pt x="0" y="94"/>
                    <a:pt x="22" y="133"/>
                  </a:cubicBezTo>
                  <a:cubicBezTo>
                    <a:pt x="44" y="173"/>
                    <a:pt x="94" y="188"/>
                    <a:pt x="133" y="166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4" name="Freeform 126"/>
            <p:cNvSpPr>
              <a:spLocks/>
            </p:cNvSpPr>
            <p:nvPr/>
          </p:nvSpPr>
          <p:spPr bwMode="auto">
            <a:xfrm rot="14636279">
              <a:off x="7982453" y="6237967"/>
              <a:ext cx="274637" cy="277813"/>
            </a:xfrm>
            <a:custGeom>
              <a:avLst/>
              <a:gdLst>
                <a:gd name="T0" fmla="*/ 112 w 158"/>
                <a:gd name="T1" fmla="*/ 140 h 159"/>
                <a:gd name="T2" fmla="*/ 140 w 158"/>
                <a:gd name="T3" fmla="*/ 46 h 159"/>
                <a:gd name="T4" fmla="*/ 46 w 158"/>
                <a:gd name="T5" fmla="*/ 18 h 159"/>
                <a:gd name="T6" fmla="*/ 18 w 158"/>
                <a:gd name="T7" fmla="*/ 112 h 159"/>
                <a:gd name="T8" fmla="*/ 112 w 158"/>
                <a:gd name="T9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9">
                  <a:moveTo>
                    <a:pt x="112" y="140"/>
                  </a:moveTo>
                  <a:cubicBezTo>
                    <a:pt x="146" y="122"/>
                    <a:pt x="158" y="79"/>
                    <a:pt x="140" y="46"/>
                  </a:cubicBezTo>
                  <a:cubicBezTo>
                    <a:pt x="122" y="12"/>
                    <a:pt x="79" y="0"/>
                    <a:pt x="46" y="18"/>
                  </a:cubicBezTo>
                  <a:cubicBezTo>
                    <a:pt x="12" y="36"/>
                    <a:pt x="0" y="79"/>
                    <a:pt x="18" y="112"/>
                  </a:cubicBezTo>
                  <a:cubicBezTo>
                    <a:pt x="36" y="146"/>
                    <a:pt x="79" y="159"/>
                    <a:pt x="112" y="140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5" name="Freeform 127"/>
            <p:cNvSpPr>
              <a:spLocks/>
            </p:cNvSpPr>
            <p:nvPr/>
          </p:nvSpPr>
          <p:spPr bwMode="auto">
            <a:xfrm rot="14636279">
              <a:off x="8000790" y="6258160"/>
              <a:ext cx="236537" cy="238125"/>
            </a:xfrm>
            <a:custGeom>
              <a:avLst/>
              <a:gdLst>
                <a:gd name="T0" fmla="*/ 97 w 136"/>
                <a:gd name="T1" fmla="*/ 120 h 136"/>
                <a:gd name="T2" fmla="*/ 120 w 136"/>
                <a:gd name="T3" fmla="*/ 40 h 136"/>
                <a:gd name="T4" fmla="*/ 40 w 136"/>
                <a:gd name="T5" fmla="*/ 16 h 136"/>
                <a:gd name="T6" fmla="*/ 16 w 136"/>
                <a:gd name="T7" fmla="*/ 97 h 136"/>
                <a:gd name="T8" fmla="*/ 97 w 136"/>
                <a:gd name="T9" fmla="*/ 1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97" y="120"/>
                  </a:moveTo>
                  <a:cubicBezTo>
                    <a:pt x="125" y="105"/>
                    <a:pt x="136" y="68"/>
                    <a:pt x="120" y="40"/>
                  </a:cubicBezTo>
                  <a:cubicBezTo>
                    <a:pt x="105" y="11"/>
                    <a:pt x="68" y="0"/>
                    <a:pt x="40" y="16"/>
                  </a:cubicBezTo>
                  <a:cubicBezTo>
                    <a:pt x="11" y="31"/>
                    <a:pt x="0" y="68"/>
                    <a:pt x="16" y="97"/>
                  </a:cubicBezTo>
                  <a:cubicBezTo>
                    <a:pt x="31" y="125"/>
                    <a:pt x="68" y="136"/>
                    <a:pt x="97" y="120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6" name="Freeform 128"/>
            <p:cNvSpPr>
              <a:spLocks/>
            </p:cNvSpPr>
            <p:nvPr/>
          </p:nvSpPr>
          <p:spPr bwMode="auto">
            <a:xfrm rot="14636279">
              <a:off x="8025477" y="6284702"/>
              <a:ext cx="185737" cy="185738"/>
            </a:xfrm>
            <a:custGeom>
              <a:avLst/>
              <a:gdLst>
                <a:gd name="T0" fmla="*/ 75 w 106"/>
                <a:gd name="T1" fmla="*/ 94 h 106"/>
                <a:gd name="T2" fmla="*/ 94 w 106"/>
                <a:gd name="T3" fmla="*/ 31 h 106"/>
                <a:gd name="T4" fmla="*/ 31 w 106"/>
                <a:gd name="T5" fmla="*/ 13 h 106"/>
                <a:gd name="T6" fmla="*/ 13 w 106"/>
                <a:gd name="T7" fmla="*/ 75 h 106"/>
                <a:gd name="T8" fmla="*/ 75 w 106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75" y="94"/>
                  </a:moveTo>
                  <a:cubicBezTo>
                    <a:pt x="97" y="81"/>
                    <a:pt x="106" y="53"/>
                    <a:pt x="94" y="31"/>
                  </a:cubicBezTo>
                  <a:cubicBezTo>
                    <a:pt x="81" y="9"/>
                    <a:pt x="53" y="0"/>
                    <a:pt x="31" y="13"/>
                  </a:cubicBezTo>
                  <a:cubicBezTo>
                    <a:pt x="9" y="25"/>
                    <a:pt x="0" y="53"/>
                    <a:pt x="13" y="75"/>
                  </a:cubicBezTo>
                  <a:cubicBezTo>
                    <a:pt x="25" y="98"/>
                    <a:pt x="53" y="106"/>
                    <a:pt x="75" y="94"/>
                  </a:cubicBez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7" name="Freeform 129"/>
            <p:cNvSpPr>
              <a:spLocks/>
            </p:cNvSpPr>
            <p:nvPr/>
          </p:nvSpPr>
          <p:spPr bwMode="auto">
            <a:xfrm rot="14636279">
              <a:off x="8042939" y="6302164"/>
              <a:ext cx="150812" cy="150813"/>
            </a:xfrm>
            <a:custGeom>
              <a:avLst/>
              <a:gdLst>
                <a:gd name="T0" fmla="*/ 61 w 86"/>
                <a:gd name="T1" fmla="*/ 76 h 86"/>
                <a:gd name="T2" fmla="*/ 76 w 86"/>
                <a:gd name="T3" fmla="*/ 25 h 86"/>
                <a:gd name="T4" fmla="*/ 25 w 86"/>
                <a:gd name="T5" fmla="*/ 10 h 86"/>
                <a:gd name="T6" fmla="*/ 10 w 86"/>
                <a:gd name="T7" fmla="*/ 61 h 86"/>
                <a:gd name="T8" fmla="*/ 61 w 86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1" y="76"/>
                  </a:moveTo>
                  <a:cubicBezTo>
                    <a:pt x="79" y="66"/>
                    <a:pt x="86" y="43"/>
                    <a:pt x="76" y="25"/>
                  </a:cubicBezTo>
                  <a:cubicBezTo>
                    <a:pt x="66" y="7"/>
                    <a:pt x="43" y="0"/>
                    <a:pt x="25" y="10"/>
                  </a:cubicBezTo>
                  <a:cubicBezTo>
                    <a:pt x="7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8" name="Freeform 130"/>
            <p:cNvSpPr>
              <a:spLocks noEditPoints="1"/>
            </p:cNvSpPr>
            <p:nvPr/>
          </p:nvSpPr>
          <p:spPr bwMode="auto">
            <a:xfrm rot="14636279">
              <a:off x="7364449" y="5535345"/>
              <a:ext cx="866775" cy="865188"/>
            </a:xfrm>
            <a:custGeom>
              <a:avLst/>
              <a:gdLst>
                <a:gd name="T0" fmla="*/ 144 w 496"/>
                <a:gd name="T1" fmla="*/ 57 h 496"/>
                <a:gd name="T2" fmla="*/ 438 w 496"/>
                <a:gd name="T3" fmla="*/ 144 h 496"/>
                <a:gd name="T4" fmla="*/ 352 w 496"/>
                <a:gd name="T5" fmla="*/ 438 h 496"/>
                <a:gd name="T6" fmla="*/ 352 w 496"/>
                <a:gd name="T7" fmla="*/ 438 h 496"/>
                <a:gd name="T8" fmla="*/ 326 w 496"/>
                <a:gd name="T9" fmla="*/ 392 h 496"/>
                <a:gd name="T10" fmla="*/ 326 w 496"/>
                <a:gd name="T11" fmla="*/ 392 h 496"/>
                <a:gd name="T12" fmla="*/ 392 w 496"/>
                <a:gd name="T13" fmla="*/ 169 h 496"/>
                <a:gd name="T14" fmla="*/ 169 w 496"/>
                <a:gd name="T15" fmla="*/ 104 h 496"/>
                <a:gd name="T16" fmla="*/ 169 w 496"/>
                <a:gd name="T17" fmla="*/ 104 h 496"/>
                <a:gd name="T18" fmla="*/ 144 w 496"/>
                <a:gd name="T19" fmla="*/ 57 h 496"/>
                <a:gd name="T20" fmla="*/ 352 w 496"/>
                <a:gd name="T21" fmla="*/ 438 h 496"/>
                <a:gd name="T22" fmla="*/ 57 w 496"/>
                <a:gd name="T23" fmla="*/ 352 h 496"/>
                <a:gd name="T24" fmla="*/ 144 w 496"/>
                <a:gd name="T25" fmla="*/ 57 h 496"/>
                <a:gd name="T26" fmla="*/ 169 w 496"/>
                <a:gd name="T27" fmla="*/ 104 h 496"/>
                <a:gd name="T28" fmla="*/ 104 w 496"/>
                <a:gd name="T29" fmla="*/ 326 h 496"/>
                <a:gd name="T30" fmla="*/ 326 w 496"/>
                <a:gd name="T31" fmla="*/ 392 h 496"/>
                <a:gd name="T32" fmla="*/ 352 w 496"/>
                <a:gd name="T33" fmla="*/ 43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496">
                  <a:moveTo>
                    <a:pt x="144" y="57"/>
                  </a:moveTo>
                  <a:cubicBezTo>
                    <a:pt x="249" y="0"/>
                    <a:pt x="381" y="39"/>
                    <a:pt x="438" y="144"/>
                  </a:cubicBezTo>
                  <a:cubicBezTo>
                    <a:pt x="496" y="249"/>
                    <a:pt x="457" y="381"/>
                    <a:pt x="352" y="438"/>
                  </a:cubicBezTo>
                  <a:cubicBezTo>
                    <a:pt x="352" y="438"/>
                    <a:pt x="352" y="438"/>
                    <a:pt x="352" y="438"/>
                  </a:cubicBezTo>
                  <a:cubicBezTo>
                    <a:pt x="326" y="392"/>
                    <a:pt x="326" y="392"/>
                    <a:pt x="326" y="392"/>
                  </a:cubicBezTo>
                  <a:cubicBezTo>
                    <a:pt x="326" y="392"/>
                    <a:pt x="326" y="392"/>
                    <a:pt x="326" y="392"/>
                  </a:cubicBezTo>
                  <a:cubicBezTo>
                    <a:pt x="406" y="348"/>
                    <a:pt x="435" y="249"/>
                    <a:pt x="392" y="169"/>
                  </a:cubicBezTo>
                  <a:cubicBezTo>
                    <a:pt x="348" y="90"/>
                    <a:pt x="249" y="61"/>
                    <a:pt x="169" y="104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44" y="57"/>
                    <a:pt x="144" y="57"/>
                    <a:pt x="144" y="57"/>
                  </a:cubicBezTo>
                  <a:close/>
                  <a:moveTo>
                    <a:pt x="352" y="438"/>
                  </a:moveTo>
                  <a:cubicBezTo>
                    <a:pt x="246" y="496"/>
                    <a:pt x="114" y="457"/>
                    <a:pt x="57" y="352"/>
                  </a:cubicBezTo>
                  <a:cubicBezTo>
                    <a:pt x="0" y="247"/>
                    <a:pt x="38" y="115"/>
                    <a:pt x="144" y="57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90" y="147"/>
                    <a:pt x="60" y="247"/>
                    <a:pt x="104" y="326"/>
                  </a:cubicBezTo>
                  <a:cubicBezTo>
                    <a:pt x="147" y="406"/>
                    <a:pt x="247" y="435"/>
                    <a:pt x="326" y="392"/>
                  </a:cubicBezTo>
                  <a:lnTo>
                    <a:pt x="352" y="438"/>
                  </a:ln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9" name="Freeform 131"/>
            <p:cNvSpPr>
              <a:spLocks noEditPoints="1"/>
            </p:cNvSpPr>
            <p:nvPr/>
          </p:nvSpPr>
          <p:spPr bwMode="auto">
            <a:xfrm rot="14636279">
              <a:off x="7397342" y="5566220"/>
              <a:ext cx="801687" cy="804863"/>
            </a:xfrm>
            <a:custGeom>
              <a:avLst/>
              <a:gdLst>
                <a:gd name="T0" fmla="*/ 133 w 459"/>
                <a:gd name="T1" fmla="*/ 53 h 460"/>
                <a:gd name="T2" fmla="*/ 406 w 459"/>
                <a:gd name="T3" fmla="*/ 134 h 460"/>
                <a:gd name="T4" fmla="*/ 326 w 459"/>
                <a:gd name="T5" fmla="*/ 406 h 460"/>
                <a:gd name="T6" fmla="*/ 313 w 459"/>
                <a:gd name="T7" fmla="*/ 382 h 460"/>
                <a:gd name="T8" fmla="*/ 382 w 459"/>
                <a:gd name="T9" fmla="*/ 147 h 460"/>
                <a:gd name="T10" fmla="*/ 147 w 459"/>
                <a:gd name="T11" fmla="*/ 78 h 460"/>
                <a:gd name="T12" fmla="*/ 133 w 459"/>
                <a:gd name="T13" fmla="*/ 53 h 460"/>
                <a:gd name="T14" fmla="*/ 326 w 459"/>
                <a:gd name="T15" fmla="*/ 406 h 460"/>
                <a:gd name="T16" fmla="*/ 53 w 459"/>
                <a:gd name="T17" fmla="*/ 326 h 460"/>
                <a:gd name="T18" fmla="*/ 133 w 459"/>
                <a:gd name="T19" fmla="*/ 53 h 460"/>
                <a:gd name="T20" fmla="*/ 147 w 459"/>
                <a:gd name="T21" fmla="*/ 78 h 460"/>
                <a:gd name="T22" fmla="*/ 77 w 459"/>
                <a:gd name="T23" fmla="*/ 313 h 460"/>
                <a:gd name="T24" fmla="*/ 313 w 459"/>
                <a:gd name="T25" fmla="*/ 382 h 460"/>
                <a:gd name="T26" fmla="*/ 326 w 459"/>
                <a:gd name="T27" fmla="*/ 40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460">
                  <a:moveTo>
                    <a:pt x="133" y="53"/>
                  </a:moveTo>
                  <a:cubicBezTo>
                    <a:pt x="231" y="0"/>
                    <a:pt x="353" y="36"/>
                    <a:pt x="406" y="134"/>
                  </a:cubicBezTo>
                  <a:cubicBezTo>
                    <a:pt x="459" y="231"/>
                    <a:pt x="423" y="353"/>
                    <a:pt x="326" y="406"/>
                  </a:cubicBezTo>
                  <a:cubicBezTo>
                    <a:pt x="313" y="382"/>
                    <a:pt x="313" y="382"/>
                    <a:pt x="313" y="382"/>
                  </a:cubicBezTo>
                  <a:cubicBezTo>
                    <a:pt x="396" y="336"/>
                    <a:pt x="427" y="231"/>
                    <a:pt x="382" y="147"/>
                  </a:cubicBezTo>
                  <a:cubicBezTo>
                    <a:pt x="336" y="63"/>
                    <a:pt x="231" y="32"/>
                    <a:pt x="147" y="78"/>
                  </a:cubicBezTo>
                  <a:lnTo>
                    <a:pt x="133" y="53"/>
                  </a:lnTo>
                  <a:close/>
                  <a:moveTo>
                    <a:pt x="326" y="406"/>
                  </a:moveTo>
                  <a:cubicBezTo>
                    <a:pt x="228" y="460"/>
                    <a:pt x="106" y="424"/>
                    <a:pt x="53" y="326"/>
                  </a:cubicBezTo>
                  <a:cubicBezTo>
                    <a:pt x="0" y="229"/>
                    <a:pt x="36" y="106"/>
                    <a:pt x="133" y="53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63" y="124"/>
                    <a:pt x="32" y="229"/>
                    <a:pt x="77" y="313"/>
                  </a:cubicBezTo>
                  <a:cubicBezTo>
                    <a:pt x="123" y="397"/>
                    <a:pt x="229" y="428"/>
                    <a:pt x="313" y="382"/>
                  </a:cubicBezTo>
                  <a:lnTo>
                    <a:pt x="326" y="406"/>
                  </a:ln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0" name="Freeform 132"/>
            <p:cNvSpPr>
              <a:spLocks noEditPoints="1"/>
            </p:cNvSpPr>
            <p:nvPr/>
          </p:nvSpPr>
          <p:spPr bwMode="auto">
            <a:xfrm rot="14636279">
              <a:off x="7597115" y="5477311"/>
              <a:ext cx="866775" cy="866775"/>
            </a:xfrm>
            <a:custGeom>
              <a:avLst/>
              <a:gdLst>
                <a:gd name="T0" fmla="*/ 144 w 496"/>
                <a:gd name="T1" fmla="*/ 58 h 496"/>
                <a:gd name="T2" fmla="*/ 438 w 496"/>
                <a:gd name="T3" fmla="*/ 144 h 496"/>
                <a:gd name="T4" fmla="*/ 352 w 496"/>
                <a:gd name="T5" fmla="*/ 439 h 496"/>
                <a:gd name="T6" fmla="*/ 352 w 496"/>
                <a:gd name="T7" fmla="*/ 439 h 496"/>
                <a:gd name="T8" fmla="*/ 326 w 496"/>
                <a:gd name="T9" fmla="*/ 392 h 496"/>
                <a:gd name="T10" fmla="*/ 326 w 496"/>
                <a:gd name="T11" fmla="*/ 392 h 496"/>
                <a:gd name="T12" fmla="*/ 392 w 496"/>
                <a:gd name="T13" fmla="*/ 170 h 496"/>
                <a:gd name="T14" fmla="*/ 169 w 496"/>
                <a:gd name="T15" fmla="*/ 104 h 496"/>
                <a:gd name="T16" fmla="*/ 169 w 496"/>
                <a:gd name="T17" fmla="*/ 104 h 496"/>
                <a:gd name="T18" fmla="*/ 144 w 496"/>
                <a:gd name="T19" fmla="*/ 58 h 496"/>
                <a:gd name="T20" fmla="*/ 352 w 496"/>
                <a:gd name="T21" fmla="*/ 439 h 496"/>
                <a:gd name="T22" fmla="*/ 57 w 496"/>
                <a:gd name="T23" fmla="*/ 352 h 496"/>
                <a:gd name="T24" fmla="*/ 144 w 496"/>
                <a:gd name="T25" fmla="*/ 58 h 496"/>
                <a:gd name="T26" fmla="*/ 169 w 496"/>
                <a:gd name="T27" fmla="*/ 104 h 496"/>
                <a:gd name="T28" fmla="*/ 104 w 496"/>
                <a:gd name="T29" fmla="*/ 327 h 496"/>
                <a:gd name="T30" fmla="*/ 326 w 496"/>
                <a:gd name="T31" fmla="*/ 392 h 496"/>
                <a:gd name="T32" fmla="*/ 352 w 496"/>
                <a:gd name="T33" fmla="*/ 43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496">
                  <a:moveTo>
                    <a:pt x="144" y="58"/>
                  </a:moveTo>
                  <a:cubicBezTo>
                    <a:pt x="249" y="0"/>
                    <a:pt x="381" y="39"/>
                    <a:pt x="438" y="144"/>
                  </a:cubicBezTo>
                  <a:cubicBezTo>
                    <a:pt x="496" y="250"/>
                    <a:pt x="457" y="381"/>
                    <a:pt x="352" y="439"/>
                  </a:cubicBezTo>
                  <a:cubicBezTo>
                    <a:pt x="352" y="439"/>
                    <a:pt x="352" y="439"/>
                    <a:pt x="352" y="439"/>
                  </a:cubicBezTo>
                  <a:cubicBezTo>
                    <a:pt x="326" y="392"/>
                    <a:pt x="326" y="392"/>
                    <a:pt x="326" y="392"/>
                  </a:cubicBezTo>
                  <a:cubicBezTo>
                    <a:pt x="326" y="392"/>
                    <a:pt x="326" y="392"/>
                    <a:pt x="326" y="392"/>
                  </a:cubicBezTo>
                  <a:cubicBezTo>
                    <a:pt x="406" y="349"/>
                    <a:pt x="435" y="249"/>
                    <a:pt x="392" y="170"/>
                  </a:cubicBezTo>
                  <a:cubicBezTo>
                    <a:pt x="348" y="90"/>
                    <a:pt x="249" y="61"/>
                    <a:pt x="169" y="104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44" y="58"/>
                    <a:pt x="144" y="58"/>
                    <a:pt x="144" y="58"/>
                  </a:cubicBezTo>
                  <a:close/>
                  <a:moveTo>
                    <a:pt x="352" y="439"/>
                  </a:moveTo>
                  <a:cubicBezTo>
                    <a:pt x="246" y="496"/>
                    <a:pt x="114" y="457"/>
                    <a:pt x="57" y="352"/>
                  </a:cubicBezTo>
                  <a:cubicBezTo>
                    <a:pt x="0" y="247"/>
                    <a:pt x="38" y="115"/>
                    <a:pt x="144" y="58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90" y="148"/>
                    <a:pt x="60" y="247"/>
                    <a:pt x="104" y="327"/>
                  </a:cubicBezTo>
                  <a:cubicBezTo>
                    <a:pt x="147" y="406"/>
                    <a:pt x="247" y="436"/>
                    <a:pt x="326" y="392"/>
                  </a:cubicBezTo>
                  <a:lnTo>
                    <a:pt x="352" y="439"/>
                  </a:lnTo>
                  <a:close/>
                </a:path>
              </a:pathLst>
            </a:custGeom>
            <a:solidFill>
              <a:srgbClr val="F5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1" name="Freeform 133"/>
            <p:cNvSpPr>
              <a:spLocks noEditPoints="1"/>
            </p:cNvSpPr>
            <p:nvPr/>
          </p:nvSpPr>
          <p:spPr bwMode="auto">
            <a:xfrm rot="14636279">
              <a:off x="7628865" y="5509061"/>
              <a:ext cx="803275" cy="803275"/>
            </a:xfrm>
            <a:custGeom>
              <a:avLst/>
              <a:gdLst>
                <a:gd name="T0" fmla="*/ 133 w 460"/>
                <a:gd name="T1" fmla="*/ 54 h 460"/>
                <a:gd name="T2" fmla="*/ 406 w 460"/>
                <a:gd name="T3" fmla="*/ 134 h 460"/>
                <a:gd name="T4" fmla="*/ 326 w 460"/>
                <a:gd name="T5" fmla="*/ 407 h 460"/>
                <a:gd name="T6" fmla="*/ 326 w 460"/>
                <a:gd name="T7" fmla="*/ 407 h 460"/>
                <a:gd name="T8" fmla="*/ 313 w 460"/>
                <a:gd name="T9" fmla="*/ 382 h 460"/>
                <a:gd name="T10" fmla="*/ 313 w 460"/>
                <a:gd name="T11" fmla="*/ 382 h 460"/>
                <a:gd name="T12" fmla="*/ 382 w 460"/>
                <a:gd name="T13" fmla="*/ 147 h 460"/>
                <a:gd name="T14" fmla="*/ 147 w 460"/>
                <a:gd name="T15" fmla="*/ 78 h 460"/>
                <a:gd name="T16" fmla="*/ 147 w 460"/>
                <a:gd name="T17" fmla="*/ 78 h 460"/>
                <a:gd name="T18" fmla="*/ 133 w 460"/>
                <a:gd name="T19" fmla="*/ 54 h 460"/>
                <a:gd name="T20" fmla="*/ 326 w 460"/>
                <a:gd name="T21" fmla="*/ 407 h 460"/>
                <a:gd name="T22" fmla="*/ 53 w 460"/>
                <a:gd name="T23" fmla="*/ 327 h 460"/>
                <a:gd name="T24" fmla="*/ 133 w 460"/>
                <a:gd name="T25" fmla="*/ 54 h 460"/>
                <a:gd name="T26" fmla="*/ 147 w 460"/>
                <a:gd name="T27" fmla="*/ 78 h 460"/>
                <a:gd name="T28" fmla="*/ 78 w 460"/>
                <a:gd name="T29" fmla="*/ 313 h 460"/>
                <a:gd name="T30" fmla="*/ 313 w 460"/>
                <a:gd name="T31" fmla="*/ 382 h 460"/>
                <a:gd name="T32" fmla="*/ 326 w 460"/>
                <a:gd name="T33" fmla="*/ 40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460">
                  <a:moveTo>
                    <a:pt x="133" y="54"/>
                  </a:moveTo>
                  <a:cubicBezTo>
                    <a:pt x="231" y="0"/>
                    <a:pt x="353" y="36"/>
                    <a:pt x="406" y="134"/>
                  </a:cubicBezTo>
                  <a:cubicBezTo>
                    <a:pt x="460" y="231"/>
                    <a:pt x="424" y="354"/>
                    <a:pt x="326" y="407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13" y="382"/>
                    <a:pt x="313" y="382"/>
                    <a:pt x="313" y="382"/>
                  </a:cubicBezTo>
                  <a:cubicBezTo>
                    <a:pt x="313" y="382"/>
                    <a:pt x="313" y="382"/>
                    <a:pt x="313" y="382"/>
                  </a:cubicBezTo>
                  <a:cubicBezTo>
                    <a:pt x="397" y="336"/>
                    <a:pt x="428" y="231"/>
                    <a:pt x="382" y="147"/>
                  </a:cubicBezTo>
                  <a:cubicBezTo>
                    <a:pt x="336" y="63"/>
                    <a:pt x="231" y="32"/>
                    <a:pt x="147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33" y="54"/>
                    <a:pt x="133" y="54"/>
                    <a:pt x="133" y="54"/>
                  </a:cubicBezTo>
                  <a:close/>
                  <a:moveTo>
                    <a:pt x="326" y="407"/>
                  </a:moveTo>
                  <a:cubicBezTo>
                    <a:pt x="228" y="460"/>
                    <a:pt x="106" y="424"/>
                    <a:pt x="53" y="327"/>
                  </a:cubicBezTo>
                  <a:cubicBezTo>
                    <a:pt x="0" y="229"/>
                    <a:pt x="36" y="107"/>
                    <a:pt x="133" y="54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63" y="124"/>
                    <a:pt x="32" y="229"/>
                    <a:pt x="78" y="313"/>
                  </a:cubicBezTo>
                  <a:cubicBezTo>
                    <a:pt x="123" y="397"/>
                    <a:pt x="229" y="428"/>
                    <a:pt x="313" y="382"/>
                  </a:cubicBezTo>
                  <a:lnTo>
                    <a:pt x="326" y="407"/>
                  </a:lnTo>
                  <a:close/>
                </a:path>
              </a:pathLst>
            </a:custGeom>
            <a:solidFill>
              <a:srgbClr val="FF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30" name="组合 2229"/>
            <p:cNvGrpSpPr/>
            <p:nvPr/>
          </p:nvGrpSpPr>
          <p:grpSpPr>
            <a:xfrm>
              <a:off x="10728624" y="3270005"/>
              <a:ext cx="1738892" cy="1231900"/>
              <a:chOff x="10410853" y="3125243"/>
              <a:chExt cx="1738892" cy="1231900"/>
            </a:xfrm>
          </p:grpSpPr>
          <p:sp>
            <p:nvSpPr>
              <p:cNvPr id="2102" name="Freeform 74"/>
              <p:cNvSpPr>
                <a:spLocks/>
              </p:cNvSpPr>
              <p:nvPr/>
            </p:nvSpPr>
            <p:spPr bwMode="auto">
              <a:xfrm rot="14636279">
                <a:off x="11317101" y="3439157"/>
                <a:ext cx="838200" cy="827088"/>
              </a:xfrm>
              <a:custGeom>
                <a:avLst/>
                <a:gdLst>
                  <a:gd name="T0" fmla="*/ 374 w 479"/>
                  <a:gd name="T1" fmla="*/ 413 h 474"/>
                  <a:gd name="T2" fmla="*/ 317 w 479"/>
                  <a:gd name="T3" fmla="*/ 423 h 474"/>
                  <a:gd name="T4" fmla="*/ 168 w 479"/>
                  <a:gd name="T5" fmla="*/ 450 h 474"/>
                  <a:gd name="T6" fmla="*/ 145 w 479"/>
                  <a:gd name="T7" fmla="*/ 62 h 474"/>
                  <a:gd name="T8" fmla="*/ 374 w 479"/>
                  <a:gd name="T9" fmla="*/ 41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9" h="474">
                    <a:moveTo>
                      <a:pt x="374" y="413"/>
                    </a:moveTo>
                    <a:cubicBezTo>
                      <a:pt x="366" y="419"/>
                      <a:pt x="334" y="404"/>
                      <a:pt x="317" y="423"/>
                    </a:cubicBezTo>
                    <a:cubicBezTo>
                      <a:pt x="291" y="452"/>
                      <a:pt x="219" y="474"/>
                      <a:pt x="168" y="450"/>
                    </a:cubicBezTo>
                    <a:cubicBezTo>
                      <a:pt x="73" y="406"/>
                      <a:pt x="0" y="137"/>
                      <a:pt x="145" y="62"/>
                    </a:cubicBezTo>
                    <a:cubicBezTo>
                      <a:pt x="266" y="0"/>
                      <a:pt x="479" y="331"/>
                      <a:pt x="374" y="413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3" name="Freeform 75"/>
              <p:cNvSpPr>
                <a:spLocks/>
              </p:cNvSpPr>
              <p:nvPr/>
            </p:nvSpPr>
            <p:spPr bwMode="auto">
              <a:xfrm rot="14636279">
                <a:off x="11602832" y="3608456"/>
                <a:ext cx="423862" cy="625475"/>
              </a:xfrm>
              <a:custGeom>
                <a:avLst/>
                <a:gdLst>
                  <a:gd name="T0" fmla="*/ 97 w 243"/>
                  <a:gd name="T1" fmla="*/ 30 h 358"/>
                  <a:gd name="T2" fmla="*/ 166 w 243"/>
                  <a:gd name="T3" fmla="*/ 343 h 358"/>
                  <a:gd name="T4" fmla="*/ 36 w 243"/>
                  <a:gd name="T5" fmla="*/ 79 h 358"/>
                  <a:gd name="T6" fmla="*/ 97 w 243"/>
                  <a:gd name="T7" fmla="*/ 3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358">
                    <a:moveTo>
                      <a:pt x="97" y="30"/>
                    </a:moveTo>
                    <a:cubicBezTo>
                      <a:pt x="114" y="69"/>
                      <a:pt x="243" y="327"/>
                      <a:pt x="166" y="343"/>
                    </a:cubicBezTo>
                    <a:cubicBezTo>
                      <a:pt x="100" y="358"/>
                      <a:pt x="0" y="213"/>
                      <a:pt x="36" y="79"/>
                    </a:cubicBezTo>
                    <a:cubicBezTo>
                      <a:pt x="54" y="10"/>
                      <a:pt x="84" y="0"/>
                      <a:pt x="97" y="30"/>
                    </a:cubicBezTo>
                    <a:close/>
                  </a:path>
                </a:pathLst>
              </a:custGeom>
              <a:solidFill>
                <a:srgbClr val="D44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4" name="Freeform 76"/>
              <p:cNvSpPr>
                <a:spLocks/>
              </p:cNvSpPr>
              <p:nvPr/>
            </p:nvSpPr>
            <p:spPr bwMode="auto">
              <a:xfrm rot="14636279">
                <a:off x="11516195" y="3493270"/>
                <a:ext cx="333375" cy="573088"/>
              </a:xfrm>
              <a:custGeom>
                <a:avLst/>
                <a:gdLst>
                  <a:gd name="T0" fmla="*/ 180 w 191"/>
                  <a:gd name="T1" fmla="*/ 227 h 328"/>
                  <a:gd name="T2" fmla="*/ 143 w 191"/>
                  <a:gd name="T3" fmla="*/ 291 h 328"/>
                  <a:gd name="T4" fmla="*/ 16 w 191"/>
                  <a:gd name="T5" fmla="*/ 35 h 328"/>
                  <a:gd name="T6" fmla="*/ 73 w 191"/>
                  <a:gd name="T7" fmla="*/ 48 h 328"/>
                  <a:gd name="T8" fmla="*/ 180 w 191"/>
                  <a:gd name="T9" fmla="*/ 22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328">
                    <a:moveTo>
                      <a:pt x="180" y="227"/>
                    </a:moveTo>
                    <a:cubicBezTo>
                      <a:pt x="191" y="270"/>
                      <a:pt x="168" y="328"/>
                      <a:pt x="143" y="291"/>
                    </a:cubicBezTo>
                    <a:cubicBezTo>
                      <a:pt x="115" y="251"/>
                      <a:pt x="32" y="70"/>
                      <a:pt x="16" y="35"/>
                    </a:cubicBezTo>
                    <a:cubicBezTo>
                      <a:pt x="0" y="0"/>
                      <a:pt x="36" y="10"/>
                      <a:pt x="73" y="48"/>
                    </a:cubicBezTo>
                    <a:cubicBezTo>
                      <a:pt x="106" y="81"/>
                      <a:pt x="156" y="138"/>
                      <a:pt x="180" y="227"/>
                    </a:cubicBezTo>
                    <a:close/>
                  </a:path>
                </a:pathLst>
              </a:custGeom>
              <a:solidFill>
                <a:srgbClr val="D44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5" name="Freeform 77"/>
              <p:cNvSpPr>
                <a:spLocks/>
              </p:cNvSpPr>
              <p:nvPr/>
            </p:nvSpPr>
            <p:spPr bwMode="auto">
              <a:xfrm rot="14636279">
                <a:off x="11748492" y="3541289"/>
                <a:ext cx="176212" cy="314325"/>
              </a:xfrm>
              <a:custGeom>
                <a:avLst/>
                <a:gdLst>
                  <a:gd name="T0" fmla="*/ 79 w 101"/>
                  <a:gd name="T1" fmla="*/ 167 h 180"/>
                  <a:gd name="T2" fmla="*/ 20 w 101"/>
                  <a:gd name="T3" fmla="*/ 152 h 180"/>
                  <a:gd name="T4" fmla="*/ 16 w 101"/>
                  <a:gd name="T5" fmla="*/ 65 h 180"/>
                  <a:gd name="T6" fmla="*/ 8 w 101"/>
                  <a:gd name="T7" fmla="*/ 19 h 180"/>
                  <a:gd name="T8" fmla="*/ 60 w 101"/>
                  <a:gd name="T9" fmla="*/ 89 h 180"/>
                  <a:gd name="T10" fmla="*/ 79 w 101"/>
                  <a:gd name="T11" fmla="*/ 16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80">
                    <a:moveTo>
                      <a:pt x="79" y="167"/>
                    </a:moveTo>
                    <a:cubicBezTo>
                      <a:pt x="57" y="179"/>
                      <a:pt x="17" y="180"/>
                      <a:pt x="20" y="152"/>
                    </a:cubicBezTo>
                    <a:cubicBezTo>
                      <a:pt x="23" y="125"/>
                      <a:pt x="22" y="87"/>
                      <a:pt x="16" y="65"/>
                    </a:cubicBezTo>
                    <a:cubicBezTo>
                      <a:pt x="11" y="43"/>
                      <a:pt x="0" y="0"/>
                      <a:pt x="8" y="19"/>
                    </a:cubicBezTo>
                    <a:cubicBezTo>
                      <a:pt x="16" y="38"/>
                      <a:pt x="33" y="66"/>
                      <a:pt x="60" y="89"/>
                    </a:cubicBezTo>
                    <a:cubicBezTo>
                      <a:pt x="88" y="111"/>
                      <a:pt x="101" y="160"/>
                      <a:pt x="79" y="167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6" name="Freeform 78"/>
              <p:cNvSpPr>
                <a:spLocks/>
              </p:cNvSpPr>
              <p:nvPr/>
            </p:nvSpPr>
            <p:spPr bwMode="auto">
              <a:xfrm rot="14636279">
                <a:off x="11824077" y="3836609"/>
                <a:ext cx="66675" cy="76200"/>
              </a:xfrm>
              <a:custGeom>
                <a:avLst/>
                <a:gdLst>
                  <a:gd name="T0" fmla="*/ 14 w 38"/>
                  <a:gd name="T1" fmla="*/ 36 h 44"/>
                  <a:gd name="T2" fmla="*/ 33 w 38"/>
                  <a:gd name="T3" fmla="*/ 3 h 44"/>
                  <a:gd name="T4" fmla="*/ 14 w 38"/>
                  <a:gd name="T5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4">
                    <a:moveTo>
                      <a:pt x="14" y="36"/>
                    </a:moveTo>
                    <a:cubicBezTo>
                      <a:pt x="0" y="28"/>
                      <a:pt x="27" y="0"/>
                      <a:pt x="33" y="3"/>
                    </a:cubicBezTo>
                    <a:cubicBezTo>
                      <a:pt x="38" y="7"/>
                      <a:pt x="28" y="44"/>
                      <a:pt x="14" y="36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7" name="Freeform 79"/>
              <p:cNvSpPr>
                <a:spLocks/>
              </p:cNvSpPr>
              <p:nvPr/>
            </p:nvSpPr>
            <p:spPr bwMode="auto">
              <a:xfrm rot="14636279">
                <a:off x="11895769" y="3785529"/>
                <a:ext cx="55562" cy="73025"/>
              </a:xfrm>
              <a:custGeom>
                <a:avLst/>
                <a:gdLst>
                  <a:gd name="T0" fmla="*/ 16 w 32"/>
                  <a:gd name="T1" fmla="*/ 38 h 42"/>
                  <a:gd name="T2" fmla="*/ 26 w 32"/>
                  <a:gd name="T3" fmla="*/ 1 h 42"/>
                  <a:gd name="T4" fmla="*/ 16 w 32"/>
                  <a:gd name="T5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42">
                    <a:moveTo>
                      <a:pt x="16" y="38"/>
                    </a:moveTo>
                    <a:cubicBezTo>
                      <a:pt x="0" y="33"/>
                      <a:pt x="19" y="0"/>
                      <a:pt x="26" y="1"/>
                    </a:cubicBezTo>
                    <a:cubicBezTo>
                      <a:pt x="32" y="3"/>
                      <a:pt x="32" y="42"/>
                      <a:pt x="16" y="38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8" name="Freeform 80"/>
              <p:cNvSpPr>
                <a:spLocks/>
              </p:cNvSpPr>
              <p:nvPr/>
            </p:nvSpPr>
            <p:spPr bwMode="auto">
              <a:xfrm rot="14636279">
                <a:off x="11788782" y="3871911"/>
                <a:ext cx="77787" cy="68263"/>
              </a:xfrm>
              <a:custGeom>
                <a:avLst/>
                <a:gdLst>
                  <a:gd name="T0" fmla="*/ 9 w 44"/>
                  <a:gd name="T1" fmla="*/ 25 h 39"/>
                  <a:gd name="T2" fmla="*/ 41 w 44"/>
                  <a:gd name="T3" fmla="*/ 5 h 39"/>
                  <a:gd name="T4" fmla="*/ 9 w 44"/>
                  <a:gd name="T5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9">
                    <a:moveTo>
                      <a:pt x="9" y="25"/>
                    </a:moveTo>
                    <a:cubicBezTo>
                      <a:pt x="0" y="12"/>
                      <a:pt x="37" y="0"/>
                      <a:pt x="41" y="5"/>
                    </a:cubicBezTo>
                    <a:cubicBezTo>
                      <a:pt x="44" y="11"/>
                      <a:pt x="18" y="39"/>
                      <a:pt x="9" y="25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9" name="Freeform 81"/>
              <p:cNvSpPr>
                <a:spLocks/>
              </p:cNvSpPr>
              <p:nvPr/>
            </p:nvSpPr>
            <p:spPr bwMode="auto">
              <a:xfrm rot="14636279">
                <a:off x="11784599" y="3926023"/>
                <a:ext cx="68262" cy="57150"/>
              </a:xfrm>
              <a:custGeom>
                <a:avLst/>
                <a:gdLst>
                  <a:gd name="T0" fmla="*/ 1 w 39"/>
                  <a:gd name="T1" fmla="*/ 16 h 33"/>
                  <a:gd name="T2" fmla="*/ 39 w 39"/>
                  <a:gd name="T3" fmla="*/ 13 h 33"/>
                  <a:gd name="T4" fmla="*/ 1 w 39"/>
                  <a:gd name="T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3">
                    <a:moveTo>
                      <a:pt x="1" y="16"/>
                    </a:moveTo>
                    <a:cubicBezTo>
                      <a:pt x="0" y="0"/>
                      <a:pt x="38" y="6"/>
                      <a:pt x="39" y="13"/>
                    </a:cubicBezTo>
                    <a:cubicBezTo>
                      <a:pt x="39" y="19"/>
                      <a:pt x="3" y="33"/>
                      <a:pt x="1" y="16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0" name="Freeform 82"/>
              <p:cNvSpPr>
                <a:spLocks/>
              </p:cNvSpPr>
              <p:nvPr/>
            </p:nvSpPr>
            <p:spPr bwMode="auto">
              <a:xfrm rot="14636279">
                <a:off x="11727083" y="3917136"/>
                <a:ext cx="76200" cy="61913"/>
              </a:xfrm>
              <a:custGeom>
                <a:avLst/>
                <a:gdLst>
                  <a:gd name="T0" fmla="*/ 7 w 44"/>
                  <a:gd name="T1" fmla="*/ 15 h 36"/>
                  <a:gd name="T2" fmla="*/ 41 w 44"/>
                  <a:gd name="T3" fmla="*/ 30 h 36"/>
                  <a:gd name="T4" fmla="*/ 7 w 44"/>
                  <a:gd name="T5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6">
                    <a:moveTo>
                      <a:pt x="7" y="15"/>
                    </a:moveTo>
                    <a:cubicBezTo>
                      <a:pt x="14" y="0"/>
                      <a:pt x="44" y="24"/>
                      <a:pt x="41" y="30"/>
                    </a:cubicBezTo>
                    <a:cubicBezTo>
                      <a:pt x="38" y="36"/>
                      <a:pt x="0" y="30"/>
                      <a:pt x="7" y="15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1" name="Freeform 83"/>
              <p:cNvSpPr>
                <a:spLocks/>
              </p:cNvSpPr>
              <p:nvPr/>
            </p:nvSpPr>
            <p:spPr bwMode="auto">
              <a:xfrm rot="14636279">
                <a:off x="11868651" y="3880247"/>
                <a:ext cx="76200" cy="71438"/>
              </a:xfrm>
              <a:custGeom>
                <a:avLst/>
                <a:gdLst>
                  <a:gd name="T0" fmla="*/ 10 w 44"/>
                  <a:gd name="T1" fmla="*/ 27 h 41"/>
                  <a:gd name="T2" fmla="*/ 40 w 44"/>
                  <a:gd name="T3" fmla="*/ 5 h 41"/>
                  <a:gd name="T4" fmla="*/ 10 w 44"/>
                  <a:gd name="T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41">
                    <a:moveTo>
                      <a:pt x="10" y="27"/>
                    </a:moveTo>
                    <a:cubicBezTo>
                      <a:pt x="0" y="14"/>
                      <a:pt x="37" y="0"/>
                      <a:pt x="40" y="5"/>
                    </a:cubicBezTo>
                    <a:cubicBezTo>
                      <a:pt x="44" y="10"/>
                      <a:pt x="20" y="41"/>
                      <a:pt x="10" y="27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 rot="14636279">
                <a:off x="11918298" y="3841000"/>
                <a:ext cx="69850" cy="76200"/>
              </a:xfrm>
              <a:custGeom>
                <a:avLst/>
                <a:gdLst>
                  <a:gd name="T0" fmla="*/ 14 w 40"/>
                  <a:gd name="T1" fmla="*/ 36 h 44"/>
                  <a:gd name="T2" fmla="*/ 34 w 40"/>
                  <a:gd name="T3" fmla="*/ 4 h 44"/>
                  <a:gd name="T4" fmla="*/ 14 w 40"/>
                  <a:gd name="T5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4">
                    <a:moveTo>
                      <a:pt x="14" y="36"/>
                    </a:moveTo>
                    <a:cubicBezTo>
                      <a:pt x="0" y="27"/>
                      <a:pt x="29" y="0"/>
                      <a:pt x="34" y="4"/>
                    </a:cubicBezTo>
                    <a:cubicBezTo>
                      <a:pt x="40" y="7"/>
                      <a:pt x="28" y="44"/>
                      <a:pt x="14" y="36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 rot="14636279">
                <a:off x="11758029" y="4002055"/>
                <a:ext cx="74612" cy="58738"/>
              </a:xfrm>
              <a:custGeom>
                <a:avLst/>
                <a:gdLst>
                  <a:gd name="T0" fmla="*/ 5 w 43"/>
                  <a:gd name="T1" fmla="*/ 16 h 33"/>
                  <a:gd name="T2" fmla="*/ 41 w 43"/>
                  <a:gd name="T3" fmla="*/ 27 h 33"/>
                  <a:gd name="T4" fmla="*/ 5 w 43"/>
                  <a:gd name="T5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3">
                    <a:moveTo>
                      <a:pt x="5" y="16"/>
                    </a:moveTo>
                    <a:cubicBezTo>
                      <a:pt x="10" y="0"/>
                      <a:pt x="43" y="20"/>
                      <a:pt x="41" y="27"/>
                    </a:cubicBezTo>
                    <a:cubicBezTo>
                      <a:pt x="39" y="33"/>
                      <a:pt x="0" y="32"/>
                      <a:pt x="5" y="16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 rot="14636279">
                <a:off x="11857158" y="3951808"/>
                <a:ext cx="74612" cy="58738"/>
              </a:xfrm>
              <a:custGeom>
                <a:avLst/>
                <a:gdLst>
                  <a:gd name="T0" fmla="*/ 5 w 43"/>
                  <a:gd name="T1" fmla="*/ 19 h 34"/>
                  <a:gd name="T2" fmla="*/ 41 w 43"/>
                  <a:gd name="T3" fmla="*/ 7 h 34"/>
                  <a:gd name="T4" fmla="*/ 5 w 43"/>
                  <a:gd name="T5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5" y="19"/>
                    </a:moveTo>
                    <a:cubicBezTo>
                      <a:pt x="0" y="4"/>
                      <a:pt x="39" y="0"/>
                      <a:pt x="41" y="7"/>
                    </a:cubicBezTo>
                    <a:cubicBezTo>
                      <a:pt x="43" y="13"/>
                      <a:pt x="10" y="34"/>
                      <a:pt x="5" y="19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 rot="14636279">
                <a:off x="11684122" y="4006751"/>
                <a:ext cx="74612" cy="65088"/>
              </a:xfrm>
              <a:custGeom>
                <a:avLst/>
                <a:gdLst>
                  <a:gd name="T0" fmla="*/ 6 w 43"/>
                  <a:gd name="T1" fmla="*/ 15 h 37"/>
                  <a:gd name="T2" fmla="*/ 41 w 43"/>
                  <a:gd name="T3" fmla="*/ 31 h 37"/>
                  <a:gd name="T4" fmla="*/ 6 w 43"/>
                  <a:gd name="T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7">
                    <a:moveTo>
                      <a:pt x="6" y="15"/>
                    </a:moveTo>
                    <a:cubicBezTo>
                      <a:pt x="13" y="0"/>
                      <a:pt x="43" y="25"/>
                      <a:pt x="41" y="31"/>
                    </a:cubicBezTo>
                    <a:cubicBezTo>
                      <a:pt x="38" y="37"/>
                      <a:pt x="0" y="30"/>
                      <a:pt x="6" y="15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 rot="14636279">
                <a:off x="11617173" y="3806229"/>
                <a:ext cx="38100" cy="63500"/>
              </a:xfrm>
              <a:custGeom>
                <a:avLst/>
                <a:gdLst>
                  <a:gd name="T0" fmla="*/ 11 w 22"/>
                  <a:gd name="T1" fmla="*/ 7 h 36"/>
                  <a:gd name="T2" fmla="*/ 9 w 22"/>
                  <a:gd name="T3" fmla="*/ 33 h 36"/>
                  <a:gd name="T4" fmla="*/ 11 w 22"/>
                  <a:gd name="T5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6">
                    <a:moveTo>
                      <a:pt x="11" y="7"/>
                    </a:moveTo>
                    <a:cubicBezTo>
                      <a:pt x="22" y="14"/>
                      <a:pt x="13" y="36"/>
                      <a:pt x="9" y="33"/>
                    </a:cubicBezTo>
                    <a:cubicBezTo>
                      <a:pt x="5" y="30"/>
                      <a:pt x="0" y="0"/>
                      <a:pt x="11" y="7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 rot="14636279">
                <a:off x="11575842" y="3874455"/>
                <a:ext cx="36512" cy="61913"/>
              </a:xfrm>
              <a:custGeom>
                <a:avLst/>
                <a:gdLst>
                  <a:gd name="T0" fmla="*/ 10 w 21"/>
                  <a:gd name="T1" fmla="*/ 4 h 35"/>
                  <a:gd name="T2" fmla="*/ 15 w 21"/>
                  <a:gd name="T3" fmla="*/ 33 h 35"/>
                  <a:gd name="T4" fmla="*/ 10 w 21"/>
                  <a:gd name="T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5">
                    <a:moveTo>
                      <a:pt x="10" y="4"/>
                    </a:moveTo>
                    <a:cubicBezTo>
                      <a:pt x="21" y="8"/>
                      <a:pt x="19" y="35"/>
                      <a:pt x="15" y="33"/>
                    </a:cubicBezTo>
                    <a:cubicBezTo>
                      <a:pt x="11" y="32"/>
                      <a:pt x="0" y="0"/>
                      <a:pt x="10" y="4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 rot="14636279">
                <a:off x="11632358" y="3771671"/>
                <a:ext cx="46037" cy="55563"/>
              </a:xfrm>
              <a:custGeom>
                <a:avLst/>
                <a:gdLst>
                  <a:gd name="T0" fmla="*/ 17 w 26"/>
                  <a:gd name="T1" fmla="*/ 11 h 32"/>
                  <a:gd name="T2" fmla="*/ 4 w 26"/>
                  <a:gd name="T3" fmla="*/ 27 h 32"/>
                  <a:gd name="T4" fmla="*/ 17 w 26"/>
                  <a:gd name="T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2">
                    <a:moveTo>
                      <a:pt x="17" y="11"/>
                    </a:moveTo>
                    <a:cubicBezTo>
                      <a:pt x="26" y="23"/>
                      <a:pt x="7" y="32"/>
                      <a:pt x="4" y="27"/>
                    </a:cubicBezTo>
                    <a:cubicBezTo>
                      <a:pt x="0" y="22"/>
                      <a:pt x="8" y="0"/>
                      <a:pt x="17" y="11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 rot="14636279">
                <a:off x="11639922" y="3735342"/>
                <a:ext cx="50800" cy="46038"/>
              </a:xfrm>
              <a:custGeom>
                <a:avLst/>
                <a:gdLst>
                  <a:gd name="T0" fmla="*/ 23 w 29"/>
                  <a:gd name="T1" fmla="*/ 13 h 26"/>
                  <a:gd name="T2" fmla="*/ 2 w 29"/>
                  <a:gd name="T3" fmla="*/ 15 h 26"/>
                  <a:gd name="T4" fmla="*/ 23 w 29"/>
                  <a:gd name="T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23" y="13"/>
                    </a:moveTo>
                    <a:cubicBezTo>
                      <a:pt x="29" y="26"/>
                      <a:pt x="4" y="20"/>
                      <a:pt x="2" y="15"/>
                    </a:cubicBezTo>
                    <a:cubicBezTo>
                      <a:pt x="0" y="9"/>
                      <a:pt x="18" y="0"/>
                      <a:pt x="23" y="13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 rot="14636279">
                <a:off x="11679337" y="3727787"/>
                <a:ext cx="44450" cy="53975"/>
              </a:xfrm>
              <a:custGeom>
                <a:avLst/>
                <a:gdLst>
                  <a:gd name="T0" fmla="*/ 25 w 25"/>
                  <a:gd name="T1" fmla="*/ 19 h 31"/>
                  <a:gd name="T2" fmla="*/ 0 w 25"/>
                  <a:gd name="T3" fmla="*/ 5 h 31"/>
                  <a:gd name="T4" fmla="*/ 25 w 25"/>
                  <a:gd name="T5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1">
                    <a:moveTo>
                      <a:pt x="25" y="19"/>
                    </a:moveTo>
                    <a:cubicBezTo>
                      <a:pt x="25" y="31"/>
                      <a:pt x="0" y="10"/>
                      <a:pt x="0" y="5"/>
                    </a:cubicBezTo>
                    <a:cubicBezTo>
                      <a:pt x="0" y="0"/>
                      <a:pt x="25" y="7"/>
                      <a:pt x="25" y="19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 rot="14636279">
                <a:off x="11582936" y="3789251"/>
                <a:ext cx="44450" cy="57150"/>
              </a:xfrm>
              <a:custGeom>
                <a:avLst/>
                <a:gdLst>
                  <a:gd name="T0" fmla="*/ 16 w 25"/>
                  <a:gd name="T1" fmla="*/ 11 h 33"/>
                  <a:gd name="T2" fmla="*/ 4 w 25"/>
                  <a:gd name="T3" fmla="*/ 29 h 33"/>
                  <a:gd name="T4" fmla="*/ 16 w 25"/>
                  <a:gd name="T5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3">
                    <a:moveTo>
                      <a:pt x="16" y="11"/>
                    </a:moveTo>
                    <a:cubicBezTo>
                      <a:pt x="25" y="22"/>
                      <a:pt x="8" y="33"/>
                      <a:pt x="4" y="29"/>
                    </a:cubicBezTo>
                    <a:cubicBezTo>
                      <a:pt x="0" y="24"/>
                      <a:pt x="6" y="0"/>
                      <a:pt x="16" y="11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 rot="14636279">
                <a:off x="11554903" y="3832654"/>
                <a:ext cx="36512" cy="63500"/>
              </a:xfrm>
              <a:custGeom>
                <a:avLst/>
                <a:gdLst>
                  <a:gd name="T0" fmla="*/ 10 w 21"/>
                  <a:gd name="T1" fmla="*/ 8 h 36"/>
                  <a:gd name="T2" fmla="*/ 8 w 21"/>
                  <a:gd name="T3" fmla="*/ 33 h 36"/>
                  <a:gd name="T4" fmla="*/ 10 w 21"/>
                  <a:gd name="T5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6">
                    <a:moveTo>
                      <a:pt x="10" y="8"/>
                    </a:moveTo>
                    <a:cubicBezTo>
                      <a:pt x="21" y="15"/>
                      <a:pt x="12" y="36"/>
                      <a:pt x="8" y="33"/>
                    </a:cubicBezTo>
                    <a:cubicBezTo>
                      <a:pt x="3" y="30"/>
                      <a:pt x="0" y="0"/>
                      <a:pt x="10" y="8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95"/>
              <p:cNvSpPr>
                <a:spLocks/>
              </p:cNvSpPr>
              <p:nvPr/>
            </p:nvSpPr>
            <p:spPr bwMode="auto">
              <a:xfrm rot="14636279">
                <a:off x="11661895" y="3676864"/>
                <a:ext cx="47625" cy="47625"/>
              </a:xfrm>
              <a:custGeom>
                <a:avLst/>
                <a:gdLst>
                  <a:gd name="T0" fmla="*/ 25 w 27"/>
                  <a:gd name="T1" fmla="*/ 15 h 27"/>
                  <a:gd name="T2" fmla="*/ 1 w 27"/>
                  <a:gd name="T3" fmla="*/ 5 h 27"/>
                  <a:gd name="T4" fmla="*/ 25 w 27"/>
                  <a:gd name="T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7">
                    <a:moveTo>
                      <a:pt x="25" y="15"/>
                    </a:moveTo>
                    <a:cubicBezTo>
                      <a:pt x="27" y="27"/>
                      <a:pt x="2" y="10"/>
                      <a:pt x="1" y="5"/>
                    </a:cubicBezTo>
                    <a:cubicBezTo>
                      <a:pt x="0" y="0"/>
                      <a:pt x="24" y="2"/>
                      <a:pt x="25" y="15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96"/>
              <p:cNvSpPr>
                <a:spLocks/>
              </p:cNvSpPr>
              <p:nvPr/>
            </p:nvSpPr>
            <p:spPr bwMode="auto">
              <a:xfrm rot="14636279">
                <a:off x="11589913" y="3738278"/>
                <a:ext cx="49212" cy="49213"/>
              </a:xfrm>
              <a:custGeom>
                <a:avLst/>
                <a:gdLst>
                  <a:gd name="T0" fmla="*/ 21 w 28"/>
                  <a:gd name="T1" fmla="*/ 13 h 28"/>
                  <a:gd name="T2" fmla="*/ 3 w 28"/>
                  <a:gd name="T3" fmla="*/ 23 h 28"/>
                  <a:gd name="T4" fmla="*/ 21 w 28"/>
                  <a:gd name="T5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1" y="13"/>
                    </a:moveTo>
                    <a:cubicBezTo>
                      <a:pt x="28" y="26"/>
                      <a:pt x="6" y="28"/>
                      <a:pt x="3" y="23"/>
                    </a:cubicBezTo>
                    <a:cubicBezTo>
                      <a:pt x="0" y="17"/>
                      <a:pt x="13" y="0"/>
                      <a:pt x="21" y="13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97"/>
              <p:cNvSpPr>
                <a:spLocks/>
              </p:cNvSpPr>
              <p:nvPr/>
            </p:nvSpPr>
            <p:spPr bwMode="auto">
              <a:xfrm rot="14636279">
                <a:off x="11714155" y="3643605"/>
                <a:ext cx="44450" cy="53975"/>
              </a:xfrm>
              <a:custGeom>
                <a:avLst/>
                <a:gdLst>
                  <a:gd name="T0" fmla="*/ 25 w 26"/>
                  <a:gd name="T1" fmla="*/ 18 h 31"/>
                  <a:gd name="T2" fmla="*/ 0 w 26"/>
                  <a:gd name="T3" fmla="*/ 5 h 31"/>
                  <a:gd name="T4" fmla="*/ 25 w 26"/>
                  <a:gd name="T5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1">
                    <a:moveTo>
                      <a:pt x="25" y="18"/>
                    </a:moveTo>
                    <a:cubicBezTo>
                      <a:pt x="26" y="31"/>
                      <a:pt x="0" y="10"/>
                      <a:pt x="0" y="5"/>
                    </a:cubicBezTo>
                    <a:cubicBezTo>
                      <a:pt x="0" y="0"/>
                      <a:pt x="25" y="6"/>
                      <a:pt x="25" y="18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2" name="Freeform 134"/>
              <p:cNvSpPr>
                <a:spLocks/>
              </p:cNvSpPr>
              <p:nvPr/>
            </p:nvSpPr>
            <p:spPr bwMode="auto">
              <a:xfrm rot="14636279">
                <a:off x="10347353" y="3188743"/>
                <a:ext cx="1231900" cy="1104900"/>
              </a:xfrm>
              <a:custGeom>
                <a:avLst/>
                <a:gdLst>
                  <a:gd name="T0" fmla="*/ 219 w 705"/>
                  <a:gd name="T1" fmla="*/ 20 h 633"/>
                  <a:gd name="T2" fmla="*/ 365 w 705"/>
                  <a:gd name="T3" fmla="*/ 19 h 633"/>
                  <a:gd name="T4" fmla="*/ 575 w 705"/>
                  <a:gd name="T5" fmla="*/ 55 h 633"/>
                  <a:gd name="T6" fmla="*/ 675 w 705"/>
                  <a:gd name="T7" fmla="*/ 190 h 633"/>
                  <a:gd name="T8" fmla="*/ 586 w 705"/>
                  <a:gd name="T9" fmla="*/ 460 h 633"/>
                  <a:gd name="T10" fmla="*/ 424 w 705"/>
                  <a:gd name="T11" fmla="*/ 594 h 633"/>
                  <a:gd name="T12" fmla="*/ 108 w 705"/>
                  <a:gd name="T13" fmla="*/ 447 h 633"/>
                  <a:gd name="T14" fmla="*/ 40 w 705"/>
                  <a:gd name="T15" fmla="*/ 337 h 633"/>
                  <a:gd name="T16" fmla="*/ 219 w 705"/>
                  <a:gd name="T17" fmla="*/ 2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5" h="633">
                    <a:moveTo>
                      <a:pt x="219" y="20"/>
                    </a:moveTo>
                    <a:cubicBezTo>
                      <a:pt x="269" y="6"/>
                      <a:pt x="319" y="6"/>
                      <a:pt x="365" y="19"/>
                    </a:cubicBezTo>
                    <a:cubicBezTo>
                      <a:pt x="441" y="0"/>
                      <a:pt x="516" y="15"/>
                      <a:pt x="575" y="55"/>
                    </a:cubicBezTo>
                    <a:cubicBezTo>
                      <a:pt x="622" y="86"/>
                      <a:pt x="658" y="132"/>
                      <a:pt x="675" y="190"/>
                    </a:cubicBezTo>
                    <a:cubicBezTo>
                      <a:pt x="705" y="291"/>
                      <a:pt x="667" y="397"/>
                      <a:pt x="586" y="460"/>
                    </a:cubicBezTo>
                    <a:cubicBezTo>
                      <a:pt x="555" y="522"/>
                      <a:pt x="498" y="572"/>
                      <a:pt x="424" y="594"/>
                    </a:cubicBezTo>
                    <a:cubicBezTo>
                      <a:pt x="293" y="633"/>
                      <a:pt x="156" y="568"/>
                      <a:pt x="108" y="447"/>
                    </a:cubicBezTo>
                    <a:cubicBezTo>
                      <a:pt x="77" y="418"/>
                      <a:pt x="53" y="381"/>
                      <a:pt x="40" y="337"/>
                    </a:cubicBezTo>
                    <a:cubicBezTo>
                      <a:pt x="0" y="203"/>
                      <a:pt x="80" y="62"/>
                      <a:pt x="219" y="20"/>
                    </a:cubicBezTo>
                    <a:close/>
                  </a:path>
                </a:pathLst>
              </a:custGeom>
              <a:solidFill>
                <a:srgbClr val="E65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3" name="Freeform 135"/>
              <p:cNvSpPr>
                <a:spLocks/>
              </p:cNvSpPr>
              <p:nvPr/>
            </p:nvSpPr>
            <p:spPr bwMode="auto">
              <a:xfrm rot="14636279">
                <a:off x="10562863" y="3557631"/>
                <a:ext cx="631825" cy="538163"/>
              </a:xfrm>
              <a:custGeom>
                <a:avLst/>
                <a:gdLst>
                  <a:gd name="T0" fmla="*/ 67 w 361"/>
                  <a:gd name="T1" fmla="*/ 91 h 309"/>
                  <a:gd name="T2" fmla="*/ 61 w 361"/>
                  <a:gd name="T3" fmla="*/ 147 h 309"/>
                  <a:gd name="T4" fmla="*/ 33 w 361"/>
                  <a:gd name="T5" fmla="*/ 192 h 309"/>
                  <a:gd name="T6" fmla="*/ 86 w 361"/>
                  <a:gd name="T7" fmla="*/ 230 h 309"/>
                  <a:gd name="T8" fmla="*/ 115 w 361"/>
                  <a:gd name="T9" fmla="*/ 263 h 309"/>
                  <a:gd name="T10" fmla="*/ 179 w 361"/>
                  <a:gd name="T11" fmla="*/ 240 h 309"/>
                  <a:gd name="T12" fmla="*/ 231 w 361"/>
                  <a:gd name="T13" fmla="*/ 247 h 309"/>
                  <a:gd name="T14" fmla="*/ 286 w 361"/>
                  <a:gd name="T15" fmla="*/ 191 h 309"/>
                  <a:gd name="T16" fmla="*/ 330 w 361"/>
                  <a:gd name="T17" fmla="*/ 168 h 309"/>
                  <a:gd name="T18" fmla="*/ 289 w 361"/>
                  <a:gd name="T19" fmla="*/ 104 h 309"/>
                  <a:gd name="T20" fmla="*/ 288 w 361"/>
                  <a:gd name="T21" fmla="*/ 56 h 309"/>
                  <a:gd name="T22" fmla="*/ 223 w 361"/>
                  <a:gd name="T23" fmla="*/ 61 h 309"/>
                  <a:gd name="T24" fmla="*/ 183 w 361"/>
                  <a:gd name="T25" fmla="*/ 49 h 309"/>
                  <a:gd name="T26" fmla="*/ 137 w 361"/>
                  <a:gd name="T27" fmla="*/ 91 h 309"/>
                  <a:gd name="T28" fmla="*/ 67 w 361"/>
                  <a:gd name="T29" fmla="*/ 9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1" h="309">
                    <a:moveTo>
                      <a:pt x="67" y="91"/>
                    </a:moveTo>
                    <a:cubicBezTo>
                      <a:pt x="90" y="128"/>
                      <a:pt x="89" y="130"/>
                      <a:pt x="61" y="147"/>
                    </a:cubicBezTo>
                    <a:cubicBezTo>
                      <a:pt x="34" y="163"/>
                      <a:pt x="0" y="184"/>
                      <a:pt x="33" y="192"/>
                    </a:cubicBezTo>
                    <a:cubicBezTo>
                      <a:pt x="67" y="199"/>
                      <a:pt x="88" y="180"/>
                      <a:pt x="86" y="230"/>
                    </a:cubicBezTo>
                    <a:cubicBezTo>
                      <a:pt x="84" y="281"/>
                      <a:pt x="86" y="297"/>
                      <a:pt x="115" y="263"/>
                    </a:cubicBezTo>
                    <a:cubicBezTo>
                      <a:pt x="144" y="229"/>
                      <a:pt x="164" y="211"/>
                      <a:pt x="179" y="240"/>
                    </a:cubicBezTo>
                    <a:cubicBezTo>
                      <a:pt x="195" y="269"/>
                      <a:pt x="218" y="309"/>
                      <a:pt x="231" y="247"/>
                    </a:cubicBezTo>
                    <a:cubicBezTo>
                      <a:pt x="244" y="185"/>
                      <a:pt x="236" y="169"/>
                      <a:pt x="286" y="191"/>
                    </a:cubicBezTo>
                    <a:cubicBezTo>
                      <a:pt x="335" y="213"/>
                      <a:pt x="361" y="199"/>
                      <a:pt x="330" y="168"/>
                    </a:cubicBezTo>
                    <a:cubicBezTo>
                      <a:pt x="298" y="137"/>
                      <a:pt x="271" y="137"/>
                      <a:pt x="289" y="104"/>
                    </a:cubicBezTo>
                    <a:cubicBezTo>
                      <a:pt x="307" y="71"/>
                      <a:pt x="337" y="21"/>
                      <a:pt x="288" y="56"/>
                    </a:cubicBezTo>
                    <a:cubicBezTo>
                      <a:pt x="238" y="91"/>
                      <a:pt x="227" y="101"/>
                      <a:pt x="223" y="61"/>
                    </a:cubicBezTo>
                    <a:cubicBezTo>
                      <a:pt x="219" y="22"/>
                      <a:pt x="199" y="0"/>
                      <a:pt x="183" y="49"/>
                    </a:cubicBezTo>
                    <a:cubicBezTo>
                      <a:pt x="178" y="64"/>
                      <a:pt x="172" y="110"/>
                      <a:pt x="137" y="91"/>
                    </a:cubicBezTo>
                    <a:cubicBezTo>
                      <a:pt x="102" y="70"/>
                      <a:pt x="44" y="54"/>
                      <a:pt x="67" y="9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4" name="Freeform 136"/>
              <p:cNvSpPr>
                <a:spLocks/>
              </p:cNvSpPr>
              <p:nvPr/>
            </p:nvSpPr>
            <p:spPr bwMode="auto">
              <a:xfrm rot="14636279">
                <a:off x="10660657" y="3659648"/>
                <a:ext cx="398462" cy="350838"/>
              </a:xfrm>
              <a:custGeom>
                <a:avLst/>
                <a:gdLst>
                  <a:gd name="T0" fmla="*/ 60 w 228"/>
                  <a:gd name="T1" fmla="*/ 59 h 201"/>
                  <a:gd name="T2" fmla="*/ 57 w 228"/>
                  <a:gd name="T3" fmla="*/ 78 h 201"/>
                  <a:gd name="T4" fmla="*/ 36 w 228"/>
                  <a:gd name="T5" fmla="*/ 124 h 201"/>
                  <a:gd name="T6" fmla="*/ 47 w 228"/>
                  <a:gd name="T7" fmla="*/ 136 h 201"/>
                  <a:gd name="T8" fmla="*/ 66 w 228"/>
                  <a:gd name="T9" fmla="*/ 156 h 201"/>
                  <a:gd name="T10" fmla="*/ 121 w 228"/>
                  <a:gd name="T11" fmla="*/ 153 h 201"/>
                  <a:gd name="T12" fmla="*/ 144 w 228"/>
                  <a:gd name="T13" fmla="*/ 130 h 201"/>
                  <a:gd name="T14" fmla="*/ 186 w 228"/>
                  <a:gd name="T15" fmla="*/ 113 h 201"/>
                  <a:gd name="T16" fmla="*/ 187 w 228"/>
                  <a:gd name="T17" fmla="*/ 97 h 201"/>
                  <a:gd name="T18" fmla="*/ 176 w 228"/>
                  <a:gd name="T19" fmla="*/ 62 h 201"/>
                  <a:gd name="T20" fmla="*/ 123 w 228"/>
                  <a:gd name="T21" fmla="*/ 48 h 201"/>
                  <a:gd name="T22" fmla="*/ 60 w 228"/>
                  <a:gd name="T23" fmla="*/ 5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8" h="201">
                    <a:moveTo>
                      <a:pt x="60" y="59"/>
                    </a:moveTo>
                    <a:cubicBezTo>
                      <a:pt x="48" y="49"/>
                      <a:pt x="15" y="39"/>
                      <a:pt x="57" y="78"/>
                    </a:cubicBezTo>
                    <a:cubicBezTo>
                      <a:pt x="99" y="116"/>
                      <a:pt x="53" y="119"/>
                      <a:pt x="36" y="124"/>
                    </a:cubicBezTo>
                    <a:cubicBezTo>
                      <a:pt x="18" y="128"/>
                      <a:pt x="0" y="157"/>
                      <a:pt x="47" y="136"/>
                    </a:cubicBezTo>
                    <a:cubicBezTo>
                      <a:pt x="95" y="115"/>
                      <a:pt x="30" y="188"/>
                      <a:pt x="66" y="156"/>
                    </a:cubicBezTo>
                    <a:cubicBezTo>
                      <a:pt x="102" y="123"/>
                      <a:pt x="119" y="106"/>
                      <a:pt x="121" y="153"/>
                    </a:cubicBezTo>
                    <a:cubicBezTo>
                      <a:pt x="123" y="201"/>
                      <a:pt x="145" y="181"/>
                      <a:pt x="144" y="130"/>
                    </a:cubicBezTo>
                    <a:cubicBezTo>
                      <a:pt x="142" y="79"/>
                      <a:pt x="162" y="99"/>
                      <a:pt x="186" y="113"/>
                    </a:cubicBezTo>
                    <a:cubicBezTo>
                      <a:pt x="209" y="128"/>
                      <a:pt x="210" y="108"/>
                      <a:pt x="187" y="97"/>
                    </a:cubicBezTo>
                    <a:cubicBezTo>
                      <a:pt x="165" y="86"/>
                      <a:pt x="228" y="39"/>
                      <a:pt x="176" y="62"/>
                    </a:cubicBezTo>
                    <a:cubicBezTo>
                      <a:pt x="125" y="85"/>
                      <a:pt x="133" y="0"/>
                      <a:pt x="123" y="48"/>
                    </a:cubicBezTo>
                    <a:cubicBezTo>
                      <a:pt x="112" y="97"/>
                      <a:pt x="97" y="84"/>
                      <a:pt x="60" y="59"/>
                    </a:cubicBezTo>
                    <a:close/>
                  </a:path>
                </a:pathLst>
              </a:custGeom>
              <a:solidFill>
                <a:srgbClr val="6A8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35" name="Freeform 137"/>
            <p:cNvSpPr>
              <a:spLocks/>
            </p:cNvSpPr>
            <p:nvPr/>
          </p:nvSpPr>
          <p:spPr bwMode="auto">
            <a:xfrm rot="14636279">
              <a:off x="7091041" y="4390128"/>
              <a:ext cx="1506537" cy="2030413"/>
            </a:xfrm>
            <a:custGeom>
              <a:avLst/>
              <a:gdLst>
                <a:gd name="T0" fmla="*/ 346 w 862"/>
                <a:gd name="T1" fmla="*/ 465 h 1163"/>
                <a:gd name="T2" fmla="*/ 608 w 862"/>
                <a:gd name="T3" fmla="*/ 23 h 1163"/>
                <a:gd name="T4" fmla="*/ 729 w 862"/>
                <a:gd name="T5" fmla="*/ 535 h 1163"/>
                <a:gd name="T6" fmla="*/ 270 w 862"/>
                <a:gd name="T7" fmla="*/ 1066 h 1163"/>
                <a:gd name="T8" fmla="*/ 346 w 862"/>
                <a:gd name="T9" fmla="*/ 46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1163">
                  <a:moveTo>
                    <a:pt x="346" y="465"/>
                  </a:moveTo>
                  <a:cubicBezTo>
                    <a:pt x="397" y="372"/>
                    <a:pt x="407" y="0"/>
                    <a:pt x="608" y="23"/>
                  </a:cubicBezTo>
                  <a:cubicBezTo>
                    <a:pt x="862" y="52"/>
                    <a:pt x="786" y="343"/>
                    <a:pt x="729" y="535"/>
                  </a:cubicBezTo>
                  <a:cubicBezTo>
                    <a:pt x="666" y="745"/>
                    <a:pt x="475" y="1163"/>
                    <a:pt x="270" y="1066"/>
                  </a:cubicBezTo>
                  <a:cubicBezTo>
                    <a:pt x="0" y="938"/>
                    <a:pt x="258" y="626"/>
                    <a:pt x="346" y="465"/>
                  </a:cubicBezTo>
                  <a:close/>
                </a:path>
              </a:pathLst>
            </a:custGeom>
            <a:solidFill>
              <a:srgbClr val="8BB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6" name="Freeform 138"/>
            <p:cNvSpPr>
              <a:spLocks/>
            </p:cNvSpPr>
            <p:nvPr/>
          </p:nvSpPr>
          <p:spPr bwMode="auto">
            <a:xfrm rot="14636279">
              <a:off x="8295176" y="5193134"/>
              <a:ext cx="222250" cy="576263"/>
            </a:xfrm>
            <a:custGeom>
              <a:avLst/>
              <a:gdLst>
                <a:gd name="T0" fmla="*/ 34 w 127"/>
                <a:gd name="T1" fmla="*/ 305 h 330"/>
                <a:gd name="T2" fmla="*/ 47 w 127"/>
                <a:gd name="T3" fmla="*/ 97 h 330"/>
                <a:gd name="T4" fmla="*/ 103 w 127"/>
                <a:gd name="T5" fmla="*/ 113 h 330"/>
                <a:gd name="T6" fmla="*/ 66 w 127"/>
                <a:gd name="T7" fmla="*/ 291 h 330"/>
                <a:gd name="T8" fmla="*/ 34 w 127"/>
                <a:gd name="T9" fmla="*/ 30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30">
                  <a:moveTo>
                    <a:pt x="34" y="305"/>
                  </a:moveTo>
                  <a:cubicBezTo>
                    <a:pt x="20" y="268"/>
                    <a:pt x="0" y="194"/>
                    <a:pt x="47" y="97"/>
                  </a:cubicBezTo>
                  <a:cubicBezTo>
                    <a:pt x="94" y="0"/>
                    <a:pt x="127" y="65"/>
                    <a:pt x="103" y="113"/>
                  </a:cubicBezTo>
                  <a:cubicBezTo>
                    <a:pt x="79" y="162"/>
                    <a:pt x="50" y="252"/>
                    <a:pt x="66" y="291"/>
                  </a:cubicBezTo>
                  <a:cubicBezTo>
                    <a:pt x="81" y="330"/>
                    <a:pt x="44" y="330"/>
                    <a:pt x="34" y="305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7" name="Freeform 139"/>
            <p:cNvSpPr>
              <a:spLocks/>
            </p:cNvSpPr>
            <p:nvPr/>
          </p:nvSpPr>
          <p:spPr bwMode="auto">
            <a:xfrm rot="14636279">
              <a:off x="7121214" y="5292022"/>
              <a:ext cx="268287" cy="636588"/>
            </a:xfrm>
            <a:custGeom>
              <a:avLst/>
              <a:gdLst>
                <a:gd name="T0" fmla="*/ 113 w 153"/>
                <a:gd name="T1" fmla="*/ 33 h 364"/>
                <a:gd name="T2" fmla="*/ 15 w 153"/>
                <a:gd name="T3" fmla="*/ 320 h 364"/>
                <a:gd name="T4" fmla="*/ 42 w 153"/>
                <a:gd name="T5" fmla="*/ 315 h 364"/>
                <a:gd name="T6" fmla="*/ 130 w 153"/>
                <a:gd name="T7" fmla="*/ 44 h 364"/>
                <a:gd name="T8" fmla="*/ 113 w 153"/>
                <a:gd name="T9" fmla="*/ 3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64">
                  <a:moveTo>
                    <a:pt x="113" y="33"/>
                  </a:moveTo>
                  <a:cubicBezTo>
                    <a:pt x="62" y="80"/>
                    <a:pt x="0" y="254"/>
                    <a:pt x="15" y="320"/>
                  </a:cubicBezTo>
                  <a:cubicBezTo>
                    <a:pt x="25" y="364"/>
                    <a:pt x="46" y="357"/>
                    <a:pt x="42" y="315"/>
                  </a:cubicBezTo>
                  <a:cubicBezTo>
                    <a:pt x="39" y="264"/>
                    <a:pt x="96" y="89"/>
                    <a:pt x="130" y="44"/>
                  </a:cubicBezTo>
                  <a:cubicBezTo>
                    <a:pt x="153" y="12"/>
                    <a:pt x="148" y="0"/>
                    <a:pt x="113" y="33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8" name="Freeform 140"/>
            <p:cNvSpPr>
              <a:spLocks/>
            </p:cNvSpPr>
            <p:nvPr/>
          </p:nvSpPr>
          <p:spPr bwMode="auto">
            <a:xfrm rot="14636279">
              <a:off x="7042667" y="4845188"/>
              <a:ext cx="139700" cy="671513"/>
            </a:xfrm>
            <a:custGeom>
              <a:avLst/>
              <a:gdLst>
                <a:gd name="T0" fmla="*/ 32 w 80"/>
                <a:gd name="T1" fmla="*/ 42 h 385"/>
                <a:gd name="T2" fmla="*/ 46 w 80"/>
                <a:gd name="T3" fmla="*/ 346 h 385"/>
                <a:gd name="T4" fmla="*/ 22 w 80"/>
                <a:gd name="T5" fmla="*/ 332 h 385"/>
                <a:gd name="T6" fmla="*/ 13 w 80"/>
                <a:gd name="T7" fmla="*/ 48 h 385"/>
                <a:gd name="T8" fmla="*/ 32 w 80"/>
                <a:gd name="T9" fmla="*/ 4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5">
                  <a:moveTo>
                    <a:pt x="32" y="42"/>
                  </a:moveTo>
                  <a:cubicBezTo>
                    <a:pt x="66" y="104"/>
                    <a:pt x="80" y="288"/>
                    <a:pt x="46" y="346"/>
                  </a:cubicBezTo>
                  <a:cubicBezTo>
                    <a:pt x="24" y="385"/>
                    <a:pt x="6" y="372"/>
                    <a:pt x="22" y="332"/>
                  </a:cubicBezTo>
                  <a:cubicBezTo>
                    <a:pt x="40" y="286"/>
                    <a:pt x="32" y="102"/>
                    <a:pt x="13" y="48"/>
                  </a:cubicBezTo>
                  <a:cubicBezTo>
                    <a:pt x="0" y="10"/>
                    <a:pt x="8" y="0"/>
                    <a:pt x="32" y="42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9" name="Freeform 141"/>
            <p:cNvSpPr>
              <a:spLocks/>
            </p:cNvSpPr>
            <p:nvPr/>
          </p:nvSpPr>
          <p:spPr bwMode="auto">
            <a:xfrm rot="14636279">
              <a:off x="7058600" y="5112894"/>
              <a:ext cx="153987" cy="620713"/>
            </a:xfrm>
            <a:custGeom>
              <a:avLst/>
              <a:gdLst>
                <a:gd name="T0" fmla="*/ 72 w 88"/>
                <a:gd name="T1" fmla="*/ 46 h 355"/>
                <a:gd name="T2" fmla="*/ 24 w 88"/>
                <a:gd name="T3" fmla="*/ 316 h 355"/>
                <a:gd name="T4" fmla="*/ 2 w 88"/>
                <a:gd name="T5" fmla="*/ 299 h 355"/>
                <a:gd name="T6" fmla="*/ 52 w 88"/>
                <a:gd name="T7" fmla="*/ 49 h 355"/>
                <a:gd name="T8" fmla="*/ 72 w 88"/>
                <a:gd name="T9" fmla="*/ 4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55">
                  <a:moveTo>
                    <a:pt x="72" y="46"/>
                  </a:moveTo>
                  <a:cubicBezTo>
                    <a:pt x="88" y="103"/>
                    <a:pt x="57" y="255"/>
                    <a:pt x="24" y="316"/>
                  </a:cubicBezTo>
                  <a:cubicBezTo>
                    <a:pt x="3" y="355"/>
                    <a:pt x="0" y="342"/>
                    <a:pt x="2" y="299"/>
                  </a:cubicBezTo>
                  <a:cubicBezTo>
                    <a:pt x="4" y="246"/>
                    <a:pt x="42" y="95"/>
                    <a:pt x="52" y="49"/>
                  </a:cubicBezTo>
                  <a:cubicBezTo>
                    <a:pt x="61" y="12"/>
                    <a:pt x="60" y="0"/>
                    <a:pt x="72" y="46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3" name="Freeform 145"/>
            <p:cNvSpPr>
              <a:spLocks/>
            </p:cNvSpPr>
            <p:nvPr/>
          </p:nvSpPr>
          <p:spPr bwMode="auto">
            <a:xfrm rot="14636279">
              <a:off x="7981428" y="5258038"/>
              <a:ext cx="71437" cy="61913"/>
            </a:xfrm>
            <a:custGeom>
              <a:avLst/>
              <a:gdLst>
                <a:gd name="T0" fmla="*/ 4 w 41"/>
                <a:gd name="T1" fmla="*/ 11 h 35"/>
                <a:gd name="T2" fmla="*/ 27 w 41"/>
                <a:gd name="T3" fmla="*/ 3 h 35"/>
                <a:gd name="T4" fmla="*/ 37 w 41"/>
                <a:gd name="T5" fmla="*/ 24 h 35"/>
                <a:gd name="T6" fmla="*/ 14 w 41"/>
                <a:gd name="T7" fmla="*/ 31 h 35"/>
                <a:gd name="T8" fmla="*/ 4 w 41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" y="11"/>
                  </a:moveTo>
                  <a:cubicBezTo>
                    <a:pt x="8" y="3"/>
                    <a:pt x="18" y="0"/>
                    <a:pt x="27" y="3"/>
                  </a:cubicBezTo>
                  <a:cubicBezTo>
                    <a:pt x="36" y="7"/>
                    <a:pt x="41" y="16"/>
                    <a:pt x="37" y="24"/>
                  </a:cubicBezTo>
                  <a:cubicBezTo>
                    <a:pt x="33" y="32"/>
                    <a:pt x="23" y="35"/>
                    <a:pt x="14" y="31"/>
                  </a:cubicBezTo>
                  <a:cubicBezTo>
                    <a:pt x="5" y="27"/>
                    <a:pt x="0" y="18"/>
                    <a:pt x="4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5" name="Freeform 147"/>
            <p:cNvSpPr>
              <a:spLocks/>
            </p:cNvSpPr>
            <p:nvPr/>
          </p:nvSpPr>
          <p:spPr bwMode="auto">
            <a:xfrm rot="14636279">
              <a:off x="7788209" y="5239734"/>
              <a:ext cx="69850" cy="60325"/>
            </a:xfrm>
            <a:custGeom>
              <a:avLst/>
              <a:gdLst>
                <a:gd name="T0" fmla="*/ 3 w 40"/>
                <a:gd name="T1" fmla="*/ 11 h 35"/>
                <a:gd name="T2" fmla="*/ 27 w 40"/>
                <a:gd name="T3" fmla="*/ 4 h 35"/>
                <a:gd name="T4" fmla="*/ 36 w 40"/>
                <a:gd name="T5" fmla="*/ 25 h 35"/>
                <a:gd name="T6" fmla="*/ 13 w 40"/>
                <a:gd name="T7" fmla="*/ 32 h 35"/>
                <a:gd name="T8" fmla="*/ 3 w 40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">
                  <a:moveTo>
                    <a:pt x="3" y="11"/>
                  </a:moveTo>
                  <a:cubicBezTo>
                    <a:pt x="7" y="4"/>
                    <a:pt x="18" y="0"/>
                    <a:pt x="27" y="4"/>
                  </a:cubicBezTo>
                  <a:cubicBezTo>
                    <a:pt x="36" y="8"/>
                    <a:pt x="40" y="17"/>
                    <a:pt x="36" y="25"/>
                  </a:cubicBezTo>
                  <a:cubicBezTo>
                    <a:pt x="33" y="32"/>
                    <a:pt x="22" y="35"/>
                    <a:pt x="13" y="32"/>
                  </a:cubicBezTo>
                  <a:cubicBezTo>
                    <a:pt x="4" y="28"/>
                    <a:pt x="0" y="19"/>
                    <a:pt x="3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8" name="Freeform 150"/>
            <p:cNvSpPr>
              <a:spLocks/>
            </p:cNvSpPr>
            <p:nvPr/>
          </p:nvSpPr>
          <p:spPr bwMode="auto">
            <a:xfrm rot="14636279">
              <a:off x="7660178" y="5184922"/>
              <a:ext cx="69850" cy="61913"/>
            </a:xfrm>
            <a:custGeom>
              <a:avLst/>
              <a:gdLst>
                <a:gd name="T0" fmla="*/ 4 w 40"/>
                <a:gd name="T1" fmla="*/ 11 h 35"/>
                <a:gd name="T2" fmla="*/ 27 w 40"/>
                <a:gd name="T3" fmla="*/ 4 h 35"/>
                <a:gd name="T4" fmla="*/ 37 w 40"/>
                <a:gd name="T5" fmla="*/ 24 h 35"/>
                <a:gd name="T6" fmla="*/ 13 w 40"/>
                <a:gd name="T7" fmla="*/ 31 h 35"/>
                <a:gd name="T8" fmla="*/ 4 w 40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">
                  <a:moveTo>
                    <a:pt x="4" y="11"/>
                  </a:moveTo>
                  <a:cubicBezTo>
                    <a:pt x="7" y="3"/>
                    <a:pt x="18" y="0"/>
                    <a:pt x="27" y="4"/>
                  </a:cubicBezTo>
                  <a:cubicBezTo>
                    <a:pt x="36" y="7"/>
                    <a:pt x="40" y="17"/>
                    <a:pt x="37" y="24"/>
                  </a:cubicBezTo>
                  <a:cubicBezTo>
                    <a:pt x="33" y="32"/>
                    <a:pt x="22" y="35"/>
                    <a:pt x="13" y="31"/>
                  </a:cubicBezTo>
                  <a:cubicBezTo>
                    <a:pt x="4" y="28"/>
                    <a:pt x="0" y="18"/>
                    <a:pt x="4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9" name="Freeform 151"/>
            <p:cNvSpPr>
              <a:spLocks/>
            </p:cNvSpPr>
            <p:nvPr/>
          </p:nvSpPr>
          <p:spPr bwMode="auto">
            <a:xfrm rot="14636279">
              <a:off x="7446167" y="5170710"/>
              <a:ext cx="71437" cy="60325"/>
            </a:xfrm>
            <a:custGeom>
              <a:avLst/>
              <a:gdLst>
                <a:gd name="T0" fmla="*/ 4 w 41"/>
                <a:gd name="T1" fmla="*/ 11 h 35"/>
                <a:gd name="T2" fmla="*/ 27 w 41"/>
                <a:gd name="T3" fmla="*/ 4 h 35"/>
                <a:gd name="T4" fmla="*/ 37 w 41"/>
                <a:gd name="T5" fmla="*/ 25 h 35"/>
                <a:gd name="T6" fmla="*/ 14 w 41"/>
                <a:gd name="T7" fmla="*/ 32 h 35"/>
                <a:gd name="T8" fmla="*/ 4 w 41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" y="11"/>
                  </a:moveTo>
                  <a:cubicBezTo>
                    <a:pt x="8" y="4"/>
                    <a:pt x="18" y="0"/>
                    <a:pt x="27" y="4"/>
                  </a:cubicBezTo>
                  <a:cubicBezTo>
                    <a:pt x="36" y="8"/>
                    <a:pt x="41" y="17"/>
                    <a:pt x="37" y="25"/>
                  </a:cubicBezTo>
                  <a:cubicBezTo>
                    <a:pt x="33" y="32"/>
                    <a:pt x="23" y="35"/>
                    <a:pt x="14" y="32"/>
                  </a:cubicBezTo>
                  <a:cubicBezTo>
                    <a:pt x="5" y="28"/>
                    <a:pt x="0" y="19"/>
                    <a:pt x="4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0" name="Freeform 152"/>
            <p:cNvSpPr>
              <a:spLocks/>
            </p:cNvSpPr>
            <p:nvPr/>
          </p:nvSpPr>
          <p:spPr bwMode="auto">
            <a:xfrm rot="14636279">
              <a:off x="7245924" y="5223174"/>
              <a:ext cx="69850" cy="61913"/>
            </a:xfrm>
            <a:custGeom>
              <a:avLst/>
              <a:gdLst>
                <a:gd name="T0" fmla="*/ 4 w 40"/>
                <a:gd name="T1" fmla="*/ 11 h 35"/>
                <a:gd name="T2" fmla="*/ 27 w 40"/>
                <a:gd name="T3" fmla="*/ 4 h 35"/>
                <a:gd name="T4" fmla="*/ 37 w 40"/>
                <a:gd name="T5" fmla="*/ 24 h 35"/>
                <a:gd name="T6" fmla="*/ 13 w 40"/>
                <a:gd name="T7" fmla="*/ 31 h 35"/>
                <a:gd name="T8" fmla="*/ 4 w 40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">
                  <a:moveTo>
                    <a:pt x="4" y="11"/>
                  </a:moveTo>
                  <a:cubicBezTo>
                    <a:pt x="7" y="3"/>
                    <a:pt x="18" y="0"/>
                    <a:pt x="27" y="4"/>
                  </a:cubicBezTo>
                  <a:cubicBezTo>
                    <a:pt x="36" y="7"/>
                    <a:pt x="40" y="17"/>
                    <a:pt x="37" y="24"/>
                  </a:cubicBezTo>
                  <a:cubicBezTo>
                    <a:pt x="33" y="32"/>
                    <a:pt x="23" y="35"/>
                    <a:pt x="13" y="31"/>
                  </a:cubicBezTo>
                  <a:cubicBezTo>
                    <a:pt x="4" y="28"/>
                    <a:pt x="0" y="19"/>
                    <a:pt x="4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1" name="Freeform 153"/>
            <p:cNvSpPr>
              <a:spLocks/>
            </p:cNvSpPr>
            <p:nvPr/>
          </p:nvSpPr>
          <p:spPr bwMode="auto">
            <a:xfrm rot="14636279">
              <a:off x="7099427" y="5251436"/>
              <a:ext cx="69850" cy="60325"/>
            </a:xfrm>
            <a:custGeom>
              <a:avLst/>
              <a:gdLst>
                <a:gd name="T0" fmla="*/ 4 w 40"/>
                <a:gd name="T1" fmla="*/ 11 h 35"/>
                <a:gd name="T2" fmla="*/ 27 w 40"/>
                <a:gd name="T3" fmla="*/ 4 h 35"/>
                <a:gd name="T4" fmla="*/ 36 w 40"/>
                <a:gd name="T5" fmla="*/ 24 h 35"/>
                <a:gd name="T6" fmla="*/ 13 w 40"/>
                <a:gd name="T7" fmla="*/ 32 h 35"/>
                <a:gd name="T8" fmla="*/ 4 w 40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5">
                  <a:moveTo>
                    <a:pt x="4" y="11"/>
                  </a:moveTo>
                  <a:cubicBezTo>
                    <a:pt x="7" y="3"/>
                    <a:pt x="18" y="0"/>
                    <a:pt x="27" y="4"/>
                  </a:cubicBezTo>
                  <a:cubicBezTo>
                    <a:pt x="36" y="8"/>
                    <a:pt x="40" y="17"/>
                    <a:pt x="36" y="24"/>
                  </a:cubicBezTo>
                  <a:cubicBezTo>
                    <a:pt x="33" y="32"/>
                    <a:pt x="22" y="35"/>
                    <a:pt x="13" y="32"/>
                  </a:cubicBezTo>
                  <a:cubicBezTo>
                    <a:pt x="4" y="28"/>
                    <a:pt x="0" y="19"/>
                    <a:pt x="4" y="11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31" name="组合 2230"/>
            <p:cNvGrpSpPr/>
            <p:nvPr/>
          </p:nvGrpSpPr>
          <p:grpSpPr>
            <a:xfrm>
              <a:off x="7588509" y="3950772"/>
              <a:ext cx="1029990" cy="1206045"/>
              <a:chOff x="7588509" y="3950772"/>
              <a:chExt cx="1029990" cy="1206045"/>
            </a:xfrm>
          </p:grpSpPr>
          <p:sp>
            <p:nvSpPr>
              <p:cNvPr id="2140" name="Freeform 142"/>
              <p:cNvSpPr>
                <a:spLocks/>
              </p:cNvSpPr>
              <p:nvPr/>
            </p:nvSpPr>
            <p:spPr bwMode="auto">
              <a:xfrm rot="14636279">
                <a:off x="8320103" y="5063630"/>
                <a:ext cx="69850" cy="61913"/>
              </a:xfrm>
              <a:custGeom>
                <a:avLst/>
                <a:gdLst>
                  <a:gd name="T0" fmla="*/ 3 w 40"/>
                  <a:gd name="T1" fmla="*/ 11 h 35"/>
                  <a:gd name="T2" fmla="*/ 26 w 40"/>
                  <a:gd name="T3" fmla="*/ 4 h 35"/>
                  <a:gd name="T4" fmla="*/ 36 w 40"/>
                  <a:gd name="T5" fmla="*/ 24 h 35"/>
                  <a:gd name="T6" fmla="*/ 13 w 40"/>
                  <a:gd name="T7" fmla="*/ 31 h 35"/>
                  <a:gd name="T8" fmla="*/ 3 w 40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3" y="11"/>
                    </a:moveTo>
                    <a:cubicBezTo>
                      <a:pt x="7" y="3"/>
                      <a:pt x="17" y="0"/>
                      <a:pt x="26" y="4"/>
                    </a:cubicBezTo>
                    <a:cubicBezTo>
                      <a:pt x="36" y="7"/>
                      <a:pt x="40" y="17"/>
                      <a:pt x="36" y="24"/>
                    </a:cubicBezTo>
                    <a:cubicBezTo>
                      <a:pt x="32" y="32"/>
                      <a:pt x="22" y="35"/>
                      <a:pt x="13" y="31"/>
                    </a:cubicBezTo>
                    <a:cubicBezTo>
                      <a:pt x="4" y="28"/>
                      <a:pt x="0" y="19"/>
                      <a:pt x="3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1" name="Freeform 143"/>
              <p:cNvSpPr>
                <a:spLocks/>
              </p:cNvSpPr>
              <p:nvPr/>
            </p:nvSpPr>
            <p:spPr bwMode="auto">
              <a:xfrm rot="14636279">
                <a:off x="7993273" y="5091729"/>
                <a:ext cx="69850" cy="60325"/>
              </a:xfrm>
              <a:custGeom>
                <a:avLst/>
                <a:gdLst>
                  <a:gd name="T0" fmla="*/ 4 w 40"/>
                  <a:gd name="T1" fmla="*/ 11 h 35"/>
                  <a:gd name="T2" fmla="*/ 27 w 40"/>
                  <a:gd name="T3" fmla="*/ 3 h 35"/>
                  <a:gd name="T4" fmla="*/ 37 w 40"/>
                  <a:gd name="T5" fmla="*/ 24 h 35"/>
                  <a:gd name="T6" fmla="*/ 13 w 40"/>
                  <a:gd name="T7" fmla="*/ 31 h 35"/>
                  <a:gd name="T8" fmla="*/ 4 w 40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4" y="11"/>
                    </a:moveTo>
                    <a:cubicBezTo>
                      <a:pt x="7" y="3"/>
                      <a:pt x="18" y="0"/>
                      <a:pt x="27" y="3"/>
                    </a:cubicBezTo>
                    <a:cubicBezTo>
                      <a:pt x="36" y="7"/>
                      <a:pt x="40" y="16"/>
                      <a:pt x="37" y="24"/>
                    </a:cubicBezTo>
                    <a:cubicBezTo>
                      <a:pt x="33" y="32"/>
                      <a:pt x="22" y="35"/>
                      <a:pt x="13" y="31"/>
                    </a:cubicBezTo>
                    <a:cubicBezTo>
                      <a:pt x="4" y="27"/>
                      <a:pt x="0" y="18"/>
                      <a:pt x="4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2" name="Freeform 144"/>
              <p:cNvSpPr>
                <a:spLocks/>
              </p:cNvSpPr>
              <p:nvPr/>
            </p:nvSpPr>
            <p:spPr bwMode="auto">
              <a:xfrm rot="14636279">
                <a:off x="8040194" y="4974445"/>
                <a:ext cx="68262" cy="57150"/>
              </a:xfrm>
              <a:custGeom>
                <a:avLst/>
                <a:gdLst>
                  <a:gd name="T0" fmla="*/ 2 w 39"/>
                  <a:gd name="T1" fmla="*/ 14 h 32"/>
                  <a:gd name="T2" fmla="*/ 22 w 39"/>
                  <a:gd name="T3" fmla="*/ 1 h 32"/>
                  <a:gd name="T4" fmla="*/ 37 w 39"/>
                  <a:gd name="T5" fmla="*/ 18 h 32"/>
                  <a:gd name="T6" fmla="*/ 17 w 39"/>
                  <a:gd name="T7" fmla="*/ 31 h 32"/>
                  <a:gd name="T8" fmla="*/ 2 w 39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2">
                    <a:moveTo>
                      <a:pt x="2" y="14"/>
                    </a:moveTo>
                    <a:cubicBezTo>
                      <a:pt x="3" y="6"/>
                      <a:pt x="12" y="0"/>
                      <a:pt x="22" y="1"/>
                    </a:cubicBezTo>
                    <a:cubicBezTo>
                      <a:pt x="32" y="2"/>
                      <a:pt x="39" y="9"/>
                      <a:pt x="37" y="18"/>
                    </a:cubicBezTo>
                    <a:cubicBezTo>
                      <a:pt x="36" y="26"/>
                      <a:pt x="27" y="32"/>
                      <a:pt x="17" y="31"/>
                    </a:cubicBezTo>
                    <a:cubicBezTo>
                      <a:pt x="7" y="30"/>
                      <a:pt x="0" y="23"/>
                      <a:pt x="2" y="1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4" name="Freeform 146"/>
              <p:cNvSpPr>
                <a:spLocks/>
              </p:cNvSpPr>
              <p:nvPr/>
            </p:nvSpPr>
            <p:spPr bwMode="auto">
              <a:xfrm rot="14636279">
                <a:off x="7814428" y="5083769"/>
                <a:ext cx="69850" cy="60325"/>
              </a:xfrm>
              <a:custGeom>
                <a:avLst/>
                <a:gdLst>
                  <a:gd name="T0" fmla="*/ 4 w 40"/>
                  <a:gd name="T1" fmla="*/ 11 h 35"/>
                  <a:gd name="T2" fmla="*/ 27 w 40"/>
                  <a:gd name="T3" fmla="*/ 3 h 35"/>
                  <a:gd name="T4" fmla="*/ 36 w 40"/>
                  <a:gd name="T5" fmla="*/ 24 h 35"/>
                  <a:gd name="T6" fmla="*/ 13 w 40"/>
                  <a:gd name="T7" fmla="*/ 31 h 35"/>
                  <a:gd name="T8" fmla="*/ 4 w 40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4" y="11"/>
                    </a:moveTo>
                    <a:cubicBezTo>
                      <a:pt x="7" y="3"/>
                      <a:pt x="18" y="0"/>
                      <a:pt x="27" y="3"/>
                    </a:cubicBezTo>
                    <a:cubicBezTo>
                      <a:pt x="36" y="7"/>
                      <a:pt x="40" y="16"/>
                      <a:pt x="36" y="24"/>
                    </a:cubicBezTo>
                    <a:cubicBezTo>
                      <a:pt x="33" y="32"/>
                      <a:pt x="22" y="35"/>
                      <a:pt x="13" y="31"/>
                    </a:cubicBezTo>
                    <a:cubicBezTo>
                      <a:pt x="4" y="27"/>
                      <a:pt x="0" y="18"/>
                      <a:pt x="4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6" name="Freeform 148"/>
              <p:cNvSpPr>
                <a:spLocks/>
              </p:cNvSpPr>
              <p:nvPr/>
            </p:nvSpPr>
            <p:spPr bwMode="auto">
              <a:xfrm rot="14636279">
                <a:off x="7794065" y="4977093"/>
                <a:ext cx="69850" cy="60325"/>
              </a:xfrm>
              <a:custGeom>
                <a:avLst/>
                <a:gdLst>
                  <a:gd name="T0" fmla="*/ 4 w 40"/>
                  <a:gd name="T1" fmla="*/ 10 h 35"/>
                  <a:gd name="T2" fmla="*/ 27 w 40"/>
                  <a:gd name="T3" fmla="*/ 3 h 35"/>
                  <a:gd name="T4" fmla="*/ 37 w 40"/>
                  <a:gd name="T5" fmla="*/ 24 h 35"/>
                  <a:gd name="T6" fmla="*/ 14 w 40"/>
                  <a:gd name="T7" fmla="*/ 31 h 35"/>
                  <a:gd name="T8" fmla="*/ 4 w 40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4" y="10"/>
                    </a:moveTo>
                    <a:cubicBezTo>
                      <a:pt x="8" y="3"/>
                      <a:pt x="18" y="0"/>
                      <a:pt x="27" y="3"/>
                    </a:cubicBezTo>
                    <a:cubicBezTo>
                      <a:pt x="36" y="7"/>
                      <a:pt x="40" y="16"/>
                      <a:pt x="37" y="24"/>
                    </a:cubicBezTo>
                    <a:cubicBezTo>
                      <a:pt x="33" y="31"/>
                      <a:pt x="23" y="35"/>
                      <a:pt x="14" y="31"/>
                    </a:cubicBezTo>
                    <a:cubicBezTo>
                      <a:pt x="4" y="27"/>
                      <a:pt x="0" y="18"/>
                      <a:pt x="4" y="10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7" name="Freeform 149"/>
              <p:cNvSpPr>
                <a:spLocks/>
              </p:cNvSpPr>
              <p:nvPr/>
            </p:nvSpPr>
            <p:spPr bwMode="auto">
              <a:xfrm rot="14636279">
                <a:off x="7698549" y="5020273"/>
                <a:ext cx="69850" cy="60325"/>
              </a:xfrm>
              <a:custGeom>
                <a:avLst/>
                <a:gdLst>
                  <a:gd name="T0" fmla="*/ 3 w 40"/>
                  <a:gd name="T1" fmla="*/ 10 h 35"/>
                  <a:gd name="T2" fmla="*/ 27 w 40"/>
                  <a:gd name="T3" fmla="*/ 3 h 35"/>
                  <a:gd name="T4" fmla="*/ 36 w 40"/>
                  <a:gd name="T5" fmla="*/ 24 h 35"/>
                  <a:gd name="T6" fmla="*/ 13 w 40"/>
                  <a:gd name="T7" fmla="*/ 31 h 35"/>
                  <a:gd name="T8" fmla="*/ 3 w 40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5">
                    <a:moveTo>
                      <a:pt x="3" y="10"/>
                    </a:moveTo>
                    <a:cubicBezTo>
                      <a:pt x="7" y="3"/>
                      <a:pt x="18" y="0"/>
                      <a:pt x="27" y="3"/>
                    </a:cubicBezTo>
                    <a:cubicBezTo>
                      <a:pt x="36" y="7"/>
                      <a:pt x="40" y="16"/>
                      <a:pt x="36" y="24"/>
                    </a:cubicBezTo>
                    <a:cubicBezTo>
                      <a:pt x="33" y="31"/>
                      <a:pt x="22" y="35"/>
                      <a:pt x="13" y="31"/>
                    </a:cubicBezTo>
                    <a:cubicBezTo>
                      <a:pt x="4" y="27"/>
                      <a:pt x="0" y="18"/>
                      <a:pt x="3" y="10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2" name="Freeform 154"/>
              <p:cNvSpPr>
                <a:spLocks/>
              </p:cNvSpPr>
              <p:nvPr/>
            </p:nvSpPr>
            <p:spPr bwMode="auto">
              <a:xfrm rot="14636279">
                <a:off x="7939049" y="4221353"/>
                <a:ext cx="679450" cy="679450"/>
              </a:xfrm>
              <a:custGeom>
                <a:avLst/>
                <a:gdLst>
                  <a:gd name="T0" fmla="*/ 133 w 389"/>
                  <a:gd name="T1" fmla="*/ 34 h 389"/>
                  <a:gd name="T2" fmla="*/ 355 w 389"/>
                  <a:gd name="T3" fmla="*/ 134 h 389"/>
                  <a:gd name="T4" fmla="*/ 255 w 389"/>
                  <a:gd name="T5" fmla="*/ 355 h 389"/>
                  <a:gd name="T6" fmla="*/ 33 w 389"/>
                  <a:gd name="T7" fmla="*/ 256 h 389"/>
                  <a:gd name="T8" fmla="*/ 133 w 389"/>
                  <a:gd name="T9" fmla="*/ 3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89">
                    <a:moveTo>
                      <a:pt x="133" y="34"/>
                    </a:moveTo>
                    <a:cubicBezTo>
                      <a:pt x="222" y="0"/>
                      <a:pt x="321" y="45"/>
                      <a:pt x="355" y="134"/>
                    </a:cubicBezTo>
                    <a:cubicBezTo>
                      <a:pt x="389" y="222"/>
                      <a:pt x="344" y="322"/>
                      <a:pt x="255" y="355"/>
                    </a:cubicBezTo>
                    <a:cubicBezTo>
                      <a:pt x="166" y="389"/>
                      <a:pt x="67" y="344"/>
                      <a:pt x="33" y="256"/>
                    </a:cubicBezTo>
                    <a:cubicBezTo>
                      <a:pt x="0" y="167"/>
                      <a:pt x="44" y="67"/>
                      <a:pt x="133" y="34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3" name="Freeform 155"/>
              <p:cNvSpPr>
                <a:spLocks/>
              </p:cNvSpPr>
              <p:nvPr/>
            </p:nvSpPr>
            <p:spPr bwMode="auto">
              <a:xfrm rot="14636279">
                <a:off x="7964717" y="4246323"/>
                <a:ext cx="630237" cy="630238"/>
              </a:xfrm>
              <a:custGeom>
                <a:avLst/>
                <a:gdLst>
                  <a:gd name="T0" fmla="*/ 124 w 361"/>
                  <a:gd name="T1" fmla="*/ 31 h 361"/>
                  <a:gd name="T2" fmla="*/ 329 w 361"/>
                  <a:gd name="T3" fmla="*/ 124 h 361"/>
                  <a:gd name="T4" fmla="*/ 237 w 361"/>
                  <a:gd name="T5" fmla="*/ 330 h 361"/>
                  <a:gd name="T6" fmla="*/ 31 w 361"/>
                  <a:gd name="T7" fmla="*/ 237 h 361"/>
                  <a:gd name="T8" fmla="*/ 124 w 361"/>
                  <a:gd name="T9" fmla="*/ 3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361">
                    <a:moveTo>
                      <a:pt x="124" y="31"/>
                    </a:moveTo>
                    <a:cubicBezTo>
                      <a:pt x="206" y="0"/>
                      <a:pt x="298" y="42"/>
                      <a:pt x="329" y="124"/>
                    </a:cubicBezTo>
                    <a:cubicBezTo>
                      <a:pt x="361" y="206"/>
                      <a:pt x="319" y="299"/>
                      <a:pt x="237" y="330"/>
                    </a:cubicBezTo>
                    <a:cubicBezTo>
                      <a:pt x="154" y="361"/>
                      <a:pt x="62" y="320"/>
                      <a:pt x="31" y="237"/>
                    </a:cubicBezTo>
                    <a:cubicBezTo>
                      <a:pt x="0" y="155"/>
                      <a:pt x="41" y="63"/>
                      <a:pt x="124" y="3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4" name="Freeform 156"/>
              <p:cNvSpPr>
                <a:spLocks/>
              </p:cNvSpPr>
              <p:nvPr/>
            </p:nvSpPr>
            <p:spPr bwMode="auto">
              <a:xfrm rot="14636279">
                <a:off x="8034123" y="4315299"/>
                <a:ext cx="492125" cy="493713"/>
              </a:xfrm>
              <a:custGeom>
                <a:avLst/>
                <a:gdLst>
                  <a:gd name="T0" fmla="*/ 97 w 282"/>
                  <a:gd name="T1" fmla="*/ 25 h 283"/>
                  <a:gd name="T2" fmla="*/ 258 w 282"/>
                  <a:gd name="T3" fmla="*/ 97 h 283"/>
                  <a:gd name="T4" fmla="*/ 185 w 282"/>
                  <a:gd name="T5" fmla="*/ 258 h 283"/>
                  <a:gd name="T6" fmla="*/ 24 w 282"/>
                  <a:gd name="T7" fmla="*/ 186 h 283"/>
                  <a:gd name="T8" fmla="*/ 97 w 282"/>
                  <a:gd name="T9" fmla="*/ 2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3">
                    <a:moveTo>
                      <a:pt x="97" y="25"/>
                    </a:moveTo>
                    <a:cubicBezTo>
                      <a:pt x="161" y="0"/>
                      <a:pt x="234" y="33"/>
                      <a:pt x="258" y="97"/>
                    </a:cubicBezTo>
                    <a:cubicBezTo>
                      <a:pt x="282" y="162"/>
                      <a:pt x="250" y="234"/>
                      <a:pt x="185" y="258"/>
                    </a:cubicBezTo>
                    <a:cubicBezTo>
                      <a:pt x="121" y="283"/>
                      <a:pt x="49" y="250"/>
                      <a:pt x="24" y="186"/>
                    </a:cubicBezTo>
                    <a:cubicBezTo>
                      <a:pt x="0" y="121"/>
                      <a:pt x="32" y="49"/>
                      <a:pt x="97" y="25"/>
                    </a:cubicBezTo>
                    <a:close/>
                  </a:path>
                </a:pathLst>
              </a:custGeom>
              <a:solidFill>
                <a:srgbClr val="D6F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5" name="Freeform 157"/>
              <p:cNvSpPr>
                <a:spLocks/>
              </p:cNvSpPr>
              <p:nvPr/>
            </p:nvSpPr>
            <p:spPr bwMode="auto">
              <a:xfrm rot="14636279">
                <a:off x="8183549" y="4385601"/>
                <a:ext cx="127000" cy="138113"/>
              </a:xfrm>
              <a:custGeom>
                <a:avLst/>
                <a:gdLst>
                  <a:gd name="T0" fmla="*/ 27 w 73"/>
                  <a:gd name="T1" fmla="*/ 69 h 79"/>
                  <a:gd name="T2" fmla="*/ 40 w 73"/>
                  <a:gd name="T3" fmla="*/ 69 h 79"/>
                  <a:gd name="T4" fmla="*/ 27 w 73"/>
                  <a:gd name="T5" fmla="*/ 6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79">
                    <a:moveTo>
                      <a:pt x="27" y="69"/>
                    </a:moveTo>
                    <a:cubicBezTo>
                      <a:pt x="0" y="0"/>
                      <a:pt x="73" y="1"/>
                      <a:pt x="40" y="69"/>
                    </a:cubicBezTo>
                    <a:cubicBezTo>
                      <a:pt x="35" y="79"/>
                      <a:pt x="31" y="79"/>
                      <a:pt x="27" y="69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6" name="Freeform 158"/>
              <p:cNvSpPr>
                <a:spLocks/>
              </p:cNvSpPr>
              <p:nvPr/>
            </p:nvSpPr>
            <p:spPr bwMode="auto">
              <a:xfrm rot="14636279">
                <a:off x="8220697" y="4457717"/>
                <a:ext cx="136525" cy="150813"/>
              </a:xfrm>
              <a:custGeom>
                <a:avLst/>
                <a:gdLst>
                  <a:gd name="T0" fmla="*/ 67 w 79"/>
                  <a:gd name="T1" fmla="*/ 82 h 87"/>
                  <a:gd name="T2" fmla="*/ 76 w 79"/>
                  <a:gd name="T3" fmla="*/ 74 h 87"/>
                  <a:gd name="T4" fmla="*/ 67 w 79"/>
                  <a:gd name="T5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87">
                    <a:moveTo>
                      <a:pt x="67" y="82"/>
                    </a:moveTo>
                    <a:cubicBezTo>
                      <a:pt x="0" y="47"/>
                      <a:pt x="56" y="0"/>
                      <a:pt x="76" y="74"/>
                    </a:cubicBezTo>
                    <a:cubicBezTo>
                      <a:pt x="79" y="84"/>
                      <a:pt x="76" y="87"/>
                      <a:pt x="67" y="82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7" name="Freeform 159"/>
              <p:cNvSpPr>
                <a:spLocks/>
              </p:cNvSpPr>
              <p:nvPr/>
            </p:nvSpPr>
            <p:spPr bwMode="auto">
              <a:xfrm rot="14636279">
                <a:off x="8309963" y="4435033"/>
                <a:ext cx="146050" cy="125413"/>
              </a:xfrm>
              <a:custGeom>
                <a:avLst/>
                <a:gdLst>
                  <a:gd name="T0" fmla="*/ 75 w 84"/>
                  <a:gd name="T1" fmla="*/ 34 h 72"/>
                  <a:gd name="T2" fmla="*/ 73 w 84"/>
                  <a:gd name="T3" fmla="*/ 22 h 72"/>
                  <a:gd name="T4" fmla="*/ 75 w 84"/>
                  <a:gd name="T5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2">
                    <a:moveTo>
                      <a:pt x="75" y="34"/>
                    </a:moveTo>
                    <a:cubicBezTo>
                      <a:pt x="11" y="72"/>
                      <a:pt x="0" y="0"/>
                      <a:pt x="73" y="22"/>
                    </a:cubicBezTo>
                    <a:cubicBezTo>
                      <a:pt x="83" y="24"/>
                      <a:pt x="84" y="29"/>
                      <a:pt x="75" y="3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8" name="Freeform 160"/>
              <p:cNvSpPr>
                <a:spLocks/>
              </p:cNvSpPr>
              <p:nvPr/>
            </p:nvSpPr>
            <p:spPr bwMode="auto">
              <a:xfrm rot="14636279">
                <a:off x="8161623" y="4584282"/>
                <a:ext cx="153987" cy="125413"/>
              </a:xfrm>
              <a:custGeom>
                <a:avLst/>
                <a:gdLst>
                  <a:gd name="T0" fmla="*/ 82 w 88"/>
                  <a:gd name="T1" fmla="*/ 12 h 72"/>
                  <a:gd name="T2" fmla="*/ 76 w 88"/>
                  <a:gd name="T3" fmla="*/ 1 h 72"/>
                  <a:gd name="T4" fmla="*/ 82 w 88"/>
                  <a:gd name="T5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72">
                    <a:moveTo>
                      <a:pt x="82" y="12"/>
                    </a:moveTo>
                    <a:cubicBezTo>
                      <a:pt x="38" y="72"/>
                      <a:pt x="0" y="9"/>
                      <a:pt x="76" y="1"/>
                    </a:cubicBezTo>
                    <a:cubicBezTo>
                      <a:pt x="86" y="0"/>
                      <a:pt x="88" y="4"/>
                      <a:pt x="82" y="12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9" name="Freeform 161"/>
              <p:cNvSpPr>
                <a:spLocks/>
              </p:cNvSpPr>
              <p:nvPr/>
            </p:nvSpPr>
            <p:spPr bwMode="auto">
              <a:xfrm rot="14636279">
                <a:off x="8180089" y="4520653"/>
                <a:ext cx="122237" cy="147638"/>
              </a:xfrm>
              <a:custGeom>
                <a:avLst/>
                <a:gdLst>
                  <a:gd name="T0" fmla="*/ 64 w 70"/>
                  <a:gd name="T1" fmla="*/ 11 h 85"/>
                  <a:gd name="T2" fmla="*/ 52 w 70"/>
                  <a:gd name="T3" fmla="*/ 7 h 85"/>
                  <a:gd name="T4" fmla="*/ 64 w 70"/>
                  <a:gd name="T5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5">
                    <a:moveTo>
                      <a:pt x="64" y="11"/>
                    </a:moveTo>
                    <a:cubicBezTo>
                      <a:pt x="70" y="85"/>
                      <a:pt x="0" y="63"/>
                      <a:pt x="52" y="7"/>
                    </a:cubicBezTo>
                    <a:cubicBezTo>
                      <a:pt x="59" y="0"/>
                      <a:pt x="63" y="1"/>
                      <a:pt x="64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0" name="Freeform 162"/>
              <p:cNvSpPr>
                <a:spLocks/>
              </p:cNvSpPr>
              <p:nvPr/>
            </p:nvSpPr>
            <p:spPr bwMode="auto">
              <a:xfrm rot="14636279">
                <a:off x="8113472" y="4409924"/>
                <a:ext cx="138112" cy="150813"/>
              </a:xfrm>
              <a:custGeom>
                <a:avLst/>
                <a:gdLst>
                  <a:gd name="T0" fmla="*/ 12 w 79"/>
                  <a:gd name="T1" fmla="*/ 4 h 86"/>
                  <a:gd name="T2" fmla="*/ 3 w 79"/>
                  <a:gd name="T3" fmla="*/ 12 h 86"/>
                  <a:gd name="T4" fmla="*/ 12 w 79"/>
                  <a:gd name="T5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86">
                    <a:moveTo>
                      <a:pt x="12" y="4"/>
                    </a:moveTo>
                    <a:cubicBezTo>
                      <a:pt x="79" y="39"/>
                      <a:pt x="23" y="86"/>
                      <a:pt x="3" y="12"/>
                    </a:cubicBezTo>
                    <a:cubicBezTo>
                      <a:pt x="0" y="3"/>
                      <a:pt x="3" y="0"/>
                      <a:pt x="12" y="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1" name="Freeform 163"/>
              <p:cNvSpPr>
                <a:spLocks/>
              </p:cNvSpPr>
              <p:nvPr/>
            </p:nvSpPr>
            <p:spPr bwMode="auto">
              <a:xfrm rot="14636279">
                <a:off x="8330155" y="4492030"/>
                <a:ext cx="150812" cy="125413"/>
              </a:xfrm>
              <a:custGeom>
                <a:avLst/>
                <a:gdLst>
                  <a:gd name="T0" fmla="*/ 11 w 86"/>
                  <a:gd name="T1" fmla="*/ 1 h 72"/>
                  <a:gd name="T2" fmla="*/ 6 w 86"/>
                  <a:gd name="T3" fmla="*/ 12 h 72"/>
                  <a:gd name="T4" fmla="*/ 11 w 86"/>
                  <a:gd name="T5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2">
                    <a:moveTo>
                      <a:pt x="11" y="1"/>
                    </a:moveTo>
                    <a:cubicBezTo>
                      <a:pt x="86" y="7"/>
                      <a:pt x="53" y="72"/>
                      <a:pt x="6" y="12"/>
                    </a:cubicBezTo>
                    <a:cubicBezTo>
                      <a:pt x="0" y="4"/>
                      <a:pt x="1" y="0"/>
                      <a:pt x="11" y="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2" name="Freeform 164"/>
              <p:cNvSpPr>
                <a:spLocks/>
              </p:cNvSpPr>
              <p:nvPr/>
            </p:nvSpPr>
            <p:spPr bwMode="auto">
              <a:xfrm rot="14636279">
                <a:off x="8233895" y="4539902"/>
                <a:ext cx="150812" cy="123825"/>
              </a:xfrm>
              <a:custGeom>
                <a:avLst/>
                <a:gdLst>
                  <a:gd name="T0" fmla="*/ 8 w 86"/>
                  <a:gd name="T1" fmla="*/ 44 h 71"/>
                  <a:gd name="T2" fmla="*/ 12 w 86"/>
                  <a:gd name="T3" fmla="*/ 56 h 71"/>
                  <a:gd name="T4" fmla="*/ 8 w 86"/>
                  <a:gd name="T5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1">
                    <a:moveTo>
                      <a:pt x="8" y="44"/>
                    </a:moveTo>
                    <a:cubicBezTo>
                      <a:pt x="69" y="0"/>
                      <a:pt x="86" y="71"/>
                      <a:pt x="12" y="56"/>
                    </a:cubicBezTo>
                    <a:cubicBezTo>
                      <a:pt x="2" y="54"/>
                      <a:pt x="0" y="50"/>
                      <a:pt x="8" y="4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3" name="Freeform 165"/>
              <p:cNvSpPr>
                <a:spLocks/>
              </p:cNvSpPr>
              <p:nvPr/>
            </p:nvSpPr>
            <p:spPr bwMode="auto">
              <a:xfrm rot="14636279">
                <a:off x="8215737" y="4583716"/>
                <a:ext cx="122237" cy="149225"/>
              </a:xfrm>
              <a:custGeom>
                <a:avLst/>
                <a:gdLst>
                  <a:gd name="T0" fmla="*/ 6 w 70"/>
                  <a:gd name="T1" fmla="*/ 75 h 86"/>
                  <a:gd name="T2" fmla="*/ 18 w 70"/>
                  <a:gd name="T3" fmla="*/ 78 h 86"/>
                  <a:gd name="T4" fmla="*/ 6 w 70"/>
                  <a:gd name="T5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6">
                    <a:moveTo>
                      <a:pt x="6" y="75"/>
                    </a:moveTo>
                    <a:cubicBezTo>
                      <a:pt x="0" y="0"/>
                      <a:pt x="70" y="23"/>
                      <a:pt x="18" y="78"/>
                    </a:cubicBezTo>
                    <a:cubicBezTo>
                      <a:pt x="11" y="86"/>
                      <a:pt x="7" y="85"/>
                      <a:pt x="6" y="75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4" name="Freeform 166"/>
              <p:cNvSpPr>
                <a:spLocks/>
              </p:cNvSpPr>
              <p:nvPr/>
            </p:nvSpPr>
            <p:spPr bwMode="auto">
              <a:xfrm rot="14636279">
                <a:off x="7588509" y="4118878"/>
                <a:ext cx="679450" cy="679450"/>
              </a:xfrm>
              <a:custGeom>
                <a:avLst/>
                <a:gdLst>
                  <a:gd name="T0" fmla="*/ 133 w 389"/>
                  <a:gd name="T1" fmla="*/ 33 h 389"/>
                  <a:gd name="T2" fmla="*/ 355 w 389"/>
                  <a:gd name="T3" fmla="*/ 133 h 389"/>
                  <a:gd name="T4" fmla="*/ 255 w 389"/>
                  <a:gd name="T5" fmla="*/ 355 h 389"/>
                  <a:gd name="T6" fmla="*/ 33 w 389"/>
                  <a:gd name="T7" fmla="*/ 255 h 389"/>
                  <a:gd name="T8" fmla="*/ 133 w 389"/>
                  <a:gd name="T9" fmla="*/ 3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89">
                    <a:moveTo>
                      <a:pt x="133" y="33"/>
                    </a:moveTo>
                    <a:cubicBezTo>
                      <a:pt x="222" y="0"/>
                      <a:pt x="321" y="44"/>
                      <a:pt x="355" y="133"/>
                    </a:cubicBezTo>
                    <a:cubicBezTo>
                      <a:pt x="389" y="222"/>
                      <a:pt x="344" y="321"/>
                      <a:pt x="255" y="355"/>
                    </a:cubicBezTo>
                    <a:cubicBezTo>
                      <a:pt x="166" y="389"/>
                      <a:pt x="67" y="344"/>
                      <a:pt x="33" y="255"/>
                    </a:cubicBezTo>
                    <a:cubicBezTo>
                      <a:pt x="0" y="166"/>
                      <a:pt x="44" y="67"/>
                      <a:pt x="133" y="33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5" name="Freeform 167"/>
              <p:cNvSpPr>
                <a:spLocks/>
              </p:cNvSpPr>
              <p:nvPr/>
            </p:nvSpPr>
            <p:spPr bwMode="auto">
              <a:xfrm rot="14636279">
                <a:off x="7611609" y="4143833"/>
                <a:ext cx="631825" cy="630238"/>
              </a:xfrm>
              <a:custGeom>
                <a:avLst/>
                <a:gdLst>
                  <a:gd name="T0" fmla="*/ 124 w 361"/>
                  <a:gd name="T1" fmla="*/ 31 h 361"/>
                  <a:gd name="T2" fmla="*/ 329 w 361"/>
                  <a:gd name="T3" fmla="*/ 124 h 361"/>
                  <a:gd name="T4" fmla="*/ 237 w 361"/>
                  <a:gd name="T5" fmla="*/ 329 h 361"/>
                  <a:gd name="T6" fmla="*/ 31 w 361"/>
                  <a:gd name="T7" fmla="*/ 237 h 361"/>
                  <a:gd name="T8" fmla="*/ 124 w 361"/>
                  <a:gd name="T9" fmla="*/ 3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361">
                    <a:moveTo>
                      <a:pt x="124" y="31"/>
                    </a:moveTo>
                    <a:cubicBezTo>
                      <a:pt x="206" y="0"/>
                      <a:pt x="298" y="41"/>
                      <a:pt x="329" y="124"/>
                    </a:cubicBezTo>
                    <a:cubicBezTo>
                      <a:pt x="361" y="206"/>
                      <a:pt x="319" y="298"/>
                      <a:pt x="237" y="329"/>
                    </a:cubicBezTo>
                    <a:cubicBezTo>
                      <a:pt x="154" y="361"/>
                      <a:pt x="62" y="319"/>
                      <a:pt x="31" y="237"/>
                    </a:cubicBezTo>
                    <a:cubicBezTo>
                      <a:pt x="0" y="154"/>
                      <a:pt x="41" y="62"/>
                      <a:pt x="124" y="3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6" name="Freeform 168"/>
              <p:cNvSpPr>
                <a:spLocks/>
              </p:cNvSpPr>
              <p:nvPr/>
            </p:nvSpPr>
            <p:spPr bwMode="auto">
              <a:xfrm rot="14636279">
                <a:off x="7679158" y="4213238"/>
                <a:ext cx="495300" cy="492125"/>
              </a:xfrm>
              <a:custGeom>
                <a:avLst/>
                <a:gdLst>
                  <a:gd name="T0" fmla="*/ 97 w 283"/>
                  <a:gd name="T1" fmla="*/ 24 h 282"/>
                  <a:gd name="T2" fmla="*/ 258 w 283"/>
                  <a:gd name="T3" fmla="*/ 97 h 282"/>
                  <a:gd name="T4" fmla="*/ 185 w 283"/>
                  <a:gd name="T5" fmla="*/ 258 h 282"/>
                  <a:gd name="T6" fmla="*/ 24 w 283"/>
                  <a:gd name="T7" fmla="*/ 185 h 282"/>
                  <a:gd name="T8" fmla="*/ 97 w 283"/>
                  <a:gd name="T9" fmla="*/ 2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82">
                    <a:moveTo>
                      <a:pt x="97" y="24"/>
                    </a:moveTo>
                    <a:cubicBezTo>
                      <a:pt x="161" y="0"/>
                      <a:pt x="234" y="32"/>
                      <a:pt x="258" y="97"/>
                    </a:cubicBezTo>
                    <a:cubicBezTo>
                      <a:pt x="283" y="161"/>
                      <a:pt x="250" y="234"/>
                      <a:pt x="185" y="258"/>
                    </a:cubicBezTo>
                    <a:cubicBezTo>
                      <a:pt x="121" y="282"/>
                      <a:pt x="49" y="250"/>
                      <a:pt x="24" y="185"/>
                    </a:cubicBezTo>
                    <a:cubicBezTo>
                      <a:pt x="0" y="121"/>
                      <a:pt x="32" y="49"/>
                      <a:pt x="97" y="24"/>
                    </a:cubicBezTo>
                    <a:close/>
                  </a:path>
                </a:pathLst>
              </a:custGeom>
              <a:solidFill>
                <a:srgbClr val="D6F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7" name="Freeform 169"/>
              <p:cNvSpPr>
                <a:spLocks/>
              </p:cNvSpPr>
              <p:nvPr/>
            </p:nvSpPr>
            <p:spPr bwMode="auto">
              <a:xfrm rot="14636279">
                <a:off x="7830158" y="4284522"/>
                <a:ext cx="127000" cy="138113"/>
              </a:xfrm>
              <a:custGeom>
                <a:avLst/>
                <a:gdLst>
                  <a:gd name="T0" fmla="*/ 27 w 73"/>
                  <a:gd name="T1" fmla="*/ 70 h 79"/>
                  <a:gd name="T2" fmla="*/ 40 w 73"/>
                  <a:gd name="T3" fmla="*/ 70 h 79"/>
                  <a:gd name="T4" fmla="*/ 27 w 73"/>
                  <a:gd name="T5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79">
                    <a:moveTo>
                      <a:pt x="27" y="70"/>
                    </a:moveTo>
                    <a:cubicBezTo>
                      <a:pt x="0" y="0"/>
                      <a:pt x="73" y="1"/>
                      <a:pt x="40" y="70"/>
                    </a:cubicBezTo>
                    <a:cubicBezTo>
                      <a:pt x="35" y="79"/>
                      <a:pt x="31" y="79"/>
                      <a:pt x="27" y="70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8" name="Freeform 170"/>
              <p:cNvSpPr>
                <a:spLocks/>
              </p:cNvSpPr>
              <p:nvPr/>
            </p:nvSpPr>
            <p:spPr bwMode="auto">
              <a:xfrm rot="14636279">
                <a:off x="7867589" y="4355226"/>
                <a:ext cx="138112" cy="150813"/>
              </a:xfrm>
              <a:custGeom>
                <a:avLst/>
                <a:gdLst>
                  <a:gd name="T0" fmla="*/ 67 w 79"/>
                  <a:gd name="T1" fmla="*/ 82 h 86"/>
                  <a:gd name="T2" fmla="*/ 76 w 79"/>
                  <a:gd name="T3" fmla="*/ 74 h 86"/>
                  <a:gd name="T4" fmla="*/ 67 w 79"/>
                  <a:gd name="T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86">
                    <a:moveTo>
                      <a:pt x="67" y="82"/>
                    </a:moveTo>
                    <a:cubicBezTo>
                      <a:pt x="0" y="47"/>
                      <a:pt x="56" y="0"/>
                      <a:pt x="76" y="74"/>
                    </a:cubicBezTo>
                    <a:cubicBezTo>
                      <a:pt x="79" y="83"/>
                      <a:pt x="76" y="86"/>
                      <a:pt x="67" y="82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9" name="Freeform 171"/>
              <p:cNvSpPr>
                <a:spLocks/>
              </p:cNvSpPr>
              <p:nvPr/>
            </p:nvSpPr>
            <p:spPr bwMode="auto">
              <a:xfrm rot="14636279">
                <a:off x="7959423" y="4332559"/>
                <a:ext cx="146050" cy="125413"/>
              </a:xfrm>
              <a:custGeom>
                <a:avLst/>
                <a:gdLst>
                  <a:gd name="T0" fmla="*/ 76 w 84"/>
                  <a:gd name="T1" fmla="*/ 33 h 72"/>
                  <a:gd name="T2" fmla="*/ 73 w 84"/>
                  <a:gd name="T3" fmla="*/ 21 h 72"/>
                  <a:gd name="T4" fmla="*/ 76 w 84"/>
                  <a:gd name="T5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2">
                    <a:moveTo>
                      <a:pt x="76" y="33"/>
                    </a:moveTo>
                    <a:cubicBezTo>
                      <a:pt x="11" y="72"/>
                      <a:pt x="0" y="0"/>
                      <a:pt x="73" y="21"/>
                    </a:cubicBezTo>
                    <a:cubicBezTo>
                      <a:pt x="83" y="24"/>
                      <a:pt x="84" y="28"/>
                      <a:pt x="76" y="33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0" name="Freeform 172"/>
              <p:cNvSpPr>
                <a:spLocks/>
              </p:cNvSpPr>
              <p:nvPr/>
            </p:nvSpPr>
            <p:spPr bwMode="auto">
              <a:xfrm rot="14636279">
                <a:off x="7809673" y="4479936"/>
                <a:ext cx="153987" cy="127000"/>
              </a:xfrm>
              <a:custGeom>
                <a:avLst/>
                <a:gdLst>
                  <a:gd name="T0" fmla="*/ 83 w 88"/>
                  <a:gd name="T1" fmla="*/ 11 h 72"/>
                  <a:gd name="T2" fmla="*/ 76 w 88"/>
                  <a:gd name="T3" fmla="*/ 1 h 72"/>
                  <a:gd name="T4" fmla="*/ 83 w 88"/>
                  <a:gd name="T5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72">
                    <a:moveTo>
                      <a:pt x="83" y="11"/>
                    </a:moveTo>
                    <a:cubicBezTo>
                      <a:pt x="38" y="72"/>
                      <a:pt x="0" y="9"/>
                      <a:pt x="76" y="1"/>
                    </a:cubicBezTo>
                    <a:cubicBezTo>
                      <a:pt x="86" y="0"/>
                      <a:pt x="88" y="3"/>
                      <a:pt x="83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1" name="Freeform 173"/>
              <p:cNvSpPr>
                <a:spLocks/>
              </p:cNvSpPr>
              <p:nvPr/>
            </p:nvSpPr>
            <p:spPr bwMode="auto">
              <a:xfrm rot="14636279">
                <a:off x="7828123" y="4417289"/>
                <a:ext cx="122237" cy="150813"/>
              </a:xfrm>
              <a:custGeom>
                <a:avLst/>
                <a:gdLst>
                  <a:gd name="T0" fmla="*/ 64 w 70"/>
                  <a:gd name="T1" fmla="*/ 11 h 86"/>
                  <a:gd name="T2" fmla="*/ 52 w 70"/>
                  <a:gd name="T3" fmla="*/ 8 h 86"/>
                  <a:gd name="T4" fmla="*/ 64 w 70"/>
                  <a:gd name="T5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6">
                    <a:moveTo>
                      <a:pt x="64" y="11"/>
                    </a:moveTo>
                    <a:cubicBezTo>
                      <a:pt x="70" y="86"/>
                      <a:pt x="0" y="63"/>
                      <a:pt x="52" y="8"/>
                    </a:cubicBezTo>
                    <a:cubicBezTo>
                      <a:pt x="59" y="0"/>
                      <a:pt x="63" y="1"/>
                      <a:pt x="64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2" name="Freeform 174"/>
              <p:cNvSpPr>
                <a:spLocks/>
              </p:cNvSpPr>
              <p:nvPr/>
            </p:nvSpPr>
            <p:spPr bwMode="auto">
              <a:xfrm rot="14636279">
                <a:off x="7761505" y="4308146"/>
                <a:ext cx="138112" cy="150813"/>
              </a:xfrm>
              <a:custGeom>
                <a:avLst/>
                <a:gdLst>
                  <a:gd name="T0" fmla="*/ 12 w 79"/>
                  <a:gd name="T1" fmla="*/ 5 h 87"/>
                  <a:gd name="T2" fmla="*/ 3 w 79"/>
                  <a:gd name="T3" fmla="*/ 13 h 87"/>
                  <a:gd name="T4" fmla="*/ 12 w 79"/>
                  <a:gd name="T5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87">
                    <a:moveTo>
                      <a:pt x="12" y="5"/>
                    </a:moveTo>
                    <a:cubicBezTo>
                      <a:pt x="79" y="39"/>
                      <a:pt x="23" y="87"/>
                      <a:pt x="3" y="13"/>
                    </a:cubicBezTo>
                    <a:cubicBezTo>
                      <a:pt x="0" y="3"/>
                      <a:pt x="3" y="0"/>
                      <a:pt x="12" y="5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3" name="Freeform 175"/>
              <p:cNvSpPr>
                <a:spLocks/>
              </p:cNvSpPr>
              <p:nvPr/>
            </p:nvSpPr>
            <p:spPr bwMode="auto">
              <a:xfrm rot="14636279">
                <a:off x="7977476" y="4389808"/>
                <a:ext cx="150812" cy="127000"/>
              </a:xfrm>
              <a:custGeom>
                <a:avLst/>
                <a:gdLst>
                  <a:gd name="T0" fmla="*/ 11 w 86"/>
                  <a:gd name="T1" fmla="*/ 1 h 73"/>
                  <a:gd name="T2" fmla="*/ 6 w 86"/>
                  <a:gd name="T3" fmla="*/ 12 h 73"/>
                  <a:gd name="T4" fmla="*/ 11 w 86"/>
                  <a:gd name="T5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3">
                    <a:moveTo>
                      <a:pt x="11" y="1"/>
                    </a:moveTo>
                    <a:cubicBezTo>
                      <a:pt x="86" y="8"/>
                      <a:pt x="53" y="73"/>
                      <a:pt x="6" y="12"/>
                    </a:cubicBezTo>
                    <a:cubicBezTo>
                      <a:pt x="0" y="4"/>
                      <a:pt x="2" y="0"/>
                      <a:pt x="11" y="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4" name="Freeform 176"/>
              <p:cNvSpPr>
                <a:spLocks/>
              </p:cNvSpPr>
              <p:nvPr/>
            </p:nvSpPr>
            <p:spPr bwMode="auto">
              <a:xfrm rot="14636279">
                <a:off x="7881216" y="4437680"/>
                <a:ext cx="150812" cy="125413"/>
              </a:xfrm>
              <a:custGeom>
                <a:avLst/>
                <a:gdLst>
                  <a:gd name="T0" fmla="*/ 9 w 86"/>
                  <a:gd name="T1" fmla="*/ 44 h 72"/>
                  <a:gd name="T2" fmla="*/ 12 w 86"/>
                  <a:gd name="T3" fmla="*/ 56 h 72"/>
                  <a:gd name="T4" fmla="*/ 9 w 86"/>
                  <a:gd name="T5" fmla="*/ 4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2">
                    <a:moveTo>
                      <a:pt x="9" y="44"/>
                    </a:moveTo>
                    <a:cubicBezTo>
                      <a:pt x="69" y="0"/>
                      <a:pt x="86" y="72"/>
                      <a:pt x="12" y="56"/>
                    </a:cubicBezTo>
                    <a:cubicBezTo>
                      <a:pt x="2" y="54"/>
                      <a:pt x="0" y="50"/>
                      <a:pt x="9" y="4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5" name="Freeform 177"/>
              <p:cNvSpPr>
                <a:spLocks/>
              </p:cNvSpPr>
              <p:nvPr/>
            </p:nvSpPr>
            <p:spPr bwMode="auto">
              <a:xfrm rot="14636279">
                <a:off x="7863771" y="4481939"/>
                <a:ext cx="122237" cy="149225"/>
              </a:xfrm>
              <a:custGeom>
                <a:avLst/>
                <a:gdLst>
                  <a:gd name="T0" fmla="*/ 6 w 70"/>
                  <a:gd name="T1" fmla="*/ 75 h 85"/>
                  <a:gd name="T2" fmla="*/ 18 w 70"/>
                  <a:gd name="T3" fmla="*/ 78 h 85"/>
                  <a:gd name="T4" fmla="*/ 6 w 70"/>
                  <a:gd name="T5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5">
                    <a:moveTo>
                      <a:pt x="6" y="75"/>
                    </a:moveTo>
                    <a:cubicBezTo>
                      <a:pt x="0" y="0"/>
                      <a:pt x="70" y="22"/>
                      <a:pt x="18" y="78"/>
                    </a:cubicBezTo>
                    <a:cubicBezTo>
                      <a:pt x="11" y="85"/>
                      <a:pt x="7" y="84"/>
                      <a:pt x="6" y="75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6" name="Freeform 178"/>
              <p:cNvSpPr>
                <a:spLocks/>
              </p:cNvSpPr>
              <p:nvPr/>
            </p:nvSpPr>
            <p:spPr bwMode="auto">
              <a:xfrm rot="14636279">
                <a:off x="7849127" y="3950772"/>
                <a:ext cx="679450" cy="679450"/>
              </a:xfrm>
              <a:custGeom>
                <a:avLst/>
                <a:gdLst>
                  <a:gd name="T0" fmla="*/ 134 w 389"/>
                  <a:gd name="T1" fmla="*/ 34 h 389"/>
                  <a:gd name="T2" fmla="*/ 356 w 389"/>
                  <a:gd name="T3" fmla="*/ 134 h 389"/>
                  <a:gd name="T4" fmla="*/ 256 w 389"/>
                  <a:gd name="T5" fmla="*/ 356 h 389"/>
                  <a:gd name="T6" fmla="*/ 34 w 389"/>
                  <a:gd name="T7" fmla="*/ 256 h 389"/>
                  <a:gd name="T8" fmla="*/ 134 w 389"/>
                  <a:gd name="T9" fmla="*/ 3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389">
                    <a:moveTo>
                      <a:pt x="134" y="34"/>
                    </a:moveTo>
                    <a:cubicBezTo>
                      <a:pt x="223" y="0"/>
                      <a:pt x="322" y="45"/>
                      <a:pt x="356" y="134"/>
                    </a:cubicBezTo>
                    <a:cubicBezTo>
                      <a:pt x="389" y="223"/>
                      <a:pt x="345" y="322"/>
                      <a:pt x="256" y="356"/>
                    </a:cubicBezTo>
                    <a:cubicBezTo>
                      <a:pt x="167" y="389"/>
                      <a:pt x="68" y="345"/>
                      <a:pt x="34" y="256"/>
                    </a:cubicBezTo>
                    <a:cubicBezTo>
                      <a:pt x="0" y="167"/>
                      <a:pt x="45" y="68"/>
                      <a:pt x="134" y="34"/>
                    </a:cubicBezTo>
                    <a:close/>
                  </a:path>
                </a:pathLst>
              </a:custGeom>
              <a:solidFill>
                <a:srgbClr val="8BB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7" name="Freeform 179"/>
              <p:cNvSpPr>
                <a:spLocks/>
              </p:cNvSpPr>
              <p:nvPr/>
            </p:nvSpPr>
            <p:spPr bwMode="auto">
              <a:xfrm rot="14636279">
                <a:off x="7873653" y="3975029"/>
                <a:ext cx="631825" cy="630238"/>
              </a:xfrm>
              <a:custGeom>
                <a:avLst/>
                <a:gdLst>
                  <a:gd name="T0" fmla="*/ 124 w 361"/>
                  <a:gd name="T1" fmla="*/ 32 h 361"/>
                  <a:gd name="T2" fmla="*/ 330 w 361"/>
                  <a:gd name="T3" fmla="*/ 124 h 361"/>
                  <a:gd name="T4" fmla="*/ 237 w 361"/>
                  <a:gd name="T5" fmla="*/ 330 h 361"/>
                  <a:gd name="T6" fmla="*/ 32 w 361"/>
                  <a:gd name="T7" fmla="*/ 237 h 361"/>
                  <a:gd name="T8" fmla="*/ 124 w 361"/>
                  <a:gd name="T9" fmla="*/ 3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361">
                    <a:moveTo>
                      <a:pt x="124" y="32"/>
                    </a:moveTo>
                    <a:cubicBezTo>
                      <a:pt x="207" y="0"/>
                      <a:pt x="299" y="42"/>
                      <a:pt x="330" y="124"/>
                    </a:cubicBezTo>
                    <a:cubicBezTo>
                      <a:pt x="361" y="207"/>
                      <a:pt x="320" y="299"/>
                      <a:pt x="237" y="330"/>
                    </a:cubicBezTo>
                    <a:cubicBezTo>
                      <a:pt x="155" y="361"/>
                      <a:pt x="63" y="320"/>
                      <a:pt x="32" y="237"/>
                    </a:cubicBezTo>
                    <a:cubicBezTo>
                      <a:pt x="0" y="155"/>
                      <a:pt x="42" y="63"/>
                      <a:pt x="124" y="32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8" name="Freeform 180"/>
              <p:cNvSpPr>
                <a:spLocks/>
              </p:cNvSpPr>
              <p:nvPr/>
            </p:nvSpPr>
            <p:spPr bwMode="auto">
              <a:xfrm rot="14636279">
                <a:off x="7942629" y="4043737"/>
                <a:ext cx="495300" cy="492125"/>
              </a:xfrm>
              <a:custGeom>
                <a:avLst/>
                <a:gdLst>
                  <a:gd name="T0" fmla="*/ 98 w 283"/>
                  <a:gd name="T1" fmla="*/ 24 h 282"/>
                  <a:gd name="T2" fmla="*/ 259 w 283"/>
                  <a:gd name="T3" fmla="*/ 97 h 282"/>
                  <a:gd name="T4" fmla="*/ 186 w 283"/>
                  <a:gd name="T5" fmla="*/ 258 h 282"/>
                  <a:gd name="T6" fmla="*/ 25 w 283"/>
                  <a:gd name="T7" fmla="*/ 185 h 282"/>
                  <a:gd name="T8" fmla="*/ 98 w 283"/>
                  <a:gd name="T9" fmla="*/ 2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82">
                    <a:moveTo>
                      <a:pt x="98" y="24"/>
                    </a:moveTo>
                    <a:cubicBezTo>
                      <a:pt x="162" y="0"/>
                      <a:pt x="234" y="32"/>
                      <a:pt x="259" y="97"/>
                    </a:cubicBezTo>
                    <a:cubicBezTo>
                      <a:pt x="283" y="161"/>
                      <a:pt x="251" y="233"/>
                      <a:pt x="186" y="258"/>
                    </a:cubicBezTo>
                    <a:cubicBezTo>
                      <a:pt x="122" y="282"/>
                      <a:pt x="49" y="250"/>
                      <a:pt x="25" y="185"/>
                    </a:cubicBezTo>
                    <a:cubicBezTo>
                      <a:pt x="0" y="121"/>
                      <a:pt x="33" y="48"/>
                      <a:pt x="98" y="24"/>
                    </a:cubicBezTo>
                    <a:close/>
                  </a:path>
                </a:pathLst>
              </a:custGeom>
              <a:solidFill>
                <a:srgbClr val="D6F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9" name="Freeform 181"/>
              <p:cNvSpPr>
                <a:spLocks/>
              </p:cNvSpPr>
              <p:nvPr/>
            </p:nvSpPr>
            <p:spPr bwMode="auto">
              <a:xfrm rot="14636279">
                <a:off x="8091343" y="4113593"/>
                <a:ext cx="130175" cy="138113"/>
              </a:xfrm>
              <a:custGeom>
                <a:avLst/>
                <a:gdLst>
                  <a:gd name="T0" fmla="*/ 28 w 74"/>
                  <a:gd name="T1" fmla="*/ 70 h 79"/>
                  <a:gd name="T2" fmla="*/ 40 w 74"/>
                  <a:gd name="T3" fmla="*/ 70 h 79"/>
                  <a:gd name="T4" fmla="*/ 28 w 74"/>
                  <a:gd name="T5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79">
                    <a:moveTo>
                      <a:pt x="28" y="70"/>
                    </a:moveTo>
                    <a:cubicBezTo>
                      <a:pt x="0" y="0"/>
                      <a:pt x="74" y="1"/>
                      <a:pt x="40" y="70"/>
                    </a:cubicBezTo>
                    <a:cubicBezTo>
                      <a:pt x="36" y="79"/>
                      <a:pt x="32" y="79"/>
                      <a:pt x="28" y="70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0" name="Freeform 182"/>
              <p:cNvSpPr>
                <a:spLocks/>
              </p:cNvSpPr>
              <p:nvPr/>
            </p:nvSpPr>
            <p:spPr bwMode="auto">
              <a:xfrm rot="14636279">
                <a:off x="8130791" y="4186154"/>
                <a:ext cx="136525" cy="149225"/>
              </a:xfrm>
              <a:custGeom>
                <a:avLst/>
                <a:gdLst>
                  <a:gd name="T0" fmla="*/ 66 w 78"/>
                  <a:gd name="T1" fmla="*/ 81 h 86"/>
                  <a:gd name="T2" fmla="*/ 76 w 78"/>
                  <a:gd name="T3" fmla="*/ 73 h 86"/>
                  <a:gd name="T4" fmla="*/ 66 w 78"/>
                  <a:gd name="T5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86">
                    <a:moveTo>
                      <a:pt x="66" y="81"/>
                    </a:moveTo>
                    <a:cubicBezTo>
                      <a:pt x="0" y="47"/>
                      <a:pt x="56" y="0"/>
                      <a:pt x="76" y="73"/>
                    </a:cubicBezTo>
                    <a:cubicBezTo>
                      <a:pt x="78" y="83"/>
                      <a:pt x="75" y="86"/>
                      <a:pt x="66" y="8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1" name="Freeform 183"/>
              <p:cNvSpPr>
                <a:spLocks/>
              </p:cNvSpPr>
              <p:nvPr/>
            </p:nvSpPr>
            <p:spPr bwMode="auto">
              <a:xfrm rot="14636279">
                <a:off x="8219628" y="4160028"/>
                <a:ext cx="147637" cy="128588"/>
              </a:xfrm>
              <a:custGeom>
                <a:avLst/>
                <a:gdLst>
                  <a:gd name="T0" fmla="*/ 75 w 84"/>
                  <a:gd name="T1" fmla="*/ 34 h 73"/>
                  <a:gd name="T2" fmla="*/ 73 w 84"/>
                  <a:gd name="T3" fmla="*/ 22 h 73"/>
                  <a:gd name="T4" fmla="*/ 75 w 84"/>
                  <a:gd name="T5" fmla="*/ 3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73">
                    <a:moveTo>
                      <a:pt x="75" y="34"/>
                    </a:moveTo>
                    <a:cubicBezTo>
                      <a:pt x="11" y="73"/>
                      <a:pt x="0" y="0"/>
                      <a:pt x="73" y="22"/>
                    </a:cubicBezTo>
                    <a:cubicBezTo>
                      <a:pt x="83" y="25"/>
                      <a:pt x="84" y="29"/>
                      <a:pt x="75" y="3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2" name="Freeform 184"/>
              <p:cNvSpPr>
                <a:spLocks/>
              </p:cNvSpPr>
              <p:nvPr/>
            </p:nvSpPr>
            <p:spPr bwMode="auto">
              <a:xfrm rot="14636279">
                <a:off x="8071020" y="4311293"/>
                <a:ext cx="153987" cy="123825"/>
              </a:xfrm>
              <a:custGeom>
                <a:avLst/>
                <a:gdLst>
                  <a:gd name="T0" fmla="*/ 82 w 88"/>
                  <a:gd name="T1" fmla="*/ 11 h 71"/>
                  <a:gd name="T2" fmla="*/ 75 w 88"/>
                  <a:gd name="T3" fmla="*/ 1 h 71"/>
                  <a:gd name="T4" fmla="*/ 82 w 88"/>
                  <a:gd name="T5" fmla="*/ 1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71">
                    <a:moveTo>
                      <a:pt x="82" y="11"/>
                    </a:moveTo>
                    <a:cubicBezTo>
                      <a:pt x="37" y="71"/>
                      <a:pt x="0" y="8"/>
                      <a:pt x="75" y="1"/>
                    </a:cubicBezTo>
                    <a:cubicBezTo>
                      <a:pt x="86" y="0"/>
                      <a:pt x="88" y="3"/>
                      <a:pt x="82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3" name="Freeform 185"/>
              <p:cNvSpPr>
                <a:spLocks/>
              </p:cNvSpPr>
              <p:nvPr/>
            </p:nvSpPr>
            <p:spPr bwMode="auto">
              <a:xfrm rot="14636279">
                <a:off x="8091325" y="4248217"/>
                <a:ext cx="120650" cy="149225"/>
              </a:xfrm>
              <a:custGeom>
                <a:avLst/>
                <a:gdLst>
                  <a:gd name="T0" fmla="*/ 64 w 69"/>
                  <a:gd name="T1" fmla="*/ 11 h 86"/>
                  <a:gd name="T2" fmla="*/ 52 w 69"/>
                  <a:gd name="T3" fmla="*/ 7 h 86"/>
                  <a:gd name="T4" fmla="*/ 64 w 69"/>
                  <a:gd name="T5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9" h="86">
                    <a:moveTo>
                      <a:pt x="64" y="11"/>
                    </a:moveTo>
                    <a:cubicBezTo>
                      <a:pt x="69" y="86"/>
                      <a:pt x="0" y="63"/>
                      <a:pt x="52" y="7"/>
                    </a:cubicBezTo>
                    <a:cubicBezTo>
                      <a:pt x="59" y="0"/>
                      <a:pt x="63" y="1"/>
                      <a:pt x="64" y="1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4" name="Freeform 186"/>
              <p:cNvSpPr>
                <a:spLocks/>
              </p:cNvSpPr>
              <p:nvPr/>
            </p:nvSpPr>
            <p:spPr bwMode="auto">
              <a:xfrm rot="14636279">
                <a:off x="8024707" y="4139074"/>
                <a:ext cx="136525" cy="149225"/>
              </a:xfrm>
              <a:custGeom>
                <a:avLst/>
                <a:gdLst>
                  <a:gd name="T0" fmla="*/ 12 w 78"/>
                  <a:gd name="T1" fmla="*/ 4 h 86"/>
                  <a:gd name="T2" fmla="*/ 2 w 78"/>
                  <a:gd name="T3" fmla="*/ 13 h 86"/>
                  <a:gd name="T4" fmla="*/ 12 w 78"/>
                  <a:gd name="T5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86">
                    <a:moveTo>
                      <a:pt x="12" y="4"/>
                    </a:moveTo>
                    <a:cubicBezTo>
                      <a:pt x="78" y="39"/>
                      <a:pt x="22" y="86"/>
                      <a:pt x="2" y="13"/>
                    </a:cubicBezTo>
                    <a:cubicBezTo>
                      <a:pt x="0" y="3"/>
                      <a:pt x="3" y="0"/>
                      <a:pt x="12" y="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5" name="Freeform 187"/>
              <p:cNvSpPr>
                <a:spLocks/>
              </p:cNvSpPr>
              <p:nvPr/>
            </p:nvSpPr>
            <p:spPr bwMode="auto">
              <a:xfrm rot="14636279">
                <a:off x="8239091" y="4220735"/>
                <a:ext cx="152400" cy="125413"/>
              </a:xfrm>
              <a:custGeom>
                <a:avLst/>
                <a:gdLst>
                  <a:gd name="T0" fmla="*/ 12 w 87"/>
                  <a:gd name="T1" fmla="*/ 1 h 72"/>
                  <a:gd name="T2" fmla="*/ 7 w 87"/>
                  <a:gd name="T3" fmla="*/ 12 h 72"/>
                  <a:gd name="T4" fmla="*/ 12 w 87"/>
                  <a:gd name="T5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72">
                    <a:moveTo>
                      <a:pt x="12" y="1"/>
                    </a:moveTo>
                    <a:cubicBezTo>
                      <a:pt x="87" y="7"/>
                      <a:pt x="53" y="72"/>
                      <a:pt x="7" y="12"/>
                    </a:cubicBezTo>
                    <a:cubicBezTo>
                      <a:pt x="0" y="4"/>
                      <a:pt x="2" y="0"/>
                      <a:pt x="12" y="1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6" name="Freeform 188"/>
              <p:cNvSpPr>
                <a:spLocks/>
              </p:cNvSpPr>
              <p:nvPr/>
            </p:nvSpPr>
            <p:spPr bwMode="auto">
              <a:xfrm rot="14636279">
                <a:off x="8143276" y="4267895"/>
                <a:ext cx="150812" cy="123825"/>
              </a:xfrm>
              <a:custGeom>
                <a:avLst/>
                <a:gdLst>
                  <a:gd name="T0" fmla="*/ 8 w 86"/>
                  <a:gd name="T1" fmla="*/ 44 h 71"/>
                  <a:gd name="T2" fmla="*/ 11 w 86"/>
                  <a:gd name="T3" fmla="*/ 56 h 71"/>
                  <a:gd name="T4" fmla="*/ 8 w 86"/>
                  <a:gd name="T5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1">
                    <a:moveTo>
                      <a:pt x="8" y="44"/>
                    </a:moveTo>
                    <a:cubicBezTo>
                      <a:pt x="69" y="0"/>
                      <a:pt x="86" y="71"/>
                      <a:pt x="11" y="56"/>
                    </a:cubicBezTo>
                    <a:cubicBezTo>
                      <a:pt x="1" y="54"/>
                      <a:pt x="0" y="50"/>
                      <a:pt x="8" y="44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7" name="Freeform 189"/>
              <p:cNvSpPr>
                <a:spLocks/>
              </p:cNvSpPr>
              <p:nvPr/>
            </p:nvSpPr>
            <p:spPr bwMode="auto">
              <a:xfrm rot="14636279">
                <a:off x="8125832" y="4310566"/>
                <a:ext cx="122237" cy="150813"/>
              </a:xfrm>
              <a:custGeom>
                <a:avLst/>
                <a:gdLst>
                  <a:gd name="T0" fmla="*/ 6 w 70"/>
                  <a:gd name="T1" fmla="*/ 75 h 86"/>
                  <a:gd name="T2" fmla="*/ 18 w 70"/>
                  <a:gd name="T3" fmla="*/ 79 h 86"/>
                  <a:gd name="T4" fmla="*/ 6 w 70"/>
                  <a:gd name="T5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6">
                    <a:moveTo>
                      <a:pt x="6" y="75"/>
                    </a:moveTo>
                    <a:cubicBezTo>
                      <a:pt x="0" y="0"/>
                      <a:pt x="70" y="23"/>
                      <a:pt x="18" y="79"/>
                    </a:cubicBezTo>
                    <a:cubicBezTo>
                      <a:pt x="11" y="86"/>
                      <a:pt x="7" y="85"/>
                      <a:pt x="6" y="75"/>
                    </a:cubicBezTo>
                    <a:close/>
                  </a:path>
                </a:pathLst>
              </a:custGeom>
              <a:solidFill>
                <a:srgbClr val="ADD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88" name="Freeform 190"/>
            <p:cNvSpPr>
              <a:spLocks/>
            </p:cNvSpPr>
            <p:nvPr/>
          </p:nvSpPr>
          <p:spPr bwMode="auto">
            <a:xfrm rot="14636279">
              <a:off x="9214275" y="6566742"/>
              <a:ext cx="447675" cy="368300"/>
            </a:xfrm>
            <a:custGeom>
              <a:avLst/>
              <a:gdLst>
                <a:gd name="T0" fmla="*/ 234 w 256"/>
                <a:gd name="T1" fmla="*/ 18 h 211"/>
                <a:gd name="T2" fmla="*/ 27 w 256"/>
                <a:gd name="T3" fmla="*/ 209 h 211"/>
                <a:gd name="T4" fmla="*/ 234 w 256"/>
                <a:gd name="T5" fmla="*/ 1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211">
                  <a:moveTo>
                    <a:pt x="234" y="18"/>
                  </a:moveTo>
                  <a:cubicBezTo>
                    <a:pt x="33" y="0"/>
                    <a:pt x="0" y="99"/>
                    <a:pt x="27" y="209"/>
                  </a:cubicBezTo>
                  <a:cubicBezTo>
                    <a:pt x="256" y="211"/>
                    <a:pt x="155" y="33"/>
                    <a:pt x="234" y="18"/>
                  </a:cubicBezTo>
                  <a:close/>
                </a:path>
              </a:pathLst>
            </a:custGeom>
            <a:solidFill>
              <a:srgbClr val="8BB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9" name="Freeform 191"/>
            <p:cNvSpPr>
              <a:spLocks noEditPoints="1"/>
            </p:cNvSpPr>
            <p:nvPr/>
          </p:nvSpPr>
          <p:spPr bwMode="auto">
            <a:xfrm rot="14636279">
              <a:off x="9316961" y="6640591"/>
              <a:ext cx="293687" cy="271463"/>
            </a:xfrm>
            <a:custGeom>
              <a:avLst/>
              <a:gdLst>
                <a:gd name="T0" fmla="*/ 168 w 168"/>
                <a:gd name="T1" fmla="*/ 1 h 155"/>
                <a:gd name="T2" fmla="*/ 108 w 168"/>
                <a:gd name="T3" fmla="*/ 38 h 155"/>
                <a:gd name="T4" fmla="*/ 124 w 168"/>
                <a:gd name="T5" fmla="*/ 68 h 155"/>
                <a:gd name="T6" fmla="*/ 127 w 168"/>
                <a:gd name="T7" fmla="*/ 74 h 155"/>
                <a:gd name="T8" fmla="*/ 108 w 168"/>
                <a:gd name="T9" fmla="*/ 38 h 155"/>
                <a:gd name="T10" fmla="*/ 91 w 168"/>
                <a:gd name="T11" fmla="*/ 41 h 155"/>
                <a:gd name="T12" fmla="*/ 124 w 168"/>
                <a:gd name="T13" fmla="*/ 68 h 155"/>
                <a:gd name="T14" fmla="*/ 105 w 168"/>
                <a:gd name="T15" fmla="*/ 64 h 155"/>
                <a:gd name="T16" fmla="*/ 80 w 168"/>
                <a:gd name="T17" fmla="*/ 22 h 155"/>
                <a:gd name="T18" fmla="*/ 88 w 168"/>
                <a:gd name="T19" fmla="*/ 8 h 155"/>
                <a:gd name="T20" fmla="*/ 72 w 168"/>
                <a:gd name="T21" fmla="*/ 71 h 155"/>
                <a:gd name="T22" fmla="*/ 91 w 168"/>
                <a:gd name="T23" fmla="*/ 41 h 155"/>
                <a:gd name="T24" fmla="*/ 72 w 168"/>
                <a:gd name="T25" fmla="*/ 71 h 155"/>
                <a:gd name="T26" fmla="*/ 80 w 168"/>
                <a:gd name="T27" fmla="*/ 22 h 155"/>
                <a:gd name="T28" fmla="*/ 78 w 168"/>
                <a:gd name="T29" fmla="*/ 17 h 155"/>
                <a:gd name="T30" fmla="*/ 91 w 168"/>
                <a:gd name="T31" fmla="*/ 106 h 155"/>
                <a:gd name="T32" fmla="*/ 95 w 168"/>
                <a:gd name="T33" fmla="*/ 114 h 155"/>
                <a:gd name="T34" fmla="*/ 72 w 168"/>
                <a:gd name="T35" fmla="*/ 71 h 155"/>
                <a:gd name="T36" fmla="*/ 54 w 168"/>
                <a:gd name="T37" fmla="*/ 77 h 155"/>
                <a:gd name="T38" fmla="*/ 91 w 168"/>
                <a:gd name="T39" fmla="*/ 106 h 155"/>
                <a:gd name="T40" fmla="*/ 70 w 168"/>
                <a:gd name="T41" fmla="*/ 107 h 155"/>
                <a:gd name="T42" fmla="*/ 91 w 168"/>
                <a:gd name="T43" fmla="*/ 106 h 155"/>
                <a:gd name="T44" fmla="*/ 88 w 168"/>
                <a:gd name="T45" fmla="*/ 139 h 155"/>
                <a:gd name="T46" fmla="*/ 88 w 168"/>
                <a:gd name="T47" fmla="*/ 140 h 155"/>
                <a:gd name="T48" fmla="*/ 36 w 168"/>
                <a:gd name="T49" fmla="*/ 44 h 155"/>
                <a:gd name="T50" fmla="*/ 39 w 168"/>
                <a:gd name="T51" fmla="*/ 50 h 155"/>
                <a:gd name="T52" fmla="*/ 58 w 168"/>
                <a:gd name="T53" fmla="*/ 85 h 155"/>
                <a:gd name="T54" fmla="*/ 37 w 168"/>
                <a:gd name="T55" fmla="*/ 99 h 155"/>
                <a:gd name="T56" fmla="*/ 36 w 168"/>
                <a:gd name="T57" fmla="*/ 44 h 155"/>
                <a:gd name="T58" fmla="*/ 43 w 168"/>
                <a:gd name="T59" fmla="*/ 84 h 155"/>
                <a:gd name="T60" fmla="*/ 67 w 168"/>
                <a:gd name="T61" fmla="*/ 102 h 155"/>
                <a:gd name="T62" fmla="*/ 63 w 168"/>
                <a:gd name="T63" fmla="*/ 100 h 155"/>
                <a:gd name="T64" fmla="*/ 88 w 168"/>
                <a:gd name="T65" fmla="*/ 139 h 155"/>
                <a:gd name="T66" fmla="*/ 64 w 168"/>
                <a:gd name="T67" fmla="*/ 149 h 155"/>
                <a:gd name="T68" fmla="*/ 88 w 168"/>
                <a:gd name="T69" fmla="*/ 139 h 155"/>
                <a:gd name="T70" fmla="*/ 40 w 168"/>
                <a:gd name="T71" fmla="*/ 106 h 155"/>
                <a:gd name="T72" fmla="*/ 24 w 168"/>
                <a:gd name="T73" fmla="*/ 119 h 155"/>
                <a:gd name="T74" fmla="*/ 61 w 168"/>
                <a:gd name="T75" fmla="*/ 144 h 155"/>
                <a:gd name="T76" fmla="*/ 39 w 168"/>
                <a:gd name="T77" fmla="*/ 147 h 155"/>
                <a:gd name="T78" fmla="*/ 61 w 168"/>
                <a:gd name="T79" fmla="*/ 144 h 155"/>
                <a:gd name="T80" fmla="*/ 6 w 168"/>
                <a:gd name="T81" fmla="*/ 86 h 155"/>
                <a:gd name="T82" fmla="*/ 9 w 168"/>
                <a:gd name="T83" fmla="*/ 92 h 155"/>
                <a:gd name="T84" fmla="*/ 26 w 168"/>
                <a:gd name="T85" fmla="*/ 124 h 155"/>
                <a:gd name="T86" fmla="*/ 7 w 168"/>
                <a:gd name="T87" fmla="*/ 155 h 155"/>
                <a:gd name="T88" fmla="*/ 9 w 168"/>
                <a:gd name="T89" fmla="*/ 92 h 155"/>
                <a:gd name="T90" fmla="*/ 6 w 168"/>
                <a:gd name="T91" fmla="*/ 86 h 155"/>
                <a:gd name="T92" fmla="*/ 39 w 168"/>
                <a:gd name="T93" fmla="*/ 147 h 155"/>
                <a:gd name="T94" fmla="*/ 36 w 168"/>
                <a:gd name="T95" fmla="*/ 14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155">
                  <a:moveTo>
                    <a:pt x="108" y="38"/>
                  </a:moveTo>
                  <a:cubicBezTo>
                    <a:pt x="133" y="18"/>
                    <a:pt x="155" y="4"/>
                    <a:pt x="168" y="1"/>
                  </a:cubicBezTo>
                  <a:cubicBezTo>
                    <a:pt x="153" y="0"/>
                    <a:pt x="129" y="12"/>
                    <a:pt x="104" y="31"/>
                  </a:cubicBezTo>
                  <a:cubicBezTo>
                    <a:pt x="108" y="38"/>
                    <a:pt x="108" y="38"/>
                    <a:pt x="108" y="38"/>
                  </a:cubicBezTo>
                  <a:close/>
                  <a:moveTo>
                    <a:pt x="127" y="74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9" y="68"/>
                    <a:pt x="134" y="67"/>
                    <a:pt x="139" y="64"/>
                  </a:cubicBezTo>
                  <a:cubicBezTo>
                    <a:pt x="135" y="69"/>
                    <a:pt x="131" y="72"/>
                    <a:pt x="127" y="74"/>
                  </a:cubicBezTo>
                  <a:close/>
                  <a:moveTo>
                    <a:pt x="95" y="49"/>
                  </a:moveTo>
                  <a:cubicBezTo>
                    <a:pt x="100" y="46"/>
                    <a:pt x="104" y="42"/>
                    <a:pt x="108" y="38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0" y="34"/>
                    <a:pt x="95" y="38"/>
                    <a:pt x="91" y="41"/>
                  </a:cubicBezTo>
                  <a:cubicBezTo>
                    <a:pt x="95" y="49"/>
                    <a:pt x="95" y="49"/>
                    <a:pt x="95" y="49"/>
                  </a:cubicBezTo>
                  <a:close/>
                  <a:moveTo>
                    <a:pt x="124" y="68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0" y="77"/>
                    <a:pt x="113" y="73"/>
                    <a:pt x="105" y="64"/>
                  </a:cubicBezTo>
                  <a:cubicBezTo>
                    <a:pt x="112" y="67"/>
                    <a:pt x="118" y="69"/>
                    <a:pt x="124" y="68"/>
                  </a:cubicBezTo>
                  <a:close/>
                  <a:moveTo>
                    <a:pt x="80" y="22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80" y="14"/>
                    <a:pt x="83" y="11"/>
                    <a:pt x="88" y="8"/>
                  </a:cubicBezTo>
                  <a:cubicBezTo>
                    <a:pt x="84" y="11"/>
                    <a:pt x="82" y="17"/>
                    <a:pt x="80" y="22"/>
                  </a:cubicBezTo>
                  <a:close/>
                  <a:moveTo>
                    <a:pt x="72" y="71"/>
                  </a:moveTo>
                  <a:cubicBezTo>
                    <a:pt x="80" y="64"/>
                    <a:pt x="87" y="56"/>
                    <a:pt x="95" y="49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83" y="48"/>
                    <a:pt x="75" y="55"/>
                    <a:pt x="67" y="63"/>
                  </a:cubicBezTo>
                  <a:cubicBezTo>
                    <a:pt x="72" y="71"/>
                    <a:pt x="72" y="71"/>
                    <a:pt x="72" y="71"/>
                  </a:cubicBezTo>
                  <a:close/>
                  <a:moveTo>
                    <a:pt x="78" y="17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8" y="30"/>
                    <a:pt x="78" y="39"/>
                    <a:pt x="79" y="44"/>
                  </a:cubicBezTo>
                  <a:cubicBezTo>
                    <a:pt x="71" y="38"/>
                    <a:pt x="71" y="27"/>
                    <a:pt x="78" y="17"/>
                  </a:cubicBezTo>
                  <a:close/>
                  <a:moveTo>
                    <a:pt x="95" y="114"/>
                  </a:moveTo>
                  <a:cubicBezTo>
                    <a:pt x="91" y="106"/>
                    <a:pt x="91" y="106"/>
                    <a:pt x="91" y="106"/>
                  </a:cubicBezTo>
                  <a:cubicBezTo>
                    <a:pt x="99" y="107"/>
                    <a:pt x="107" y="106"/>
                    <a:pt x="115" y="104"/>
                  </a:cubicBezTo>
                  <a:cubicBezTo>
                    <a:pt x="109" y="110"/>
                    <a:pt x="102" y="113"/>
                    <a:pt x="95" y="114"/>
                  </a:cubicBezTo>
                  <a:close/>
                  <a:moveTo>
                    <a:pt x="58" y="85"/>
                  </a:moveTo>
                  <a:cubicBezTo>
                    <a:pt x="63" y="81"/>
                    <a:pt x="67" y="76"/>
                    <a:pt x="72" y="7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3" y="68"/>
                    <a:pt x="58" y="73"/>
                    <a:pt x="54" y="77"/>
                  </a:cubicBezTo>
                  <a:cubicBezTo>
                    <a:pt x="58" y="85"/>
                    <a:pt x="58" y="85"/>
                    <a:pt x="58" y="85"/>
                  </a:cubicBezTo>
                  <a:close/>
                  <a:moveTo>
                    <a:pt x="91" y="106"/>
                  </a:moveTo>
                  <a:cubicBezTo>
                    <a:pt x="95" y="114"/>
                    <a:pt x="95" y="114"/>
                    <a:pt x="95" y="114"/>
                  </a:cubicBezTo>
                  <a:cubicBezTo>
                    <a:pt x="86" y="115"/>
                    <a:pt x="77" y="112"/>
                    <a:pt x="70" y="107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3" y="104"/>
                    <a:pt x="82" y="106"/>
                    <a:pt x="91" y="106"/>
                  </a:cubicBezTo>
                  <a:close/>
                  <a:moveTo>
                    <a:pt x="88" y="140"/>
                  </a:moveTo>
                  <a:cubicBezTo>
                    <a:pt x="88" y="139"/>
                    <a:pt x="88" y="139"/>
                    <a:pt x="88" y="139"/>
                  </a:cubicBezTo>
                  <a:cubicBezTo>
                    <a:pt x="89" y="139"/>
                    <a:pt x="90" y="138"/>
                    <a:pt x="91" y="138"/>
                  </a:cubicBezTo>
                  <a:cubicBezTo>
                    <a:pt x="90" y="139"/>
                    <a:pt x="89" y="139"/>
                    <a:pt x="88" y="140"/>
                  </a:cubicBezTo>
                  <a:close/>
                  <a:moveTo>
                    <a:pt x="39" y="50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8" y="39"/>
                    <a:pt x="41" y="35"/>
                    <a:pt x="46" y="31"/>
                  </a:cubicBezTo>
                  <a:cubicBezTo>
                    <a:pt x="41" y="36"/>
                    <a:pt x="40" y="43"/>
                    <a:pt x="39" y="50"/>
                  </a:cubicBezTo>
                  <a:close/>
                  <a:moveTo>
                    <a:pt x="40" y="106"/>
                  </a:moveTo>
                  <a:cubicBezTo>
                    <a:pt x="46" y="99"/>
                    <a:pt x="52" y="92"/>
                    <a:pt x="58" y="85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48" y="85"/>
                    <a:pt x="42" y="92"/>
                    <a:pt x="37" y="99"/>
                  </a:cubicBezTo>
                  <a:cubicBezTo>
                    <a:pt x="40" y="106"/>
                    <a:pt x="40" y="106"/>
                    <a:pt x="40" y="106"/>
                  </a:cubicBezTo>
                  <a:close/>
                  <a:moveTo>
                    <a:pt x="36" y="44"/>
                  </a:moveTo>
                  <a:cubicBezTo>
                    <a:pt x="39" y="50"/>
                    <a:pt x="39" y="50"/>
                    <a:pt x="39" y="50"/>
                  </a:cubicBezTo>
                  <a:cubicBezTo>
                    <a:pt x="38" y="61"/>
                    <a:pt x="41" y="73"/>
                    <a:pt x="43" y="84"/>
                  </a:cubicBezTo>
                  <a:cubicBezTo>
                    <a:pt x="34" y="73"/>
                    <a:pt x="30" y="57"/>
                    <a:pt x="36" y="44"/>
                  </a:cubicBezTo>
                  <a:close/>
                  <a:moveTo>
                    <a:pt x="67" y="102"/>
                  </a:moveTo>
                  <a:cubicBezTo>
                    <a:pt x="70" y="107"/>
                    <a:pt x="70" y="107"/>
                    <a:pt x="70" y="107"/>
                  </a:cubicBezTo>
                  <a:cubicBezTo>
                    <a:pt x="67" y="105"/>
                    <a:pt x="65" y="103"/>
                    <a:pt x="63" y="100"/>
                  </a:cubicBezTo>
                  <a:cubicBezTo>
                    <a:pt x="64" y="101"/>
                    <a:pt x="65" y="101"/>
                    <a:pt x="67" y="102"/>
                  </a:cubicBezTo>
                  <a:close/>
                  <a:moveTo>
                    <a:pt x="88" y="139"/>
                  </a:moveTo>
                  <a:cubicBezTo>
                    <a:pt x="88" y="140"/>
                    <a:pt x="88" y="140"/>
                    <a:pt x="88" y="140"/>
                  </a:cubicBezTo>
                  <a:cubicBezTo>
                    <a:pt x="82" y="145"/>
                    <a:pt x="73" y="148"/>
                    <a:pt x="64" y="149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70" y="143"/>
                    <a:pt x="80" y="142"/>
                    <a:pt x="88" y="139"/>
                  </a:cubicBezTo>
                  <a:close/>
                  <a:moveTo>
                    <a:pt x="26" y="124"/>
                  </a:moveTo>
                  <a:cubicBezTo>
                    <a:pt x="31" y="118"/>
                    <a:pt x="35" y="112"/>
                    <a:pt x="40" y="106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2" y="106"/>
                    <a:pt x="28" y="112"/>
                    <a:pt x="24" y="119"/>
                  </a:cubicBezTo>
                  <a:cubicBezTo>
                    <a:pt x="26" y="124"/>
                    <a:pt x="26" y="124"/>
                    <a:pt x="26" y="124"/>
                  </a:cubicBezTo>
                  <a:close/>
                  <a:moveTo>
                    <a:pt x="61" y="144"/>
                  </a:moveTo>
                  <a:cubicBezTo>
                    <a:pt x="64" y="149"/>
                    <a:pt x="64" y="149"/>
                    <a:pt x="64" y="149"/>
                  </a:cubicBezTo>
                  <a:cubicBezTo>
                    <a:pt x="55" y="150"/>
                    <a:pt x="47" y="150"/>
                    <a:pt x="39" y="147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43" y="143"/>
                    <a:pt x="52" y="144"/>
                    <a:pt x="61" y="144"/>
                  </a:cubicBezTo>
                  <a:close/>
                  <a:moveTo>
                    <a:pt x="9" y="92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1"/>
                    <a:pt x="10" y="77"/>
                    <a:pt x="14" y="73"/>
                  </a:cubicBezTo>
                  <a:cubicBezTo>
                    <a:pt x="10" y="78"/>
                    <a:pt x="9" y="85"/>
                    <a:pt x="9" y="92"/>
                  </a:cubicBezTo>
                  <a:close/>
                  <a:moveTo>
                    <a:pt x="7" y="155"/>
                  </a:moveTo>
                  <a:cubicBezTo>
                    <a:pt x="12" y="145"/>
                    <a:pt x="19" y="135"/>
                    <a:pt x="26" y="124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7" y="131"/>
                    <a:pt x="11" y="143"/>
                    <a:pt x="7" y="155"/>
                  </a:cubicBezTo>
                  <a:close/>
                  <a:moveTo>
                    <a:pt x="6" y="86"/>
                  </a:moveTo>
                  <a:cubicBezTo>
                    <a:pt x="9" y="92"/>
                    <a:pt x="9" y="92"/>
                    <a:pt x="9" y="92"/>
                  </a:cubicBezTo>
                  <a:cubicBezTo>
                    <a:pt x="9" y="104"/>
                    <a:pt x="11" y="116"/>
                    <a:pt x="12" y="121"/>
                  </a:cubicBezTo>
                  <a:cubicBezTo>
                    <a:pt x="4" y="117"/>
                    <a:pt x="0" y="101"/>
                    <a:pt x="6" y="86"/>
                  </a:cubicBezTo>
                  <a:close/>
                  <a:moveTo>
                    <a:pt x="36" y="142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4" y="145"/>
                    <a:pt x="29" y="143"/>
                    <a:pt x="25" y="139"/>
                  </a:cubicBezTo>
                  <a:cubicBezTo>
                    <a:pt x="28" y="140"/>
                    <a:pt x="32" y="141"/>
                    <a:pt x="36" y="142"/>
                  </a:cubicBezTo>
                  <a:close/>
                </a:path>
              </a:pathLst>
            </a:custGeom>
            <a:solidFill>
              <a:srgbClr val="6A8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0" name="Freeform 192"/>
            <p:cNvSpPr>
              <a:spLocks/>
            </p:cNvSpPr>
            <p:nvPr/>
          </p:nvSpPr>
          <p:spPr bwMode="auto">
            <a:xfrm rot="14636279">
              <a:off x="9406167" y="6568861"/>
              <a:ext cx="490537" cy="531813"/>
            </a:xfrm>
            <a:custGeom>
              <a:avLst/>
              <a:gdLst>
                <a:gd name="T0" fmla="*/ 0 w 281"/>
                <a:gd name="T1" fmla="*/ 144 h 305"/>
                <a:gd name="T2" fmla="*/ 281 w 281"/>
                <a:gd name="T3" fmla="*/ 154 h 305"/>
                <a:gd name="T4" fmla="*/ 0 w 281"/>
                <a:gd name="T5" fmla="*/ 14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" h="305">
                  <a:moveTo>
                    <a:pt x="0" y="144"/>
                  </a:moveTo>
                  <a:cubicBezTo>
                    <a:pt x="139" y="0"/>
                    <a:pt x="229" y="52"/>
                    <a:pt x="281" y="154"/>
                  </a:cubicBezTo>
                  <a:cubicBezTo>
                    <a:pt x="109" y="305"/>
                    <a:pt x="69" y="104"/>
                    <a:pt x="0" y="144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1" name="Freeform 193"/>
            <p:cNvSpPr>
              <a:spLocks noEditPoints="1"/>
            </p:cNvSpPr>
            <p:nvPr/>
          </p:nvSpPr>
          <p:spPr bwMode="auto">
            <a:xfrm rot="14636279">
              <a:off x="9409695" y="6735037"/>
              <a:ext cx="390525" cy="193675"/>
            </a:xfrm>
            <a:custGeom>
              <a:avLst/>
              <a:gdLst>
                <a:gd name="T0" fmla="*/ 201 w 223"/>
                <a:gd name="T1" fmla="*/ 61 h 111"/>
                <a:gd name="T2" fmla="*/ 223 w 223"/>
                <a:gd name="T3" fmla="*/ 69 h 111"/>
                <a:gd name="T4" fmla="*/ 175 w 223"/>
                <a:gd name="T5" fmla="*/ 14 h 111"/>
                <a:gd name="T6" fmla="*/ 179 w 223"/>
                <a:gd name="T7" fmla="*/ 21 h 111"/>
                <a:gd name="T8" fmla="*/ 153 w 223"/>
                <a:gd name="T9" fmla="*/ 51 h 111"/>
                <a:gd name="T10" fmla="*/ 198 w 223"/>
                <a:gd name="T11" fmla="*/ 56 h 111"/>
                <a:gd name="T12" fmla="*/ 175 w 223"/>
                <a:gd name="T13" fmla="*/ 14 h 111"/>
                <a:gd name="T14" fmla="*/ 164 w 223"/>
                <a:gd name="T15" fmla="*/ 11 h 111"/>
                <a:gd name="T16" fmla="*/ 179 w 223"/>
                <a:gd name="T17" fmla="*/ 99 h 111"/>
                <a:gd name="T18" fmla="*/ 199 w 223"/>
                <a:gd name="T19" fmla="*/ 68 h 111"/>
                <a:gd name="T20" fmla="*/ 130 w 223"/>
                <a:gd name="T21" fmla="*/ 11 h 111"/>
                <a:gd name="T22" fmla="*/ 149 w 223"/>
                <a:gd name="T23" fmla="*/ 38 h 111"/>
                <a:gd name="T24" fmla="*/ 153 w 223"/>
                <a:gd name="T25" fmla="*/ 51 h 111"/>
                <a:gd name="T26" fmla="*/ 102 w 223"/>
                <a:gd name="T27" fmla="*/ 38 h 111"/>
                <a:gd name="T28" fmla="*/ 153 w 223"/>
                <a:gd name="T29" fmla="*/ 51 h 111"/>
                <a:gd name="T30" fmla="*/ 130 w 223"/>
                <a:gd name="T31" fmla="*/ 11 h 111"/>
                <a:gd name="T32" fmla="*/ 126 w 223"/>
                <a:gd name="T33" fmla="*/ 2 h 111"/>
                <a:gd name="T34" fmla="*/ 179 w 223"/>
                <a:gd name="T35" fmla="*/ 99 h 111"/>
                <a:gd name="T36" fmla="*/ 176 w 223"/>
                <a:gd name="T37" fmla="*/ 94 h 111"/>
                <a:gd name="T38" fmla="*/ 128 w 223"/>
                <a:gd name="T39" fmla="*/ 85 h 111"/>
                <a:gd name="T40" fmla="*/ 132 w 223"/>
                <a:gd name="T41" fmla="*/ 93 h 111"/>
                <a:gd name="T42" fmla="*/ 91 w 223"/>
                <a:gd name="T43" fmla="*/ 17 h 111"/>
                <a:gd name="T44" fmla="*/ 107 w 223"/>
                <a:gd name="T45" fmla="*/ 47 h 111"/>
                <a:gd name="T46" fmla="*/ 56 w 223"/>
                <a:gd name="T47" fmla="*/ 39 h 111"/>
                <a:gd name="T48" fmla="*/ 107 w 223"/>
                <a:gd name="T49" fmla="*/ 47 h 111"/>
                <a:gd name="T50" fmla="*/ 66 w 223"/>
                <a:gd name="T51" fmla="*/ 10 h 111"/>
                <a:gd name="T52" fmla="*/ 96 w 223"/>
                <a:gd name="T53" fmla="*/ 26 h 111"/>
                <a:gd name="T54" fmla="*/ 128 w 223"/>
                <a:gd name="T55" fmla="*/ 85 h 111"/>
                <a:gd name="T56" fmla="*/ 108 w 223"/>
                <a:gd name="T57" fmla="*/ 100 h 111"/>
                <a:gd name="T58" fmla="*/ 81 w 223"/>
                <a:gd name="T59" fmla="*/ 84 h 111"/>
                <a:gd name="T60" fmla="*/ 89 w 223"/>
                <a:gd name="T61" fmla="*/ 64 h 111"/>
                <a:gd name="T62" fmla="*/ 61 w 223"/>
                <a:gd name="T63" fmla="*/ 47 h 111"/>
                <a:gd name="T64" fmla="*/ 56 w 223"/>
                <a:gd name="T65" fmla="*/ 39 h 111"/>
                <a:gd name="T66" fmla="*/ 78 w 223"/>
                <a:gd name="T67" fmla="*/ 79 h 111"/>
                <a:gd name="T68" fmla="*/ 63 w 223"/>
                <a:gd name="T69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3" h="111">
                  <a:moveTo>
                    <a:pt x="223" y="69"/>
                  </a:moveTo>
                  <a:cubicBezTo>
                    <a:pt x="216" y="66"/>
                    <a:pt x="209" y="63"/>
                    <a:pt x="201" y="61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07" y="60"/>
                    <a:pt x="215" y="64"/>
                    <a:pt x="223" y="69"/>
                  </a:cubicBezTo>
                  <a:close/>
                  <a:moveTo>
                    <a:pt x="179" y="21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91" y="21"/>
                    <a:pt x="201" y="37"/>
                    <a:pt x="197" y="47"/>
                  </a:cubicBezTo>
                  <a:cubicBezTo>
                    <a:pt x="193" y="42"/>
                    <a:pt x="187" y="30"/>
                    <a:pt x="179" y="21"/>
                  </a:cubicBezTo>
                  <a:close/>
                  <a:moveTo>
                    <a:pt x="201" y="61"/>
                  </a:moveTo>
                  <a:cubicBezTo>
                    <a:pt x="186" y="57"/>
                    <a:pt x="170" y="54"/>
                    <a:pt x="153" y="5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5" y="46"/>
                    <a:pt x="183" y="50"/>
                    <a:pt x="198" y="56"/>
                  </a:cubicBezTo>
                  <a:cubicBezTo>
                    <a:pt x="201" y="61"/>
                    <a:pt x="201" y="61"/>
                    <a:pt x="201" y="61"/>
                  </a:cubicBezTo>
                  <a:close/>
                  <a:moveTo>
                    <a:pt x="175" y="14"/>
                  </a:moveTo>
                  <a:cubicBezTo>
                    <a:pt x="179" y="21"/>
                    <a:pt x="179" y="21"/>
                    <a:pt x="179" y="21"/>
                  </a:cubicBezTo>
                  <a:cubicBezTo>
                    <a:pt x="175" y="16"/>
                    <a:pt x="170" y="12"/>
                    <a:pt x="164" y="11"/>
                  </a:cubicBezTo>
                  <a:cubicBezTo>
                    <a:pt x="168" y="11"/>
                    <a:pt x="172" y="12"/>
                    <a:pt x="175" y="14"/>
                  </a:cubicBezTo>
                  <a:close/>
                  <a:moveTo>
                    <a:pt x="179" y="99"/>
                  </a:moveTo>
                  <a:cubicBezTo>
                    <a:pt x="176" y="94"/>
                    <a:pt x="176" y="94"/>
                    <a:pt x="176" y="94"/>
                  </a:cubicBezTo>
                  <a:cubicBezTo>
                    <a:pt x="186" y="85"/>
                    <a:pt x="195" y="76"/>
                    <a:pt x="199" y="68"/>
                  </a:cubicBezTo>
                  <a:cubicBezTo>
                    <a:pt x="197" y="80"/>
                    <a:pt x="189" y="91"/>
                    <a:pt x="179" y="99"/>
                  </a:cubicBezTo>
                  <a:close/>
                  <a:moveTo>
                    <a:pt x="130" y="11"/>
                  </a:moveTo>
                  <a:cubicBezTo>
                    <a:pt x="126" y="2"/>
                    <a:pt x="126" y="2"/>
                    <a:pt x="126" y="2"/>
                  </a:cubicBezTo>
                  <a:cubicBezTo>
                    <a:pt x="141" y="8"/>
                    <a:pt x="149" y="23"/>
                    <a:pt x="149" y="38"/>
                  </a:cubicBezTo>
                  <a:cubicBezTo>
                    <a:pt x="144" y="29"/>
                    <a:pt x="138" y="18"/>
                    <a:pt x="130" y="11"/>
                  </a:cubicBezTo>
                  <a:close/>
                  <a:moveTo>
                    <a:pt x="153" y="51"/>
                  </a:moveTo>
                  <a:cubicBezTo>
                    <a:pt x="138" y="49"/>
                    <a:pt x="122" y="48"/>
                    <a:pt x="107" y="4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17" y="38"/>
                    <a:pt x="133" y="40"/>
                    <a:pt x="148" y="42"/>
                  </a:cubicBezTo>
                  <a:cubicBezTo>
                    <a:pt x="153" y="51"/>
                    <a:pt x="153" y="51"/>
                    <a:pt x="153" y="51"/>
                  </a:cubicBezTo>
                  <a:close/>
                  <a:moveTo>
                    <a:pt x="126" y="2"/>
                  </a:moveTo>
                  <a:cubicBezTo>
                    <a:pt x="130" y="11"/>
                    <a:pt x="130" y="11"/>
                    <a:pt x="130" y="11"/>
                  </a:cubicBezTo>
                  <a:cubicBezTo>
                    <a:pt x="125" y="5"/>
                    <a:pt x="119" y="1"/>
                    <a:pt x="112" y="0"/>
                  </a:cubicBezTo>
                  <a:cubicBezTo>
                    <a:pt x="117" y="0"/>
                    <a:pt x="122" y="1"/>
                    <a:pt x="126" y="2"/>
                  </a:cubicBezTo>
                  <a:close/>
                  <a:moveTo>
                    <a:pt x="176" y="94"/>
                  </a:moveTo>
                  <a:cubicBezTo>
                    <a:pt x="179" y="99"/>
                    <a:pt x="179" y="99"/>
                    <a:pt x="179" y="99"/>
                  </a:cubicBezTo>
                  <a:cubicBezTo>
                    <a:pt x="169" y="106"/>
                    <a:pt x="158" y="111"/>
                    <a:pt x="148" y="110"/>
                  </a:cubicBezTo>
                  <a:cubicBezTo>
                    <a:pt x="156" y="108"/>
                    <a:pt x="167" y="101"/>
                    <a:pt x="176" y="94"/>
                  </a:cubicBezTo>
                  <a:close/>
                  <a:moveTo>
                    <a:pt x="132" y="93"/>
                  </a:moveTo>
                  <a:cubicBezTo>
                    <a:pt x="128" y="85"/>
                    <a:pt x="128" y="85"/>
                    <a:pt x="128" y="85"/>
                  </a:cubicBezTo>
                  <a:cubicBezTo>
                    <a:pt x="136" y="77"/>
                    <a:pt x="142" y="68"/>
                    <a:pt x="145" y="63"/>
                  </a:cubicBezTo>
                  <a:cubicBezTo>
                    <a:pt x="145" y="73"/>
                    <a:pt x="141" y="85"/>
                    <a:pt x="132" y="93"/>
                  </a:cubicBezTo>
                  <a:close/>
                  <a:moveTo>
                    <a:pt x="96" y="26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3" y="19"/>
                    <a:pt x="95" y="22"/>
                    <a:pt x="96" y="26"/>
                  </a:cubicBezTo>
                  <a:close/>
                  <a:moveTo>
                    <a:pt x="107" y="47"/>
                  </a:moveTo>
                  <a:cubicBezTo>
                    <a:pt x="91" y="46"/>
                    <a:pt x="75" y="46"/>
                    <a:pt x="61" y="47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70" y="37"/>
                    <a:pt x="86" y="37"/>
                    <a:pt x="102" y="38"/>
                  </a:cubicBezTo>
                  <a:cubicBezTo>
                    <a:pt x="107" y="47"/>
                    <a:pt x="107" y="47"/>
                    <a:pt x="107" y="47"/>
                  </a:cubicBezTo>
                  <a:close/>
                  <a:moveTo>
                    <a:pt x="91" y="17"/>
                  </a:moveTo>
                  <a:cubicBezTo>
                    <a:pt x="85" y="11"/>
                    <a:pt x="76" y="8"/>
                    <a:pt x="66" y="10"/>
                  </a:cubicBezTo>
                  <a:cubicBezTo>
                    <a:pt x="77" y="10"/>
                    <a:pt x="90" y="24"/>
                    <a:pt x="95" y="32"/>
                  </a:cubicBezTo>
                  <a:cubicBezTo>
                    <a:pt x="96" y="30"/>
                    <a:pt x="96" y="28"/>
                    <a:pt x="96" y="26"/>
                  </a:cubicBezTo>
                  <a:cubicBezTo>
                    <a:pt x="91" y="17"/>
                    <a:pt x="91" y="17"/>
                    <a:pt x="91" y="17"/>
                  </a:cubicBezTo>
                  <a:close/>
                  <a:moveTo>
                    <a:pt x="128" y="85"/>
                  </a:moveTo>
                  <a:cubicBezTo>
                    <a:pt x="132" y="93"/>
                    <a:pt x="132" y="93"/>
                    <a:pt x="132" y="93"/>
                  </a:cubicBezTo>
                  <a:cubicBezTo>
                    <a:pt x="126" y="98"/>
                    <a:pt x="118" y="101"/>
                    <a:pt x="108" y="100"/>
                  </a:cubicBezTo>
                  <a:cubicBezTo>
                    <a:pt x="115" y="97"/>
                    <a:pt x="122" y="91"/>
                    <a:pt x="128" y="85"/>
                  </a:cubicBezTo>
                  <a:close/>
                  <a:moveTo>
                    <a:pt x="81" y="84"/>
                  </a:moveTo>
                  <a:cubicBezTo>
                    <a:pt x="78" y="79"/>
                    <a:pt x="78" y="79"/>
                    <a:pt x="78" y="79"/>
                  </a:cubicBezTo>
                  <a:cubicBezTo>
                    <a:pt x="83" y="75"/>
                    <a:pt x="86" y="70"/>
                    <a:pt x="89" y="64"/>
                  </a:cubicBezTo>
                  <a:cubicBezTo>
                    <a:pt x="88" y="74"/>
                    <a:pt x="87" y="81"/>
                    <a:pt x="81" y="84"/>
                  </a:cubicBezTo>
                  <a:close/>
                  <a:moveTo>
                    <a:pt x="61" y="47"/>
                  </a:moveTo>
                  <a:cubicBezTo>
                    <a:pt x="33" y="48"/>
                    <a:pt x="10" y="51"/>
                    <a:pt x="0" y="57"/>
                  </a:cubicBezTo>
                  <a:cubicBezTo>
                    <a:pt x="9" y="48"/>
                    <a:pt x="30" y="42"/>
                    <a:pt x="56" y="39"/>
                  </a:cubicBezTo>
                  <a:cubicBezTo>
                    <a:pt x="61" y="47"/>
                    <a:pt x="61" y="47"/>
                    <a:pt x="61" y="47"/>
                  </a:cubicBezTo>
                  <a:close/>
                  <a:moveTo>
                    <a:pt x="78" y="79"/>
                  </a:moveTo>
                  <a:cubicBezTo>
                    <a:pt x="81" y="84"/>
                    <a:pt x="81" y="84"/>
                    <a:pt x="81" y="84"/>
                  </a:cubicBezTo>
                  <a:cubicBezTo>
                    <a:pt x="77" y="87"/>
                    <a:pt x="72" y="87"/>
                    <a:pt x="63" y="86"/>
                  </a:cubicBezTo>
                  <a:cubicBezTo>
                    <a:pt x="70" y="84"/>
                    <a:pt x="75" y="82"/>
                    <a:pt x="78" y="79"/>
                  </a:cubicBezTo>
                  <a:close/>
                </a:path>
              </a:pathLst>
            </a:custGeom>
            <a:solidFill>
              <a:srgbClr val="8BB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2" name="Freeform 194"/>
            <p:cNvSpPr>
              <a:spLocks/>
            </p:cNvSpPr>
            <p:nvPr/>
          </p:nvSpPr>
          <p:spPr bwMode="auto">
            <a:xfrm rot="14636279">
              <a:off x="10043292" y="4416525"/>
              <a:ext cx="1389062" cy="1412875"/>
            </a:xfrm>
            <a:custGeom>
              <a:avLst/>
              <a:gdLst>
                <a:gd name="T0" fmla="*/ 766 w 795"/>
                <a:gd name="T1" fmla="*/ 260 h 809"/>
                <a:gd name="T2" fmla="*/ 207 w 795"/>
                <a:gd name="T3" fmla="*/ 594 h 809"/>
                <a:gd name="T4" fmla="*/ 194 w 795"/>
                <a:gd name="T5" fmla="*/ 563 h 809"/>
                <a:gd name="T6" fmla="*/ 17 w 795"/>
                <a:gd name="T7" fmla="*/ 463 h 809"/>
                <a:gd name="T8" fmla="*/ 119 w 795"/>
                <a:gd name="T9" fmla="*/ 286 h 809"/>
                <a:gd name="T10" fmla="*/ 114 w 795"/>
                <a:gd name="T11" fmla="*/ 253 h 809"/>
                <a:gd name="T12" fmla="*/ 766 w 795"/>
                <a:gd name="T13" fmla="*/ 26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809">
                  <a:moveTo>
                    <a:pt x="766" y="260"/>
                  </a:moveTo>
                  <a:cubicBezTo>
                    <a:pt x="795" y="369"/>
                    <a:pt x="341" y="809"/>
                    <a:pt x="207" y="594"/>
                  </a:cubicBezTo>
                  <a:cubicBezTo>
                    <a:pt x="201" y="585"/>
                    <a:pt x="196" y="574"/>
                    <a:pt x="194" y="563"/>
                  </a:cubicBezTo>
                  <a:cubicBezTo>
                    <a:pt x="106" y="564"/>
                    <a:pt x="34" y="526"/>
                    <a:pt x="17" y="463"/>
                  </a:cubicBezTo>
                  <a:cubicBezTo>
                    <a:pt x="0" y="400"/>
                    <a:pt x="43" y="330"/>
                    <a:pt x="119" y="286"/>
                  </a:cubicBezTo>
                  <a:cubicBezTo>
                    <a:pt x="115" y="276"/>
                    <a:pt x="114" y="265"/>
                    <a:pt x="114" y="253"/>
                  </a:cubicBezTo>
                  <a:cubicBezTo>
                    <a:pt x="122" y="0"/>
                    <a:pt x="736" y="151"/>
                    <a:pt x="766" y="260"/>
                  </a:cubicBezTo>
                  <a:close/>
                </a:path>
              </a:pathLst>
            </a:custGeom>
            <a:solidFill>
              <a:srgbClr val="ADD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3" name="Freeform 195"/>
            <p:cNvSpPr>
              <a:spLocks/>
            </p:cNvSpPr>
            <p:nvPr/>
          </p:nvSpPr>
          <p:spPr bwMode="auto">
            <a:xfrm rot="14636279">
              <a:off x="9990775" y="4734393"/>
              <a:ext cx="1362075" cy="854075"/>
            </a:xfrm>
            <a:custGeom>
              <a:avLst/>
              <a:gdLst>
                <a:gd name="T0" fmla="*/ 762 w 780"/>
                <a:gd name="T1" fmla="*/ 143 h 489"/>
                <a:gd name="T2" fmla="*/ 456 w 780"/>
                <a:gd name="T3" fmla="*/ 489 h 489"/>
                <a:gd name="T4" fmla="*/ 649 w 780"/>
                <a:gd name="T5" fmla="*/ 230 h 489"/>
                <a:gd name="T6" fmla="*/ 446 w 780"/>
                <a:gd name="T7" fmla="*/ 344 h 489"/>
                <a:gd name="T8" fmla="*/ 408 w 780"/>
                <a:gd name="T9" fmla="*/ 342 h 489"/>
                <a:gd name="T10" fmla="*/ 351 w 780"/>
                <a:gd name="T11" fmla="*/ 286 h 489"/>
                <a:gd name="T12" fmla="*/ 178 w 780"/>
                <a:gd name="T13" fmla="*/ 296 h 489"/>
                <a:gd name="T14" fmla="*/ 374 w 780"/>
                <a:gd name="T15" fmla="*/ 184 h 489"/>
                <a:gd name="T16" fmla="*/ 379 w 780"/>
                <a:gd name="T17" fmla="*/ 158 h 489"/>
                <a:gd name="T18" fmla="*/ 602 w 780"/>
                <a:gd name="T19" fmla="*/ 118 h 489"/>
                <a:gd name="T20" fmla="*/ 392 w 780"/>
                <a:gd name="T21" fmla="*/ 0 h 489"/>
                <a:gd name="T22" fmla="*/ 762 w 780"/>
                <a:gd name="T23" fmla="*/ 14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0" h="489">
                  <a:moveTo>
                    <a:pt x="762" y="143"/>
                  </a:moveTo>
                  <a:cubicBezTo>
                    <a:pt x="780" y="210"/>
                    <a:pt x="616" y="401"/>
                    <a:pt x="456" y="489"/>
                  </a:cubicBezTo>
                  <a:cubicBezTo>
                    <a:pt x="552" y="425"/>
                    <a:pt x="678" y="281"/>
                    <a:pt x="649" y="230"/>
                  </a:cubicBezTo>
                  <a:cubicBezTo>
                    <a:pt x="616" y="172"/>
                    <a:pt x="519" y="287"/>
                    <a:pt x="446" y="344"/>
                  </a:cubicBezTo>
                  <a:cubicBezTo>
                    <a:pt x="374" y="402"/>
                    <a:pt x="340" y="415"/>
                    <a:pt x="408" y="342"/>
                  </a:cubicBezTo>
                  <a:cubicBezTo>
                    <a:pt x="476" y="269"/>
                    <a:pt x="472" y="254"/>
                    <a:pt x="351" y="286"/>
                  </a:cubicBezTo>
                  <a:cubicBezTo>
                    <a:pt x="230" y="319"/>
                    <a:pt x="0" y="348"/>
                    <a:pt x="178" y="296"/>
                  </a:cubicBezTo>
                  <a:cubicBezTo>
                    <a:pt x="356" y="243"/>
                    <a:pt x="452" y="213"/>
                    <a:pt x="374" y="184"/>
                  </a:cubicBezTo>
                  <a:cubicBezTo>
                    <a:pt x="295" y="155"/>
                    <a:pt x="222" y="133"/>
                    <a:pt x="379" y="158"/>
                  </a:cubicBezTo>
                  <a:cubicBezTo>
                    <a:pt x="536" y="182"/>
                    <a:pt x="568" y="177"/>
                    <a:pt x="602" y="118"/>
                  </a:cubicBezTo>
                  <a:cubicBezTo>
                    <a:pt x="636" y="60"/>
                    <a:pt x="550" y="15"/>
                    <a:pt x="392" y="0"/>
                  </a:cubicBezTo>
                  <a:cubicBezTo>
                    <a:pt x="561" y="14"/>
                    <a:pt x="746" y="84"/>
                    <a:pt x="762" y="143"/>
                  </a:cubicBezTo>
                  <a:close/>
                </a:path>
              </a:pathLst>
            </a:custGeom>
            <a:solidFill>
              <a:srgbClr val="D6F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0" name="Freeform 202"/>
            <p:cNvSpPr>
              <a:spLocks noEditPoints="1"/>
            </p:cNvSpPr>
            <p:nvPr/>
          </p:nvSpPr>
          <p:spPr bwMode="auto">
            <a:xfrm rot="14636279">
              <a:off x="7866346" y="3184499"/>
              <a:ext cx="1838325" cy="1179513"/>
            </a:xfrm>
            <a:custGeom>
              <a:avLst/>
              <a:gdLst>
                <a:gd name="T0" fmla="*/ 1158 w 1158"/>
                <a:gd name="T1" fmla="*/ 743 h 743"/>
                <a:gd name="T2" fmla="*/ 0 w 1158"/>
                <a:gd name="T3" fmla="*/ 413 h 743"/>
                <a:gd name="T4" fmla="*/ 745 w 1158"/>
                <a:gd name="T5" fmla="*/ 0 h 743"/>
                <a:gd name="T6" fmla="*/ 1158 w 1158"/>
                <a:gd name="T7" fmla="*/ 743 h 743"/>
                <a:gd name="T8" fmla="*/ 1158 w 1158"/>
                <a:gd name="T9" fmla="*/ 743 h 743"/>
                <a:gd name="T10" fmla="*/ 1158 w 1158"/>
                <a:gd name="T11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8" h="743">
                  <a:moveTo>
                    <a:pt x="1158" y="743"/>
                  </a:moveTo>
                  <a:lnTo>
                    <a:pt x="0" y="413"/>
                  </a:lnTo>
                  <a:lnTo>
                    <a:pt x="745" y="0"/>
                  </a:lnTo>
                  <a:lnTo>
                    <a:pt x="1158" y="743"/>
                  </a:lnTo>
                  <a:moveTo>
                    <a:pt x="1158" y="743"/>
                  </a:moveTo>
                  <a:lnTo>
                    <a:pt x="1158" y="7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33" name="组合 2232"/>
            <p:cNvGrpSpPr/>
            <p:nvPr/>
          </p:nvGrpSpPr>
          <p:grpSpPr>
            <a:xfrm rot="5103350">
              <a:off x="8302203" y="2254246"/>
              <a:ext cx="2226652" cy="2292884"/>
              <a:chOff x="8195752" y="2400534"/>
              <a:chExt cx="2226652" cy="2292884"/>
            </a:xfrm>
          </p:grpSpPr>
          <p:sp>
            <p:nvSpPr>
              <p:cNvPr id="2199" name="Freeform 201"/>
              <p:cNvSpPr>
                <a:spLocks noEditPoints="1"/>
              </p:cNvSpPr>
              <p:nvPr/>
            </p:nvSpPr>
            <p:spPr bwMode="auto">
              <a:xfrm rot="14636279">
                <a:off x="7866346" y="3184499"/>
                <a:ext cx="1838325" cy="1179513"/>
              </a:xfrm>
              <a:custGeom>
                <a:avLst/>
                <a:gdLst>
                  <a:gd name="T0" fmla="*/ 1158 w 1158"/>
                  <a:gd name="T1" fmla="*/ 743 h 743"/>
                  <a:gd name="T2" fmla="*/ 0 w 1158"/>
                  <a:gd name="T3" fmla="*/ 413 h 743"/>
                  <a:gd name="T4" fmla="*/ 745 w 1158"/>
                  <a:gd name="T5" fmla="*/ 0 h 743"/>
                  <a:gd name="T6" fmla="*/ 1158 w 1158"/>
                  <a:gd name="T7" fmla="*/ 743 h 743"/>
                  <a:gd name="T8" fmla="*/ 1158 w 1158"/>
                  <a:gd name="T9" fmla="*/ 743 h 743"/>
                  <a:gd name="T10" fmla="*/ 1158 w 1158"/>
                  <a:gd name="T11" fmla="*/ 743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8" h="743">
                    <a:moveTo>
                      <a:pt x="1158" y="743"/>
                    </a:moveTo>
                    <a:lnTo>
                      <a:pt x="0" y="413"/>
                    </a:lnTo>
                    <a:lnTo>
                      <a:pt x="745" y="0"/>
                    </a:lnTo>
                    <a:lnTo>
                      <a:pt x="1158" y="743"/>
                    </a:lnTo>
                    <a:close/>
                    <a:moveTo>
                      <a:pt x="1158" y="743"/>
                    </a:moveTo>
                    <a:lnTo>
                      <a:pt x="1158" y="743"/>
                    </a:lnTo>
                    <a:close/>
                  </a:path>
                </a:pathLst>
              </a:custGeom>
              <a:solidFill>
                <a:srgbClr val="FDE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232" name="组合 2231"/>
              <p:cNvGrpSpPr/>
              <p:nvPr/>
            </p:nvGrpSpPr>
            <p:grpSpPr>
              <a:xfrm>
                <a:off x="8454939" y="2400534"/>
                <a:ext cx="1967465" cy="2259290"/>
                <a:chOff x="8454939" y="2400534"/>
                <a:chExt cx="1967465" cy="2259290"/>
              </a:xfrm>
            </p:grpSpPr>
            <p:sp>
              <p:nvSpPr>
                <p:cNvPr id="2194" name="Freeform 196"/>
                <p:cNvSpPr>
                  <a:spLocks noEditPoints="1"/>
                </p:cNvSpPr>
                <p:nvPr/>
              </p:nvSpPr>
              <p:spPr bwMode="auto">
                <a:xfrm rot="14636279">
                  <a:off x="8635709" y="3088715"/>
                  <a:ext cx="2179637" cy="803275"/>
                </a:xfrm>
                <a:custGeom>
                  <a:avLst/>
                  <a:gdLst>
                    <a:gd name="T0" fmla="*/ 1156 w 1247"/>
                    <a:gd name="T1" fmla="*/ 450 h 460"/>
                    <a:gd name="T2" fmla="*/ 54 w 1247"/>
                    <a:gd name="T3" fmla="*/ 135 h 460"/>
                    <a:gd name="T4" fmla="*/ 9 w 1247"/>
                    <a:gd name="T5" fmla="*/ 55 h 460"/>
                    <a:gd name="T6" fmla="*/ 90 w 1247"/>
                    <a:gd name="T7" fmla="*/ 10 h 460"/>
                    <a:gd name="T8" fmla="*/ 1192 w 1247"/>
                    <a:gd name="T9" fmla="*/ 325 h 460"/>
                    <a:gd name="T10" fmla="*/ 1237 w 1247"/>
                    <a:gd name="T11" fmla="*/ 405 h 460"/>
                    <a:gd name="T12" fmla="*/ 1156 w 1247"/>
                    <a:gd name="T13" fmla="*/ 450 h 460"/>
                    <a:gd name="T14" fmla="*/ 1156 w 1247"/>
                    <a:gd name="T15" fmla="*/ 450 h 460"/>
                    <a:gd name="T16" fmla="*/ 1156 w 1247"/>
                    <a:gd name="T17" fmla="*/ 45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47" h="460">
                      <a:moveTo>
                        <a:pt x="1156" y="450"/>
                      </a:moveTo>
                      <a:cubicBezTo>
                        <a:pt x="54" y="135"/>
                        <a:pt x="54" y="135"/>
                        <a:pt x="54" y="135"/>
                      </a:cubicBezTo>
                      <a:cubicBezTo>
                        <a:pt x="20" y="125"/>
                        <a:pt x="0" y="89"/>
                        <a:pt x="9" y="55"/>
                      </a:cubicBezTo>
                      <a:cubicBezTo>
                        <a:pt x="19" y="20"/>
                        <a:pt x="55" y="0"/>
                        <a:pt x="90" y="10"/>
                      </a:cubicBezTo>
                      <a:cubicBezTo>
                        <a:pt x="1192" y="325"/>
                        <a:pt x="1192" y="325"/>
                        <a:pt x="1192" y="325"/>
                      </a:cubicBezTo>
                      <a:cubicBezTo>
                        <a:pt x="1227" y="335"/>
                        <a:pt x="1247" y="371"/>
                        <a:pt x="1237" y="405"/>
                      </a:cubicBezTo>
                      <a:cubicBezTo>
                        <a:pt x="1227" y="440"/>
                        <a:pt x="1191" y="460"/>
                        <a:pt x="1156" y="450"/>
                      </a:cubicBezTo>
                      <a:close/>
                      <a:moveTo>
                        <a:pt x="1156" y="450"/>
                      </a:moveTo>
                      <a:cubicBezTo>
                        <a:pt x="1156" y="450"/>
                        <a:pt x="1156" y="450"/>
                        <a:pt x="1156" y="450"/>
                      </a:cubicBezTo>
                    </a:path>
                  </a:pathLst>
                </a:custGeom>
                <a:solidFill>
                  <a:srgbClr val="6A33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5" name="Freeform 197"/>
                <p:cNvSpPr>
                  <a:spLocks noEditPoints="1"/>
                </p:cNvSpPr>
                <p:nvPr/>
              </p:nvSpPr>
              <p:spPr bwMode="auto">
                <a:xfrm rot="14636279">
                  <a:off x="8457219" y="3121227"/>
                  <a:ext cx="2179637" cy="803275"/>
                </a:xfrm>
                <a:custGeom>
                  <a:avLst/>
                  <a:gdLst>
                    <a:gd name="T0" fmla="*/ 1157 w 1247"/>
                    <a:gd name="T1" fmla="*/ 450 h 460"/>
                    <a:gd name="T2" fmla="*/ 55 w 1247"/>
                    <a:gd name="T3" fmla="*/ 135 h 460"/>
                    <a:gd name="T4" fmla="*/ 10 w 1247"/>
                    <a:gd name="T5" fmla="*/ 54 h 460"/>
                    <a:gd name="T6" fmla="*/ 91 w 1247"/>
                    <a:gd name="T7" fmla="*/ 10 h 460"/>
                    <a:gd name="T8" fmla="*/ 1193 w 1247"/>
                    <a:gd name="T9" fmla="*/ 325 h 460"/>
                    <a:gd name="T10" fmla="*/ 1238 w 1247"/>
                    <a:gd name="T11" fmla="*/ 405 h 460"/>
                    <a:gd name="T12" fmla="*/ 1157 w 1247"/>
                    <a:gd name="T13" fmla="*/ 450 h 460"/>
                    <a:gd name="T14" fmla="*/ 1157 w 1247"/>
                    <a:gd name="T15" fmla="*/ 450 h 460"/>
                    <a:gd name="T16" fmla="*/ 1157 w 1247"/>
                    <a:gd name="T17" fmla="*/ 45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47" h="460">
                      <a:moveTo>
                        <a:pt x="1157" y="450"/>
                      </a:moveTo>
                      <a:cubicBezTo>
                        <a:pt x="55" y="135"/>
                        <a:pt x="55" y="135"/>
                        <a:pt x="55" y="135"/>
                      </a:cubicBezTo>
                      <a:cubicBezTo>
                        <a:pt x="20" y="125"/>
                        <a:pt x="0" y="89"/>
                        <a:pt x="10" y="54"/>
                      </a:cubicBezTo>
                      <a:cubicBezTo>
                        <a:pt x="20" y="20"/>
                        <a:pt x="56" y="0"/>
                        <a:pt x="91" y="10"/>
                      </a:cubicBezTo>
                      <a:cubicBezTo>
                        <a:pt x="1193" y="325"/>
                        <a:pt x="1193" y="325"/>
                        <a:pt x="1193" y="325"/>
                      </a:cubicBezTo>
                      <a:cubicBezTo>
                        <a:pt x="1227" y="334"/>
                        <a:pt x="1247" y="371"/>
                        <a:pt x="1238" y="405"/>
                      </a:cubicBezTo>
                      <a:cubicBezTo>
                        <a:pt x="1228" y="440"/>
                        <a:pt x="1192" y="460"/>
                        <a:pt x="1157" y="450"/>
                      </a:cubicBezTo>
                      <a:close/>
                      <a:moveTo>
                        <a:pt x="1157" y="450"/>
                      </a:moveTo>
                      <a:cubicBezTo>
                        <a:pt x="1157" y="450"/>
                        <a:pt x="1157" y="450"/>
                        <a:pt x="1157" y="450"/>
                      </a:cubicBezTo>
                    </a:path>
                  </a:pathLst>
                </a:custGeom>
                <a:solidFill>
                  <a:srgbClr val="A843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6" name="Freeform 198"/>
                <p:cNvSpPr>
                  <a:spLocks noEditPoints="1"/>
                </p:cNvSpPr>
                <p:nvPr/>
              </p:nvSpPr>
              <p:spPr bwMode="auto">
                <a:xfrm rot="14636279">
                  <a:off x="9234739" y="4135949"/>
                  <a:ext cx="642937" cy="404813"/>
                </a:xfrm>
                <a:custGeom>
                  <a:avLst/>
                  <a:gdLst>
                    <a:gd name="T0" fmla="*/ 187 w 368"/>
                    <a:gd name="T1" fmla="*/ 74 h 231"/>
                    <a:gd name="T2" fmla="*/ 139 w 368"/>
                    <a:gd name="T3" fmla="*/ 6 h 231"/>
                    <a:gd name="T4" fmla="*/ 13 w 368"/>
                    <a:gd name="T5" fmla="*/ 65 h 231"/>
                    <a:gd name="T6" fmla="*/ 164 w 368"/>
                    <a:gd name="T7" fmla="*/ 203 h 231"/>
                    <a:gd name="T8" fmla="*/ 364 w 368"/>
                    <a:gd name="T9" fmla="*/ 165 h 231"/>
                    <a:gd name="T10" fmla="*/ 358 w 368"/>
                    <a:gd name="T11" fmla="*/ 123 h 231"/>
                    <a:gd name="T12" fmla="*/ 187 w 368"/>
                    <a:gd name="T13" fmla="*/ 74 h 231"/>
                    <a:gd name="T14" fmla="*/ 187 w 368"/>
                    <a:gd name="T15" fmla="*/ 74 h 231"/>
                    <a:gd name="T16" fmla="*/ 187 w 368"/>
                    <a:gd name="T17" fmla="*/ 74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8" h="231">
                      <a:moveTo>
                        <a:pt x="187" y="74"/>
                      </a:moveTo>
                      <a:cubicBezTo>
                        <a:pt x="118" y="55"/>
                        <a:pt x="135" y="32"/>
                        <a:pt x="139" y="6"/>
                      </a:cubicBezTo>
                      <a:cubicBezTo>
                        <a:pt x="69" y="0"/>
                        <a:pt x="24" y="28"/>
                        <a:pt x="13" y="65"/>
                      </a:cubicBezTo>
                      <a:cubicBezTo>
                        <a:pt x="0" y="114"/>
                        <a:pt x="67" y="175"/>
                        <a:pt x="164" y="203"/>
                      </a:cubicBezTo>
                      <a:cubicBezTo>
                        <a:pt x="261" y="231"/>
                        <a:pt x="350" y="214"/>
                        <a:pt x="364" y="165"/>
                      </a:cubicBezTo>
                      <a:cubicBezTo>
                        <a:pt x="368" y="152"/>
                        <a:pt x="365" y="137"/>
                        <a:pt x="358" y="123"/>
                      </a:cubicBezTo>
                      <a:lnTo>
                        <a:pt x="187" y="74"/>
                      </a:lnTo>
                      <a:close/>
                      <a:moveTo>
                        <a:pt x="187" y="74"/>
                      </a:moveTo>
                      <a:cubicBezTo>
                        <a:pt x="187" y="74"/>
                        <a:pt x="187" y="74"/>
                        <a:pt x="187" y="74"/>
                      </a:cubicBezTo>
                    </a:path>
                  </a:pathLst>
                </a:custGeom>
                <a:solidFill>
                  <a:srgbClr val="ED3F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7" name="Freeform 199"/>
                <p:cNvSpPr>
                  <a:spLocks noEditPoints="1"/>
                </p:cNvSpPr>
                <p:nvPr/>
              </p:nvSpPr>
              <p:spPr bwMode="auto">
                <a:xfrm rot="14636279">
                  <a:off x="9197204" y="3638738"/>
                  <a:ext cx="582612" cy="323850"/>
                </a:xfrm>
                <a:custGeom>
                  <a:avLst/>
                  <a:gdLst>
                    <a:gd name="T0" fmla="*/ 46 w 333"/>
                    <a:gd name="T1" fmla="*/ 0 h 186"/>
                    <a:gd name="T2" fmla="*/ 53 w 333"/>
                    <a:gd name="T3" fmla="*/ 42 h 186"/>
                    <a:gd name="T4" fmla="*/ 0 w 333"/>
                    <a:gd name="T5" fmla="*/ 86 h 186"/>
                    <a:gd name="T6" fmla="*/ 128 w 333"/>
                    <a:gd name="T7" fmla="*/ 159 h 186"/>
                    <a:gd name="T8" fmla="*/ 329 w 333"/>
                    <a:gd name="T9" fmla="*/ 121 h 186"/>
                    <a:gd name="T10" fmla="*/ 322 w 333"/>
                    <a:gd name="T11" fmla="*/ 79 h 186"/>
                    <a:gd name="T12" fmla="*/ 46 w 333"/>
                    <a:gd name="T13" fmla="*/ 0 h 186"/>
                    <a:gd name="T14" fmla="*/ 46 w 333"/>
                    <a:gd name="T15" fmla="*/ 0 h 186"/>
                    <a:gd name="T16" fmla="*/ 46 w 333"/>
                    <a:gd name="T17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186">
                      <a:moveTo>
                        <a:pt x="46" y="0"/>
                      </a:moveTo>
                      <a:cubicBezTo>
                        <a:pt x="54" y="14"/>
                        <a:pt x="57" y="29"/>
                        <a:pt x="53" y="42"/>
                      </a:cubicBezTo>
                      <a:cubicBezTo>
                        <a:pt x="47" y="63"/>
                        <a:pt x="28" y="78"/>
                        <a:pt x="0" y="86"/>
                      </a:cubicBezTo>
                      <a:cubicBezTo>
                        <a:pt x="26" y="115"/>
                        <a:pt x="72" y="143"/>
                        <a:pt x="128" y="159"/>
                      </a:cubicBezTo>
                      <a:cubicBezTo>
                        <a:pt x="225" y="186"/>
                        <a:pt x="315" y="170"/>
                        <a:pt x="329" y="121"/>
                      </a:cubicBezTo>
                      <a:cubicBezTo>
                        <a:pt x="333" y="108"/>
                        <a:pt x="330" y="93"/>
                        <a:pt x="322" y="79"/>
                      </a:cubicBezTo>
                      <a:lnTo>
                        <a:pt x="46" y="0"/>
                      </a:lnTo>
                      <a:close/>
                      <a:moveTo>
                        <a:pt x="46" y="0"/>
                      </a:move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F9E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8" name="Freeform 200"/>
                <p:cNvSpPr>
                  <a:spLocks/>
                </p:cNvSpPr>
                <p:nvPr/>
              </p:nvSpPr>
              <p:spPr bwMode="auto">
                <a:xfrm rot="14636279">
                  <a:off x="8258993" y="3211012"/>
                  <a:ext cx="1912937" cy="788988"/>
                </a:xfrm>
                <a:custGeom>
                  <a:avLst/>
                  <a:gdLst>
                    <a:gd name="T0" fmla="*/ 47 w 1205"/>
                    <a:gd name="T1" fmla="*/ 0 h 497"/>
                    <a:gd name="T2" fmla="*/ 1205 w 1205"/>
                    <a:gd name="T3" fmla="*/ 330 h 497"/>
                    <a:gd name="T4" fmla="*/ 1159 w 1205"/>
                    <a:gd name="T5" fmla="*/ 497 h 497"/>
                    <a:gd name="T6" fmla="*/ 0 w 1205"/>
                    <a:gd name="T7" fmla="*/ 165 h 497"/>
                    <a:gd name="T8" fmla="*/ 47 w 1205"/>
                    <a:gd name="T9" fmla="*/ 0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5" h="497">
                      <a:moveTo>
                        <a:pt x="47" y="0"/>
                      </a:moveTo>
                      <a:lnTo>
                        <a:pt x="1205" y="330"/>
                      </a:lnTo>
                      <a:lnTo>
                        <a:pt x="1159" y="497"/>
                      </a:lnTo>
                      <a:lnTo>
                        <a:pt x="0" y="16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1" name="Freeform 203"/>
                <p:cNvSpPr>
                  <a:spLocks noEditPoints="1"/>
                </p:cNvSpPr>
                <p:nvPr/>
              </p:nvSpPr>
              <p:spPr bwMode="auto">
                <a:xfrm rot="14636279">
                  <a:off x="9003877" y="2616848"/>
                  <a:ext cx="608012" cy="331788"/>
                </a:xfrm>
                <a:custGeom>
                  <a:avLst/>
                  <a:gdLst>
                    <a:gd name="T0" fmla="*/ 283 w 348"/>
                    <a:gd name="T1" fmla="*/ 54 h 190"/>
                    <a:gd name="T2" fmla="*/ 280 w 348"/>
                    <a:gd name="T3" fmla="*/ 66 h 190"/>
                    <a:gd name="T4" fmla="*/ 49 w 348"/>
                    <a:gd name="T5" fmla="*/ 0 h 190"/>
                    <a:gd name="T6" fmla="*/ 39 w 348"/>
                    <a:gd name="T7" fmla="*/ 2 h 190"/>
                    <a:gd name="T8" fmla="*/ 43 w 348"/>
                    <a:gd name="T9" fmla="*/ 39 h 190"/>
                    <a:gd name="T10" fmla="*/ 0 w 348"/>
                    <a:gd name="T11" fmla="*/ 79 h 190"/>
                    <a:gd name="T12" fmla="*/ 144 w 348"/>
                    <a:gd name="T13" fmla="*/ 162 h 190"/>
                    <a:gd name="T14" fmla="*/ 340 w 348"/>
                    <a:gd name="T15" fmla="*/ 137 h 190"/>
                    <a:gd name="T16" fmla="*/ 283 w 348"/>
                    <a:gd name="T17" fmla="*/ 54 h 190"/>
                    <a:gd name="T18" fmla="*/ 283 w 348"/>
                    <a:gd name="T19" fmla="*/ 54 h 190"/>
                    <a:gd name="T20" fmla="*/ 283 w 348"/>
                    <a:gd name="T21" fmla="*/ 54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8" h="190">
                      <a:moveTo>
                        <a:pt x="283" y="54"/>
                      </a:moveTo>
                      <a:cubicBezTo>
                        <a:pt x="280" y="66"/>
                        <a:pt x="280" y="66"/>
                        <a:pt x="280" y="66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6" y="0"/>
                        <a:pt x="42" y="1"/>
                        <a:pt x="39" y="2"/>
                      </a:cubicBezTo>
                      <a:cubicBezTo>
                        <a:pt x="45" y="14"/>
                        <a:pt x="47" y="27"/>
                        <a:pt x="43" y="39"/>
                      </a:cubicBezTo>
                      <a:cubicBezTo>
                        <a:pt x="38" y="57"/>
                        <a:pt x="23" y="70"/>
                        <a:pt x="0" y="79"/>
                      </a:cubicBezTo>
                      <a:cubicBezTo>
                        <a:pt x="23" y="111"/>
                        <a:pt x="77" y="143"/>
                        <a:pt x="144" y="162"/>
                      </a:cubicBezTo>
                      <a:cubicBezTo>
                        <a:pt x="240" y="190"/>
                        <a:pt x="328" y="179"/>
                        <a:pt x="340" y="137"/>
                      </a:cubicBezTo>
                      <a:cubicBezTo>
                        <a:pt x="348" y="112"/>
                        <a:pt x="324" y="81"/>
                        <a:pt x="283" y="54"/>
                      </a:cubicBezTo>
                      <a:close/>
                      <a:moveTo>
                        <a:pt x="283" y="54"/>
                      </a:moveTo>
                      <a:cubicBezTo>
                        <a:pt x="283" y="54"/>
                        <a:pt x="283" y="54"/>
                        <a:pt x="283" y="54"/>
                      </a:cubicBezTo>
                    </a:path>
                  </a:pathLst>
                </a:custGeom>
                <a:solidFill>
                  <a:srgbClr val="F9E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2" name="Freeform 204"/>
                <p:cNvSpPr>
                  <a:spLocks noEditPoints="1"/>
                </p:cNvSpPr>
                <p:nvPr/>
              </p:nvSpPr>
              <p:spPr bwMode="auto">
                <a:xfrm rot="14636279">
                  <a:off x="9092810" y="3104729"/>
                  <a:ext cx="596900" cy="336550"/>
                </a:xfrm>
                <a:custGeom>
                  <a:avLst/>
                  <a:gdLst>
                    <a:gd name="T0" fmla="*/ 31 w 342"/>
                    <a:gd name="T1" fmla="*/ 0 h 193"/>
                    <a:gd name="T2" fmla="*/ 38 w 342"/>
                    <a:gd name="T3" fmla="*/ 42 h 193"/>
                    <a:gd name="T4" fmla="*/ 0 w 342"/>
                    <a:gd name="T5" fmla="*/ 80 h 193"/>
                    <a:gd name="T6" fmla="*/ 138 w 342"/>
                    <a:gd name="T7" fmla="*/ 166 h 193"/>
                    <a:gd name="T8" fmla="*/ 338 w 342"/>
                    <a:gd name="T9" fmla="*/ 128 h 193"/>
                    <a:gd name="T10" fmla="*/ 332 w 342"/>
                    <a:gd name="T11" fmla="*/ 86 h 193"/>
                    <a:gd name="T12" fmla="*/ 31 w 342"/>
                    <a:gd name="T13" fmla="*/ 0 h 193"/>
                    <a:gd name="T14" fmla="*/ 31 w 342"/>
                    <a:gd name="T15" fmla="*/ 0 h 193"/>
                    <a:gd name="T16" fmla="*/ 31 w 34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2" h="193">
                      <a:moveTo>
                        <a:pt x="31" y="0"/>
                      </a:moveTo>
                      <a:cubicBezTo>
                        <a:pt x="39" y="14"/>
                        <a:pt x="42" y="29"/>
                        <a:pt x="38" y="42"/>
                      </a:cubicBezTo>
                      <a:cubicBezTo>
                        <a:pt x="33" y="59"/>
                        <a:pt x="19" y="71"/>
                        <a:pt x="0" y="80"/>
                      </a:cubicBezTo>
                      <a:cubicBezTo>
                        <a:pt x="23" y="114"/>
                        <a:pt x="74" y="147"/>
                        <a:pt x="138" y="166"/>
                      </a:cubicBezTo>
                      <a:cubicBezTo>
                        <a:pt x="235" y="193"/>
                        <a:pt x="325" y="177"/>
                        <a:pt x="338" y="128"/>
                      </a:cubicBezTo>
                      <a:cubicBezTo>
                        <a:pt x="342" y="115"/>
                        <a:pt x="340" y="100"/>
                        <a:pt x="332" y="86"/>
                      </a:cubicBezTo>
                      <a:lnTo>
                        <a:pt x="31" y="0"/>
                      </a:lnTo>
                      <a:close/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ED3F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3" name="Freeform 205"/>
                <p:cNvSpPr>
                  <a:spLocks noEditPoints="1"/>
                </p:cNvSpPr>
                <p:nvPr/>
              </p:nvSpPr>
              <p:spPr bwMode="auto">
                <a:xfrm rot="14636279">
                  <a:off x="8769010" y="3163674"/>
                  <a:ext cx="103187" cy="100013"/>
                </a:xfrm>
                <a:custGeom>
                  <a:avLst/>
                  <a:gdLst>
                    <a:gd name="T0" fmla="*/ 55 w 59"/>
                    <a:gd name="T1" fmla="*/ 37 h 58"/>
                    <a:gd name="T2" fmla="*/ 22 w 59"/>
                    <a:gd name="T3" fmla="*/ 54 h 58"/>
                    <a:gd name="T4" fmla="*/ 4 w 59"/>
                    <a:gd name="T5" fmla="*/ 22 h 58"/>
                    <a:gd name="T6" fmla="*/ 37 w 59"/>
                    <a:gd name="T7" fmla="*/ 4 h 58"/>
                    <a:gd name="T8" fmla="*/ 55 w 59"/>
                    <a:gd name="T9" fmla="*/ 37 h 58"/>
                    <a:gd name="T10" fmla="*/ 55 w 59"/>
                    <a:gd name="T11" fmla="*/ 37 h 58"/>
                    <a:gd name="T12" fmla="*/ 55 w 59"/>
                    <a:gd name="T13" fmla="*/ 3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8">
                      <a:moveTo>
                        <a:pt x="55" y="37"/>
                      </a:moveTo>
                      <a:cubicBezTo>
                        <a:pt x="51" y="50"/>
                        <a:pt x="36" y="58"/>
                        <a:pt x="22" y="54"/>
                      </a:cubicBezTo>
                      <a:cubicBezTo>
                        <a:pt x="9" y="50"/>
                        <a:pt x="0" y="36"/>
                        <a:pt x="4" y="22"/>
                      </a:cubicBezTo>
                      <a:cubicBezTo>
                        <a:pt x="8" y="8"/>
                        <a:pt x="23" y="0"/>
                        <a:pt x="37" y="4"/>
                      </a:cubicBezTo>
                      <a:cubicBezTo>
                        <a:pt x="50" y="8"/>
                        <a:pt x="59" y="23"/>
                        <a:pt x="55" y="37"/>
                      </a:cubicBezTo>
                      <a:close/>
                      <a:moveTo>
                        <a:pt x="55" y="37"/>
                      </a:moveTo>
                      <a:cubicBezTo>
                        <a:pt x="55" y="37"/>
                        <a:pt x="55" y="37"/>
                        <a:pt x="55" y="37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4" name="Freeform 206"/>
                <p:cNvSpPr>
                  <a:spLocks noEditPoints="1"/>
                </p:cNvSpPr>
                <p:nvPr/>
              </p:nvSpPr>
              <p:spPr bwMode="auto">
                <a:xfrm rot="14636279">
                  <a:off x="8454939" y="3727744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6" y="58"/>
                        <a:pt x="22" y="54"/>
                      </a:cubicBezTo>
                      <a:cubicBezTo>
                        <a:pt x="8" y="50"/>
                        <a:pt x="0" y="36"/>
                        <a:pt x="4" y="22"/>
                      </a:cubicBezTo>
                      <a:cubicBezTo>
                        <a:pt x="8" y="8"/>
                        <a:pt x="23" y="0"/>
                        <a:pt x="36" y="4"/>
                      </a:cubicBezTo>
                      <a:cubicBezTo>
                        <a:pt x="50" y="8"/>
                        <a:pt x="58" y="23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5" name="Freeform 207"/>
                <p:cNvSpPr>
                  <a:spLocks noEditPoints="1"/>
                </p:cNvSpPr>
                <p:nvPr/>
              </p:nvSpPr>
              <p:spPr bwMode="auto">
                <a:xfrm rot="14636279">
                  <a:off x="8928701" y="4058501"/>
                  <a:ext cx="103187" cy="101600"/>
                </a:xfrm>
                <a:custGeom>
                  <a:avLst/>
                  <a:gdLst>
                    <a:gd name="T0" fmla="*/ 55 w 59"/>
                    <a:gd name="T1" fmla="*/ 37 h 58"/>
                    <a:gd name="T2" fmla="*/ 22 w 59"/>
                    <a:gd name="T3" fmla="*/ 54 h 58"/>
                    <a:gd name="T4" fmla="*/ 4 w 59"/>
                    <a:gd name="T5" fmla="*/ 22 h 58"/>
                    <a:gd name="T6" fmla="*/ 37 w 59"/>
                    <a:gd name="T7" fmla="*/ 4 h 58"/>
                    <a:gd name="T8" fmla="*/ 55 w 59"/>
                    <a:gd name="T9" fmla="*/ 37 h 58"/>
                    <a:gd name="T10" fmla="*/ 55 w 59"/>
                    <a:gd name="T11" fmla="*/ 37 h 58"/>
                    <a:gd name="T12" fmla="*/ 55 w 59"/>
                    <a:gd name="T13" fmla="*/ 3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58">
                      <a:moveTo>
                        <a:pt x="55" y="37"/>
                      </a:moveTo>
                      <a:cubicBezTo>
                        <a:pt x="51" y="50"/>
                        <a:pt x="36" y="58"/>
                        <a:pt x="22" y="54"/>
                      </a:cubicBezTo>
                      <a:cubicBezTo>
                        <a:pt x="9" y="50"/>
                        <a:pt x="0" y="36"/>
                        <a:pt x="4" y="22"/>
                      </a:cubicBezTo>
                      <a:cubicBezTo>
                        <a:pt x="8" y="8"/>
                        <a:pt x="23" y="0"/>
                        <a:pt x="37" y="4"/>
                      </a:cubicBezTo>
                      <a:cubicBezTo>
                        <a:pt x="50" y="8"/>
                        <a:pt x="59" y="23"/>
                        <a:pt x="55" y="37"/>
                      </a:cubicBezTo>
                      <a:close/>
                      <a:moveTo>
                        <a:pt x="55" y="37"/>
                      </a:moveTo>
                      <a:cubicBezTo>
                        <a:pt x="55" y="37"/>
                        <a:pt x="55" y="37"/>
                        <a:pt x="55" y="37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6" name="Freeform 208"/>
                <p:cNvSpPr>
                  <a:spLocks noEditPoints="1"/>
                </p:cNvSpPr>
                <p:nvPr/>
              </p:nvSpPr>
              <p:spPr bwMode="auto">
                <a:xfrm rot="14636279">
                  <a:off x="8691239" y="3499076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5" y="58"/>
                        <a:pt x="22" y="54"/>
                      </a:cubicBezTo>
                      <a:cubicBezTo>
                        <a:pt x="8" y="50"/>
                        <a:pt x="0" y="36"/>
                        <a:pt x="4" y="22"/>
                      </a:cubicBezTo>
                      <a:cubicBezTo>
                        <a:pt x="8" y="8"/>
                        <a:pt x="22" y="0"/>
                        <a:pt x="36" y="4"/>
                      </a:cubicBezTo>
                      <a:cubicBezTo>
                        <a:pt x="50" y="8"/>
                        <a:pt x="58" y="22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7" name="Freeform 209"/>
                <p:cNvSpPr>
                  <a:spLocks noEditPoints="1"/>
                </p:cNvSpPr>
                <p:nvPr/>
              </p:nvSpPr>
              <p:spPr bwMode="auto">
                <a:xfrm rot="14636279">
                  <a:off x="8784075" y="3761163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6" y="58"/>
                        <a:pt x="22" y="54"/>
                      </a:cubicBezTo>
                      <a:cubicBezTo>
                        <a:pt x="8" y="50"/>
                        <a:pt x="0" y="36"/>
                        <a:pt x="4" y="22"/>
                      </a:cubicBezTo>
                      <a:cubicBezTo>
                        <a:pt x="8" y="8"/>
                        <a:pt x="23" y="0"/>
                        <a:pt x="36" y="4"/>
                      </a:cubicBezTo>
                      <a:cubicBezTo>
                        <a:pt x="50" y="8"/>
                        <a:pt x="58" y="23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8" name="Freeform 210"/>
                <p:cNvSpPr>
                  <a:spLocks/>
                </p:cNvSpPr>
                <p:nvPr/>
              </p:nvSpPr>
              <p:spPr bwMode="auto">
                <a:xfrm rot="14636279">
                  <a:off x="8946823" y="3029641"/>
                  <a:ext cx="2087562" cy="863600"/>
                </a:xfrm>
                <a:custGeom>
                  <a:avLst/>
                  <a:gdLst>
                    <a:gd name="T0" fmla="*/ 53 w 1315"/>
                    <a:gd name="T1" fmla="*/ 0 h 544"/>
                    <a:gd name="T2" fmla="*/ 1315 w 1315"/>
                    <a:gd name="T3" fmla="*/ 361 h 544"/>
                    <a:gd name="T4" fmla="*/ 1262 w 1315"/>
                    <a:gd name="T5" fmla="*/ 544 h 544"/>
                    <a:gd name="T6" fmla="*/ 0 w 1315"/>
                    <a:gd name="T7" fmla="*/ 185 h 544"/>
                    <a:gd name="T8" fmla="*/ 53 w 1315"/>
                    <a:gd name="T9" fmla="*/ 0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5" h="544">
                      <a:moveTo>
                        <a:pt x="53" y="0"/>
                      </a:moveTo>
                      <a:lnTo>
                        <a:pt x="1315" y="361"/>
                      </a:lnTo>
                      <a:lnTo>
                        <a:pt x="1262" y="544"/>
                      </a:lnTo>
                      <a:lnTo>
                        <a:pt x="0" y="18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DE3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9" name="Freeform 211"/>
                <p:cNvSpPr>
                  <a:spLocks noEditPoints="1"/>
                </p:cNvSpPr>
                <p:nvPr/>
              </p:nvSpPr>
              <p:spPr bwMode="auto">
                <a:xfrm rot="14636279">
                  <a:off x="9824206" y="3112854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5" y="58"/>
                        <a:pt x="22" y="54"/>
                      </a:cubicBezTo>
                      <a:cubicBezTo>
                        <a:pt x="8" y="50"/>
                        <a:pt x="0" y="36"/>
                        <a:pt x="4" y="22"/>
                      </a:cubicBezTo>
                      <a:cubicBezTo>
                        <a:pt x="8" y="8"/>
                        <a:pt x="22" y="0"/>
                        <a:pt x="36" y="4"/>
                      </a:cubicBezTo>
                      <a:cubicBezTo>
                        <a:pt x="50" y="8"/>
                        <a:pt x="58" y="23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0" name="Freeform 212"/>
                <p:cNvSpPr>
                  <a:spLocks noEditPoints="1"/>
                </p:cNvSpPr>
                <p:nvPr/>
              </p:nvSpPr>
              <p:spPr bwMode="auto">
                <a:xfrm rot="14636279">
                  <a:off x="9850219" y="2738653"/>
                  <a:ext cx="101600" cy="100013"/>
                </a:xfrm>
                <a:custGeom>
                  <a:avLst/>
                  <a:gdLst>
                    <a:gd name="T0" fmla="*/ 54 w 58"/>
                    <a:gd name="T1" fmla="*/ 36 h 57"/>
                    <a:gd name="T2" fmla="*/ 22 w 58"/>
                    <a:gd name="T3" fmla="*/ 54 h 57"/>
                    <a:gd name="T4" fmla="*/ 4 w 58"/>
                    <a:gd name="T5" fmla="*/ 21 h 57"/>
                    <a:gd name="T6" fmla="*/ 36 w 58"/>
                    <a:gd name="T7" fmla="*/ 4 h 57"/>
                    <a:gd name="T8" fmla="*/ 54 w 58"/>
                    <a:gd name="T9" fmla="*/ 36 h 57"/>
                    <a:gd name="T10" fmla="*/ 54 w 58"/>
                    <a:gd name="T11" fmla="*/ 36 h 57"/>
                    <a:gd name="T12" fmla="*/ 54 w 58"/>
                    <a:gd name="T13" fmla="*/ 3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4" y="36"/>
                      </a:moveTo>
                      <a:cubicBezTo>
                        <a:pt x="50" y="50"/>
                        <a:pt x="36" y="57"/>
                        <a:pt x="22" y="54"/>
                      </a:cubicBezTo>
                      <a:cubicBezTo>
                        <a:pt x="8" y="50"/>
                        <a:pt x="0" y="35"/>
                        <a:pt x="4" y="21"/>
                      </a:cubicBezTo>
                      <a:cubicBezTo>
                        <a:pt x="8" y="7"/>
                        <a:pt x="22" y="0"/>
                        <a:pt x="36" y="4"/>
                      </a:cubicBezTo>
                      <a:cubicBezTo>
                        <a:pt x="50" y="7"/>
                        <a:pt x="58" y="22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1" name="Freeform 213"/>
                <p:cNvSpPr>
                  <a:spLocks noEditPoints="1"/>
                </p:cNvSpPr>
                <p:nvPr/>
              </p:nvSpPr>
              <p:spPr bwMode="auto">
                <a:xfrm rot="14636279">
                  <a:off x="10106701" y="4173641"/>
                  <a:ext cx="101600" cy="100013"/>
                </a:xfrm>
                <a:custGeom>
                  <a:avLst/>
                  <a:gdLst>
                    <a:gd name="T0" fmla="*/ 54 w 58"/>
                    <a:gd name="T1" fmla="*/ 36 h 57"/>
                    <a:gd name="T2" fmla="*/ 22 w 58"/>
                    <a:gd name="T3" fmla="*/ 54 h 57"/>
                    <a:gd name="T4" fmla="*/ 4 w 58"/>
                    <a:gd name="T5" fmla="*/ 21 h 57"/>
                    <a:gd name="T6" fmla="*/ 36 w 58"/>
                    <a:gd name="T7" fmla="*/ 4 h 57"/>
                    <a:gd name="T8" fmla="*/ 54 w 58"/>
                    <a:gd name="T9" fmla="*/ 36 h 57"/>
                    <a:gd name="T10" fmla="*/ 54 w 58"/>
                    <a:gd name="T11" fmla="*/ 36 h 57"/>
                    <a:gd name="T12" fmla="*/ 54 w 58"/>
                    <a:gd name="T13" fmla="*/ 3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4" y="36"/>
                      </a:moveTo>
                      <a:cubicBezTo>
                        <a:pt x="50" y="50"/>
                        <a:pt x="36" y="57"/>
                        <a:pt x="22" y="54"/>
                      </a:cubicBezTo>
                      <a:cubicBezTo>
                        <a:pt x="8" y="50"/>
                        <a:pt x="0" y="35"/>
                        <a:pt x="4" y="21"/>
                      </a:cubicBezTo>
                      <a:cubicBezTo>
                        <a:pt x="8" y="7"/>
                        <a:pt x="22" y="0"/>
                        <a:pt x="36" y="4"/>
                      </a:cubicBezTo>
                      <a:cubicBezTo>
                        <a:pt x="50" y="7"/>
                        <a:pt x="58" y="22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2" name="Freeform 214"/>
                <p:cNvSpPr>
                  <a:spLocks noEditPoints="1"/>
                </p:cNvSpPr>
                <p:nvPr/>
              </p:nvSpPr>
              <p:spPr bwMode="auto">
                <a:xfrm rot="14636279">
                  <a:off x="9969975" y="3410906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6" y="58"/>
                        <a:pt x="22" y="54"/>
                      </a:cubicBezTo>
                      <a:cubicBezTo>
                        <a:pt x="8" y="50"/>
                        <a:pt x="0" y="36"/>
                        <a:pt x="4" y="22"/>
                      </a:cubicBezTo>
                      <a:cubicBezTo>
                        <a:pt x="8" y="8"/>
                        <a:pt x="22" y="0"/>
                        <a:pt x="36" y="4"/>
                      </a:cubicBezTo>
                      <a:cubicBezTo>
                        <a:pt x="50" y="8"/>
                        <a:pt x="58" y="22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3" name="Freeform 215"/>
                <p:cNvSpPr>
                  <a:spLocks noEditPoints="1"/>
                </p:cNvSpPr>
                <p:nvPr/>
              </p:nvSpPr>
              <p:spPr bwMode="auto">
                <a:xfrm rot="14636279">
                  <a:off x="9953526" y="3828939"/>
                  <a:ext cx="101600" cy="101600"/>
                </a:xfrm>
                <a:custGeom>
                  <a:avLst/>
                  <a:gdLst>
                    <a:gd name="T0" fmla="*/ 54 w 58"/>
                    <a:gd name="T1" fmla="*/ 36 h 58"/>
                    <a:gd name="T2" fmla="*/ 22 w 58"/>
                    <a:gd name="T3" fmla="*/ 54 h 58"/>
                    <a:gd name="T4" fmla="*/ 4 w 58"/>
                    <a:gd name="T5" fmla="*/ 22 h 58"/>
                    <a:gd name="T6" fmla="*/ 36 w 58"/>
                    <a:gd name="T7" fmla="*/ 4 h 58"/>
                    <a:gd name="T8" fmla="*/ 54 w 58"/>
                    <a:gd name="T9" fmla="*/ 36 h 58"/>
                    <a:gd name="T10" fmla="*/ 54 w 58"/>
                    <a:gd name="T11" fmla="*/ 36 h 58"/>
                    <a:gd name="T12" fmla="*/ 54 w 58"/>
                    <a:gd name="T13" fmla="*/ 3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54" y="36"/>
                      </a:moveTo>
                      <a:cubicBezTo>
                        <a:pt x="50" y="50"/>
                        <a:pt x="36" y="58"/>
                        <a:pt x="22" y="54"/>
                      </a:cubicBezTo>
                      <a:cubicBezTo>
                        <a:pt x="8" y="50"/>
                        <a:pt x="0" y="35"/>
                        <a:pt x="4" y="22"/>
                      </a:cubicBezTo>
                      <a:cubicBezTo>
                        <a:pt x="8" y="8"/>
                        <a:pt x="22" y="0"/>
                        <a:pt x="36" y="4"/>
                      </a:cubicBezTo>
                      <a:cubicBezTo>
                        <a:pt x="50" y="8"/>
                        <a:pt x="58" y="22"/>
                        <a:pt x="54" y="36"/>
                      </a:cubicBezTo>
                      <a:close/>
                      <a:moveTo>
                        <a:pt x="54" y="36"/>
                      </a:moveTo>
                      <a:cubicBezTo>
                        <a:pt x="54" y="36"/>
                        <a:pt x="54" y="36"/>
                        <a:pt x="54" y="36"/>
                      </a:cubicBezTo>
                    </a:path>
                  </a:pathLst>
                </a:custGeom>
                <a:solidFill>
                  <a:srgbClr val="D28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28" name="组合 2227"/>
            <p:cNvGrpSpPr/>
            <p:nvPr/>
          </p:nvGrpSpPr>
          <p:grpSpPr>
            <a:xfrm rot="11458680">
              <a:off x="8552869" y="4387065"/>
              <a:ext cx="1521268" cy="2084334"/>
              <a:chOff x="8596628" y="4663342"/>
              <a:chExt cx="1521268" cy="2084334"/>
            </a:xfrm>
          </p:grpSpPr>
          <p:sp>
            <p:nvSpPr>
              <p:cNvPr id="2214" name="Freeform 216"/>
              <p:cNvSpPr>
                <a:spLocks noEditPoints="1"/>
              </p:cNvSpPr>
              <p:nvPr/>
            </p:nvSpPr>
            <p:spPr bwMode="auto">
              <a:xfrm rot="14636279">
                <a:off x="8543447" y="5603698"/>
                <a:ext cx="1117600" cy="1011238"/>
              </a:xfrm>
              <a:custGeom>
                <a:avLst/>
                <a:gdLst>
                  <a:gd name="T0" fmla="*/ 619 w 639"/>
                  <a:gd name="T1" fmla="*/ 140 h 579"/>
                  <a:gd name="T2" fmla="*/ 127 w 639"/>
                  <a:gd name="T3" fmla="*/ 564 h 579"/>
                  <a:gd name="T4" fmla="*/ 68 w 639"/>
                  <a:gd name="T5" fmla="*/ 560 h 579"/>
                  <a:gd name="T6" fmla="*/ 15 w 639"/>
                  <a:gd name="T7" fmla="*/ 499 h 579"/>
                  <a:gd name="T8" fmla="*/ 19 w 639"/>
                  <a:gd name="T9" fmla="*/ 440 h 579"/>
                  <a:gd name="T10" fmla="*/ 512 w 639"/>
                  <a:gd name="T11" fmla="*/ 15 h 579"/>
                  <a:gd name="T12" fmla="*/ 571 w 639"/>
                  <a:gd name="T13" fmla="*/ 20 h 579"/>
                  <a:gd name="T14" fmla="*/ 624 w 639"/>
                  <a:gd name="T15" fmla="*/ 81 h 579"/>
                  <a:gd name="T16" fmla="*/ 619 w 639"/>
                  <a:gd name="T17" fmla="*/ 140 h 579"/>
                  <a:gd name="T18" fmla="*/ 619 w 639"/>
                  <a:gd name="T19" fmla="*/ 140 h 579"/>
                  <a:gd name="T20" fmla="*/ 619 w 639"/>
                  <a:gd name="T21" fmla="*/ 14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9" h="579">
                    <a:moveTo>
                      <a:pt x="619" y="140"/>
                    </a:moveTo>
                    <a:cubicBezTo>
                      <a:pt x="127" y="564"/>
                      <a:pt x="127" y="564"/>
                      <a:pt x="127" y="564"/>
                    </a:cubicBezTo>
                    <a:cubicBezTo>
                      <a:pt x="109" y="579"/>
                      <a:pt x="83" y="577"/>
                      <a:pt x="68" y="560"/>
                    </a:cubicBezTo>
                    <a:cubicBezTo>
                      <a:pt x="15" y="499"/>
                      <a:pt x="15" y="499"/>
                      <a:pt x="15" y="499"/>
                    </a:cubicBezTo>
                    <a:cubicBezTo>
                      <a:pt x="0" y="482"/>
                      <a:pt x="2" y="455"/>
                      <a:pt x="19" y="440"/>
                    </a:cubicBezTo>
                    <a:cubicBezTo>
                      <a:pt x="512" y="15"/>
                      <a:pt x="512" y="15"/>
                      <a:pt x="512" y="15"/>
                    </a:cubicBezTo>
                    <a:cubicBezTo>
                      <a:pt x="530" y="0"/>
                      <a:pt x="556" y="2"/>
                      <a:pt x="571" y="20"/>
                    </a:cubicBezTo>
                    <a:cubicBezTo>
                      <a:pt x="624" y="81"/>
                      <a:pt x="624" y="81"/>
                      <a:pt x="624" y="81"/>
                    </a:cubicBezTo>
                    <a:cubicBezTo>
                      <a:pt x="639" y="98"/>
                      <a:pt x="637" y="125"/>
                      <a:pt x="619" y="140"/>
                    </a:cubicBezTo>
                    <a:close/>
                    <a:moveTo>
                      <a:pt x="619" y="140"/>
                    </a:moveTo>
                    <a:cubicBezTo>
                      <a:pt x="619" y="140"/>
                      <a:pt x="619" y="140"/>
                      <a:pt x="619" y="140"/>
                    </a:cubicBezTo>
                  </a:path>
                </a:pathLst>
              </a:custGeom>
              <a:solidFill>
                <a:srgbClr val="D2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5" name="Freeform 217"/>
              <p:cNvSpPr>
                <a:spLocks noEditPoints="1"/>
              </p:cNvSpPr>
              <p:nvPr/>
            </p:nvSpPr>
            <p:spPr bwMode="auto">
              <a:xfrm rot="14636279">
                <a:off x="8591158" y="5928526"/>
                <a:ext cx="887412" cy="750888"/>
              </a:xfrm>
              <a:custGeom>
                <a:avLst/>
                <a:gdLst>
                  <a:gd name="T0" fmla="*/ 508 w 508"/>
                  <a:gd name="T1" fmla="*/ 44 h 430"/>
                  <a:gd name="T2" fmla="*/ 60 w 508"/>
                  <a:gd name="T3" fmla="*/ 430 h 430"/>
                  <a:gd name="T4" fmla="*/ 13 w 508"/>
                  <a:gd name="T5" fmla="*/ 375 h 430"/>
                  <a:gd name="T6" fmla="*/ 17 w 508"/>
                  <a:gd name="T7" fmla="*/ 325 h 430"/>
                  <a:gd name="T8" fmla="*/ 434 w 508"/>
                  <a:gd name="T9" fmla="*/ 13 h 430"/>
                  <a:gd name="T10" fmla="*/ 484 w 508"/>
                  <a:gd name="T11" fmla="*/ 16 h 430"/>
                  <a:gd name="T12" fmla="*/ 508 w 508"/>
                  <a:gd name="T13" fmla="*/ 44 h 430"/>
                  <a:gd name="T14" fmla="*/ 508 w 508"/>
                  <a:gd name="T15" fmla="*/ 44 h 430"/>
                  <a:gd name="T16" fmla="*/ 508 w 508"/>
                  <a:gd name="T17" fmla="*/ 4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8" h="430">
                    <a:moveTo>
                      <a:pt x="508" y="44"/>
                    </a:moveTo>
                    <a:cubicBezTo>
                      <a:pt x="60" y="430"/>
                      <a:pt x="60" y="430"/>
                      <a:pt x="60" y="430"/>
                    </a:cubicBezTo>
                    <a:cubicBezTo>
                      <a:pt x="13" y="375"/>
                      <a:pt x="13" y="375"/>
                      <a:pt x="13" y="375"/>
                    </a:cubicBezTo>
                    <a:cubicBezTo>
                      <a:pt x="0" y="360"/>
                      <a:pt x="2" y="338"/>
                      <a:pt x="17" y="325"/>
                    </a:cubicBezTo>
                    <a:cubicBezTo>
                      <a:pt x="434" y="13"/>
                      <a:pt x="434" y="13"/>
                      <a:pt x="434" y="13"/>
                    </a:cubicBezTo>
                    <a:cubicBezTo>
                      <a:pt x="449" y="0"/>
                      <a:pt x="471" y="1"/>
                      <a:pt x="484" y="16"/>
                    </a:cubicBezTo>
                    <a:lnTo>
                      <a:pt x="508" y="44"/>
                    </a:lnTo>
                    <a:close/>
                    <a:moveTo>
                      <a:pt x="508" y="44"/>
                    </a:moveTo>
                    <a:cubicBezTo>
                      <a:pt x="508" y="44"/>
                      <a:pt x="508" y="44"/>
                      <a:pt x="508" y="44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6" name="Freeform 218"/>
              <p:cNvSpPr>
                <a:spLocks noEditPoints="1"/>
              </p:cNvSpPr>
              <p:nvPr/>
            </p:nvSpPr>
            <p:spPr bwMode="auto">
              <a:xfrm rot="14636279">
                <a:off x="8635964" y="4755596"/>
                <a:ext cx="1470025" cy="1493838"/>
              </a:xfrm>
              <a:custGeom>
                <a:avLst/>
                <a:gdLst>
                  <a:gd name="T0" fmla="*/ 0 w 842"/>
                  <a:gd name="T1" fmla="*/ 398 h 855"/>
                  <a:gd name="T2" fmla="*/ 462 w 842"/>
                  <a:gd name="T3" fmla="*/ 838 h 855"/>
                  <a:gd name="T4" fmla="*/ 513 w 842"/>
                  <a:gd name="T5" fmla="*/ 842 h 855"/>
                  <a:gd name="T6" fmla="*/ 825 w 842"/>
                  <a:gd name="T7" fmla="*/ 573 h 855"/>
                  <a:gd name="T8" fmla="*/ 829 w 842"/>
                  <a:gd name="T9" fmla="*/ 522 h 855"/>
                  <a:gd name="T10" fmla="*/ 461 w 842"/>
                  <a:gd name="T11" fmla="*/ 0 h 855"/>
                  <a:gd name="T12" fmla="*/ 0 w 842"/>
                  <a:gd name="T13" fmla="*/ 398 h 855"/>
                  <a:gd name="T14" fmla="*/ 0 w 842"/>
                  <a:gd name="T15" fmla="*/ 398 h 855"/>
                  <a:gd name="T16" fmla="*/ 0 w 842"/>
                  <a:gd name="T17" fmla="*/ 398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2" h="855">
                    <a:moveTo>
                      <a:pt x="0" y="398"/>
                    </a:moveTo>
                    <a:cubicBezTo>
                      <a:pt x="462" y="838"/>
                      <a:pt x="462" y="838"/>
                      <a:pt x="462" y="838"/>
                    </a:cubicBezTo>
                    <a:cubicBezTo>
                      <a:pt x="475" y="853"/>
                      <a:pt x="498" y="855"/>
                      <a:pt x="513" y="842"/>
                    </a:cubicBezTo>
                    <a:cubicBezTo>
                      <a:pt x="825" y="573"/>
                      <a:pt x="825" y="573"/>
                      <a:pt x="825" y="573"/>
                    </a:cubicBezTo>
                    <a:cubicBezTo>
                      <a:pt x="840" y="560"/>
                      <a:pt x="842" y="537"/>
                      <a:pt x="829" y="522"/>
                    </a:cubicBezTo>
                    <a:cubicBezTo>
                      <a:pt x="461" y="0"/>
                      <a:pt x="461" y="0"/>
                      <a:pt x="461" y="0"/>
                    </a:cubicBezTo>
                    <a:lnTo>
                      <a:pt x="0" y="398"/>
                    </a:lnTo>
                    <a:close/>
                    <a:moveTo>
                      <a:pt x="0" y="398"/>
                    </a:moveTo>
                    <a:cubicBezTo>
                      <a:pt x="0" y="398"/>
                      <a:pt x="0" y="398"/>
                      <a:pt x="0" y="398"/>
                    </a:cubicBezTo>
                  </a:path>
                </a:pathLst>
              </a:custGeom>
              <a:solidFill>
                <a:srgbClr val="659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7" name="Freeform 219"/>
              <p:cNvSpPr>
                <a:spLocks noEditPoints="1"/>
              </p:cNvSpPr>
              <p:nvPr/>
            </p:nvSpPr>
            <p:spPr bwMode="auto">
              <a:xfrm rot="14636279">
                <a:off x="8717573" y="5357392"/>
                <a:ext cx="1012825" cy="942975"/>
              </a:xfrm>
              <a:custGeom>
                <a:avLst/>
                <a:gdLst>
                  <a:gd name="T0" fmla="*/ 273 w 580"/>
                  <a:gd name="T1" fmla="*/ 467 h 540"/>
                  <a:gd name="T2" fmla="*/ 335 w 580"/>
                  <a:gd name="T3" fmla="*/ 319 h 540"/>
                  <a:gd name="T4" fmla="*/ 490 w 580"/>
                  <a:gd name="T5" fmla="*/ 280 h 540"/>
                  <a:gd name="T6" fmla="*/ 580 w 580"/>
                  <a:gd name="T7" fmla="*/ 169 h 540"/>
                  <a:gd name="T8" fmla="*/ 461 w 580"/>
                  <a:gd name="T9" fmla="*/ 0 h 540"/>
                  <a:gd name="T10" fmla="*/ 0 w 580"/>
                  <a:gd name="T11" fmla="*/ 398 h 540"/>
                  <a:gd name="T12" fmla="*/ 150 w 580"/>
                  <a:gd name="T13" fmla="*/ 540 h 540"/>
                  <a:gd name="T14" fmla="*/ 273 w 580"/>
                  <a:gd name="T15" fmla="*/ 467 h 540"/>
                  <a:gd name="T16" fmla="*/ 273 w 580"/>
                  <a:gd name="T17" fmla="*/ 467 h 540"/>
                  <a:gd name="T18" fmla="*/ 273 w 580"/>
                  <a:gd name="T19" fmla="*/ 467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0" h="540">
                    <a:moveTo>
                      <a:pt x="273" y="467"/>
                    </a:moveTo>
                    <a:cubicBezTo>
                      <a:pt x="269" y="413"/>
                      <a:pt x="290" y="357"/>
                      <a:pt x="335" y="319"/>
                    </a:cubicBezTo>
                    <a:cubicBezTo>
                      <a:pt x="379" y="281"/>
                      <a:pt x="437" y="269"/>
                      <a:pt x="490" y="280"/>
                    </a:cubicBezTo>
                    <a:cubicBezTo>
                      <a:pt x="580" y="169"/>
                      <a:pt x="580" y="169"/>
                      <a:pt x="580" y="169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150" y="540"/>
                      <a:pt x="150" y="540"/>
                      <a:pt x="150" y="540"/>
                    </a:cubicBezTo>
                    <a:lnTo>
                      <a:pt x="273" y="467"/>
                    </a:lnTo>
                    <a:close/>
                    <a:moveTo>
                      <a:pt x="273" y="467"/>
                    </a:moveTo>
                    <a:cubicBezTo>
                      <a:pt x="273" y="467"/>
                      <a:pt x="273" y="467"/>
                      <a:pt x="273" y="467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8" name="Freeform 220"/>
              <p:cNvSpPr>
                <a:spLocks noEditPoints="1"/>
              </p:cNvSpPr>
              <p:nvPr/>
            </p:nvSpPr>
            <p:spPr bwMode="auto">
              <a:xfrm rot="14636279">
                <a:off x="9058746" y="4685567"/>
                <a:ext cx="933450" cy="889000"/>
              </a:xfrm>
              <a:custGeom>
                <a:avLst/>
                <a:gdLst>
                  <a:gd name="T0" fmla="*/ 293 w 535"/>
                  <a:gd name="T1" fmla="*/ 61 h 509"/>
                  <a:gd name="T2" fmla="*/ 232 w 535"/>
                  <a:gd name="T3" fmla="*/ 209 h 509"/>
                  <a:gd name="T4" fmla="*/ 76 w 535"/>
                  <a:gd name="T5" fmla="*/ 248 h 509"/>
                  <a:gd name="T6" fmla="*/ 0 w 535"/>
                  <a:gd name="T7" fmla="*/ 343 h 509"/>
                  <a:gd name="T8" fmla="*/ 156 w 535"/>
                  <a:gd name="T9" fmla="*/ 492 h 509"/>
                  <a:gd name="T10" fmla="*/ 207 w 535"/>
                  <a:gd name="T11" fmla="*/ 496 h 509"/>
                  <a:gd name="T12" fmla="*/ 519 w 535"/>
                  <a:gd name="T13" fmla="*/ 227 h 509"/>
                  <a:gd name="T14" fmla="*/ 523 w 535"/>
                  <a:gd name="T15" fmla="*/ 176 h 509"/>
                  <a:gd name="T16" fmla="*/ 398 w 535"/>
                  <a:gd name="T17" fmla="*/ 0 h 509"/>
                  <a:gd name="T18" fmla="*/ 293 w 535"/>
                  <a:gd name="T19" fmla="*/ 61 h 509"/>
                  <a:gd name="T20" fmla="*/ 293 w 535"/>
                  <a:gd name="T21" fmla="*/ 61 h 509"/>
                  <a:gd name="T22" fmla="*/ 293 w 535"/>
                  <a:gd name="T23" fmla="*/ 6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5" h="509">
                    <a:moveTo>
                      <a:pt x="293" y="61"/>
                    </a:moveTo>
                    <a:cubicBezTo>
                      <a:pt x="297" y="116"/>
                      <a:pt x="276" y="171"/>
                      <a:pt x="232" y="209"/>
                    </a:cubicBezTo>
                    <a:cubicBezTo>
                      <a:pt x="187" y="247"/>
                      <a:pt x="130" y="260"/>
                      <a:pt x="76" y="248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156" y="492"/>
                      <a:pt x="156" y="492"/>
                      <a:pt x="156" y="492"/>
                    </a:cubicBezTo>
                    <a:cubicBezTo>
                      <a:pt x="169" y="507"/>
                      <a:pt x="192" y="509"/>
                      <a:pt x="207" y="496"/>
                    </a:cubicBezTo>
                    <a:cubicBezTo>
                      <a:pt x="519" y="227"/>
                      <a:pt x="519" y="227"/>
                      <a:pt x="519" y="227"/>
                    </a:cubicBezTo>
                    <a:cubicBezTo>
                      <a:pt x="534" y="214"/>
                      <a:pt x="535" y="191"/>
                      <a:pt x="523" y="176"/>
                    </a:cubicBezTo>
                    <a:cubicBezTo>
                      <a:pt x="398" y="0"/>
                      <a:pt x="398" y="0"/>
                      <a:pt x="398" y="0"/>
                    </a:cubicBezTo>
                    <a:lnTo>
                      <a:pt x="293" y="61"/>
                    </a:lnTo>
                    <a:close/>
                    <a:moveTo>
                      <a:pt x="293" y="61"/>
                    </a:moveTo>
                    <a:cubicBezTo>
                      <a:pt x="293" y="61"/>
                      <a:pt x="293" y="61"/>
                      <a:pt x="293" y="61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9" name="Freeform 221"/>
              <p:cNvSpPr>
                <a:spLocks noEditPoints="1"/>
              </p:cNvSpPr>
              <p:nvPr/>
            </p:nvSpPr>
            <p:spPr bwMode="auto">
              <a:xfrm rot="14636279">
                <a:off x="9119487" y="5224902"/>
                <a:ext cx="512762" cy="492125"/>
              </a:xfrm>
              <a:custGeom>
                <a:avLst/>
                <a:gdLst>
                  <a:gd name="T0" fmla="*/ 251 w 294"/>
                  <a:gd name="T1" fmla="*/ 52 h 282"/>
                  <a:gd name="T2" fmla="*/ 226 w 294"/>
                  <a:gd name="T3" fmla="*/ 233 h 282"/>
                  <a:gd name="T4" fmla="*/ 44 w 294"/>
                  <a:gd name="T5" fmla="*/ 230 h 282"/>
                  <a:gd name="T6" fmla="*/ 68 w 294"/>
                  <a:gd name="T7" fmla="*/ 49 h 282"/>
                  <a:gd name="T8" fmla="*/ 251 w 294"/>
                  <a:gd name="T9" fmla="*/ 52 h 282"/>
                  <a:gd name="T10" fmla="*/ 251 w 294"/>
                  <a:gd name="T11" fmla="*/ 52 h 282"/>
                  <a:gd name="T12" fmla="*/ 251 w 294"/>
                  <a:gd name="T13" fmla="*/ 5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82">
                    <a:moveTo>
                      <a:pt x="251" y="52"/>
                    </a:moveTo>
                    <a:cubicBezTo>
                      <a:pt x="294" y="103"/>
                      <a:pt x="283" y="184"/>
                      <a:pt x="226" y="233"/>
                    </a:cubicBezTo>
                    <a:cubicBezTo>
                      <a:pt x="169" y="282"/>
                      <a:pt x="88" y="281"/>
                      <a:pt x="44" y="230"/>
                    </a:cubicBezTo>
                    <a:cubicBezTo>
                      <a:pt x="0" y="180"/>
                      <a:pt x="11" y="99"/>
                      <a:pt x="68" y="49"/>
                    </a:cubicBezTo>
                    <a:cubicBezTo>
                      <a:pt x="125" y="0"/>
                      <a:pt x="207" y="2"/>
                      <a:pt x="251" y="52"/>
                    </a:cubicBezTo>
                    <a:close/>
                    <a:moveTo>
                      <a:pt x="251" y="52"/>
                    </a:moveTo>
                    <a:cubicBezTo>
                      <a:pt x="251" y="52"/>
                      <a:pt x="251" y="52"/>
                      <a:pt x="251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" name="任意多边形 8"/>
          <p:cNvSpPr/>
          <p:nvPr/>
        </p:nvSpPr>
        <p:spPr>
          <a:xfrm>
            <a:off x="1321880" y="3173277"/>
            <a:ext cx="457200" cy="1003300"/>
          </a:xfrm>
          <a:custGeom>
            <a:avLst/>
            <a:gdLst>
              <a:gd name="connsiteX0" fmla="*/ 0 w 457200"/>
              <a:gd name="connsiteY0" fmla="*/ 0 h 1003300"/>
              <a:gd name="connsiteX1" fmla="*/ 0 w 457200"/>
              <a:gd name="connsiteY1" fmla="*/ 1003300 h 1003300"/>
              <a:gd name="connsiteX2" fmla="*/ 457200 w 457200"/>
              <a:gd name="connsiteY2" fmla="*/ 10033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003300">
                <a:moveTo>
                  <a:pt x="0" y="0"/>
                </a:moveTo>
                <a:lnTo>
                  <a:pt x="0" y="1003300"/>
                </a:lnTo>
                <a:lnTo>
                  <a:pt x="457200" y="1003300"/>
                </a:ln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9719" y="1445790"/>
            <a:ext cx="4043493" cy="16829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ker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多以蛋白质，蔬菜水果等低碳水化合物为主，再加上酷爱咖啡，因此他们少有中午睡午觉的习惯。</a:t>
            </a:r>
          </a:p>
        </p:txBody>
      </p:sp>
      <p:sp>
        <p:nvSpPr>
          <p:cNvPr id="3" name="矩形 2"/>
          <p:cNvSpPr/>
          <p:nvPr/>
        </p:nvSpPr>
        <p:spPr>
          <a:xfrm>
            <a:off x="7428173" y="867122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9119028" y="1130486"/>
            <a:ext cx="1282700" cy="1968500"/>
          </a:xfrm>
          <a:custGeom>
            <a:avLst/>
            <a:gdLst>
              <a:gd name="connsiteX0" fmla="*/ 0 w 1282700"/>
              <a:gd name="connsiteY0" fmla="*/ 0 h 1968500"/>
              <a:gd name="connsiteX1" fmla="*/ 1282700 w 1282700"/>
              <a:gd name="connsiteY1" fmla="*/ 0 h 1968500"/>
              <a:gd name="connsiteX2" fmla="*/ 1282700 w 1282700"/>
              <a:gd name="connsiteY2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700" h="1968500">
                <a:moveTo>
                  <a:pt x="0" y="0"/>
                </a:moveTo>
                <a:lnTo>
                  <a:pt x="1282700" y="0"/>
                </a:lnTo>
                <a:lnTo>
                  <a:pt x="1282700" y="1968500"/>
                </a:ln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10352440" y="3105273"/>
            <a:ext cx="112569" cy="1125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椭圆 230"/>
          <p:cNvSpPr/>
          <p:nvPr/>
        </p:nvSpPr>
        <p:spPr>
          <a:xfrm>
            <a:off x="8937167" y="1025236"/>
            <a:ext cx="206634" cy="2066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/>
          <p:cNvSpPr/>
          <p:nvPr/>
        </p:nvSpPr>
        <p:spPr>
          <a:xfrm>
            <a:off x="1270379" y="3112463"/>
            <a:ext cx="112569" cy="1125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40" name="椭圆 239"/>
          <p:cNvSpPr/>
          <p:nvPr/>
        </p:nvSpPr>
        <p:spPr>
          <a:xfrm>
            <a:off x="1761127" y="4058811"/>
            <a:ext cx="206634" cy="20663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3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圆角矩形 253"/>
          <p:cNvSpPr/>
          <p:nvPr/>
        </p:nvSpPr>
        <p:spPr>
          <a:xfrm>
            <a:off x="2351677" y="1918782"/>
            <a:ext cx="7124597" cy="12626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499551" y="1918782"/>
            <a:ext cx="1152386" cy="11523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低升糖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食物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98285" y="304492"/>
            <a:ext cx="9117913" cy="119186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b="0" ker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z="2800" b="1" dirty="0"/>
              <a:t>在这里为大家附上一些食物的升糖指数数据</a:t>
            </a:r>
            <a:endParaRPr lang="en-US" altLang="zh-CN" sz="2800" b="1" dirty="0"/>
          </a:p>
          <a:p>
            <a:r>
              <a:rPr lang="zh-CN" altLang="en-US" sz="2800" b="1" dirty="0"/>
              <a:t>你可以根据此表为自己的工作午餐选择性搭配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3127254" y="2011116"/>
            <a:ext cx="691984" cy="1088272"/>
            <a:chOff x="2097088" y="1500188"/>
            <a:chExt cx="720725" cy="1133475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097088" y="1500188"/>
              <a:ext cx="720725" cy="1133475"/>
            </a:xfrm>
            <a:custGeom>
              <a:avLst/>
              <a:gdLst>
                <a:gd name="T0" fmla="*/ 283 w 390"/>
                <a:gd name="T1" fmla="*/ 345 h 612"/>
                <a:gd name="T2" fmla="*/ 70 w 390"/>
                <a:gd name="T3" fmla="*/ 591 h 612"/>
                <a:gd name="T4" fmla="*/ 107 w 390"/>
                <a:gd name="T5" fmla="*/ 267 h 612"/>
                <a:gd name="T6" fmla="*/ 320 w 390"/>
                <a:gd name="T7" fmla="*/ 21 h 612"/>
                <a:gd name="T8" fmla="*/ 283 w 390"/>
                <a:gd name="T9" fmla="*/ 34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612">
                  <a:moveTo>
                    <a:pt x="283" y="345"/>
                  </a:moveTo>
                  <a:cubicBezTo>
                    <a:pt x="176" y="589"/>
                    <a:pt x="119" y="612"/>
                    <a:pt x="70" y="591"/>
                  </a:cubicBezTo>
                  <a:cubicBezTo>
                    <a:pt x="21" y="569"/>
                    <a:pt x="0" y="511"/>
                    <a:pt x="107" y="267"/>
                  </a:cubicBezTo>
                  <a:cubicBezTo>
                    <a:pt x="214" y="23"/>
                    <a:pt x="271" y="0"/>
                    <a:pt x="320" y="21"/>
                  </a:cubicBezTo>
                  <a:cubicBezTo>
                    <a:pt x="369" y="43"/>
                    <a:pt x="390" y="101"/>
                    <a:pt x="283" y="345"/>
                  </a:cubicBezTo>
                  <a:close/>
                </a:path>
              </a:pathLst>
            </a:custGeom>
            <a:solidFill>
              <a:srgbClr val="8CE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097088" y="1539875"/>
              <a:ext cx="517525" cy="1076325"/>
            </a:xfrm>
            <a:custGeom>
              <a:avLst/>
              <a:gdLst>
                <a:gd name="T0" fmla="*/ 154 w 280"/>
                <a:gd name="T1" fmla="*/ 513 h 581"/>
                <a:gd name="T2" fmla="*/ 190 w 280"/>
                <a:gd name="T3" fmla="*/ 189 h 581"/>
                <a:gd name="T4" fmla="*/ 272 w 280"/>
                <a:gd name="T5" fmla="*/ 28 h 581"/>
                <a:gd name="T6" fmla="*/ 252 w 280"/>
                <a:gd name="T7" fmla="*/ 9 h 581"/>
                <a:gd name="T8" fmla="*/ 107 w 280"/>
                <a:gd name="T9" fmla="*/ 246 h 581"/>
                <a:gd name="T10" fmla="*/ 70 w 280"/>
                <a:gd name="T11" fmla="*/ 570 h 581"/>
                <a:gd name="T12" fmla="*/ 160 w 280"/>
                <a:gd name="T13" fmla="*/ 541 h 581"/>
                <a:gd name="T14" fmla="*/ 154 w 280"/>
                <a:gd name="T15" fmla="*/ 513 h 581"/>
                <a:gd name="T16" fmla="*/ 154 w 280"/>
                <a:gd name="T17" fmla="*/ 51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581">
                  <a:moveTo>
                    <a:pt x="154" y="513"/>
                  </a:moveTo>
                  <a:cubicBezTo>
                    <a:pt x="105" y="491"/>
                    <a:pt x="83" y="433"/>
                    <a:pt x="190" y="189"/>
                  </a:cubicBezTo>
                  <a:cubicBezTo>
                    <a:pt x="221" y="118"/>
                    <a:pt x="248" y="66"/>
                    <a:pt x="272" y="28"/>
                  </a:cubicBezTo>
                  <a:cubicBezTo>
                    <a:pt x="280" y="15"/>
                    <a:pt x="264" y="0"/>
                    <a:pt x="252" y="9"/>
                  </a:cubicBezTo>
                  <a:cubicBezTo>
                    <a:pt x="215" y="36"/>
                    <a:pt x="169" y="104"/>
                    <a:pt x="107" y="246"/>
                  </a:cubicBezTo>
                  <a:cubicBezTo>
                    <a:pt x="0" y="490"/>
                    <a:pt x="21" y="548"/>
                    <a:pt x="70" y="570"/>
                  </a:cubicBezTo>
                  <a:cubicBezTo>
                    <a:pt x="96" y="581"/>
                    <a:pt x="124" y="580"/>
                    <a:pt x="160" y="541"/>
                  </a:cubicBezTo>
                  <a:cubicBezTo>
                    <a:pt x="168" y="532"/>
                    <a:pt x="165" y="518"/>
                    <a:pt x="154" y="513"/>
                  </a:cubicBezTo>
                  <a:cubicBezTo>
                    <a:pt x="154" y="513"/>
                    <a:pt x="154" y="513"/>
                    <a:pt x="154" y="513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289175" y="2095500"/>
              <a:ext cx="60325" cy="82550"/>
            </a:xfrm>
            <a:custGeom>
              <a:avLst/>
              <a:gdLst>
                <a:gd name="T0" fmla="*/ 8 w 33"/>
                <a:gd name="T1" fmla="*/ 42 h 45"/>
                <a:gd name="T2" fmla="*/ 3 w 33"/>
                <a:gd name="T3" fmla="*/ 28 h 45"/>
                <a:gd name="T4" fmla="*/ 11 w 33"/>
                <a:gd name="T5" fmla="*/ 8 h 45"/>
                <a:gd name="T6" fmla="*/ 25 w 33"/>
                <a:gd name="T7" fmla="*/ 3 h 45"/>
                <a:gd name="T8" fmla="*/ 31 w 33"/>
                <a:gd name="T9" fmla="*/ 17 h 45"/>
                <a:gd name="T10" fmla="*/ 22 w 33"/>
                <a:gd name="T11" fmla="*/ 37 h 45"/>
                <a:gd name="T12" fmla="*/ 8 w 33"/>
                <a:gd name="T13" fmla="*/ 42 h 45"/>
                <a:gd name="T14" fmla="*/ 8 w 33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5">
                  <a:moveTo>
                    <a:pt x="8" y="42"/>
                  </a:moveTo>
                  <a:cubicBezTo>
                    <a:pt x="3" y="40"/>
                    <a:pt x="0" y="34"/>
                    <a:pt x="3" y="28"/>
                  </a:cubicBezTo>
                  <a:cubicBezTo>
                    <a:pt x="5" y="22"/>
                    <a:pt x="8" y="15"/>
                    <a:pt x="11" y="8"/>
                  </a:cubicBezTo>
                  <a:cubicBezTo>
                    <a:pt x="13" y="3"/>
                    <a:pt x="19" y="0"/>
                    <a:pt x="25" y="3"/>
                  </a:cubicBezTo>
                  <a:cubicBezTo>
                    <a:pt x="30" y="5"/>
                    <a:pt x="33" y="11"/>
                    <a:pt x="31" y="17"/>
                  </a:cubicBezTo>
                  <a:cubicBezTo>
                    <a:pt x="28" y="24"/>
                    <a:pt x="25" y="30"/>
                    <a:pt x="22" y="37"/>
                  </a:cubicBezTo>
                  <a:cubicBezTo>
                    <a:pt x="20" y="42"/>
                    <a:pt x="14" y="45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</a:path>
              </a:pathLst>
            </a:custGeom>
            <a:solidFill>
              <a:srgbClr val="64B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468563" y="2176463"/>
              <a:ext cx="60325" cy="79375"/>
            </a:xfrm>
            <a:custGeom>
              <a:avLst/>
              <a:gdLst>
                <a:gd name="T0" fmla="*/ 8 w 33"/>
                <a:gd name="T1" fmla="*/ 41 h 43"/>
                <a:gd name="T2" fmla="*/ 8 w 33"/>
                <a:gd name="T3" fmla="*/ 41 h 43"/>
                <a:gd name="T4" fmla="*/ 2 w 33"/>
                <a:gd name="T5" fmla="*/ 26 h 43"/>
                <a:gd name="T6" fmla="*/ 11 w 33"/>
                <a:gd name="T7" fmla="*/ 7 h 43"/>
                <a:gd name="T8" fmla="*/ 26 w 33"/>
                <a:gd name="T9" fmla="*/ 2 h 43"/>
                <a:gd name="T10" fmla="*/ 31 w 33"/>
                <a:gd name="T11" fmla="*/ 16 h 43"/>
                <a:gd name="T12" fmla="*/ 22 w 33"/>
                <a:gd name="T13" fmla="*/ 35 h 43"/>
                <a:gd name="T14" fmla="*/ 8 w 33"/>
                <a:gd name="T1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3"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2" y="38"/>
                    <a:pt x="0" y="32"/>
                    <a:pt x="2" y="26"/>
                  </a:cubicBezTo>
                  <a:cubicBezTo>
                    <a:pt x="5" y="20"/>
                    <a:pt x="8" y="14"/>
                    <a:pt x="11" y="7"/>
                  </a:cubicBezTo>
                  <a:cubicBezTo>
                    <a:pt x="14" y="2"/>
                    <a:pt x="20" y="0"/>
                    <a:pt x="26" y="2"/>
                  </a:cubicBezTo>
                  <a:cubicBezTo>
                    <a:pt x="31" y="4"/>
                    <a:pt x="33" y="11"/>
                    <a:pt x="31" y="16"/>
                  </a:cubicBezTo>
                  <a:cubicBezTo>
                    <a:pt x="28" y="23"/>
                    <a:pt x="25" y="29"/>
                    <a:pt x="22" y="35"/>
                  </a:cubicBezTo>
                  <a:cubicBezTo>
                    <a:pt x="19" y="41"/>
                    <a:pt x="13" y="43"/>
                    <a:pt x="8" y="41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66975" y="1954213"/>
              <a:ext cx="52387" cy="63500"/>
            </a:xfrm>
            <a:custGeom>
              <a:avLst/>
              <a:gdLst>
                <a:gd name="T0" fmla="*/ 8 w 29"/>
                <a:gd name="T1" fmla="*/ 32 h 34"/>
                <a:gd name="T2" fmla="*/ 2 w 29"/>
                <a:gd name="T3" fmla="*/ 17 h 34"/>
                <a:gd name="T4" fmla="*/ 7 w 29"/>
                <a:gd name="T5" fmla="*/ 8 h 34"/>
                <a:gd name="T6" fmla="*/ 21 w 29"/>
                <a:gd name="T7" fmla="*/ 2 h 34"/>
                <a:gd name="T8" fmla="*/ 26 w 29"/>
                <a:gd name="T9" fmla="*/ 16 h 34"/>
                <a:gd name="T10" fmla="*/ 22 w 29"/>
                <a:gd name="T11" fmla="*/ 26 h 34"/>
                <a:gd name="T12" fmla="*/ 8 w 29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4">
                  <a:moveTo>
                    <a:pt x="8" y="32"/>
                  </a:moveTo>
                  <a:cubicBezTo>
                    <a:pt x="2" y="29"/>
                    <a:pt x="0" y="23"/>
                    <a:pt x="2" y="1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2"/>
                    <a:pt x="15" y="0"/>
                    <a:pt x="21" y="2"/>
                  </a:cubicBezTo>
                  <a:cubicBezTo>
                    <a:pt x="26" y="4"/>
                    <a:pt x="29" y="11"/>
                    <a:pt x="26" y="1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31"/>
                    <a:pt x="13" y="34"/>
                    <a:pt x="8" y="3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627313" y="1804988"/>
              <a:ext cx="44450" cy="44450"/>
            </a:xfrm>
            <a:custGeom>
              <a:avLst/>
              <a:gdLst>
                <a:gd name="T0" fmla="*/ 8 w 24"/>
                <a:gd name="T1" fmla="*/ 22 h 24"/>
                <a:gd name="T2" fmla="*/ 7 w 24"/>
                <a:gd name="T3" fmla="*/ 22 h 24"/>
                <a:gd name="T4" fmla="*/ 2 w 24"/>
                <a:gd name="T5" fmla="*/ 8 h 24"/>
                <a:gd name="T6" fmla="*/ 16 w 24"/>
                <a:gd name="T7" fmla="*/ 2 h 24"/>
                <a:gd name="T8" fmla="*/ 22 w 24"/>
                <a:gd name="T9" fmla="*/ 16 h 24"/>
                <a:gd name="T10" fmla="*/ 8 w 24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8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19"/>
                    <a:pt x="0" y="13"/>
                    <a:pt x="2" y="8"/>
                  </a:cubicBezTo>
                  <a:cubicBezTo>
                    <a:pt x="4" y="2"/>
                    <a:pt x="11" y="0"/>
                    <a:pt x="16" y="2"/>
                  </a:cubicBezTo>
                  <a:cubicBezTo>
                    <a:pt x="22" y="5"/>
                    <a:pt x="24" y="11"/>
                    <a:pt x="22" y="16"/>
                  </a:cubicBezTo>
                  <a:cubicBezTo>
                    <a:pt x="19" y="22"/>
                    <a:pt x="13" y="24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84438" y="1828800"/>
              <a:ext cx="46037" cy="46037"/>
            </a:xfrm>
            <a:custGeom>
              <a:avLst/>
              <a:gdLst>
                <a:gd name="T0" fmla="*/ 8 w 25"/>
                <a:gd name="T1" fmla="*/ 22 h 25"/>
                <a:gd name="T2" fmla="*/ 8 w 25"/>
                <a:gd name="T3" fmla="*/ 22 h 25"/>
                <a:gd name="T4" fmla="*/ 3 w 25"/>
                <a:gd name="T5" fmla="*/ 8 h 25"/>
                <a:gd name="T6" fmla="*/ 17 w 25"/>
                <a:gd name="T7" fmla="*/ 3 h 25"/>
                <a:gd name="T8" fmla="*/ 23 w 25"/>
                <a:gd name="T9" fmla="*/ 17 h 25"/>
                <a:gd name="T10" fmla="*/ 8 w 25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3"/>
                    <a:pt x="3" y="8"/>
                  </a:cubicBezTo>
                  <a:cubicBezTo>
                    <a:pt x="5" y="3"/>
                    <a:pt x="12" y="0"/>
                    <a:pt x="17" y="3"/>
                  </a:cubicBezTo>
                  <a:cubicBezTo>
                    <a:pt x="22" y="5"/>
                    <a:pt x="25" y="11"/>
                    <a:pt x="23" y="17"/>
                  </a:cubicBezTo>
                  <a:cubicBezTo>
                    <a:pt x="20" y="22"/>
                    <a:pt x="14" y="25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57438" y="1925638"/>
              <a:ext cx="46037" cy="44450"/>
            </a:xfrm>
            <a:custGeom>
              <a:avLst/>
              <a:gdLst>
                <a:gd name="T0" fmla="*/ 8 w 25"/>
                <a:gd name="T1" fmla="*/ 22 h 24"/>
                <a:gd name="T2" fmla="*/ 8 w 25"/>
                <a:gd name="T3" fmla="*/ 22 h 24"/>
                <a:gd name="T4" fmla="*/ 3 w 25"/>
                <a:gd name="T5" fmla="*/ 8 h 24"/>
                <a:gd name="T6" fmla="*/ 17 w 25"/>
                <a:gd name="T7" fmla="*/ 2 h 24"/>
                <a:gd name="T8" fmla="*/ 22 w 25"/>
                <a:gd name="T9" fmla="*/ 16 h 24"/>
                <a:gd name="T10" fmla="*/ 8 w 25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" y="19"/>
                    <a:pt x="0" y="13"/>
                    <a:pt x="3" y="8"/>
                  </a:cubicBezTo>
                  <a:cubicBezTo>
                    <a:pt x="5" y="2"/>
                    <a:pt x="11" y="0"/>
                    <a:pt x="17" y="2"/>
                  </a:cubicBezTo>
                  <a:cubicBezTo>
                    <a:pt x="22" y="4"/>
                    <a:pt x="25" y="11"/>
                    <a:pt x="22" y="16"/>
                  </a:cubicBezTo>
                  <a:cubicBezTo>
                    <a:pt x="20" y="22"/>
                    <a:pt x="14" y="24"/>
                    <a:pt x="8" y="22"/>
                  </a:cubicBezTo>
                  <a:close/>
                </a:path>
              </a:pathLst>
            </a:custGeom>
            <a:solidFill>
              <a:srgbClr val="64B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570163" y="1736725"/>
              <a:ext cx="44450" cy="44450"/>
            </a:xfrm>
            <a:custGeom>
              <a:avLst/>
              <a:gdLst>
                <a:gd name="T0" fmla="*/ 8 w 24"/>
                <a:gd name="T1" fmla="*/ 22 h 24"/>
                <a:gd name="T2" fmla="*/ 8 w 24"/>
                <a:gd name="T3" fmla="*/ 22 h 24"/>
                <a:gd name="T4" fmla="*/ 2 w 24"/>
                <a:gd name="T5" fmla="*/ 8 h 24"/>
                <a:gd name="T6" fmla="*/ 16 w 24"/>
                <a:gd name="T7" fmla="*/ 2 h 24"/>
                <a:gd name="T8" fmla="*/ 22 w 24"/>
                <a:gd name="T9" fmla="*/ 16 h 24"/>
                <a:gd name="T10" fmla="*/ 8 w 24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2" y="20"/>
                    <a:pt x="0" y="13"/>
                    <a:pt x="2" y="8"/>
                  </a:cubicBezTo>
                  <a:cubicBezTo>
                    <a:pt x="5" y="2"/>
                    <a:pt x="11" y="0"/>
                    <a:pt x="16" y="2"/>
                  </a:cubicBezTo>
                  <a:cubicBezTo>
                    <a:pt x="22" y="5"/>
                    <a:pt x="24" y="11"/>
                    <a:pt x="22" y="16"/>
                  </a:cubicBezTo>
                  <a:cubicBezTo>
                    <a:pt x="20" y="22"/>
                    <a:pt x="13" y="24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647950" y="1704975"/>
              <a:ext cx="46037" cy="46037"/>
            </a:xfrm>
            <a:custGeom>
              <a:avLst/>
              <a:gdLst>
                <a:gd name="T0" fmla="*/ 8 w 25"/>
                <a:gd name="T1" fmla="*/ 22 h 25"/>
                <a:gd name="T2" fmla="*/ 8 w 25"/>
                <a:gd name="T3" fmla="*/ 22 h 25"/>
                <a:gd name="T4" fmla="*/ 3 w 25"/>
                <a:gd name="T5" fmla="*/ 8 h 25"/>
                <a:gd name="T6" fmla="*/ 17 w 25"/>
                <a:gd name="T7" fmla="*/ 3 h 25"/>
                <a:gd name="T8" fmla="*/ 22 w 25"/>
                <a:gd name="T9" fmla="*/ 17 h 25"/>
                <a:gd name="T10" fmla="*/ 8 w 25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5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3" y="8"/>
                  </a:cubicBezTo>
                  <a:cubicBezTo>
                    <a:pt x="5" y="3"/>
                    <a:pt x="12" y="0"/>
                    <a:pt x="17" y="3"/>
                  </a:cubicBezTo>
                  <a:cubicBezTo>
                    <a:pt x="22" y="5"/>
                    <a:pt x="25" y="12"/>
                    <a:pt x="22" y="17"/>
                  </a:cubicBezTo>
                  <a:cubicBezTo>
                    <a:pt x="20" y="22"/>
                    <a:pt x="14" y="25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68575" y="1887538"/>
              <a:ext cx="46037" cy="44450"/>
            </a:xfrm>
            <a:custGeom>
              <a:avLst/>
              <a:gdLst>
                <a:gd name="T0" fmla="*/ 8 w 25"/>
                <a:gd name="T1" fmla="*/ 22 h 24"/>
                <a:gd name="T2" fmla="*/ 3 w 25"/>
                <a:gd name="T3" fmla="*/ 7 h 24"/>
                <a:gd name="T4" fmla="*/ 17 w 25"/>
                <a:gd name="T5" fmla="*/ 2 h 24"/>
                <a:gd name="T6" fmla="*/ 17 w 25"/>
                <a:gd name="T7" fmla="*/ 2 h 24"/>
                <a:gd name="T8" fmla="*/ 22 w 25"/>
                <a:gd name="T9" fmla="*/ 16 h 24"/>
                <a:gd name="T10" fmla="*/ 8 w 25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8" y="22"/>
                  </a:moveTo>
                  <a:cubicBezTo>
                    <a:pt x="3" y="19"/>
                    <a:pt x="0" y="13"/>
                    <a:pt x="3" y="7"/>
                  </a:cubicBezTo>
                  <a:cubicBezTo>
                    <a:pt x="5" y="2"/>
                    <a:pt x="11" y="0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2" y="4"/>
                    <a:pt x="25" y="11"/>
                    <a:pt x="22" y="16"/>
                  </a:cubicBezTo>
                  <a:cubicBezTo>
                    <a:pt x="20" y="22"/>
                    <a:pt x="14" y="24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541588" y="2049463"/>
              <a:ext cx="44450" cy="44450"/>
            </a:xfrm>
            <a:custGeom>
              <a:avLst/>
              <a:gdLst>
                <a:gd name="T0" fmla="*/ 7 w 24"/>
                <a:gd name="T1" fmla="*/ 22 h 24"/>
                <a:gd name="T2" fmla="*/ 2 w 24"/>
                <a:gd name="T3" fmla="*/ 8 h 24"/>
                <a:gd name="T4" fmla="*/ 16 w 24"/>
                <a:gd name="T5" fmla="*/ 2 h 24"/>
                <a:gd name="T6" fmla="*/ 16 w 24"/>
                <a:gd name="T7" fmla="*/ 2 h 24"/>
                <a:gd name="T8" fmla="*/ 22 w 24"/>
                <a:gd name="T9" fmla="*/ 16 h 24"/>
                <a:gd name="T10" fmla="*/ 7 w 24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7" y="22"/>
                  </a:moveTo>
                  <a:cubicBezTo>
                    <a:pt x="2" y="19"/>
                    <a:pt x="0" y="13"/>
                    <a:pt x="2" y="8"/>
                  </a:cubicBezTo>
                  <a:cubicBezTo>
                    <a:pt x="4" y="2"/>
                    <a:pt x="11" y="0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5"/>
                    <a:pt x="24" y="11"/>
                    <a:pt x="22" y="16"/>
                  </a:cubicBezTo>
                  <a:cubicBezTo>
                    <a:pt x="19" y="22"/>
                    <a:pt x="13" y="24"/>
                    <a:pt x="7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592388" y="1638300"/>
              <a:ext cx="44450" cy="44450"/>
            </a:xfrm>
            <a:custGeom>
              <a:avLst/>
              <a:gdLst>
                <a:gd name="T0" fmla="*/ 8 w 24"/>
                <a:gd name="T1" fmla="*/ 22 h 24"/>
                <a:gd name="T2" fmla="*/ 8 w 24"/>
                <a:gd name="T3" fmla="*/ 22 h 24"/>
                <a:gd name="T4" fmla="*/ 2 w 24"/>
                <a:gd name="T5" fmla="*/ 7 h 24"/>
                <a:gd name="T6" fmla="*/ 16 w 24"/>
                <a:gd name="T7" fmla="*/ 2 h 24"/>
                <a:gd name="T8" fmla="*/ 22 w 24"/>
                <a:gd name="T9" fmla="*/ 16 h 24"/>
                <a:gd name="T10" fmla="*/ 8 w 24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2" y="19"/>
                    <a:pt x="0" y="13"/>
                    <a:pt x="2" y="7"/>
                  </a:cubicBezTo>
                  <a:cubicBezTo>
                    <a:pt x="4" y="2"/>
                    <a:pt x="11" y="0"/>
                    <a:pt x="16" y="2"/>
                  </a:cubicBezTo>
                  <a:cubicBezTo>
                    <a:pt x="22" y="4"/>
                    <a:pt x="24" y="11"/>
                    <a:pt x="22" y="16"/>
                  </a:cubicBezTo>
                  <a:cubicBezTo>
                    <a:pt x="19" y="21"/>
                    <a:pt x="13" y="24"/>
                    <a:pt x="8" y="22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168525" y="2063750"/>
              <a:ext cx="311150" cy="546100"/>
            </a:xfrm>
            <a:custGeom>
              <a:avLst/>
              <a:gdLst>
                <a:gd name="T0" fmla="*/ 31 w 168"/>
                <a:gd name="T1" fmla="*/ 287 h 295"/>
                <a:gd name="T2" fmla="*/ 71 w 168"/>
                <a:gd name="T3" fmla="*/ 291 h 295"/>
                <a:gd name="T4" fmla="*/ 165 w 168"/>
                <a:gd name="T5" fmla="*/ 135 h 295"/>
                <a:gd name="T6" fmla="*/ 160 w 168"/>
                <a:gd name="T7" fmla="*/ 121 h 295"/>
                <a:gd name="T8" fmla="*/ 146 w 168"/>
                <a:gd name="T9" fmla="*/ 126 h 295"/>
                <a:gd name="T10" fmla="*/ 43 w 168"/>
                <a:gd name="T11" fmla="*/ 286 h 295"/>
                <a:gd name="T12" fmla="*/ 161 w 168"/>
                <a:gd name="T13" fmla="*/ 16 h 295"/>
                <a:gd name="T14" fmla="*/ 156 w 168"/>
                <a:gd name="T15" fmla="*/ 2 h 295"/>
                <a:gd name="T16" fmla="*/ 142 w 168"/>
                <a:gd name="T17" fmla="*/ 7 h 295"/>
                <a:gd name="T18" fmla="*/ 24 w 168"/>
                <a:gd name="T19" fmla="*/ 277 h 295"/>
                <a:gd name="T20" fmla="*/ 71 w 168"/>
                <a:gd name="T21" fmla="*/ 93 h 295"/>
                <a:gd name="T22" fmla="*/ 65 w 168"/>
                <a:gd name="T23" fmla="*/ 79 h 295"/>
                <a:gd name="T24" fmla="*/ 51 w 168"/>
                <a:gd name="T25" fmla="*/ 85 h 295"/>
                <a:gd name="T26" fmla="*/ 0 w 168"/>
                <a:gd name="T27" fmla="*/ 260 h 295"/>
                <a:gd name="T28" fmla="*/ 31 w 168"/>
                <a:gd name="T29" fmla="*/ 28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295">
                  <a:moveTo>
                    <a:pt x="31" y="287"/>
                  </a:moveTo>
                  <a:cubicBezTo>
                    <a:pt x="44" y="292"/>
                    <a:pt x="57" y="295"/>
                    <a:pt x="71" y="291"/>
                  </a:cubicBezTo>
                  <a:cubicBezTo>
                    <a:pt x="94" y="268"/>
                    <a:pt x="124" y="222"/>
                    <a:pt x="165" y="135"/>
                  </a:cubicBezTo>
                  <a:cubicBezTo>
                    <a:pt x="168" y="130"/>
                    <a:pt x="166" y="124"/>
                    <a:pt x="160" y="121"/>
                  </a:cubicBezTo>
                  <a:cubicBezTo>
                    <a:pt x="155" y="118"/>
                    <a:pt x="149" y="121"/>
                    <a:pt x="146" y="126"/>
                  </a:cubicBezTo>
                  <a:cubicBezTo>
                    <a:pt x="100" y="222"/>
                    <a:pt x="65" y="275"/>
                    <a:pt x="43" y="28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4" y="11"/>
                    <a:pt x="161" y="4"/>
                    <a:pt x="156" y="2"/>
                  </a:cubicBezTo>
                  <a:cubicBezTo>
                    <a:pt x="151" y="0"/>
                    <a:pt x="144" y="2"/>
                    <a:pt x="142" y="7"/>
                  </a:cubicBezTo>
                  <a:cubicBezTo>
                    <a:pt x="24" y="277"/>
                    <a:pt x="24" y="277"/>
                    <a:pt x="24" y="277"/>
                  </a:cubicBezTo>
                  <a:cubicBezTo>
                    <a:pt x="16" y="254"/>
                    <a:pt x="32" y="192"/>
                    <a:pt x="71" y="93"/>
                  </a:cubicBezTo>
                  <a:cubicBezTo>
                    <a:pt x="73" y="88"/>
                    <a:pt x="71" y="81"/>
                    <a:pt x="65" y="79"/>
                  </a:cubicBezTo>
                  <a:cubicBezTo>
                    <a:pt x="60" y="77"/>
                    <a:pt x="54" y="80"/>
                    <a:pt x="51" y="85"/>
                  </a:cubicBezTo>
                  <a:cubicBezTo>
                    <a:pt x="16" y="174"/>
                    <a:pt x="2" y="228"/>
                    <a:pt x="0" y="260"/>
                  </a:cubicBezTo>
                  <a:cubicBezTo>
                    <a:pt x="8" y="273"/>
                    <a:pt x="18" y="281"/>
                    <a:pt x="31" y="287"/>
                  </a:cubicBezTo>
                  <a:close/>
                </a:path>
              </a:pathLst>
            </a:custGeom>
            <a:solidFill>
              <a:srgbClr val="7DC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168525" y="2206625"/>
              <a:ext cx="214312" cy="403225"/>
            </a:xfrm>
            <a:custGeom>
              <a:avLst/>
              <a:gdLst>
                <a:gd name="T0" fmla="*/ 31 w 116"/>
                <a:gd name="T1" fmla="*/ 210 h 218"/>
                <a:gd name="T2" fmla="*/ 71 w 116"/>
                <a:gd name="T3" fmla="*/ 214 h 218"/>
                <a:gd name="T4" fmla="*/ 116 w 116"/>
                <a:gd name="T5" fmla="*/ 153 h 218"/>
                <a:gd name="T6" fmla="*/ 115 w 116"/>
                <a:gd name="T7" fmla="*/ 153 h 218"/>
                <a:gd name="T8" fmla="*/ 115 w 116"/>
                <a:gd name="T9" fmla="*/ 153 h 218"/>
                <a:gd name="T10" fmla="*/ 97 w 116"/>
                <a:gd name="T11" fmla="*/ 142 h 218"/>
                <a:gd name="T12" fmla="*/ 43 w 116"/>
                <a:gd name="T13" fmla="*/ 209 h 218"/>
                <a:gd name="T14" fmla="*/ 82 w 116"/>
                <a:gd name="T15" fmla="*/ 121 h 218"/>
                <a:gd name="T16" fmla="*/ 74 w 116"/>
                <a:gd name="T17" fmla="*/ 84 h 218"/>
                <a:gd name="T18" fmla="*/ 24 w 116"/>
                <a:gd name="T19" fmla="*/ 200 h 218"/>
                <a:gd name="T20" fmla="*/ 71 w 116"/>
                <a:gd name="T21" fmla="*/ 16 h 218"/>
                <a:gd name="T22" fmla="*/ 65 w 116"/>
                <a:gd name="T23" fmla="*/ 2 h 218"/>
                <a:gd name="T24" fmla="*/ 51 w 116"/>
                <a:gd name="T25" fmla="*/ 8 h 218"/>
                <a:gd name="T26" fmla="*/ 0 w 116"/>
                <a:gd name="T27" fmla="*/ 183 h 218"/>
                <a:gd name="T28" fmla="*/ 31 w 116"/>
                <a:gd name="T29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218">
                  <a:moveTo>
                    <a:pt x="31" y="210"/>
                  </a:moveTo>
                  <a:cubicBezTo>
                    <a:pt x="44" y="215"/>
                    <a:pt x="57" y="218"/>
                    <a:pt x="71" y="214"/>
                  </a:cubicBezTo>
                  <a:cubicBezTo>
                    <a:pt x="84" y="202"/>
                    <a:pt x="98" y="182"/>
                    <a:pt x="116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08" y="150"/>
                    <a:pt x="102" y="146"/>
                    <a:pt x="97" y="142"/>
                  </a:cubicBezTo>
                  <a:cubicBezTo>
                    <a:pt x="75" y="180"/>
                    <a:pt x="57" y="202"/>
                    <a:pt x="43" y="209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77" y="112"/>
                    <a:pt x="75" y="100"/>
                    <a:pt x="74" y="84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6" y="177"/>
                    <a:pt x="32" y="115"/>
                    <a:pt x="71" y="16"/>
                  </a:cubicBezTo>
                  <a:cubicBezTo>
                    <a:pt x="73" y="11"/>
                    <a:pt x="71" y="4"/>
                    <a:pt x="65" y="2"/>
                  </a:cubicBezTo>
                  <a:cubicBezTo>
                    <a:pt x="60" y="0"/>
                    <a:pt x="54" y="3"/>
                    <a:pt x="51" y="8"/>
                  </a:cubicBezTo>
                  <a:cubicBezTo>
                    <a:pt x="16" y="97"/>
                    <a:pt x="2" y="151"/>
                    <a:pt x="0" y="183"/>
                  </a:cubicBezTo>
                  <a:cubicBezTo>
                    <a:pt x="8" y="196"/>
                    <a:pt x="18" y="204"/>
                    <a:pt x="31" y="210"/>
                  </a:cubicBezTo>
                  <a:close/>
                </a:path>
              </a:pathLst>
            </a:custGeom>
            <a:solidFill>
              <a:srgbClr val="64B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99769" y="1606256"/>
            <a:ext cx="936960" cy="1716886"/>
            <a:chOff x="2911475" y="1190626"/>
            <a:chExt cx="852487" cy="1562099"/>
          </a:xfrm>
        </p:grpSpPr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2946400" y="1296988"/>
              <a:ext cx="817562" cy="1455737"/>
            </a:xfrm>
            <a:custGeom>
              <a:avLst/>
              <a:gdLst>
                <a:gd name="T0" fmla="*/ 314 w 442"/>
                <a:gd name="T1" fmla="*/ 270 h 786"/>
                <a:gd name="T2" fmla="*/ 199 w 442"/>
                <a:gd name="T3" fmla="*/ 130 h 786"/>
                <a:gd name="T4" fmla="*/ 175 w 442"/>
                <a:gd name="T5" fmla="*/ 81 h 786"/>
                <a:gd name="T6" fmla="*/ 154 w 442"/>
                <a:gd name="T7" fmla="*/ 0 h 786"/>
                <a:gd name="T8" fmla="*/ 19 w 442"/>
                <a:gd name="T9" fmla="*/ 34 h 786"/>
                <a:gd name="T10" fmla="*/ 39 w 442"/>
                <a:gd name="T11" fmla="*/ 116 h 786"/>
                <a:gd name="T12" fmla="*/ 41 w 442"/>
                <a:gd name="T13" fmla="*/ 170 h 786"/>
                <a:gd name="T14" fmla="*/ 7 w 442"/>
                <a:gd name="T15" fmla="*/ 348 h 786"/>
                <a:gd name="T16" fmla="*/ 10 w 442"/>
                <a:gd name="T17" fmla="*/ 451 h 786"/>
                <a:gd name="T18" fmla="*/ 83 w 442"/>
                <a:gd name="T19" fmla="*/ 738 h 786"/>
                <a:gd name="T20" fmla="*/ 151 w 442"/>
                <a:gd name="T21" fmla="*/ 778 h 786"/>
                <a:gd name="T22" fmla="*/ 394 w 442"/>
                <a:gd name="T23" fmla="*/ 716 h 786"/>
                <a:gd name="T24" fmla="*/ 434 w 442"/>
                <a:gd name="T25" fmla="*/ 648 h 786"/>
                <a:gd name="T26" fmla="*/ 361 w 442"/>
                <a:gd name="T27" fmla="*/ 362 h 786"/>
                <a:gd name="T28" fmla="*/ 314 w 442"/>
                <a:gd name="T29" fmla="*/ 270 h 786"/>
                <a:gd name="T30" fmla="*/ 314 w 442"/>
                <a:gd name="T31" fmla="*/ 270 h 786"/>
                <a:gd name="T32" fmla="*/ 314 w 442"/>
                <a:gd name="T33" fmla="*/ 27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2" h="786">
                  <a:moveTo>
                    <a:pt x="314" y="270"/>
                  </a:moveTo>
                  <a:cubicBezTo>
                    <a:pt x="199" y="130"/>
                    <a:pt x="199" y="130"/>
                    <a:pt x="199" y="130"/>
                  </a:cubicBezTo>
                  <a:cubicBezTo>
                    <a:pt x="188" y="116"/>
                    <a:pt x="179" y="99"/>
                    <a:pt x="175" y="81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44" y="133"/>
                    <a:pt x="45" y="152"/>
                    <a:pt x="41" y="170"/>
                  </a:cubicBezTo>
                  <a:cubicBezTo>
                    <a:pt x="7" y="348"/>
                    <a:pt x="7" y="348"/>
                    <a:pt x="7" y="348"/>
                  </a:cubicBezTo>
                  <a:cubicBezTo>
                    <a:pt x="0" y="382"/>
                    <a:pt x="1" y="417"/>
                    <a:pt x="10" y="451"/>
                  </a:cubicBezTo>
                  <a:cubicBezTo>
                    <a:pt x="83" y="738"/>
                    <a:pt x="83" y="738"/>
                    <a:pt x="83" y="738"/>
                  </a:cubicBezTo>
                  <a:cubicBezTo>
                    <a:pt x="90" y="767"/>
                    <a:pt x="121" y="786"/>
                    <a:pt x="151" y="778"/>
                  </a:cubicBezTo>
                  <a:cubicBezTo>
                    <a:pt x="394" y="716"/>
                    <a:pt x="394" y="716"/>
                    <a:pt x="394" y="716"/>
                  </a:cubicBezTo>
                  <a:cubicBezTo>
                    <a:pt x="424" y="708"/>
                    <a:pt x="442" y="678"/>
                    <a:pt x="434" y="648"/>
                  </a:cubicBezTo>
                  <a:cubicBezTo>
                    <a:pt x="361" y="362"/>
                    <a:pt x="361" y="362"/>
                    <a:pt x="361" y="362"/>
                  </a:cubicBezTo>
                  <a:cubicBezTo>
                    <a:pt x="353" y="328"/>
                    <a:pt x="337" y="297"/>
                    <a:pt x="314" y="270"/>
                  </a:cubicBezTo>
                  <a:close/>
                  <a:moveTo>
                    <a:pt x="314" y="270"/>
                  </a:moveTo>
                  <a:cubicBezTo>
                    <a:pt x="314" y="270"/>
                    <a:pt x="314" y="270"/>
                    <a:pt x="314" y="270"/>
                  </a:cubicBezTo>
                </a:path>
              </a:pathLst>
            </a:custGeom>
            <a:solidFill>
              <a:srgbClr val="C8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2911475" y="1190626"/>
              <a:ext cx="365125" cy="176212"/>
            </a:xfrm>
            <a:custGeom>
              <a:avLst/>
              <a:gdLst>
                <a:gd name="T0" fmla="*/ 173 w 197"/>
                <a:gd name="T1" fmla="*/ 58 h 96"/>
                <a:gd name="T2" fmla="*/ 38 w 197"/>
                <a:gd name="T3" fmla="*/ 92 h 96"/>
                <a:gd name="T4" fmla="*/ 4 w 197"/>
                <a:gd name="T5" fmla="*/ 72 h 96"/>
                <a:gd name="T6" fmla="*/ 24 w 197"/>
                <a:gd name="T7" fmla="*/ 38 h 96"/>
                <a:gd name="T8" fmla="*/ 159 w 197"/>
                <a:gd name="T9" fmla="*/ 4 h 96"/>
                <a:gd name="T10" fmla="*/ 193 w 197"/>
                <a:gd name="T11" fmla="*/ 24 h 96"/>
                <a:gd name="T12" fmla="*/ 173 w 197"/>
                <a:gd name="T13" fmla="*/ 58 h 96"/>
                <a:gd name="T14" fmla="*/ 173 w 197"/>
                <a:gd name="T15" fmla="*/ 58 h 96"/>
                <a:gd name="T16" fmla="*/ 173 w 197"/>
                <a:gd name="T17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96">
                  <a:moveTo>
                    <a:pt x="173" y="58"/>
                  </a:moveTo>
                  <a:cubicBezTo>
                    <a:pt x="38" y="92"/>
                    <a:pt x="38" y="92"/>
                    <a:pt x="38" y="92"/>
                  </a:cubicBezTo>
                  <a:cubicBezTo>
                    <a:pt x="23" y="96"/>
                    <a:pt x="8" y="87"/>
                    <a:pt x="4" y="72"/>
                  </a:cubicBezTo>
                  <a:cubicBezTo>
                    <a:pt x="0" y="57"/>
                    <a:pt x="9" y="42"/>
                    <a:pt x="24" y="38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74" y="0"/>
                    <a:pt x="189" y="9"/>
                    <a:pt x="193" y="24"/>
                  </a:cubicBezTo>
                  <a:cubicBezTo>
                    <a:pt x="197" y="39"/>
                    <a:pt x="188" y="54"/>
                    <a:pt x="173" y="58"/>
                  </a:cubicBezTo>
                  <a:close/>
                  <a:moveTo>
                    <a:pt x="173" y="58"/>
                  </a:moveTo>
                  <a:cubicBezTo>
                    <a:pt x="173" y="58"/>
                    <a:pt x="173" y="58"/>
                    <a:pt x="173" y="58"/>
                  </a:cubicBezTo>
                </a:path>
              </a:pathLst>
            </a:custGeom>
            <a:solidFill>
              <a:srgbClr val="A8D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2946400" y="1296988"/>
              <a:ext cx="455612" cy="1455737"/>
            </a:xfrm>
            <a:custGeom>
              <a:avLst/>
              <a:gdLst>
                <a:gd name="T0" fmla="*/ 154 w 246"/>
                <a:gd name="T1" fmla="*/ 0 h 786"/>
                <a:gd name="T2" fmla="*/ 19 w 246"/>
                <a:gd name="T3" fmla="*/ 34 h 786"/>
                <a:gd name="T4" fmla="*/ 39 w 246"/>
                <a:gd name="T5" fmla="*/ 116 h 786"/>
                <a:gd name="T6" fmla="*/ 41 w 246"/>
                <a:gd name="T7" fmla="*/ 170 h 786"/>
                <a:gd name="T8" fmla="*/ 7 w 246"/>
                <a:gd name="T9" fmla="*/ 348 h 786"/>
                <a:gd name="T10" fmla="*/ 10 w 246"/>
                <a:gd name="T11" fmla="*/ 451 h 786"/>
                <a:gd name="T12" fmla="*/ 83 w 246"/>
                <a:gd name="T13" fmla="*/ 738 h 786"/>
                <a:gd name="T14" fmla="*/ 151 w 246"/>
                <a:gd name="T15" fmla="*/ 778 h 786"/>
                <a:gd name="T16" fmla="*/ 246 w 246"/>
                <a:gd name="T17" fmla="*/ 754 h 786"/>
                <a:gd name="T18" fmla="*/ 191 w 246"/>
                <a:gd name="T19" fmla="*/ 710 h 786"/>
                <a:gd name="T20" fmla="*/ 118 w 246"/>
                <a:gd name="T21" fmla="*/ 424 h 786"/>
                <a:gd name="T22" fmla="*/ 110 w 246"/>
                <a:gd name="T23" fmla="*/ 322 h 786"/>
                <a:gd name="T24" fmla="*/ 127 w 246"/>
                <a:gd name="T25" fmla="*/ 148 h 786"/>
                <a:gd name="T26" fmla="*/ 123 w 246"/>
                <a:gd name="T27" fmla="*/ 94 h 786"/>
                <a:gd name="T28" fmla="*/ 112 w 246"/>
                <a:gd name="T29" fmla="*/ 54 h 786"/>
                <a:gd name="T30" fmla="*/ 164 w 246"/>
                <a:gd name="T31" fmla="*/ 41 h 786"/>
                <a:gd name="T32" fmla="*/ 154 w 246"/>
                <a:gd name="T33" fmla="*/ 0 h 786"/>
                <a:gd name="T34" fmla="*/ 154 w 246"/>
                <a:gd name="T35" fmla="*/ 0 h 786"/>
                <a:gd name="T36" fmla="*/ 154 w 246"/>
                <a:gd name="T3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786">
                  <a:moveTo>
                    <a:pt x="154" y="0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44" y="133"/>
                    <a:pt x="45" y="152"/>
                    <a:pt x="41" y="170"/>
                  </a:cubicBezTo>
                  <a:cubicBezTo>
                    <a:pt x="7" y="348"/>
                    <a:pt x="7" y="348"/>
                    <a:pt x="7" y="348"/>
                  </a:cubicBezTo>
                  <a:cubicBezTo>
                    <a:pt x="0" y="382"/>
                    <a:pt x="1" y="417"/>
                    <a:pt x="10" y="451"/>
                  </a:cubicBezTo>
                  <a:cubicBezTo>
                    <a:pt x="83" y="738"/>
                    <a:pt x="83" y="738"/>
                    <a:pt x="83" y="738"/>
                  </a:cubicBezTo>
                  <a:cubicBezTo>
                    <a:pt x="90" y="767"/>
                    <a:pt x="121" y="786"/>
                    <a:pt x="151" y="778"/>
                  </a:cubicBezTo>
                  <a:cubicBezTo>
                    <a:pt x="246" y="754"/>
                    <a:pt x="246" y="754"/>
                    <a:pt x="246" y="754"/>
                  </a:cubicBezTo>
                  <a:cubicBezTo>
                    <a:pt x="223" y="759"/>
                    <a:pt x="198" y="740"/>
                    <a:pt x="191" y="710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09" y="390"/>
                    <a:pt x="107" y="355"/>
                    <a:pt x="110" y="322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9" y="131"/>
                    <a:pt x="127" y="112"/>
                    <a:pt x="123" y="9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54" y="0"/>
                  </a:lnTo>
                  <a:close/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B4E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3032125" y="1943100"/>
              <a:ext cx="644525" cy="722312"/>
            </a:xfrm>
            <a:custGeom>
              <a:avLst/>
              <a:gdLst>
                <a:gd name="T0" fmla="*/ 337 w 349"/>
                <a:gd name="T1" fmla="*/ 326 h 390"/>
                <a:gd name="T2" fmla="*/ 94 w 349"/>
                <a:gd name="T3" fmla="*/ 388 h 390"/>
                <a:gd name="T4" fmla="*/ 77 w 349"/>
                <a:gd name="T5" fmla="*/ 378 h 390"/>
                <a:gd name="T6" fmla="*/ 2 w 349"/>
                <a:gd name="T7" fmla="*/ 81 h 390"/>
                <a:gd name="T8" fmla="*/ 12 w 349"/>
                <a:gd name="T9" fmla="*/ 64 h 390"/>
                <a:gd name="T10" fmla="*/ 255 w 349"/>
                <a:gd name="T11" fmla="*/ 2 h 390"/>
                <a:gd name="T12" fmla="*/ 272 w 349"/>
                <a:gd name="T13" fmla="*/ 12 h 390"/>
                <a:gd name="T14" fmla="*/ 348 w 349"/>
                <a:gd name="T15" fmla="*/ 309 h 390"/>
                <a:gd name="T16" fmla="*/ 337 w 349"/>
                <a:gd name="T17" fmla="*/ 326 h 390"/>
                <a:gd name="T18" fmla="*/ 337 w 349"/>
                <a:gd name="T19" fmla="*/ 326 h 390"/>
                <a:gd name="T20" fmla="*/ 337 w 349"/>
                <a:gd name="T21" fmla="*/ 3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90">
                  <a:moveTo>
                    <a:pt x="337" y="326"/>
                  </a:moveTo>
                  <a:cubicBezTo>
                    <a:pt x="94" y="388"/>
                    <a:pt x="94" y="388"/>
                    <a:pt x="94" y="388"/>
                  </a:cubicBezTo>
                  <a:cubicBezTo>
                    <a:pt x="87" y="390"/>
                    <a:pt x="79" y="386"/>
                    <a:pt x="77" y="378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74"/>
                    <a:pt x="4" y="66"/>
                    <a:pt x="12" y="64"/>
                  </a:cubicBezTo>
                  <a:cubicBezTo>
                    <a:pt x="255" y="2"/>
                    <a:pt x="255" y="2"/>
                    <a:pt x="255" y="2"/>
                  </a:cubicBezTo>
                  <a:cubicBezTo>
                    <a:pt x="262" y="0"/>
                    <a:pt x="270" y="5"/>
                    <a:pt x="272" y="12"/>
                  </a:cubicBezTo>
                  <a:cubicBezTo>
                    <a:pt x="348" y="309"/>
                    <a:pt x="348" y="309"/>
                    <a:pt x="348" y="309"/>
                  </a:cubicBezTo>
                  <a:cubicBezTo>
                    <a:pt x="349" y="317"/>
                    <a:pt x="345" y="325"/>
                    <a:pt x="337" y="326"/>
                  </a:cubicBezTo>
                  <a:close/>
                  <a:moveTo>
                    <a:pt x="337" y="326"/>
                  </a:moveTo>
                  <a:cubicBezTo>
                    <a:pt x="337" y="326"/>
                    <a:pt x="337" y="326"/>
                    <a:pt x="337" y="3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3032125" y="2036763"/>
              <a:ext cx="277812" cy="628650"/>
            </a:xfrm>
            <a:custGeom>
              <a:avLst/>
              <a:gdLst>
                <a:gd name="T0" fmla="*/ 72 w 150"/>
                <a:gd name="T1" fmla="*/ 25 h 340"/>
                <a:gd name="T2" fmla="*/ 67 w 150"/>
                <a:gd name="T3" fmla="*/ 0 h 340"/>
                <a:gd name="T4" fmla="*/ 12 w 150"/>
                <a:gd name="T5" fmla="*/ 14 h 340"/>
                <a:gd name="T6" fmla="*/ 2 w 150"/>
                <a:gd name="T7" fmla="*/ 31 h 340"/>
                <a:gd name="T8" fmla="*/ 77 w 150"/>
                <a:gd name="T9" fmla="*/ 328 h 340"/>
                <a:gd name="T10" fmla="*/ 94 w 150"/>
                <a:gd name="T11" fmla="*/ 338 h 340"/>
                <a:gd name="T12" fmla="*/ 150 w 150"/>
                <a:gd name="T13" fmla="*/ 324 h 340"/>
                <a:gd name="T14" fmla="*/ 145 w 150"/>
                <a:gd name="T15" fmla="*/ 311 h 340"/>
                <a:gd name="T16" fmla="*/ 72 w 150"/>
                <a:gd name="T17" fmla="*/ 25 h 340"/>
                <a:gd name="T18" fmla="*/ 72 w 150"/>
                <a:gd name="T19" fmla="*/ 25 h 340"/>
                <a:gd name="T20" fmla="*/ 72 w 150"/>
                <a:gd name="T21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340">
                  <a:moveTo>
                    <a:pt x="72" y="25"/>
                  </a:moveTo>
                  <a:cubicBezTo>
                    <a:pt x="70" y="17"/>
                    <a:pt x="68" y="8"/>
                    <a:pt x="67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4" y="16"/>
                    <a:pt x="0" y="24"/>
                    <a:pt x="2" y="31"/>
                  </a:cubicBezTo>
                  <a:cubicBezTo>
                    <a:pt x="77" y="328"/>
                    <a:pt x="77" y="328"/>
                    <a:pt x="77" y="328"/>
                  </a:cubicBezTo>
                  <a:cubicBezTo>
                    <a:pt x="79" y="336"/>
                    <a:pt x="87" y="340"/>
                    <a:pt x="94" y="338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48" y="320"/>
                    <a:pt x="146" y="316"/>
                    <a:pt x="145" y="311"/>
                  </a:cubicBezTo>
                  <a:lnTo>
                    <a:pt x="72" y="25"/>
                  </a:lnTo>
                  <a:close/>
                  <a:moveTo>
                    <a:pt x="72" y="25"/>
                  </a:moveTo>
                  <a:cubicBezTo>
                    <a:pt x="72" y="25"/>
                    <a:pt x="72" y="25"/>
                    <a:pt x="72" y="25"/>
                  </a:cubicBezTo>
                </a:path>
              </a:pathLst>
            </a:custGeom>
            <a:solidFill>
              <a:srgbClr val="F5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3119438" y="1971675"/>
              <a:ext cx="623887" cy="625475"/>
            </a:xfrm>
            <a:custGeom>
              <a:avLst/>
              <a:gdLst>
                <a:gd name="T0" fmla="*/ 338 w 338"/>
                <a:gd name="T1" fmla="*/ 271 h 338"/>
                <a:gd name="T2" fmla="*/ 81 w 338"/>
                <a:gd name="T3" fmla="*/ 336 h 338"/>
                <a:gd name="T4" fmla="*/ 64 w 338"/>
                <a:gd name="T5" fmla="*/ 326 h 338"/>
                <a:gd name="T6" fmla="*/ 2 w 338"/>
                <a:gd name="T7" fmla="*/ 83 h 338"/>
                <a:gd name="T8" fmla="*/ 12 w 338"/>
                <a:gd name="T9" fmla="*/ 66 h 338"/>
                <a:gd name="T10" fmla="*/ 269 w 338"/>
                <a:gd name="T11" fmla="*/ 0 h 338"/>
                <a:gd name="T12" fmla="*/ 338 w 338"/>
                <a:gd name="T13" fmla="*/ 271 h 338"/>
                <a:gd name="T14" fmla="*/ 338 w 338"/>
                <a:gd name="T15" fmla="*/ 271 h 338"/>
                <a:gd name="T16" fmla="*/ 338 w 338"/>
                <a:gd name="T17" fmla="*/ 27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8">
                  <a:moveTo>
                    <a:pt x="338" y="271"/>
                  </a:moveTo>
                  <a:cubicBezTo>
                    <a:pt x="81" y="336"/>
                    <a:pt x="81" y="336"/>
                    <a:pt x="81" y="336"/>
                  </a:cubicBezTo>
                  <a:cubicBezTo>
                    <a:pt x="73" y="338"/>
                    <a:pt x="66" y="333"/>
                    <a:pt x="64" y="32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75"/>
                    <a:pt x="5" y="68"/>
                    <a:pt x="12" y="66"/>
                  </a:cubicBezTo>
                  <a:cubicBezTo>
                    <a:pt x="269" y="0"/>
                    <a:pt x="269" y="0"/>
                    <a:pt x="269" y="0"/>
                  </a:cubicBezTo>
                  <a:lnTo>
                    <a:pt x="338" y="271"/>
                  </a:lnTo>
                  <a:close/>
                  <a:moveTo>
                    <a:pt x="338" y="271"/>
                  </a:moveTo>
                  <a:cubicBezTo>
                    <a:pt x="338" y="271"/>
                    <a:pt x="338" y="271"/>
                    <a:pt x="338" y="271"/>
                  </a:cubicBezTo>
                </a:path>
              </a:pathLst>
            </a:custGeom>
            <a:solidFill>
              <a:srgbClr val="FFE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2911475" y="1223963"/>
              <a:ext cx="220662" cy="142875"/>
            </a:xfrm>
            <a:custGeom>
              <a:avLst/>
              <a:gdLst>
                <a:gd name="T0" fmla="*/ 85 w 119"/>
                <a:gd name="T1" fmla="*/ 34 h 78"/>
                <a:gd name="T2" fmla="*/ 105 w 119"/>
                <a:gd name="T3" fmla="*/ 0 h 78"/>
                <a:gd name="T4" fmla="*/ 24 w 119"/>
                <a:gd name="T5" fmla="*/ 20 h 78"/>
                <a:gd name="T6" fmla="*/ 4 w 119"/>
                <a:gd name="T7" fmla="*/ 54 h 78"/>
                <a:gd name="T8" fmla="*/ 38 w 119"/>
                <a:gd name="T9" fmla="*/ 74 h 78"/>
                <a:gd name="T10" fmla="*/ 119 w 119"/>
                <a:gd name="T11" fmla="*/ 54 h 78"/>
                <a:gd name="T12" fmla="*/ 85 w 119"/>
                <a:gd name="T13" fmla="*/ 34 h 78"/>
                <a:gd name="T14" fmla="*/ 85 w 119"/>
                <a:gd name="T15" fmla="*/ 34 h 78"/>
                <a:gd name="T16" fmla="*/ 85 w 119"/>
                <a:gd name="T1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78">
                  <a:moveTo>
                    <a:pt x="85" y="34"/>
                  </a:moveTo>
                  <a:cubicBezTo>
                    <a:pt x="81" y="19"/>
                    <a:pt x="90" y="3"/>
                    <a:pt x="105" y="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" y="24"/>
                    <a:pt x="0" y="39"/>
                    <a:pt x="4" y="54"/>
                  </a:cubicBezTo>
                  <a:cubicBezTo>
                    <a:pt x="8" y="69"/>
                    <a:pt x="23" y="78"/>
                    <a:pt x="38" y="7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04" y="58"/>
                    <a:pt x="89" y="49"/>
                    <a:pt x="85" y="34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</a:path>
              </a:pathLst>
            </a:custGeom>
            <a:solidFill>
              <a:srgbClr val="9BC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3119438" y="2066925"/>
              <a:ext cx="247650" cy="530225"/>
            </a:xfrm>
            <a:custGeom>
              <a:avLst/>
              <a:gdLst>
                <a:gd name="T0" fmla="*/ 12 w 134"/>
                <a:gd name="T1" fmla="*/ 14 h 286"/>
                <a:gd name="T2" fmla="*/ 2 w 134"/>
                <a:gd name="T3" fmla="*/ 31 h 286"/>
                <a:gd name="T4" fmla="*/ 63 w 134"/>
                <a:gd name="T5" fmla="*/ 274 h 286"/>
                <a:gd name="T6" fmla="*/ 80 w 134"/>
                <a:gd name="T7" fmla="*/ 284 h 286"/>
                <a:gd name="T8" fmla="*/ 134 w 134"/>
                <a:gd name="T9" fmla="*/ 270 h 286"/>
                <a:gd name="T10" fmla="*/ 68 w 134"/>
                <a:gd name="T11" fmla="*/ 11 h 286"/>
                <a:gd name="T12" fmla="*/ 66 w 134"/>
                <a:gd name="T13" fmla="*/ 0 h 286"/>
                <a:gd name="T14" fmla="*/ 12 w 134"/>
                <a:gd name="T15" fmla="*/ 14 h 286"/>
                <a:gd name="T16" fmla="*/ 12 w 134"/>
                <a:gd name="T17" fmla="*/ 14 h 286"/>
                <a:gd name="T18" fmla="*/ 12 w 134"/>
                <a:gd name="T19" fmla="*/ 1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286">
                  <a:moveTo>
                    <a:pt x="12" y="14"/>
                  </a:moveTo>
                  <a:cubicBezTo>
                    <a:pt x="4" y="16"/>
                    <a:pt x="0" y="23"/>
                    <a:pt x="2" y="31"/>
                  </a:cubicBezTo>
                  <a:cubicBezTo>
                    <a:pt x="63" y="274"/>
                    <a:pt x="63" y="274"/>
                    <a:pt x="63" y="274"/>
                  </a:cubicBezTo>
                  <a:cubicBezTo>
                    <a:pt x="65" y="282"/>
                    <a:pt x="73" y="286"/>
                    <a:pt x="80" y="284"/>
                  </a:cubicBezTo>
                  <a:cubicBezTo>
                    <a:pt x="134" y="270"/>
                    <a:pt x="134" y="270"/>
                    <a:pt x="134" y="27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7"/>
                    <a:pt x="67" y="4"/>
                    <a:pt x="66" y="0"/>
                  </a:cubicBezTo>
                  <a:lnTo>
                    <a:pt x="12" y="14"/>
                  </a:ln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FFD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3197225" y="2130425"/>
              <a:ext cx="317500" cy="354012"/>
            </a:xfrm>
            <a:custGeom>
              <a:avLst/>
              <a:gdLst>
                <a:gd name="T0" fmla="*/ 160 w 172"/>
                <a:gd name="T1" fmla="*/ 162 h 191"/>
                <a:gd name="T2" fmla="*/ 143 w 172"/>
                <a:gd name="T3" fmla="*/ 151 h 191"/>
                <a:gd name="T4" fmla="*/ 117 w 172"/>
                <a:gd name="T5" fmla="*/ 47 h 191"/>
                <a:gd name="T6" fmla="*/ 99 w 172"/>
                <a:gd name="T7" fmla="*/ 99 h 191"/>
                <a:gd name="T8" fmla="*/ 76 w 172"/>
                <a:gd name="T9" fmla="*/ 105 h 191"/>
                <a:gd name="T10" fmla="*/ 36 w 172"/>
                <a:gd name="T11" fmla="*/ 68 h 191"/>
                <a:gd name="T12" fmla="*/ 62 w 172"/>
                <a:gd name="T13" fmla="*/ 172 h 191"/>
                <a:gd name="T14" fmla="*/ 52 w 172"/>
                <a:gd name="T15" fmla="*/ 189 h 191"/>
                <a:gd name="T16" fmla="*/ 35 w 172"/>
                <a:gd name="T17" fmla="*/ 179 h 191"/>
                <a:gd name="T18" fmla="*/ 2 w 172"/>
                <a:gd name="T19" fmla="*/ 50 h 191"/>
                <a:gd name="T20" fmla="*/ 11 w 172"/>
                <a:gd name="T21" fmla="*/ 28 h 191"/>
                <a:gd name="T22" fmla="*/ 35 w 172"/>
                <a:gd name="T23" fmla="*/ 30 h 191"/>
                <a:gd name="T24" fmla="*/ 79 w 172"/>
                <a:gd name="T25" fmla="*/ 70 h 191"/>
                <a:gd name="T26" fmla="*/ 99 w 172"/>
                <a:gd name="T27" fmla="*/ 13 h 191"/>
                <a:gd name="T28" fmla="*/ 119 w 172"/>
                <a:gd name="T29" fmla="*/ 0 h 191"/>
                <a:gd name="T30" fmla="*/ 137 w 172"/>
                <a:gd name="T31" fmla="*/ 15 h 191"/>
                <a:gd name="T32" fmla="*/ 170 w 172"/>
                <a:gd name="T33" fmla="*/ 145 h 191"/>
                <a:gd name="T34" fmla="*/ 160 w 172"/>
                <a:gd name="T35" fmla="*/ 162 h 191"/>
                <a:gd name="T36" fmla="*/ 160 w 172"/>
                <a:gd name="T37" fmla="*/ 162 h 191"/>
                <a:gd name="T38" fmla="*/ 160 w 172"/>
                <a:gd name="T39" fmla="*/ 16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" h="191">
                  <a:moveTo>
                    <a:pt x="160" y="162"/>
                  </a:moveTo>
                  <a:cubicBezTo>
                    <a:pt x="153" y="163"/>
                    <a:pt x="145" y="159"/>
                    <a:pt x="143" y="151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6" y="108"/>
                    <a:pt x="83" y="111"/>
                    <a:pt x="76" y="105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4" y="180"/>
                    <a:pt x="60" y="187"/>
                    <a:pt x="52" y="189"/>
                  </a:cubicBezTo>
                  <a:cubicBezTo>
                    <a:pt x="45" y="191"/>
                    <a:pt x="37" y="186"/>
                    <a:pt x="35" y="17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41"/>
                    <a:pt x="4" y="32"/>
                    <a:pt x="11" y="28"/>
                  </a:cubicBezTo>
                  <a:cubicBezTo>
                    <a:pt x="19" y="23"/>
                    <a:pt x="28" y="24"/>
                    <a:pt x="35" y="3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5"/>
                    <a:pt x="110" y="0"/>
                    <a:pt x="119" y="0"/>
                  </a:cubicBezTo>
                  <a:cubicBezTo>
                    <a:pt x="128" y="1"/>
                    <a:pt x="135" y="7"/>
                    <a:pt x="137" y="15"/>
                  </a:cubicBezTo>
                  <a:cubicBezTo>
                    <a:pt x="170" y="145"/>
                    <a:pt x="170" y="145"/>
                    <a:pt x="170" y="145"/>
                  </a:cubicBezTo>
                  <a:cubicBezTo>
                    <a:pt x="172" y="152"/>
                    <a:pt x="168" y="160"/>
                    <a:pt x="160" y="162"/>
                  </a:cubicBezTo>
                  <a:close/>
                  <a:moveTo>
                    <a:pt x="160" y="162"/>
                  </a:moveTo>
                  <a:cubicBezTo>
                    <a:pt x="160" y="162"/>
                    <a:pt x="160" y="162"/>
                    <a:pt x="160" y="162"/>
                  </a:cubicBezTo>
                </a:path>
              </a:pathLst>
            </a:custGeom>
            <a:solidFill>
              <a:srgbClr val="69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3494088" y="2100263"/>
              <a:ext cx="120650" cy="307975"/>
            </a:xfrm>
            <a:custGeom>
              <a:avLst/>
              <a:gdLst>
                <a:gd name="T0" fmla="*/ 53 w 65"/>
                <a:gd name="T1" fmla="*/ 164 h 166"/>
                <a:gd name="T2" fmla="*/ 36 w 65"/>
                <a:gd name="T3" fmla="*/ 154 h 166"/>
                <a:gd name="T4" fmla="*/ 2 w 65"/>
                <a:gd name="T5" fmla="*/ 19 h 166"/>
                <a:gd name="T6" fmla="*/ 12 w 65"/>
                <a:gd name="T7" fmla="*/ 2 h 166"/>
                <a:gd name="T8" fmla="*/ 29 w 65"/>
                <a:gd name="T9" fmla="*/ 12 h 166"/>
                <a:gd name="T10" fmla="*/ 63 w 65"/>
                <a:gd name="T11" fmla="*/ 147 h 166"/>
                <a:gd name="T12" fmla="*/ 53 w 65"/>
                <a:gd name="T13" fmla="*/ 164 h 166"/>
                <a:gd name="T14" fmla="*/ 53 w 65"/>
                <a:gd name="T15" fmla="*/ 164 h 166"/>
                <a:gd name="T16" fmla="*/ 53 w 65"/>
                <a:gd name="T17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66">
                  <a:moveTo>
                    <a:pt x="53" y="164"/>
                  </a:moveTo>
                  <a:cubicBezTo>
                    <a:pt x="46" y="166"/>
                    <a:pt x="38" y="161"/>
                    <a:pt x="36" y="15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1"/>
                    <a:pt x="5" y="4"/>
                    <a:pt x="12" y="2"/>
                  </a:cubicBezTo>
                  <a:cubicBezTo>
                    <a:pt x="19" y="0"/>
                    <a:pt x="27" y="4"/>
                    <a:pt x="29" y="12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54"/>
                    <a:pt x="61" y="162"/>
                    <a:pt x="53" y="16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</a:path>
              </a:pathLst>
            </a:custGeom>
            <a:solidFill>
              <a:srgbClr val="69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3594100" y="2074863"/>
              <a:ext cx="123825" cy="303212"/>
            </a:xfrm>
            <a:custGeom>
              <a:avLst/>
              <a:gdLst>
                <a:gd name="T0" fmla="*/ 60 w 67"/>
                <a:gd name="T1" fmla="*/ 134 h 164"/>
                <a:gd name="T2" fmla="*/ 29 w 67"/>
                <a:gd name="T3" fmla="*/ 12 h 164"/>
                <a:gd name="T4" fmla="*/ 12 w 67"/>
                <a:gd name="T5" fmla="*/ 2 h 164"/>
                <a:gd name="T6" fmla="*/ 2 w 67"/>
                <a:gd name="T7" fmla="*/ 19 h 164"/>
                <a:gd name="T8" fmla="*/ 33 w 67"/>
                <a:gd name="T9" fmla="*/ 140 h 164"/>
                <a:gd name="T10" fmla="*/ 67 w 67"/>
                <a:gd name="T11" fmla="*/ 161 h 164"/>
                <a:gd name="T12" fmla="*/ 60 w 67"/>
                <a:gd name="T13" fmla="*/ 134 h 164"/>
                <a:gd name="T14" fmla="*/ 60 w 67"/>
                <a:gd name="T15" fmla="*/ 134 h 164"/>
                <a:gd name="T16" fmla="*/ 60 w 67"/>
                <a:gd name="T17" fmla="*/ 1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64">
                  <a:moveTo>
                    <a:pt x="60" y="134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7" y="4"/>
                    <a:pt x="20" y="0"/>
                    <a:pt x="12" y="2"/>
                  </a:cubicBezTo>
                  <a:cubicBezTo>
                    <a:pt x="5" y="4"/>
                    <a:pt x="0" y="11"/>
                    <a:pt x="2" y="19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7" y="155"/>
                    <a:pt x="52" y="164"/>
                    <a:pt x="67" y="161"/>
                  </a:cubicBezTo>
                  <a:lnTo>
                    <a:pt x="60" y="134"/>
                  </a:lnTo>
                  <a:close/>
                  <a:moveTo>
                    <a:pt x="60" y="134"/>
                  </a:moveTo>
                  <a:cubicBezTo>
                    <a:pt x="60" y="134"/>
                    <a:pt x="60" y="134"/>
                    <a:pt x="60" y="134"/>
                  </a:cubicBezTo>
                </a:path>
              </a:pathLst>
            </a:custGeom>
            <a:solidFill>
              <a:srgbClr val="69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16867" y="1775284"/>
            <a:ext cx="1265534" cy="1393892"/>
            <a:chOff x="3789363" y="1341438"/>
            <a:chExt cx="1111250" cy="1223962"/>
          </a:xfrm>
        </p:grpSpPr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3789363" y="1522413"/>
              <a:ext cx="1111250" cy="1042987"/>
            </a:xfrm>
            <a:custGeom>
              <a:avLst/>
              <a:gdLst>
                <a:gd name="T0" fmla="*/ 598 w 601"/>
                <a:gd name="T1" fmla="*/ 257 h 563"/>
                <a:gd name="T2" fmla="*/ 435 w 601"/>
                <a:gd name="T3" fmla="*/ 60 h 563"/>
                <a:gd name="T4" fmla="*/ 374 w 601"/>
                <a:gd name="T5" fmla="*/ 51 h 563"/>
                <a:gd name="T6" fmla="*/ 317 w 601"/>
                <a:gd name="T7" fmla="*/ 26 h 563"/>
                <a:gd name="T8" fmla="*/ 76 w 601"/>
                <a:gd name="T9" fmla="*/ 109 h 563"/>
                <a:gd name="T10" fmla="*/ 39 w 601"/>
                <a:gd name="T11" fmla="*/ 187 h 563"/>
                <a:gd name="T12" fmla="*/ 241 w 601"/>
                <a:gd name="T13" fmla="*/ 521 h 563"/>
                <a:gd name="T14" fmla="*/ 589 w 601"/>
                <a:gd name="T15" fmla="*/ 341 h 563"/>
                <a:gd name="T16" fmla="*/ 598 w 601"/>
                <a:gd name="T17" fmla="*/ 25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563">
                  <a:moveTo>
                    <a:pt x="598" y="257"/>
                  </a:moveTo>
                  <a:cubicBezTo>
                    <a:pt x="590" y="166"/>
                    <a:pt x="528" y="86"/>
                    <a:pt x="435" y="60"/>
                  </a:cubicBezTo>
                  <a:cubicBezTo>
                    <a:pt x="415" y="54"/>
                    <a:pt x="394" y="51"/>
                    <a:pt x="374" y="51"/>
                  </a:cubicBezTo>
                  <a:cubicBezTo>
                    <a:pt x="357" y="40"/>
                    <a:pt x="338" y="32"/>
                    <a:pt x="317" y="26"/>
                  </a:cubicBezTo>
                  <a:cubicBezTo>
                    <a:pt x="225" y="0"/>
                    <a:pt x="130" y="36"/>
                    <a:pt x="76" y="109"/>
                  </a:cubicBezTo>
                  <a:cubicBezTo>
                    <a:pt x="52" y="142"/>
                    <a:pt x="39" y="187"/>
                    <a:pt x="39" y="187"/>
                  </a:cubicBezTo>
                  <a:cubicBezTo>
                    <a:pt x="0" y="329"/>
                    <a:pt x="90" y="478"/>
                    <a:pt x="241" y="521"/>
                  </a:cubicBezTo>
                  <a:cubicBezTo>
                    <a:pt x="393" y="563"/>
                    <a:pt x="548" y="483"/>
                    <a:pt x="589" y="341"/>
                  </a:cubicBezTo>
                  <a:cubicBezTo>
                    <a:pt x="589" y="340"/>
                    <a:pt x="601" y="297"/>
                    <a:pt x="598" y="257"/>
                  </a:cubicBezTo>
                  <a:close/>
                </a:path>
              </a:pathLst>
            </a:custGeom>
            <a:solidFill>
              <a:srgbClr val="FF9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4481513" y="1617663"/>
              <a:ext cx="271462" cy="271462"/>
            </a:xfrm>
            <a:custGeom>
              <a:avLst/>
              <a:gdLst>
                <a:gd name="T0" fmla="*/ 146 w 147"/>
                <a:gd name="T1" fmla="*/ 131 h 147"/>
                <a:gd name="T2" fmla="*/ 111 w 147"/>
                <a:gd name="T3" fmla="*/ 30 h 147"/>
                <a:gd name="T4" fmla="*/ 61 w 147"/>
                <a:gd name="T5" fmla="*/ 9 h 147"/>
                <a:gd name="T6" fmla="*/ 0 w 147"/>
                <a:gd name="T7" fmla="*/ 0 h 147"/>
                <a:gd name="T8" fmla="*/ 0 w 147"/>
                <a:gd name="T9" fmla="*/ 0 h 147"/>
                <a:gd name="T10" fmla="*/ 125 w 147"/>
                <a:gd name="T11" fmla="*/ 136 h 147"/>
                <a:gd name="T12" fmla="*/ 139 w 147"/>
                <a:gd name="T13" fmla="*/ 144 h 147"/>
                <a:gd name="T14" fmla="*/ 146 w 147"/>
                <a:gd name="T15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146" y="131"/>
                  </a:moveTo>
                  <a:cubicBezTo>
                    <a:pt x="143" y="102"/>
                    <a:pt x="134" y="67"/>
                    <a:pt x="111" y="30"/>
                  </a:cubicBezTo>
                  <a:cubicBezTo>
                    <a:pt x="96" y="21"/>
                    <a:pt x="79" y="14"/>
                    <a:pt x="61" y="9"/>
                  </a:cubicBezTo>
                  <a:cubicBezTo>
                    <a:pt x="41" y="3"/>
                    <a:pt x="2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9" y="31"/>
                    <a:pt x="125" y="136"/>
                  </a:cubicBezTo>
                  <a:cubicBezTo>
                    <a:pt x="125" y="136"/>
                    <a:pt x="128" y="147"/>
                    <a:pt x="139" y="144"/>
                  </a:cubicBezTo>
                  <a:cubicBezTo>
                    <a:pt x="147" y="142"/>
                    <a:pt x="146" y="131"/>
                    <a:pt x="146" y="131"/>
                  </a:cubicBezTo>
                  <a:close/>
                </a:path>
              </a:pathLst>
            </a:custGeom>
            <a:solidFill>
              <a:srgbClr val="FF6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789363" y="1522413"/>
              <a:ext cx="677862" cy="984250"/>
            </a:xfrm>
            <a:custGeom>
              <a:avLst/>
              <a:gdLst>
                <a:gd name="T0" fmla="*/ 141 w 366"/>
                <a:gd name="T1" fmla="*/ 215 h 531"/>
                <a:gd name="T2" fmla="*/ 178 w 366"/>
                <a:gd name="T3" fmla="*/ 137 h 531"/>
                <a:gd name="T4" fmla="*/ 366 w 366"/>
                <a:gd name="T5" fmla="*/ 47 h 531"/>
                <a:gd name="T6" fmla="*/ 317 w 366"/>
                <a:gd name="T7" fmla="*/ 26 h 531"/>
                <a:gd name="T8" fmla="*/ 76 w 366"/>
                <a:gd name="T9" fmla="*/ 109 h 531"/>
                <a:gd name="T10" fmla="*/ 39 w 366"/>
                <a:gd name="T11" fmla="*/ 187 h 531"/>
                <a:gd name="T12" fmla="*/ 242 w 366"/>
                <a:gd name="T13" fmla="*/ 521 h 531"/>
                <a:gd name="T14" fmla="*/ 294 w 366"/>
                <a:gd name="T15" fmla="*/ 531 h 531"/>
                <a:gd name="T16" fmla="*/ 141 w 366"/>
                <a:gd name="T17" fmla="*/ 21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531">
                  <a:moveTo>
                    <a:pt x="141" y="215"/>
                  </a:moveTo>
                  <a:cubicBezTo>
                    <a:pt x="141" y="215"/>
                    <a:pt x="153" y="171"/>
                    <a:pt x="178" y="137"/>
                  </a:cubicBezTo>
                  <a:cubicBezTo>
                    <a:pt x="221" y="78"/>
                    <a:pt x="292" y="44"/>
                    <a:pt x="366" y="47"/>
                  </a:cubicBezTo>
                  <a:cubicBezTo>
                    <a:pt x="351" y="38"/>
                    <a:pt x="335" y="31"/>
                    <a:pt x="317" y="26"/>
                  </a:cubicBezTo>
                  <a:cubicBezTo>
                    <a:pt x="225" y="0"/>
                    <a:pt x="130" y="36"/>
                    <a:pt x="76" y="109"/>
                  </a:cubicBezTo>
                  <a:cubicBezTo>
                    <a:pt x="52" y="142"/>
                    <a:pt x="39" y="187"/>
                    <a:pt x="39" y="187"/>
                  </a:cubicBezTo>
                  <a:cubicBezTo>
                    <a:pt x="0" y="329"/>
                    <a:pt x="90" y="478"/>
                    <a:pt x="242" y="521"/>
                  </a:cubicBezTo>
                  <a:cubicBezTo>
                    <a:pt x="259" y="526"/>
                    <a:pt x="276" y="529"/>
                    <a:pt x="294" y="531"/>
                  </a:cubicBezTo>
                  <a:cubicBezTo>
                    <a:pt x="173" y="472"/>
                    <a:pt x="106" y="341"/>
                    <a:pt x="141" y="215"/>
                  </a:cubicBezTo>
                  <a:close/>
                </a:path>
              </a:pathLst>
            </a:custGeom>
            <a:solidFill>
              <a:srgbClr val="FF6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576763" y="2332038"/>
              <a:ext cx="96837" cy="73025"/>
            </a:xfrm>
            <a:custGeom>
              <a:avLst/>
              <a:gdLst>
                <a:gd name="T0" fmla="*/ 8 w 52"/>
                <a:gd name="T1" fmla="*/ 39 h 39"/>
                <a:gd name="T2" fmla="*/ 2 w 52"/>
                <a:gd name="T3" fmla="*/ 34 h 39"/>
                <a:gd name="T4" fmla="*/ 7 w 52"/>
                <a:gd name="T5" fmla="*/ 21 h 39"/>
                <a:gd name="T6" fmla="*/ 35 w 52"/>
                <a:gd name="T7" fmla="*/ 4 h 39"/>
                <a:gd name="T8" fmla="*/ 49 w 52"/>
                <a:gd name="T9" fmla="*/ 6 h 39"/>
                <a:gd name="T10" fmla="*/ 46 w 52"/>
                <a:gd name="T11" fmla="*/ 19 h 39"/>
                <a:gd name="T12" fmla="*/ 15 w 52"/>
                <a:gd name="T13" fmla="*/ 38 h 39"/>
                <a:gd name="T14" fmla="*/ 8 w 5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9">
                  <a:moveTo>
                    <a:pt x="8" y="39"/>
                  </a:moveTo>
                  <a:cubicBezTo>
                    <a:pt x="6" y="38"/>
                    <a:pt x="4" y="36"/>
                    <a:pt x="2" y="34"/>
                  </a:cubicBezTo>
                  <a:cubicBezTo>
                    <a:pt x="0" y="29"/>
                    <a:pt x="2" y="23"/>
                    <a:pt x="7" y="21"/>
                  </a:cubicBezTo>
                  <a:cubicBezTo>
                    <a:pt x="17" y="16"/>
                    <a:pt x="26" y="10"/>
                    <a:pt x="35" y="4"/>
                  </a:cubicBezTo>
                  <a:cubicBezTo>
                    <a:pt x="40" y="0"/>
                    <a:pt x="46" y="1"/>
                    <a:pt x="49" y="6"/>
                  </a:cubicBezTo>
                  <a:cubicBezTo>
                    <a:pt x="52" y="10"/>
                    <a:pt x="51" y="16"/>
                    <a:pt x="46" y="19"/>
                  </a:cubicBezTo>
                  <a:cubicBezTo>
                    <a:pt x="37" y="26"/>
                    <a:pt x="26" y="33"/>
                    <a:pt x="15" y="38"/>
                  </a:cubicBezTo>
                  <a:cubicBezTo>
                    <a:pt x="13" y="39"/>
                    <a:pt x="11" y="39"/>
                    <a:pt x="8" y="39"/>
                  </a:cubicBezTo>
                  <a:close/>
                </a:path>
              </a:pathLst>
            </a:custGeom>
            <a:solidFill>
              <a:srgbClr val="FF6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289425" y="2397125"/>
              <a:ext cx="250825" cy="63500"/>
            </a:xfrm>
            <a:custGeom>
              <a:avLst/>
              <a:gdLst>
                <a:gd name="T0" fmla="*/ 7 w 136"/>
                <a:gd name="T1" fmla="*/ 27 h 34"/>
                <a:gd name="T2" fmla="*/ 0 w 136"/>
                <a:gd name="T3" fmla="*/ 16 h 34"/>
                <a:gd name="T4" fmla="*/ 12 w 136"/>
                <a:gd name="T5" fmla="*/ 8 h 34"/>
                <a:gd name="T6" fmla="*/ 123 w 136"/>
                <a:gd name="T7" fmla="*/ 2 h 34"/>
                <a:gd name="T8" fmla="*/ 135 w 136"/>
                <a:gd name="T9" fmla="*/ 8 h 34"/>
                <a:gd name="T10" fmla="*/ 128 w 136"/>
                <a:gd name="T11" fmla="*/ 20 h 34"/>
                <a:gd name="T12" fmla="*/ 8 w 136"/>
                <a:gd name="T13" fmla="*/ 27 h 34"/>
                <a:gd name="T14" fmla="*/ 7 w 136"/>
                <a:gd name="T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4">
                  <a:moveTo>
                    <a:pt x="7" y="27"/>
                  </a:moveTo>
                  <a:cubicBezTo>
                    <a:pt x="3" y="26"/>
                    <a:pt x="0" y="21"/>
                    <a:pt x="0" y="16"/>
                  </a:cubicBezTo>
                  <a:cubicBezTo>
                    <a:pt x="1" y="11"/>
                    <a:pt x="6" y="7"/>
                    <a:pt x="12" y="8"/>
                  </a:cubicBezTo>
                  <a:cubicBezTo>
                    <a:pt x="49" y="14"/>
                    <a:pt x="87" y="12"/>
                    <a:pt x="123" y="2"/>
                  </a:cubicBezTo>
                  <a:cubicBezTo>
                    <a:pt x="128" y="0"/>
                    <a:pt x="133" y="3"/>
                    <a:pt x="135" y="8"/>
                  </a:cubicBezTo>
                  <a:cubicBezTo>
                    <a:pt x="136" y="13"/>
                    <a:pt x="133" y="19"/>
                    <a:pt x="128" y="20"/>
                  </a:cubicBezTo>
                  <a:cubicBezTo>
                    <a:pt x="90" y="32"/>
                    <a:pt x="49" y="34"/>
                    <a:pt x="8" y="27"/>
                  </a:cubicBezTo>
                  <a:cubicBezTo>
                    <a:pt x="8" y="27"/>
                    <a:pt x="8" y="27"/>
                    <a:pt x="7" y="27"/>
                  </a:cubicBezTo>
                  <a:close/>
                </a:path>
              </a:pathLst>
            </a:custGeom>
            <a:solidFill>
              <a:srgbClr val="FF6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4392613" y="1341438"/>
              <a:ext cx="203200" cy="306387"/>
            </a:xfrm>
            <a:custGeom>
              <a:avLst/>
              <a:gdLst>
                <a:gd name="T0" fmla="*/ 74 w 110"/>
                <a:gd name="T1" fmla="*/ 8 h 165"/>
                <a:gd name="T2" fmla="*/ 47 w 110"/>
                <a:gd name="T3" fmla="*/ 6 h 165"/>
                <a:gd name="T4" fmla="*/ 2 w 110"/>
                <a:gd name="T5" fmla="*/ 84 h 165"/>
                <a:gd name="T6" fmla="*/ 34 w 110"/>
                <a:gd name="T7" fmla="*/ 159 h 165"/>
                <a:gd name="T8" fmla="*/ 48 w 110"/>
                <a:gd name="T9" fmla="*/ 165 h 165"/>
                <a:gd name="T10" fmla="*/ 58 w 110"/>
                <a:gd name="T11" fmla="*/ 161 h 165"/>
                <a:gd name="T12" fmla="*/ 105 w 110"/>
                <a:gd name="T13" fmla="*/ 93 h 165"/>
                <a:gd name="T14" fmla="*/ 74 w 110"/>
                <a:gd name="T15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65">
                  <a:moveTo>
                    <a:pt x="74" y="8"/>
                  </a:moveTo>
                  <a:cubicBezTo>
                    <a:pt x="67" y="0"/>
                    <a:pt x="55" y="0"/>
                    <a:pt x="47" y="6"/>
                  </a:cubicBezTo>
                  <a:cubicBezTo>
                    <a:pt x="18" y="29"/>
                    <a:pt x="3" y="55"/>
                    <a:pt x="2" y="84"/>
                  </a:cubicBezTo>
                  <a:cubicBezTo>
                    <a:pt x="0" y="127"/>
                    <a:pt x="33" y="158"/>
                    <a:pt x="34" y="159"/>
                  </a:cubicBezTo>
                  <a:cubicBezTo>
                    <a:pt x="38" y="163"/>
                    <a:pt x="43" y="165"/>
                    <a:pt x="48" y="165"/>
                  </a:cubicBezTo>
                  <a:cubicBezTo>
                    <a:pt x="52" y="165"/>
                    <a:pt x="55" y="163"/>
                    <a:pt x="58" y="161"/>
                  </a:cubicBezTo>
                  <a:cubicBezTo>
                    <a:pt x="86" y="143"/>
                    <a:pt x="102" y="119"/>
                    <a:pt x="105" y="93"/>
                  </a:cubicBezTo>
                  <a:cubicBezTo>
                    <a:pt x="110" y="47"/>
                    <a:pt x="75" y="9"/>
                    <a:pt x="74" y="8"/>
                  </a:cubicBezTo>
                  <a:close/>
                </a:path>
              </a:pathLst>
            </a:custGeom>
            <a:solidFill>
              <a:srgbClr val="6D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403725" y="1408113"/>
              <a:ext cx="187325" cy="239712"/>
            </a:xfrm>
            <a:custGeom>
              <a:avLst/>
              <a:gdLst>
                <a:gd name="T0" fmla="*/ 99 w 101"/>
                <a:gd name="T1" fmla="*/ 57 h 129"/>
                <a:gd name="T2" fmla="*/ 87 w 101"/>
                <a:gd name="T3" fmla="*/ 0 h 129"/>
                <a:gd name="T4" fmla="*/ 46 w 101"/>
                <a:gd name="T5" fmla="*/ 18 h 129"/>
                <a:gd name="T6" fmla="*/ 0 w 101"/>
                <a:gd name="T7" fmla="*/ 77 h 129"/>
                <a:gd name="T8" fmla="*/ 28 w 101"/>
                <a:gd name="T9" fmla="*/ 123 h 129"/>
                <a:gd name="T10" fmla="*/ 42 w 101"/>
                <a:gd name="T11" fmla="*/ 129 h 129"/>
                <a:gd name="T12" fmla="*/ 52 w 101"/>
                <a:gd name="T13" fmla="*/ 125 h 129"/>
                <a:gd name="T14" fmla="*/ 99 w 101"/>
                <a:gd name="T15" fmla="*/ 5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29">
                  <a:moveTo>
                    <a:pt x="99" y="57"/>
                  </a:moveTo>
                  <a:cubicBezTo>
                    <a:pt x="101" y="35"/>
                    <a:pt x="95" y="15"/>
                    <a:pt x="87" y="0"/>
                  </a:cubicBezTo>
                  <a:cubicBezTo>
                    <a:pt x="72" y="4"/>
                    <a:pt x="58" y="10"/>
                    <a:pt x="46" y="18"/>
                  </a:cubicBezTo>
                  <a:cubicBezTo>
                    <a:pt x="25" y="32"/>
                    <a:pt x="10" y="52"/>
                    <a:pt x="0" y="77"/>
                  </a:cubicBezTo>
                  <a:cubicBezTo>
                    <a:pt x="8" y="104"/>
                    <a:pt x="27" y="122"/>
                    <a:pt x="28" y="123"/>
                  </a:cubicBezTo>
                  <a:cubicBezTo>
                    <a:pt x="32" y="127"/>
                    <a:pt x="37" y="129"/>
                    <a:pt x="42" y="129"/>
                  </a:cubicBezTo>
                  <a:cubicBezTo>
                    <a:pt x="46" y="129"/>
                    <a:pt x="49" y="127"/>
                    <a:pt x="52" y="125"/>
                  </a:cubicBezTo>
                  <a:cubicBezTo>
                    <a:pt x="80" y="107"/>
                    <a:pt x="96" y="83"/>
                    <a:pt x="99" y="57"/>
                  </a:cubicBezTo>
                  <a:close/>
                </a:path>
              </a:pathLst>
            </a:custGeom>
            <a:solidFill>
              <a:srgbClr val="5EA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452938" y="1473200"/>
              <a:ext cx="284162" cy="203200"/>
            </a:xfrm>
            <a:custGeom>
              <a:avLst/>
              <a:gdLst>
                <a:gd name="T0" fmla="*/ 139 w 153"/>
                <a:gd name="T1" fmla="*/ 10 h 110"/>
                <a:gd name="T2" fmla="*/ 86 w 153"/>
                <a:gd name="T3" fmla="*/ 1 h 110"/>
                <a:gd name="T4" fmla="*/ 3 w 153"/>
                <a:gd name="T5" fmla="*/ 76 h 110"/>
                <a:gd name="T6" fmla="*/ 13 w 153"/>
                <a:gd name="T7" fmla="*/ 98 h 110"/>
                <a:gd name="T8" fmla="*/ 64 w 153"/>
                <a:gd name="T9" fmla="*/ 108 h 110"/>
                <a:gd name="T10" fmla="*/ 64 w 153"/>
                <a:gd name="T11" fmla="*/ 108 h 110"/>
                <a:gd name="T12" fmla="*/ 112 w 153"/>
                <a:gd name="T13" fmla="*/ 91 h 110"/>
                <a:gd name="T14" fmla="*/ 150 w 153"/>
                <a:gd name="T15" fmla="*/ 34 h 110"/>
                <a:gd name="T16" fmla="*/ 139 w 153"/>
                <a:gd name="T17" fmla="*/ 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10">
                  <a:moveTo>
                    <a:pt x="139" y="10"/>
                  </a:moveTo>
                  <a:cubicBezTo>
                    <a:pt x="136" y="9"/>
                    <a:pt x="113" y="0"/>
                    <a:pt x="86" y="1"/>
                  </a:cubicBezTo>
                  <a:cubicBezTo>
                    <a:pt x="61" y="2"/>
                    <a:pt x="18" y="13"/>
                    <a:pt x="3" y="76"/>
                  </a:cubicBezTo>
                  <a:cubicBezTo>
                    <a:pt x="0" y="85"/>
                    <a:pt x="5" y="94"/>
                    <a:pt x="13" y="98"/>
                  </a:cubicBezTo>
                  <a:cubicBezTo>
                    <a:pt x="15" y="99"/>
                    <a:pt x="37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82" y="107"/>
                    <a:pt x="98" y="102"/>
                    <a:pt x="112" y="91"/>
                  </a:cubicBezTo>
                  <a:cubicBezTo>
                    <a:pt x="129" y="78"/>
                    <a:pt x="141" y="59"/>
                    <a:pt x="150" y="34"/>
                  </a:cubicBezTo>
                  <a:cubicBezTo>
                    <a:pt x="153" y="24"/>
                    <a:pt x="148" y="14"/>
                    <a:pt x="139" y="10"/>
                  </a:cubicBezTo>
                  <a:close/>
                </a:path>
              </a:pathLst>
            </a:custGeom>
            <a:solidFill>
              <a:srgbClr val="91D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452938" y="1473200"/>
              <a:ext cx="284162" cy="188912"/>
            </a:xfrm>
            <a:custGeom>
              <a:avLst/>
              <a:gdLst>
                <a:gd name="T0" fmla="*/ 104 w 153"/>
                <a:gd name="T1" fmla="*/ 38 h 102"/>
                <a:gd name="T2" fmla="*/ 146 w 153"/>
                <a:gd name="T3" fmla="*/ 43 h 102"/>
                <a:gd name="T4" fmla="*/ 150 w 153"/>
                <a:gd name="T5" fmla="*/ 34 h 102"/>
                <a:gd name="T6" fmla="*/ 139 w 153"/>
                <a:gd name="T7" fmla="*/ 10 h 102"/>
                <a:gd name="T8" fmla="*/ 86 w 153"/>
                <a:gd name="T9" fmla="*/ 1 h 102"/>
                <a:gd name="T10" fmla="*/ 3 w 153"/>
                <a:gd name="T11" fmla="*/ 76 h 102"/>
                <a:gd name="T12" fmla="*/ 13 w 153"/>
                <a:gd name="T13" fmla="*/ 98 h 102"/>
                <a:gd name="T14" fmla="*/ 24 w 153"/>
                <a:gd name="T15" fmla="*/ 102 h 102"/>
                <a:gd name="T16" fmla="*/ 104 w 153"/>
                <a:gd name="T17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02">
                  <a:moveTo>
                    <a:pt x="104" y="38"/>
                  </a:moveTo>
                  <a:cubicBezTo>
                    <a:pt x="121" y="37"/>
                    <a:pt x="136" y="41"/>
                    <a:pt x="146" y="43"/>
                  </a:cubicBezTo>
                  <a:cubicBezTo>
                    <a:pt x="147" y="40"/>
                    <a:pt x="149" y="37"/>
                    <a:pt x="150" y="34"/>
                  </a:cubicBezTo>
                  <a:cubicBezTo>
                    <a:pt x="153" y="24"/>
                    <a:pt x="148" y="14"/>
                    <a:pt x="139" y="10"/>
                  </a:cubicBezTo>
                  <a:cubicBezTo>
                    <a:pt x="136" y="9"/>
                    <a:pt x="113" y="0"/>
                    <a:pt x="86" y="1"/>
                  </a:cubicBezTo>
                  <a:cubicBezTo>
                    <a:pt x="61" y="2"/>
                    <a:pt x="18" y="13"/>
                    <a:pt x="3" y="76"/>
                  </a:cubicBezTo>
                  <a:cubicBezTo>
                    <a:pt x="0" y="85"/>
                    <a:pt x="5" y="94"/>
                    <a:pt x="13" y="98"/>
                  </a:cubicBezTo>
                  <a:cubicBezTo>
                    <a:pt x="14" y="99"/>
                    <a:pt x="18" y="100"/>
                    <a:pt x="24" y="102"/>
                  </a:cubicBezTo>
                  <a:cubicBezTo>
                    <a:pt x="41" y="49"/>
                    <a:pt x="81" y="39"/>
                    <a:pt x="104" y="38"/>
                  </a:cubicBezTo>
                  <a:close/>
                </a:path>
              </a:pathLst>
            </a:custGeom>
            <a:solidFill>
              <a:srgbClr val="6D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34580" y="2114202"/>
            <a:ext cx="1019686" cy="928232"/>
            <a:chOff x="5083175" y="1530350"/>
            <a:chExt cx="1062037" cy="966787"/>
          </a:xfrm>
        </p:grpSpPr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340350" y="1530350"/>
              <a:ext cx="804862" cy="768350"/>
            </a:xfrm>
            <a:custGeom>
              <a:avLst/>
              <a:gdLst>
                <a:gd name="T0" fmla="*/ 1 w 435"/>
                <a:gd name="T1" fmla="*/ 222 h 415"/>
                <a:gd name="T2" fmla="*/ 0 w 435"/>
                <a:gd name="T3" fmla="*/ 204 h 415"/>
                <a:gd name="T4" fmla="*/ 218 w 435"/>
                <a:gd name="T5" fmla="*/ 0 h 415"/>
                <a:gd name="T6" fmla="*/ 435 w 435"/>
                <a:gd name="T7" fmla="*/ 204 h 415"/>
                <a:gd name="T8" fmla="*/ 269 w 435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15">
                  <a:moveTo>
                    <a:pt x="1" y="222"/>
                  </a:moveTo>
                  <a:cubicBezTo>
                    <a:pt x="1" y="216"/>
                    <a:pt x="0" y="210"/>
                    <a:pt x="0" y="204"/>
                  </a:cubicBezTo>
                  <a:cubicBezTo>
                    <a:pt x="0" y="84"/>
                    <a:pt x="98" y="0"/>
                    <a:pt x="218" y="0"/>
                  </a:cubicBezTo>
                  <a:cubicBezTo>
                    <a:pt x="338" y="0"/>
                    <a:pt x="435" y="84"/>
                    <a:pt x="435" y="204"/>
                  </a:cubicBezTo>
                  <a:cubicBezTo>
                    <a:pt x="435" y="306"/>
                    <a:pt x="364" y="392"/>
                    <a:pt x="269" y="415"/>
                  </a:cubicBezTo>
                </a:path>
              </a:pathLst>
            </a:custGeom>
            <a:solidFill>
              <a:srgbClr val="FFA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40350" y="1530350"/>
              <a:ext cx="479425" cy="784225"/>
            </a:xfrm>
            <a:custGeom>
              <a:avLst/>
              <a:gdLst>
                <a:gd name="T0" fmla="*/ 83 w 259"/>
                <a:gd name="T1" fmla="*/ 222 h 423"/>
                <a:gd name="T2" fmla="*/ 82 w 259"/>
                <a:gd name="T3" fmla="*/ 204 h 423"/>
                <a:gd name="T4" fmla="*/ 259 w 259"/>
                <a:gd name="T5" fmla="*/ 4 h 423"/>
                <a:gd name="T6" fmla="*/ 218 w 259"/>
                <a:gd name="T7" fmla="*/ 0 h 423"/>
                <a:gd name="T8" fmla="*/ 0 w 259"/>
                <a:gd name="T9" fmla="*/ 204 h 423"/>
                <a:gd name="T10" fmla="*/ 1 w 259"/>
                <a:gd name="T11" fmla="*/ 222 h 423"/>
                <a:gd name="T12" fmla="*/ 170 w 259"/>
                <a:gd name="T13" fmla="*/ 423 h 423"/>
                <a:gd name="T14" fmla="*/ 176 w 259"/>
                <a:gd name="T15" fmla="*/ 351 h 423"/>
                <a:gd name="T16" fmla="*/ 83 w 259"/>
                <a:gd name="T17" fmla="*/ 22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423">
                  <a:moveTo>
                    <a:pt x="83" y="222"/>
                  </a:moveTo>
                  <a:cubicBezTo>
                    <a:pt x="83" y="216"/>
                    <a:pt x="82" y="210"/>
                    <a:pt x="82" y="204"/>
                  </a:cubicBezTo>
                  <a:cubicBezTo>
                    <a:pt x="82" y="98"/>
                    <a:pt x="158" y="21"/>
                    <a:pt x="259" y="4"/>
                  </a:cubicBezTo>
                  <a:cubicBezTo>
                    <a:pt x="245" y="2"/>
                    <a:pt x="232" y="0"/>
                    <a:pt x="218" y="0"/>
                  </a:cubicBezTo>
                  <a:cubicBezTo>
                    <a:pt x="98" y="0"/>
                    <a:pt x="0" y="84"/>
                    <a:pt x="0" y="204"/>
                  </a:cubicBezTo>
                  <a:cubicBezTo>
                    <a:pt x="0" y="210"/>
                    <a:pt x="1" y="216"/>
                    <a:pt x="1" y="222"/>
                  </a:cubicBezTo>
                  <a:cubicBezTo>
                    <a:pt x="170" y="423"/>
                    <a:pt x="170" y="423"/>
                    <a:pt x="170" y="423"/>
                  </a:cubicBezTo>
                  <a:cubicBezTo>
                    <a:pt x="189" y="419"/>
                    <a:pt x="159" y="360"/>
                    <a:pt x="176" y="351"/>
                  </a:cubicBezTo>
                  <a:lnTo>
                    <a:pt x="83" y="222"/>
                  </a:ln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083175" y="2092325"/>
              <a:ext cx="812800" cy="404812"/>
            </a:xfrm>
            <a:custGeom>
              <a:avLst/>
              <a:gdLst>
                <a:gd name="T0" fmla="*/ 0 w 439"/>
                <a:gd name="T1" fmla="*/ 0 h 219"/>
                <a:gd name="T2" fmla="*/ 220 w 439"/>
                <a:gd name="T3" fmla="*/ 219 h 219"/>
                <a:gd name="T4" fmla="*/ 439 w 439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9" h="219">
                  <a:moveTo>
                    <a:pt x="0" y="0"/>
                  </a:moveTo>
                  <a:cubicBezTo>
                    <a:pt x="0" y="121"/>
                    <a:pt x="99" y="219"/>
                    <a:pt x="220" y="219"/>
                  </a:cubicBezTo>
                  <a:cubicBezTo>
                    <a:pt x="341" y="219"/>
                    <a:pt x="439" y="121"/>
                    <a:pt x="439" y="0"/>
                  </a:cubicBezTo>
                </a:path>
              </a:pathLst>
            </a:custGeom>
            <a:solidFill>
              <a:srgbClr val="FFA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5716588" y="1608138"/>
              <a:ext cx="50800" cy="39687"/>
            </a:xfrm>
            <a:prstGeom prst="ellipse">
              <a:avLst/>
            </a:prstGeom>
            <a:solidFill>
              <a:srgbClr val="B25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083175" y="2092325"/>
              <a:ext cx="476250" cy="404812"/>
            </a:xfrm>
            <a:custGeom>
              <a:avLst/>
              <a:gdLst>
                <a:gd name="T0" fmla="*/ 75 w 257"/>
                <a:gd name="T1" fmla="*/ 0 h 219"/>
                <a:gd name="T2" fmla="*/ 0 w 257"/>
                <a:gd name="T3" fmla="*/ 0 h 219"/>
                <a:gd name="T4" fmla="*/ 220 w 257"/>
                <a:gd name="T5" fmla="*/ 219 h 219"/>
                <a:gd name="T6" fmla="*/ 257 w 257"/>
                <a:gd name="T7" fmla="*/ 216 h 219"/>
                <a:gd name="T8" fmla="*/ 75 w 257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19">
                  <a:moveTo>
                    <a:pt x="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99" y="219"/>
                    <a:pt x="220" y="219"/>
                  </a:cubicBezTo>
                  <a:cubicBezTo>
                    <a:pt x="232" y="219"/>
                    <a:pt x="245" y="218"/>
                    <a:pt x="257" y="216"/>
                  </a:cubicBezTo>
                  <a:cubicBezTo>
                    <a:pt x="154" y="199"/>
                    <a:pt x="75" y="109"/>
                    <a:pt x="75" y="0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5083175" y="1930400"/>
              <a:ext cx="812800" cy="323850"/>
            </a:xfrm>
            <a:prstGeom prst="ellipse">
              <a:avLst/>
            </a:prstGeom>
            <a:solidFill>
              <a:srgbClr val="FCE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326063" y="1965325"/>
              <a:ext cx="149225" cy="100012"/>
            </a:xfrm>
            <a:custGeom>
              <a:avLst/>
              <a:gdLst>
                <a:gd name="T0" fmla="*/ 0 w 81"/>
                <a:gd name="T1" fmla="*/ 9 h 54"/>
                <a:gd name="T2" fmla="*/ 81 w 81"/>
                <a:gd name="T3" fmla="*/ 54 h 54"/>
                <a:gd name="T4" fmla="*/ 81 w 81"/>
                <a:gd name="T5" fmla="*/ 0 h 54"/>
                <a:gd name="T6" fmla="*/ 0 w 81"/>
                <a:gd name="T7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0" y="9"/>
                  </a:moveTo>
                  <a:cubicBezTo>
                    <a:pt x="81" y="54"/>
                    <a:pt x="81" y="54"/>
                    <a:pt x="81" y="5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3" y="1"/>
                    <a:pt x="25" y="4"/>
                    <a:pt x="0" y="9"/>
                  </a:cubicBez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26063" y="2117725"/>
              <a:ext cx="149225" cy="100012"/>
            </a:xfrm>
            <a:custGeom>
              <a:avLst/>
              <a:gdLst>
                <a:gd name="T0" fmla="*/ 81 w 81"/>
                <a:gd name="T1" fmla="*/ 54 h 54"/>
                <a:gd name="T2" fmla="*/ 81 w 81"/>
                <a:gd name="T3" fmla="*/ 0 h 54"/>
                <a:gd name="T4" fmla="*/ 0 w 81"/>
                <a:gd name="T5" fmla="*/ 45 h 54"/>
                <a:gd name="T6" fmla="*/ 81 w 81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81" y="54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5" y="50"/>
                    <a:pt x="53" y="53"/>
                    <a:pt x="81" y="54"/>
                  </a:cubicBez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505450" y="1965325"/>
              <a:ext cx="149225" cy="100012"/>
            </a:xfrm>
            <a:custGeom>
              <a:avLst/>
              <a:gdLst>
                <a:gd name="T0" fmla="*/ 0 w 81"/>
                <a:gd name="T1" fmla="*/ 0 h 54"/>
                <a:gd name="T2" fmla="*/ 0 w 81"/>
                <a:gd name="T3" fmla="*/ 54 h 54"/>
                <a:gd name="T4" fmla="*/ 81 w 81"/>
                <a:gd name="T5" fmla="*/ 9 h 54"/>
                <a:gd name="T6" fmla="*/ 0 w 81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55" y="4"/>
                    <a:pt x="28" y="1"/>
                    <a:pt x="0" y="0"/>
                  </a:cubicBez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551488" y="1992313"/>
              <a:ext cx="304800" cy="82550"/>
            </a:xfrm>
            <a:custGeom>
              <a:avLst/>
              <a:gdLst>
                <a:gd name="T0" fmla="*/ 0 w 165"/>
                <a:gd name="T1" fmla="*/ 45 h 45"/>
                <a:gd name="T2" fmla="*/ 165 w 165"/>
                <a:gd name="T3" fmla="*/ 45 h 45"/>
                <a:gd name="T4" fmla="*/ 121 w 165"/>
                <a:gd name="T5" fmla="*/ 14 h 45"/>
                <a:gd name="T6" fmla="*/ 80 w 165"/>
                <a:gd name="T7" fmla="*/ 0 h 45"/>
                <a:gd name="T8" fmla="*/ 0 w 16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5">
                  <a:moveTo>
                    <a:pt x="0" y="45"/>
                  </a:moveTo>
                  <a:cubicBezTo>
                    <a:pt x="165" y="45"/>
                    <a:pt x="165" y="45"/>
                    <a:pt x="165" y="45"/>
                  </a:cubicBezTo>
                  <a:cubicBezTo>
                    <a:pt x="159" y="37"/>
                    <a:pt x="145" y="25"/>
                    <a:pt x="121" y="14"/>
                  </a:cubicBezTo>
                  <a:cubicBezTo>
                    <a:pt x="109" y="9"/>
                    <a:pt x="95" y="4"/>
                    <a:pt x="80" y="0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24450" y="1992313"/>
              <a:ext cx="304800" cy="82550"/>
            </a:xfrm>
            <a:custGeom>
              <a:avLst/>
              <a:gdLst>
                <a:gd name="T0" fmla="*/ 165 w 165"/>
                <a:gd name="T1" fmla="*/ 45 h 45"/>
                <a:gd name="T2" fmla="*/ 84 w 165"/>
                <a:gd name="T3" fmla="*/ 0 h 45"/>
                <a:gd name="T4" fmla="*/ 44 w 165"/>
                <a:gd name="T5" fmla="*/ 14 h 45"/>
                <a:gd name="T6" fmla="*/ 0 w 165"/>
                <a:gd name="T7" fmla="*/ 45 h 45"/>
                <a:gd name="T8" fmla="*/ 165 w 16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5">
                  <a:moveTo>
                    <a:pt x="165" y="45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70" y="4"/>
                    <a:pt x="56" y="9"/>
                    <a:pt x="44" y="14"/>
                  </a:cubicBezTo>
                  <a:cubicBezTo>
                    <a:pt x="19" y="25"/>
                    <a:pt x="6" y="37"/>
                    <a:pt x="0" y="45"/>
                  </a:cubicBezTo>
                  <a:cubicBezTo>
                    <a:pt x="165" y="45"/>
                    <a:pt x="165" y="45"/>
                    <a:pt x="165" y="45"/>
                  </a:cubicBez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5124450" y="2108200"/>
              <a:ext cx="304800" cy="84137"/>
            </a:xfrm>
            <a:custGeom>
              <a:avLst/>
              <a:gdLst>
                <a:gd name="T0" fmla="*/ 165 w 165"/>
                <a:gd name="T1" fmla="*/ 0 h 45"/>
                <a:gd name="T2" fmla="*/ 0 w 165"/>
                <a:gd name="T3" fmla="*/ 0 h 45"/>
                <a:gd name="T4" fmla="*/ 44 w 165"/>
                <a:gd name="T5" fmla="*/ 31 h 45"/>
                <a:gd name="T6" fmla="*/ 84 w 165"/>
                <a:gd name="T7" fmla="*/ 45 h 45"/>
                <a:gd name="T8" fmla="*/ 165 w 16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5">
                  <a:moveTo>
                    <a:pt x="1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8"/>
                    <a:pt x="19" y="20"/>
                    <a:pt x="44" y="31"/>
                  </a:cubicBezTo>
                  <a:cubicBezTo>
                    <a:pt x="56" y="36"/>
                    <a:pt x="70" y="41"/>
                    <a:pt x="84" y="45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551488" y="2108200"/>
              <a:ext cx="304800" cy="84137"/>
            </a:xfrm>
            <a:custGeom>
              <a:avLst/>
              <a:gdLst>
                <a:gd name="T0" fmla="*/ 0 w 165"/>
                <a:gd name="T1" fmla="*/ 0 h 45"/>
                <a:gd name="T2" fmla="*/ 80 w 165"/>
                <a:gd name="T3" fmla="*/ 45 h 45"/>
                <a:gd name="T4" fmla="*/ 121 w 165"/>
                <a:gd name="T5" fmla="*/ 31 h 45"/>
                <a:gd name="T6" fmla="*/ 165 w 165"/>
                <a:gd name="T7" fmla="*/ 0 h 45"/>
                <a:gd name="T8" fmla="*/ 0 w 16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45">
                  <a:moveTo>
                    <a:pt x="0" y="0"/>
                  </a:moveTo>
                  <a:cubicBezTo>
                    <a:pt x="80" y="45"/>
                    <a:pt x="80" y="45"/>
                    <a:pt x="80" y="45"/>
                  </a:cubicBezTo>
                  <a:cubicBezTo>
                    <a:pt x="95" y="41"/>
                    <a:pt x="109" y="36"/>
                    <a:pt x="121" y="31"/>
                  </a:cubicBezTo>
                  <a:cubicBezTo>
                    <a:pt x="145" y="20"/>
                    <a:pt x="159" y="8"/>
                    <a:pt x="1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505450" y="2117725"/>
              <a:ext cx="149225" cy="100012"/>
            </a:xfrm>
            <a:custGeom>
              <a:avLst/>
              <a:gdLst>
                <a:gd name="T0" fmla="*/ 0 w 81"/>
                <a:gd name="T1" fmla="*/ 0 h 54"/>
                <a:gd name="T2" fmla="*/ 0 w 81"/>
                <a:gd name="T3" fmla="*/ 54 h 54"/>
                <a:gd name="T4" fmla="*/ 81 w 81"/>
                <a:gd name="T5" fmla="*/ 45 h 54"/>
                <a:gd name="T6" fmla="*/ 0 w 81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8" y="53"/>
                    <a:pt x="55" y="50"/>
                    <a:pt x="81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689600" y="1620838"/>
              <a:ext cx="104775" cy="34925"/>
            </a:xfrm>
            <a:custGeom>
              <a:avLst/>
              <a:gdLst>
                <a:gd name="T0" fmla="*/ 55 w 56"/>
                <a:gd name="T1" fmla="*/ 0 h 19"/>
                <a:gd name="T2" fmla="*/ 55 w 56"/>
                <a:gd name="T3" fmla="*/ 4 h 19"/>
                <a:gd name="T4" fmla="*/ 53 w 56"/>
                <a:gd name="T5" fmla="*/ 9 h 19"/>
                <a:gd name="T6" fmla="*/ 46 w 56"/>
                <a:gd name="T7" fmla="*/ 15 h 19"/>
                <a:gd name="T8" fmla="*/ 28 w 56"/>
                <a:gd name="T9" fmla="*/ 19 h 19"/>
                <a:gd name="T10" fmla="*/ 10 w 56"/>
                <a:gd name="T11" fmla="*/ 15 h 19"/>
                <a:gd name="T12" fmla="*/ 3 w 56"/>
                <a:gd name="T13" fmla="*/ 9 h 19"/>
                <a:gd name="T14" fmla="*/ 1 w 56"/>
                <a:gd name="T15" fmla="*/ 4 h 19"/>
                <a:gd name="T16" fmla="*/ 1 w 56"/>
                <a:gd name="T17" fmla="*/ 0 h 19"/>
                <a:gd name="T18" fmla="*/ 4 w 56"/>
                <a:gd name="T19" fmla="*/ 2 h 19"/>
                <a:gd name="T20" fmla="*/ 7 w 56"/>
                <a:gd name="T21" fmla="*/ 4 h 19"/>
                <a:gd name="T22" fmla="*/ 14 w 56"/>
                <a:gd name="T23" fmla="*/ 5 h 19"/>
                <a:gd name="T24" fmla="*/ 21 w 56"/>
                <a:gd name="T25" fmla="*/ 6 h 19"/>
                <a:gd name="T26" fmla="*/ 28 w 56"/>
                <a:gd name="T27" fmla="*/ 6 h 19"/>
                <a:gd name="T28" fmla="*/ 35 w 56"/>
                <a:gd name="T29" fmla="*/ 6 h 19"/>
                <a:gd name="T30" fmla="*/ 42 w 56"/>
                <a:gd name="T31" fmla="*/ 5 h 19"/>
                <a:gd name="T32" fmla="*/ 49 w 56"/>
                <a:gd name="T33" fmla="*/ 4 h 19"/>
                <a:gd name="T34" fmla="*/ 52 w 56"/>
                <a:gd name="T35" fmla="*/ 2 h 19"/>
                <a:gd name="T36" fmla="*/ 55 w 5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19">
                  <a:moveTo>
                    <a:pt x="55" y="0"/>
                  </a:moveTo>
                  <a:cubicBezTo>
                    <a:pt x="56" y="1"/>
                    <a:pt x="56" y="3"/>
                    <a:pt x="55" y="4"/>
                  </a:cubicBezTo>
                  <a:cubicBezTo>
                    <a:pt x="55" y="6"/>
                    <a:pt x="54" y="8"/>
                    <a:pt x="53" y="9"/>
                  </a:cubicBezTo>
                  <a:cubicBezTo>
                    <a:pt x="51" y="12"/>
                    <a:pt x="48" y="14"/>
                    <a:pt x="46" y="15"/>
                  </a:cubicBezTo>
                  <a:cubicBezTo>
                    <a:pt x="40" y="18"/>
                    <a:pt x="34" y="19"/>
                    <a:pt x="28" y="19"/>
                  </a:cubicBezTo>
                  <a:cubicBezTo>
                    <a:pt x="22" y="19"/>
                    <a:pt x="16" y="18"/>
                    <a:pt x="10" y="15"/>
                  </a:cubicBezTo>
                  <a:cubicBezTo>
                    <a:pt x="7" y="14"/>
                    <a:pt x="5" y="12"/>
                    <a:pt x="3" y="9"/>
                  </a:cubicBezTo>
                  <a:cubicBezTo>
                    <a:pt x="2" y="8"/>
                    <a:pt x="1" y="6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9" y="5"/>
                    <a:pt x="11" y="5"/>
                    <a:pt x="14" y="5"/>
                  </a:cubicBezTo>
                  <a:cubicBezTo>
                    <a:pt x="16" y="6"/>
                    <a:pt x="18" y="6"/>
                    <a:pt x="21" y="6"/>
                  </a:cubicBezTo>
                  <a:cubicBezTo>
                    <a:pt x="23" y="6"/>
                    <a:pt x="26" y="6"/>
                    <a:pt x="28" y="6"/>
                  </a:cubicBezTo>
                  <a:cubicBezTo>
                    <a:pt x="30" y="6"/>
                    <a:pt x="33" y="6"/>
                    <a:pt x="35" y="6"/>
                  </a:cubicBezTo>
                  <a:cubicBezTo>
                    <a:pt x="37" y="6"/>
                    <a:pt x="40" y="6"/>
                    <a:pt x="42" y="5"/>
                  </a:cubicBezTo>
                  <a:cubicBezTo>
                    <a:pt x="45" y="5"/>
                    <a:pt x="47" y="5"/>
                    <a:pt x="49" y="4"/>
                  </a:cubicBezTo>
                  <a:cubicBezTo>
                    <a:pt x="50" y="4"/>
                    <a:pt x="51" y="3"/>
                    <a:pt x="52" y="2"/>
                  </a:cubicBezTo>
                  <a:cubicBezTo>
                    <a:pt x="53" y="2"/>
                    <a:pt x="54" y="1"/>
                    <a:pt x="55" y="0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964238" y="2097088"/>
              <a:ext cx="26987" cy="28575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8 w 15"/>
                <a:gd name="T5" fmla="*/ 1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4" y="0"/>
                    <a:pt x="8" y="1"/>
                  </a:cubicBezTo>
                  <a:cubicBezTo>
                    <a:pt x="12" y="1"/>
                    <a:pt x="15" y="4"/>
                    <a:pt x="15" y="8"/>
                  </a:cubicBezTo>
                  <a:cubicBezTo>
                    <a:pt x="14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237163" y="2295525"/>
              <a:ext cx="28575" cy="26987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4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1"/>
                    <a:pt x="15" y="4"/>
                    <a:pt x="14" y="8"/>
                  </a:cubicBezTo>
                  <a:cubicBezTo>
                    <a:pt x="14" y="12"/>
                    <a:pt x="11" y="15"/>
                    <a:pt x="7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5632450" y="1771650"/>
              <a:ext cx="28575" cy="25400"/>
            </a:xfrm>
            <a:custGeom>
              <a:avLst/>
              <a:gdLst>
                <a:gd name="T0" fmla="*/ 8 w 15"/>
                <a:gd name="T1" fmla="*/ 14 h 14"/>
                <a:gd name="T2" fmla="*/ 0 w 15"/>
                <a:gd name="T3" fmla="*/ 7 h 14"/>
                <a:gd name="T4" fmla="*/ 8 w 15"/>
                <a:gd name="T5" fmla="*/ 0 h 14"/>
                <a:gd name="T6" fmla="*/ 15 w 15"/>
                <a:gd name="T7" fmla="*/ 7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4" y="14"/>
                    <a:pt x="0" y="11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4"/>
                    <a:pt x="8" y="14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694363" y="2295525"/>
              <a:ext cx="26987" cy="26987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8 h 15"/>
                <a:gd name="T4" fmla="*/ 7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5518150" y="2393950"/>
              <a:ext cx="28575" cy="26987"/>
            </a:xfrm>
            <a:custGeom>
              <a:avLst/>
              <a:gdLst>
                <a:gd name="T0" fmla="*/ 8 w 15"/>
                <a:gd name="T1" fmla="*/ 15 h 15"/>
                <a:gd name="T2" fmla="*/ 1 w 15"/>
                <a:gd name="T3" fmla="*/ 7 h 15"/>
                <a:gd name="T4" fmla="*/ 9 w 15"/>
                <a:gd name="T5" fmla="*/ 1 h 15"/>
                <a:gd name="T6" fmla="*/ 15 w 15"/>
                <a:gd name="T7" fmla="*/ 8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1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2" y="1"/>
                    <a:pt x="15" y="4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694363" y="2349500"/>
              <a:ext cx="26987" cy="26987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8 h 15"/>
                <a:gd name="T4" fmla="*/ 7 w 15"/>
                <a:gd name="T5" fmla="*/ 1 h 15"/>
                <a:gd name="T6" fmla="*/ 15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002338" y="1784350"/>
              <a:ext cx="28575" cy="26987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8 h 15"/>
                <a:gd name="T4" fmla="*/ 6 w 15"/>
                <a:gd name="T5" fmla="*/ 1 h 15"/>
                <a:gd name="T6" fmla="*/ 15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0" y="0"/>
                    <a:pt x="14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5948363" y="1838325"/>
              <a:ext cx="28575" cy="26987"/>
            </a:xfrm>
            <a:custGeom>
              <a:avLst/>
              <a:gdLst>
                <a:gd name="T0" fmla="*/ 8 w 15"/>
                <a:gd name="T1" fmla="*/ 15 h 15"/>
                <a:gd name="T2" fmla="*/ 1 w 15"/>
                <a:gd name="T3" fmla="*/ 8 h 15"/>
                <a:gd name="T4" fmla="*/ 9 w 15"/>
                <a:gd name="T5" fmla="*/ 1 h 15"/>
                <a:gd name="T6" fmla="*/ 15 w 15"/>
                <a:gd name="T7" fmla="*/ 8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2"/>
                    <a:pt x="1" y="8"/>
                  </a:cubicBezTo>
                  <a:cubicBezTo>
                    <a:pt x="1" y="3"/>
                    <a:pt x="4" y="0"/>
                    <a:pt x="9" y="1"/>
                  </a:cubicBezTo>
                  <a:cubicBezTo>
                    <a:pt x="12" y="1"/>
                    <a:pt x="15" y="4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E29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1577507" y="3523120"/>
            <a:ext cx="9050693" cy="1282528"/>
            <a:chOff x="1809736" y="3624036"/>
            <a:chExt cx="9050693" cy="1282528"/>
          </a:xfrm>
        </p:grpSpPr>
        <p:sp>
          <p:nvSpPr>
            <p:cNvPr id="255" name="圆角矩形 254"/>
            <p:cNvSpPr/>
            <p:nvPr/>
          </p:nvSpPr>
          <p:spPr>
            <a:xfrm>
              <a:off x="2661862" y="3643904"/>
              <a:ext cx="7124597" cy="12626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7717473" y="3792167"/>
              <a:ext cx="1178526" cy="1091840"/>
              <a:chOff x="4954588" y="3557588"/>
              <a:chExt cx="1014412" cy="939800"/>
            </a:xfrm>
          </p:grpSpPr>
          <p:sp>
            <p:nvSpPr>
              <p:cNvPr id="77" name="Freeform 66"/>
              <p:cNvSpPr>
                <a:spLocks/>
              </p:cNvSpPr>
              <p:nvPr/>
            </p:nvSpPr>
            <p:spPr bwMode="auto">
              <a:xfrm>
                <a:off x="5356225" y="3557588"/>
                <a:ext cx="612775" cy="855663"/>
              </a:xfrm>
              <a:custGeom>
                <a:avLst/>
                <a:gdLst>
                  <a:gd name="T0" fmla="*/ 383 w 383"/>
                  <a:gd name="T1" fmla="*/ 318 h 532"/>
                  <a:gd name="T2" fmla="*/ 254 w 383"/>
                  <a:gd name="T3" fmla="*/ 515 h 532"/>
                  <a:gd name="T4" fmla="*/ 169 w 383"/>
                  <a:gd name="T5" fmla="*/ 532 h 532"/>
                  <a:gd name="T6" fmla="*/ 113 w 383"/>
                  <a:gd name="T7" fmla="*/ 525 h 532"/>
                  <a:gd name="T8" fmla="*/ 81 w 383"/>
                  <a:gd name="T9" fmla="*/ 416 h 532"/>
                  <a:gd name="T10" fmla="*/ 0 w 383"/>
                  <a:gd name="T11" fmla="*/ 148 h 532"/>
                  <a:gd name="T12" fmla="*/ 169 w 383"/>
                  <a:gd name="T13" fmla="*/ 0 h 532"/>
                  <a:gd name="T14" fmla="*/ 383 w 383"/>
                  <a:gd name="T15" fmla="*/ 31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3" h="532">
                    <a:moveTo>
                      <a:pt x="383" y="318"/>
                    </a:moveTo>
                    <a:cubicBezTo>
                      <a:pt x="383" y="406"/>
                      <a:pt x="330" y="482"/>
                      <a:pt x="254" y="515"/>
                    </a:cubicBezTo>
                    <a:cubicBezTo>
                      <a:pt x="228" y="526"/>
                      <a:pt x="199" y="532"/>
                      <a:pt x="169" y="532"/>
                    </a:cubicBezTo>
                    <a:cubicBezTo>
                      <a:pt x="150" y="532"/>
                      <a:pt x="131" y="530"/>
                      <a:pt x="113" y="525"/>
                    </a:cubicBezTo>
                    <a:cubicBezTo>
                      <a:pt x="81" y="416"/>
                      <a:pt x="81" y="416"/>
                      <a:pt x="81" y="416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39" y="68"/>
                      <a:pt x="100" y="0"/>
                      <a:pt x="169" y="0"/>
                    </a:cubicBezTo>
                    <a:cubicBezTo>
                      <a:pt x="287" y="0"/>
                      <a:pt x="383" y="200"/>
                      <a:pt x="383" y="318"/>
                    </a:cubicBezTo>
                    <a:close/>
                  </a:path>
                </a:pathLst>
              </a:custGeom>
              <a:solidFill>
                <a:srgbClr val="B25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5484813" y="4130675"/>
                <a:ext cx="277813" cy="282575"/>
              </a:xfrm>
              <a:custGeom>
                <a:avLst/>
                <a:gdLst>
                  <a:gd name="T0" fmla="*/ 173 w 173"/>
                  <a:gd name="T1" fmla="*/ 158 h 175"/>
                  <a:gd name="T2" fmla="*/ 88 w 173"/>
                  <a:gd name="T3" fmla="*/ 175 h 175"/>
                  <a:gd name="T4" fmla="*/ 32 w 173"/>
                  <a:gd name="T5" fmla="*/ 168 h 175"/>
                  <a:gd name="T6" fmla="*/ 0 w 173"/>
                  <a:gd name="T7" fmla="*/ 59 h 175"/>
                  <a:gd name="T8" fmla="*/ 43 w 173"/>
                  <a:gd name="T9" fmla="*/ 42 h 175"/>
                  <a:gd name="T10" fmla="*/ 173 w 173"/>
                  <a:gd name="T11" fmla="*/ 1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75">
                    <a:moveTo>
                      <a:pt x="173" y="158"/>
                    </a:moveTo>
                    <a:cubicBezTo>
                      <a:pt x="147" y="169"/>
                      <a:pt x="118" y="175"/>
                      <a:pt x="88" y="175"/>
                    </a:cubicBezTo>
                    <a:cubicBezTo>
                      <a:pt x="69" y="175"/>
                      <a:pt x="50" y="173"/>
                      <a:pt x="32" y="16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8" y="17"/>
                      <a:pt x="34" y="0"/>
                      <a:pt x="43" y="42"/>
                    </a:cubicBezTo>
                    <a:cubicBezTo>
                      <a:pt x="54" y="97"/>
                      <a:pt x="110" y="133"/>
                      <a:pt x="173" y="158"/>
                    </a:cubicBezTo>
                    <a:close/>
                  </a:path>
                </a:pathLst>
              </a:custGeom>
              <a:solidFill>
                <a:srgbClr val="994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5283200" y="3557588"/>
                <a:ext cx="409575" cy="855663"/>
              </a:xfrm>
              <a:custGeom>
                <a:avLst/>
                <a:gdLst>
                  <a:gd name="T0" fmla="*/ 137 w 255"/>
                  <a:gd name="T1" fmla="*/ 335 h 532"/>
                  <a:gd name="T2" fmla="*/ 255 w 255"/>
                  <a:gd name="T3" fmla="*/ 8 h 532"/>
                  <a:gd name="T4" fmla="*/ 214 w 255"/>
                  <a:gd name="T5" fmla="*/ 0 h 532"/>
                  <a:gd name="T6" fmla="*/ 0 w 255"/>
                  <a:gd name="T7" fmla="*/ 318 h 532"/>
                  <a:gd name="T8" fmla="*/ 214 w 255"/>
                  <a:gd name="T9" fmla="*/ 532 h 532"/>
                  <a:gd name="T10" fmla="*/ 255 w 255"/>
                  <a:gd name="T11" fmla="*/ 528 h 532"/>
                  <a:gd name="T12" fmla="*/ 137 w 255"/>
                  <a:gd name="T13" fmla="*/ 335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532">
                    <a:moveTo>
                      <a:pt x="137" y="335"/>
                    </a:moveTo>
                    <a:cubicBezTo>
                      <a:pt x="110" y="259"/>
                      <a:pt x="157" y="47"/>
                      <a:pt x="255" y="8"/>
                    </a:cubicBezTo>
                    <a:cubicBezTo>
                      <a:pt x="242" y="3"/>
                      <a:pt x="228" y="0"/>
                      <a:pt x="214" y="0"/>
                    </a:cubicBezTo>
                    <a:cubicBezTo>
                      <a:pt x="96" y="0"/>
                      <a:pt x="0" y="200"/>
                      <a:pt x="0" y="318"/>
                    </a:cubicBezTo>
                    <a:cubicBezTo>
                      <a:pt x="0" y="436"/>
                      <a:pt x="96" y="532"/>
                      <a:pt x="214" y="532"/>
                    </a:cubicBezTo>
                    <a:cubicBezTo>
                      <a:pt x="228" y="532"/>
                      <a:pt x="242" y="531"/>
                      <a:pt x="255" y="528"/>
                    </a:cubicBezTo>
                    <a:cubicBezTo>
                      <a:pt x="157" y="509"/>
                      <a:pt x="173" y="433"/>
                      <a:pt x="137" y="335"/>
                    </a:cubicBezTo>
                    <a:close/>
                  </a:path>
                </a:pathLst>
              </a:custGeom>
              <a:solidFill>
                <a:srgbClr val="994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69"/>
              <p:cNvSpPr>
                <a:spLocks/>
              </p:cNvSpPr>
              <p:nvPr/>
            </p:nvSpPr>
            <p:spPr bwMode="auto">
              <a:xfrm>
                <a:off x="4954588" y="3803650"/>
                <a:ext cx="711200" cy="693738"/>
              </a:xfrm>
              <a:custGeom>
                <a:avLst/>
                <a:gdLst>
                  <a:gd name="T0" fmla="*/ 445 w 445"/>
                  <a:gd name="T1" fmla="*/ 316 h 432"/>
                  <a:gd name="T2" fmla="*/ 129 w 445"/>
                  <a:gd name="T3" fmla="*/ 386 h 432"/>
                  <a:gd name="T4" fmla="*/ 88 w 445"/>
                  <a:gd name="T5" fmla="*/ 357 h 432"/>
                  <a:gd name="T6" fmla="*/ 128 w 445"/>
                  <a:gd name="T7" fmla="*/ 0 h 432"/>
                  <a:gd name="T8" fmla="*/ 182 w 445"/>
                  <a:gd name="T9" fmla="*/ 54 h 432"/>
                  <a:gd name="T10" fmla="*/ 445 w 445"/>
                  <a:gd name="T11" fmla="*/ 316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5" h="432">
                    <a:moveTo>
                      <a:pt x="445" y="316"/>
                    </a:moveTo>
                    <a:cubicBezTo>
                      <a:pt x="370" y="392"/>
                      <a:pt x="224" y="432"/>
                      <a:pt x="129" y="386"/>
                    </a:cubicBezTo>
                    <a:cubicBezTo>
                      <a:pt x="114" y="379"/>
                      <a:pt x="100" y="369"/>
                      <a:pt x="88" y="357"/>
                    </a:cubicBezTo>
                    <a:cubicBezTo>
                      <a:pt x="0" y="269"/>
                      <a:pt x="41" y="87"/>
                      <a:pt x="128" y="0"/>
                    </a:cubicBezTo>
                    <a:cubicBezTo>
                      <a:pt x="182" y="54"/>
                      <a:pt x="182" y="54"/>
                      <a:pt x="182" y="54"/>
                    </a:cubicBezTo>
                    <a:lnTo>
                      <a:pt x="445" y="316"/>
                    </a:lnTo>
                    <a:close/>
                  </a:path>
                </a:pathLst>
              </a:custGeom>
              <a:solidFill>
                <a:srgbClr val="B257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0"/>
              <p:cNvSpPr>
                <a:spLocks/>
              </p:cNvSpPr>
              <p:nvPr/>
            </p:nvSpPr>
            <p:spPr bwMode="auto">
              <a:xfrm>
                <a:off x="4954588" y="3803650"/>
                <a:ext cx="290513" cy="620713"/>
              </a:xfrm>
              <a:custGeom>
                <a:avLst/>
                <a:gdLst>
                  <a:gd name="T0" fmla="*/ 130 w 182"/>
                  <a:gd name="T1" fmla="*/ 137 h 386"/>
                  <a:gd name="T2" fmla="*/ 129 w 182"/>
                  <a:gd name="T3" fmla="*/ 386 h 386"/>
                  <a:gd name="T4" fmla="*/ 88 w 182"/>
                  <a:gd name="T5" fmla="*/ 357 h 386"/>
                  <a:gd name="T6" fmla="*/ 128 w 182"/>
                  <a:gd name="T7" fmla="*/ 0 h 386"/>
                  <a:gd name="T8" fmla="*/ 182 w 182"/>
                  <a:gd name="T9" fmla="*/ 54 h 386"/>
                  <a:gd name="T10" fmla="*/ 130 w 182"/>
                  <a:gd name="T11" fmla="*/ 137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386">
                    <a:moveTo>
                      <a:pt x="130" y="137"/>
                    </a:moveTo>
                    <a:cubicBezTo>
                      <a:pt x="130" y="137"/>
                      <a:pt x="63" y="268"/>
                      <a:pt x="129" y="386"/>
                    </a:cubicBezTo>
                    <a:cubicBezTo>
                      <a:pt x="114" y="379"/>
                      <a:pt x="100" y="369"/>
                      <a:pt x="88" y="357"/>
                    </a:cubicBezTo>
                    <a:cubicBezTo>
                      <a:pt x="0" y="269"/>
                      <a:pt x="41" y="87"/>
                      <a:pt x="128" y="0"/>
                    </a:cubicBezTo>
                    <a:cubicBezTo>
                      <a:pt x="182" y="54"/>
                      <a:pt x="182" y="54"/>
                      <a:pt x="182" y="54"/>
                    </a:cubicBezTo>
                    <a:lnTo>
                      <a:pt x="130" y="137"/>
                    </a:lnTo>
                    <a:close/>
                  </a:path>
                </a:pathLst>
              </a:custGeom>
              <a:solidFill>
                <a:srgbClr val="994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5086350" y="3730625"/>
                <a:ext cx="652463" cy="652463"/>
              </a:xfrm>
              <a:custGeom>
                <a:avLst/>
                <a:gdLst>
                  <a:gd name="T0" fmla="*/ 45 w 407"/>
                  <a:gd name="T1" fmla="*/ 45 h 406"/>
                  <a:gd name="T2" fmla="*/ 285 w 407"/>
                  <a:gd name="T3" fmla="*/ 121 h 406"/>
                  <a:gd name="T4" fmla="*/ 362 w 407"/>
                  <a:gd name="T5" fmla="*/ 361 h 406"/>
                  <a:gd name="T6" fmla="*/ 122 w 407"/>
                  <a:gd name="T7" fmla="*/ 285 h 406"/>
                  <a:gd name="T8" fmla="*/ 45 w 407"/>
                  <a:gd name="T9" fmla="*/ 4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06">
                    <a:moveTo>
                      <a:pt x="45" y="45"/>
                    </a:moveTo>
                    <a:cubicBezTo>
                      <a:pt x="90" y="0"/>
                      <a:pt x="198" y="34"/>
                      <a:pt x="285" y="121"/>
                    </a:cubicBezTo>
                    <a:cubicBezTo>
                      <a:pt x="372" y="209"/>
                      <a:pt x="407" y="316"/>
                      <a:pt x="362" y="361"/>
                    </a:cubicBezTo>
                    <a:cubicBezTo>
                      <a:pt x="317" y="406"/>
                      <a:pt x="209" y="372"/>
                      <a:pt x="122" y="285"/>
                    </a:cubicBezTo>
                    <a:cubicBezTo>
                      <a:pt x="35" y="197"/>
                      <a:pt x="0" y="90"/>
                      <a:pt x="45" y="45"/>
                    </a:cubicBezTo>
                    <a:close/>
                  </a:path>
                </a:pathLst>
              </a:custGeom>
              <a:solidFill>
                <a:srgbClr val="A3E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2"/>
              <p:cNvSpPr>
                <a:spLocks/>
              </p:cNvSpPr>
              <p:nvPr/>
            </p:nvSpPr>
            <p:spPr bwMode="auto">
              <a:xfrm>
                <a:off x="5270500" y="3916363"/>
                <a:ext cx="284163" cy="282575"/>
              </a:xfrm>
              <a:custGeom>
                <a:avLst/>
                <a:gdLst>
                  <a:gd name="T0" fmla="*/ 177 w 177"/>
                  <a:gd name="T1" fmla="*/ 176 h 176"/>
                  <a:gd name="T2" fmla="*/ 69 w 177"/>
                  <a:gd name="T3" fmla="*/ 108 h 176"/>
                  <a:gd name="T4" fmla="*/ 0 w 177"/>
                  <a:gd name="T5" fmla="*/ 0 h 176"/>
                  <a:gd name="T6" fmla="*/ 108 w 177"/>
                  <a:gd name="T7" fmla="*/ 68 h 176"/>
                  <a:gd name="T8" fmla="*/ 177 w 177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6">
                    <a:moveTo>
                      <a:pt x="177" y="176"/>
                    </a:moveTo>
                    <a:cubicBezTo>
                      <a:pt x="154" y="170"/>
                      <a:pt x="113" y="152"/>
                      <a:pt x="69" y="108"/>
                    </a:cubicBezTo>
                    <a:cubicBezTo>
                      <a:pt x="25" y="64"/>
                      <a:pt x="6" y="23"/>
                      <a:pt x="0" y="0"/>
                    </a:cubicBezTo>
                    <a:cubicBezTo>
                      <a:pt x="23" y="6"/>
                      <a:pt x="64" y="24"/>
                      <a:pt x="108" y="68"/>
                    </a:cubicBezTo>
                    <a:cubicBezTo>
                      <a:pt x="152" y="112"/>
                      <a:pt x="171" y="153"/>
                      <a:pt x="177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5530850" y="4179888"/>
                <a:ext cx="42863" cy="36513"/>
              </a:xfrm>
              <a:custGeom>
                <a:avLst/>
                <a:gdLst>
                  <a:gd name="T0" fmla="*/ 15 w 27"/>
                  <a:gd name="T1" fmla="*/ 23 h 23"/>
                  <a:gd name="T2" fmla="*/ 7 w 27"/>
                  <a:gd name="T3" fmla="*/ 4 h 23"/>
                  <a:gd name="T4" fmla="*/ 21 w 27"/>
                  <a:gd name="T5" fmla="*/ 3 h 23"/>
                  <a:gd name="T6" fmla="*/ 26 w 27"/>
                  <a:gd name="T7" fmla="*/ 15 h 23"/>
                  <a:gd name="T8" fmla="*/ 15 w 2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15" y="23"/>
                    </a:moveTo>
                    <a:cubicBezTo>
                      <a:pt x="5" y="23"/>
                      <a:pt x="0" y="11"/>
                      <a:pt x="7" y="4"/>
                    </a:cubicBezTo>
                    <a:cubicBezTo>
                      <a:pt x="11" y="1"/>
                      <a:pt x="16" y="0"/>
                      <a:pt x="21" y="3"/>
                    </a:cubicBezTo>
                    <a:cubicBezTo>
                      <a:pt x="24" y="5"/>
                      <a:pt x="27" y="10"/>
                      <a:pt x="26" y="15"/>
                    </a:cubicBezTo>
                    <a:cubicBezTo>
                      <a:pt x="25" y="20"/>
                      <a:pt x="20" y="23"/>
                      <a:pt x="15" y="23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74"/>
              <p:cNvSpPr>
                <a:spLocks noEditPoints="1"/>
              </p:cNvSpPr>
              <p:nvPr/>
            </p:nvSpPr>
            <p:spPr bwMode="auto">
              <a:xfrm>
                <a:off x="5267325" y="3946525"/>
                <a:ext cx="258763" cy="252413"/>
              </a:xfrm>
              <a:custGeom>
                <a:avLst/>
                <a:gdLst>
                  <a:gd name="T0" fmla="*/ 144 w 161"/>
                  <a:gd name="T1" fmla="*/ 156 h 157"/>
                  <a:gd name="T2" fmla="*/ 144 w 161"/>
                  <a:gd name="T3" fmla="*/ 156 h 157"/>
                  <a:gd name="T4" fmla="*/ 144 w 161"/>
                  <a:gd name="T5" fmla="*/ 136 h 157"/>
                  <a:gd name="T6" fmla="*/ 159 w 161"/>
                  <a:gd name="T7" fmla="*/ 148 h 157"/>
                  <a:gd name="T8" fmla="*/ 149 w 161"/>
                  <a:gd name="T9" fmla="*/ 157 h 157"/>
                  <a:gd name="T10" fmla="*/ 144 w 161"/>
                  <a:gd name="T11" fmla="*/ 156 h 157"/>
                  <a:gd name="T12" fmla="*/ 115 w 161"/>
                  <a:gd name="T13" fmla="*/ 139 h 157"/>
                  <a:gd name="T14" fmla="*/ 117 w 161"/>
                  <a:gd name="T15" fmla="*/ 120 h 157"/>
                  <a:gd name="T16" fmla="*/ 131 w 161"/>
                  <a:gd name="T17" fmla="*/ 132 h 157"/>
                  <a:gd name="T18" fmla="*/ 121 w 161"/>
                  <a:gd name="T19" fmla="*/ 141 h 157"/>
                  <a:gd name="T20" fmla="*/ 115 w 161"/>
                  <a:gd name="T21" fmla="*/ 139 h 157"/>
                  <a:gd name="T22" fmla="*/ 88 w 161"/>
                  <a:gd name="T23" fmla="*/ 119 h 157"/>
                  <a:gd name="T24" fmla="*/ 91 w 161"/>
                  <a:gd name="T25" fmla="*/ 100 h 157"/>
                  <a:gd name="T26" fmla="*/ 105 w 161"/>
                  <a:gd name="T27" fmla="*/ 113 h 157"/>
                  <a:gd name="T28" fmla="*/ 95 w 161"/>
                  <a:gd name="T29" fmla="*/ 121 h 157"/>
                  <a:gd name="T30" fmla="*/ 88 w 161"/>
                  <a:gd name="T31" fmla="*/ 119 h 157"/>
                  <a:gd name="T32" fmla="*/ 63 w 161"/>
                  <a:gd name="T33" fmla="*/ 96 h 157"/>
                  <a:gd name="T34" fmla="*/ 63 w 161"/>
                  <a:gd name="T35" fmla="*/ 96 h 157"/>
                  <a:gd name="T36" fmla="*/ 68 w 161"/>
                  <a:gd name="T37" fmla="*/ 78 h 157"/>
                  <a:gd name="T38" fmla="*/ 81 w 161"/>
                  <a:gd name="T39" fmla="*/ 92 h 157"/>
                  <a:gd name="T40" fmla="*/ 71 w 161"/>
                  <a:gd name="T41" fmla="*/ 100 h 157"/>
                  <a:gd name="T42" fmla="*/ 63 w 161"/>
                  <a:gd name="T43" fmla="*/ 96 h 157"/>
                  <a:gd name="T44" fmla="*/ 41 w 161"/>
                  <a:gd name="T45" fmla="*/ 72 h 157"/>
                  <a:gd name="T46" fmla="*/ 41 w 161"/>
                  <a:gd name="T47" fmla="*/ 72 h 157"/>
                  <a:gd name="T48" fmla="*/ 47 w 161"/>
                  <a:gd name="T49" fmla="*/ 54 h 157"/>
                  <a:gd name="T50" fmla="*/ 60 w 161"/>
                  <a:gd name="T51" fmla="*/ 68 h 157"/>
                  <a:gd name="T52" fmla="*/ 49 w 161"/>
                  <a:gd name="T53" fmla="*/ 76 h 157"/>
                  <a:gd name="T54" fmla="*/ 41 w 161"/>
                  <a:gd name="T55" fmla="*/ 72 h 157"/>
                  <a:gd name="T56" fmla="*/ 21 w 161"/>
                  <a:gd name="T57" fmla="*/ 45 h 157"/>
                  <a:gd name="T58" fmla="*/ 28 w 161"/>
                  <a:gd name="T59" fmla="*/ 28 h 157"/>
                  <a:gd name="T60" fmla="*/ 40 w 161"/>
                  <a:gd name="T61" fmla="*/ 42 h 157"/>
                  <a:gd name="T62" fmla="*/ 30 w 161"/>
                  <a:gd name="T63" fmla="*/ 50 h 157"/>
                  <a:gd name="T64" fmla="*/ 21 w 161"/>
                  <a:gd name="T65" fmla="*/ 45 h 157"/>
                  <a:gd name="T66" fmla="*/ 4 w 161"/>
                  <a:gd name="T67" fmla="*/ 16 h 157"/>
                  <a:gd name="T68" fmla="*/ 4 w 161"/>
                  <a:gd name="T69" fmla="*/ 16 h 157"/>
                  <a:gd name="T70" fmla="*/ 13 w 161"/>
                  <a:gd name="T71" fmla="*/ 0 h 157"/>
                  <a:gd name="T72" fmla="*/ 24 w 161"/>
                  <a:gd name="T73" fmla="*/ 15 h 157"/>
                  <a:gd name="T74" fmla="*/ 14 w 161"/>
                  <a:gd name="T75" fmla="*/ 22 h 157"/>
                  <a:gd name="T76" fmla="*/ 4 w 161"/>
                  <a:gd name="T77" fmla="*/ 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" h="157">
                    <a:moveTo>
                      <a:pt x="144" y="156"/>
                    </a:moveTo>
                    <a:cubicBezTo>
                      <a:pt x="144" y="156"/>
                      <a:pt x="144" y="156"/>
                      <a:pt x="144" y="156"/>
                    </a:cubicBezTo>
                    <a:cubicBezTo>
                      <a:pt x="136" y="152"/>
                      <a:pt x="136" y="140"/>
                      <a:pt x="144" y="136"/>
                    </a:cubicBezTo>
                    <a:cubicBezTo>
                      <a:pt x="152" y="132"/>
                      <a:pt x="161" y="139"/>
                      <a:pt x="159" y="148"/>
                    </a:cubicBezTo>
                    <a:cubicBezTo>
                      <a:pt x="158" y="153"/>
                      <a:pt x="154" y="157"/>
                      <a:pt x="149" y="157"/>
                    </a:cubicBezTo>
                    <a:cubicBezTo>
                      <a:pt x="147" y="157"/>
                      <a:pt x="145" y="157"/>
                      <a:pt x="144" y="156"/>
                    </a:cubicBezTo>
                    <a:close/>
                    <a:moveTo>
                      <a:pt x="115" y="139"/>
                    </a:moveTo>
                    <a:cubicBezTo>
                      <a:pt x="107" y="134"/>
                      <a:pt x="109" y="123"/>
                      <a:pt x="117" y="120"/>
                    </a:cubicBezTo>
                    <a:cubicBezTo>
                      <a:pt x="125" y="116"/>
                      <a:pt x="133" y="124"/>
                      <a:pt x="131" y="132"/>
                    </a:cubicBezTo>
                    <a:cubicBezTo>
                      <a:pt x="130" y="137"/>
                      <a:pt x="126" y="141"/>
                      <a:pt x="121" y="141"/>
                    </a:cubicBezTo>
                    <a:cubicBezTo>
                      <a:pt x="119" y="141"/>
                      <a:pt x="116" y="140"/>
                      <a:pt x="115" y="139"/>
                    </a:cubicBezTo>
                    <a:close/>
                    <a:moveTo>
                      <a:pt x="88" y="119"/>
                    </a:moveTo>
                    <a:cubicBezTo>
                      <a:pt x="81" y="113"/>
                      <a:pt x="83" y="103"/>
                      <a:pt x="91" y="100"/>
                    </a:cubicBezTo>
                    <a:cubicBezTo>
                      <a:pt x="99" y="98"/>
                      <a:pt x="107" y="105"/>
                      <a:pt x="105" y="113"/>
                    </a:cubicBezTo>
                    <a:cubicBezTo>
                      <a:pt x="104" y="118"/>
                      <a:pt x="100" y="121"/>
                      <a:pt x="95" y="121"/>
                    </a:cubicBezTo>
                    <a:cubicBezTo>
                      <a:pt x="92" y="121"/>
                      <a:pt x="90" y="121"/>
                      <a:pt x="88" y="119"/>
                    </a:cubicBezTo>
                    <a:close/>
                    <a:moveTo>
                      <a:pt x="63" y="96"/>
                    </a:moveTo>
                    <a:cubicBezTo>
                      <a:pt x="63" y="96"/>
                      <a:pt x="63" y="96"/>
                      <a:pt x="63" y="96"/>
                    </a:cubicBezTo>
                    <a:cubicBezTo>
                      <a:pt x="57" y="90"/>
                      <a:pt x="60" y="80"/>
                      <a:pt x="68" y="78"/>
                    </a:cubicBezTo>
                    <a:cubicBezTo>
                      <a:pt x="76" y="76"/>
                      <a:pt x="84" y="84"/>
                      <a:pt x="81" y="92"/>
                    </a:cubicBezTo>
                    <a:cubicBezTo>
                      <a:pt x="80" y="96"/>
                      <a:pt x="76" y="100"/>
                      <a:pt x="71" y="100"/>
                    </a:cubicBezTo>
                    <a:cubicBezTo>
                      <a:pt x="68" y="100"/>
                      <a:pt x="65" y="98"/>
                      <a:pt x="63" y="96"/>
                    </a:cubicBezTo>
                    <a:close/>
                    <a:moveTo>
                      <a:pt x="41" y="72"/>
                    </a:moveTo>
                    <a:cubicBezTo>
                      <a:pt x="41" y="72"/>
                      <a:pt x="41" y="72"/>
                      <a:pt x="41" y="72"/>
                    </a:cubicBezTo>
                    <a:cubicBezTo>
                      <a:pt x="35" y="66"/>
                      <a:pt x="39" y="56"/>
                      <a:pt x="47" y="54"/>
                    </a:cubicBezTo>
                    <a:cubicBezTo>
                      <a:pt x="55" y="52"/>
                      <a:pt x="62" y="60"/>
                      <a:pt x="60" y="68"/>
                    </a:cubicBezTo>
                    <a:cubicBezTo>
                      <a:pt x="58" y="73"/>
                      <a:pt x="54" y="76"/>
                      <a:pt x="49" y="76"/>
                    </a:cubicBezTo>
                    <a:cubicBezTo>
                      <a:pt x="46" y="76"/>
                      <a:pt x="43" y="74"/>
                      <a:pt x="41" y="72"/>
                    </a:cubicBezTo>
                    <a:close/>
                    <a:moveTo>
                      <a:pt x="21" y="45"/>
                    </a:moveTo>
                    <a:cubicBezTo>
                      <a:pt x="16" y="38"/>
                      <a:pt x="20" y="29"/>
                      <a:pt x="28" y="28"/>
                    </a:cubicBezTo>
                    <a:cubicBezTo>
                      <a:pt x="36" y="27"/>
                      <a:pt x="42" y="34"/>
                      <a:pt x="40" y="42"/>
                    </a:cubicBezTo>
                    <a:cubicBezTo>
                      <a:pt x="39" y="47"/>
                      <a:pt x="35" y="50"/>
                      <a:pt x="30" y="50"/>
                    </a:cubicBezTo>
                    <a:cubicBezTo>
                      <a:pt x="26" y="50"/>
                      <a:pt x="23" y="48"/>
                      <a:pt x="21" y="45"/>
                    </a:cubicBezTo>
                    <a:close/>
                    <a:moveTo>
                      <a:pt x="4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0" y="9"/>
                      <a:pt x="5" y="0"/>
                      <a:pt x="13" y="0"/>
                    </a:cubicBezTo>
                    <a:cubicBezTo>
                      <a:pt x="21" y="0"/>
                      <a:pt x="26" y="7"/>
                      <a:pt x="24" y="15"/>
                    </a:cubicBezTo>
                    <a:cubicBezTo>
                      <a:pt x="22" y="19"/>
                      <a:pt x="18" y="22"/>
                      <a:pt x="14" y="22"/>
                    </a:cubicBezTo>
                    <a:cubicBezTo>
                      <a:pt x="9" y="22"/>
                      <a:pt x="6" y="19"/>
                      <a:pt x="4" y="16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75"/>
              <p:cNvSpPr>
                <a:spLocks/>
              </p:cNvSpPr>
              <p:nvPr/>
            </p:nvSpPr>
            <p:spPr bwMode="auto">
              <a:xfrm>
                <a:off x="5251450" y="3892550"/>
                <a:ext cx="39688" cy="41275"/>
              </a:xfrm>
              <a:custGeom>
                <a:avLst/>
                <a:gdLst>
                  <a:gd name="T0" fmla="*/ 12 w 25"/>
                  <a:gd name="T1" fmla="*/ 26 h 26"/>
                  <a:gd name="T2" fmla="*/ 2 w 25"/>
                  <a:gd name="T3" fmla="*/ 18 h 26"/>
                  <a:gd name="T4" fmla="*/ 6 w 25"/>
                  <a:gd name="T5" fmla="*/ 6 h 26"/>
                  <a:gd name="T6" fmla="*/ 23 w 25"/>
                  <a:gd name="T7" fmla="*/ 17 h 26"/>
                  <a:gd name="T8" fmla="*/ 12 w 2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cubicBezTo>
                      <a:pt x="7" y="26"/>
                      <a:pt x="3" y="22"/>
                      <a:pt x="2" y="18"/>
                    </a:cubicBezTo>
                    <a:cubicBezTo>
                      <a:pt x="0" y="13"/>
                      <a:pt x="2" y="8"/>
                      <a:pt x="6" y="6"/>
                    </a:cubicBezTo>
                    <a:cubicBezTo>
                      <a:pt x="14" y="0"/>
                      <a:pt x="25" y="8"/>
                      <a:pt x="23" y="17"/>
                    </a:cubicBezTo>
                    <a:cubicBezTo>
                      <a:pt x="22" y="22"/>
                      <a:pt x="17" y="26"/>
                      <a:pt x="12" y="26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76"/>
              <p:cNvSpPr>
                <a:spLocks noEditPoints="1"/>
              </p:cNvSpPr>
              <p:nvPr/>
            </p:nvSpPr>
            <p:spPr bwMode="auto">
              <a:xfrm>
                <a:off x="5297488" y="3911600"/>
                <a:ext cx="260350" cy="257175"/>
              </a:xfrm>
              <a:custGeom>
                <a:avLst/>
                <a:gdLst>
                  <a:gd name="T0" fmla="*/ 139 w 162"/>
                  <a:gd name="T1" fmla="*/ 154 h 160"/>
                  <a:gd name="T2" fmla="*/ 144 w 162"/>
                  <a:gd name="T3" fmla="*/ 139 h 160"/>
                  <a:gd name="T4" fmla="*/ 158 w 162"/>
                  <a:gd name="T5" fmla="*/ 144 h 160"/>
                  <a:gd name="T6" fmla="*/ 158 w 162"/>
                  <a:gd name="T7" fmla="*/ 144 h 160"/>
                  <a:gd name="T8" fmla="*/ 148 w 162"/>
                  <a:gd name="T9" fmla="*/ 160 h 160"/>
                  <a:gd name="T10" fmla="*/ 139 w 162"/>
                  <a:gd name="T11" fmla="*/ 154 h 160"/>
                  <a:gd name="T12" fmla="*/ 123 w 162"/>
                  <a:gd name="T13" fmla="*/ 127 h 160"/>
                  <a:gd name="T14" fmla="*/ 131 w 162"/>
                  <a:gd name="T15" fmla="*/ 110 h 160"/>
                  <a:gd name="T16" fmla="*/ 143 w 162"/>
                  <a:gd name="T17" fmla="*/ 124 h 160"/>
                  <a:gd name="T18" fmla="*/ 132 w 162"/>
                  <a:gd name="T19" fmla="*/ 132 h 160"/>
                  <a:gd name="T20" fmla="*/ 123 w 162"/>
                  <a:gd name="T21" fmla="*/ 127 h 160"/>
                  <a:gd name="T22" fmla="*/ 105 w 162"/>
                  <a:gd name="T23" fmla="*/ 102 h 160"/>
                  <a:gd name="T24" fmla="*/ 106 w 162"/>
                  <a:gd name="T25" fmla="*/ 87 h 160"/>
                  <a:gd name="T26" fmla="*/ 121 w 162"/>
                  <a:gd name="T27" fmla="*/ 88 h 160"/>
                  <a:gd name="T28" fmla="*/ 113 w 162"/>
                  <a:gd name="T29" fmla="*/ 106 h 160"/>
                  <a:gd name="T30" fmla="*/ 105 w 162"/>
                  <a:gd name="T31" fmla="*/ 102 h 160"/>
                  <a:gd name="T32" fmla="*/ 83 w 162"/>
                  <a:gd name="T33" fmla="*/ 79 h 160"/>
                  <a:gd name="T34" fmla="*/ 83 w 162"/>
                  <a:gd name="T35" fmla="*/ 64 h 160"/>
                  <a:gd name="T36" fmla="*/ 99 w 162"/>
                  <a:gd name="T37" fmla="*/ 64 h 160"/>
                  <a:gd name="T38" fmla="*/ 99 w 162"/>
                  <a:gd name="T39" fmla="*/ 64 h 160"/>
                  <a:gd name="T40" fmla="*/ 91 w 162"/>
                  <a:gd name="T41" fmla="*/ 82 h 160"/>
                  <a:gd name="T42" fmla="*/ 83 w 162"/>
                  <a:gd name="T43" fmla="*/ 79 h 160"/>
                  <a:gd name="T44" fmla="*/ 60 w 162"/>
                  <a:gd name="T45" fmla="*/ 58 h 160"/>
                  <a:gd name="T46" fmla="*/ 64 w 162"/>
                  <a:gd name="T47" fmla="*/ 39 h 160"/>
                  <a:gd name="T48" fmla="*/ 78 w 162"/>
                  <a:gd name="T49" fmla="*/ 52 h 160"/>
                  <a:gd name="T50" fmla="*/ 67 w 162"/>
                  <a:gd name="T51" fmla="*/ 60 h 160"/>
                  <a:gd name="T52" fmla="*/ 60 w 162"/>
                  <a:gd name="T53" fmla="*/ 58 h 160"/>
                  <a:gd name="T54" fmla="*/ 35 w 162"/>
                  <a:gd name="T55" fmla="*/ 39 h 160"/>
                  <a:gd name="T56" fmla="*/ 37 w 162"/>
                  <a:gd name="T57" fmla="*/ 20 h 160"/>
                  <a:gd name="T58" fmla="*/ 52 w 162"/>
                  <a:gd name="T59" fmla="*/ 33 h 160"/>
                  <a:gd name="T60" fmla="*/ 41 w 162"/>
                  <a:gd name="T61" fmla="*/ 41 h 160"/>
                  <a:gd name="T62" fmla="*/ 35 w 162"/>
                  <a:gd name="T63" fmla="*/ 39 h 160"/>
                  <a:gd name="T64" fmla="*/ 9 w 162"/>
                  <a:gd name="T65" fmla="*/ 24 h 160"/>
                  <a:gd name="T66" fmla="*/ 9 w 162"/>
                  <a:gd name="T67" fmla="*/ 4 h 160"/>
                  <a:gd name="T68" fmla="*/ 24 w 162"/>
                  <a:gd name="T69" fmla="*/ 16 h 160"/>
                  <a:gd name="T70" fmla="*/ 13 w 162"/>
                  <a:gd name="T71" fmla="*/ 25 h 160"/>
                  <a:gd name="T72" fmla="*/ 9 w 162"/>
                  <a:gd name="T73" fmla="*/ 2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60">
                    <a:moveTo>
                      <a:pt x="139" y="154"/>
                    </a:moveTo>
                    <a:cubicBezTo>
                      <a:pt x="136" y="149"/>
                      <a:pt x="138" y="142"/>
                      <a:pt x="144" y="139"/>
                    </a:cubicBezTo>
                    <a:cubicBezTo>
                      <a:pt x="149" y="137"/>
                      <a:pt x="156" y="139"/>
                      <a:pt x="158" y="144"/>
                    </a:cubicBezTo>
                    <a:cubicBezTo>
                      <a:pt x="158" y="144"/>
                      <a:pt x="158" y="144"/>
                      <a:pt x="158" y="144"/>
                    </a:cubicBezTo>
                    <a:cubicBezTo>
                      <a:pt x="162" y="151"/>
                      <a:pt x="156" y="160"/>
                      <a:pt x="148" y="160"/>
                    </a:cubicBezTo>
                    <a:cubicBezTo>
                      <a:pt x="144" y="160"/>
                      <a:pt x="140" y="158"/>
                      <a:pt x="139" y="154"/>
                    </a:cubicBezTo>
                    <a:close/>
                    <a:moveTo>
                      <a:pt x="123" y="127"/>
                    </a:moveTo>
                    <a:cubicBezTo>
                      <a:pt x="119" y="121"/>
                      <a:pt x="123" y="111"/>
                      <a:pt x="131" y="110"/>
                    </a:cubicBezTo>
                    <a:cubicBezTo>
                      <a:pt x="139" y="109"/>
                      <a:pt x="145" y="117"/>
                      <a:pt x="143" y="124"/>
                    </a:cubicBezTo>
                    <a:cubicBezTo>
                      <a:pt x="141" y="129"/>
                      <a:pt x="137" y="132"/>
                      <a:pt x="132" y="132"/>
                    </a:cubicBezTo>
                    <a:cubicBezTo>
                      <a:pt x="129" y="132"/>
                      <a:pt x="125" y="130"/>
                      <a:pt x="123" y="127"/>
                    </a:cubicBezTo>
                    <a:close/>
                    <a:moveTo>
                      <a:pt x="105" y="102"/>
                    </a:moveTo>
                    <a:cubicBezTo>
                      <a:pt x="101" y="98"/>
                      <a:pt x="101" y="91"/>
                      <a:pt x="106" y="87"/>
                    </a:cubicBezTo>
                    <a:cubicBezTo>
                      <a:pt x="111" y="83"/>
                      <a:pt x="118" y="84"/>
                      <a:pt x="121" y="88"/>
                    </a:cubicBezTo>
                    <a:cubicBezTo>
                      <a:pt x="128" y="95"/>
                      <a:pt x="122" y="106"/>
                      <a:pt x="113" y="106"/>
                    </a:cubicBezTo>
                    <a:cubicBezTo>
                      <a:pt x="110" y="106"/>
                      <a:pt x="107" y="105"/>
                      <a:pt x="105" y="102"/>
                    </a:cubicBezTo>
                    <a:close/>
                    <a:moveTo>
                      <a:pt x="83" y="79"/>
                    </a:moveTo>
                    <a:cubicBezTo>
                      <a:pt x="79" y="75"/>
                      <a:pt x="79" y="68"/>
                      <a:pt x="83" y="64"/>
                    </a:cubicBezTo>
                    <a:cubicBezTo>
                      <a:pt x="88" y="59"/>
                      <a:pt x="95" y="59"/>
                      <a:pt x="99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106" y="70"/>
                      <a:pt x="101" y="82"/>
                      <a:pt x="91" y="82"/>
                    </a:cubicBezTo>
                    <a:cubicBezTo>
                      <a:pt x="88" y="82"/>
                      <a:pt x="85" y="81"/>
                      <a:pt x="83" y="79"/>
                    </a:cubicBezTo>
                    <a:close/>
                    <a:moveTo>
                      <a:pt x="60" y="58"/>
                    </a:moveTo>
                    <a:cubicBezTo>
                      <a:pt x="54" y="52"/>
                      <a:pt x="56" y="42"/>
                      <a:pt x="64" y="39"/>
                    </a:cubicBezTo>
                    <a:cubicBezTo>
                      <a:pt x="72" y="36"/>
                      <a:pt x="80" y="44"/>
                      <a:pt x="78" y="52"/>
                    </a:cubicBezTo>
                    <a:cubicBezTo>
                      <a:pt x="77" y="57"/>
                      <a:pt x="72" y="60"/>
                      <a:pt x="67" y="60"/>
                    </a:cubicBezTo>
                    <a:cubicBezTo>
                      <a:pt x="65" y="60"/>
                      <a:pt x="62" y="60"/>
                      <a:pt x="60" y="58"/>
                    </a:cubicBezTo>
                    <a:close/>
                    <a:moveTo>
                      <a:pt x="35" y="39"/>
                    </a:moveTo>
                    <a:cubicBezTo>
                      <a:pt x="28" y="34"/>
                      <a:pt x="29" y="23"/>
                      <a:pt x="37" y="20"/>
                    </a:cubicBezTo>
                    <a:cubicBezTo>
                      <a:pt x="45" y="17"/>
                      <a:pt x="54" y="24"/>
                      <a:pt x="52" y="33"/>
                    </a:cubicBezTo>
                    <a:cubicBezTo>
                      <a:pt x="51" y="38"/>
                      <a:pt x="46" y="41"/>
                      <a:pt x="41" y="41"/>
                    </a:cubicBezTo>
                    <a:cubicBezTo>
                      <a:pt x="39" y="41"/>
                      <a:pt x="37" y="40"/>
                      <a:pt x="35" y="39"/>
                    </a:cubicBezTo>
                    <a:close/>
                    <a:moveTo>
                      <a:pt x="9" y="24"/>
                    </a:moveTo>
                    <a:cubicBezTo>
                      <a:pt x="0" y="20"/>
                      <a:pt x="0" y="8"/>
                      <a:pt x="9" y="4"/>
                    </a:cubicBezTo>
                    <a:cubicBezTo>
                      <a:pt x="17" y="0"/>
                      <a:pt x="26" y="8"/>
                      <a:pt x="24" y="16"/>
                    </a:cubicBezTo>
                    <a:cubicBezTo>
                      <a:pt x="23" y="21"/>
                      <a:pt x="18" y="25"/>
                      <a:pt x="13" y="25"/>
                    </a:cubicBezTo>
                    <a:cubicBezTo>
                      <a:pt x="12" y="25"/>
                      <a:pt x="10" y="25"/>
                      <a:pt x="9" y="2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4785372" y="3861850"/>
              <a:ext cx="1257832" cy="905566"/>
              <a:chOff x="2867025" y="3579813"/>
              <a:chExt cx="1082675" cy="779463"/>
            </a:xfrm>
          </p:grpSpPr>
          <p:sp>
            <p:nvSpPr>
              <p:cNvPr id="88" name="Freeform 77"/>
              <p:cNvSpPr>
                <a:spLocks noEditPoints="1"/>
              </p:cNvSpPr>
              <p:nvPr/>
            </p:nvSpPr>
            <p:spPr bwMode="auto">
              <a:xfrm>
                <a:off x="2900363" y="3729038"/>
                <a:ext cx="1046163" cy="630238"/>
              </a:xfrm>
              <a:custGeom>
                <a:avLst/>
                <a:gdLst>
                  <a:gd name="T0" fmla="*/ 646 w 653"/>
                  <a:gd name="T1" fmla="*/ 122 h 392"/>
                  <a:gd name="T2" fmla="*/ 643 w 653"/>
                  <a:gd name="T3" fmla="*/ 111 h 392"/>
                  <a:gd name="T4" fmla="*/ 608 w 653"/>
                  <a:gd name="T5" fmla="*/ 0 h 392"/>
                  <a:gd name="T6" fmla="*/ 0 w 653"/>
                  <a:gd name="T7" fmla="*/ 222 h 392"/>
                  <a:gd name="T8" fmla="*/ 35 w 653"/>
                  <a:gd name="T9" fmla="*/ 335 h 392"/>
                  <a:gd name="T10" fmla="*/ 38 w 653"/>
                  <a:gd name="T11" fmla="*/ 344 h 392"/>
                  <a:gd name="T12" fmla="*/ 535 w 653"/>
                  <a:gd name="T13" fmla="*/ 258 h 392"/>
                  <a:gd name="T14" fmla="*/ 647 w 653"/>
                  <a:gd name="T15" fmla="*/ 124 h 392"/>
                  <a:gd name="T16" fmla="*/ 647 w 653"/>
                  <a:gd name="T17" fmla="*/ 124 h 392"/>
                  <a:gd name="T18" fmla="*/ 646 w 653"/>
                  <a:gd name="T19" fmla="*/ 122 h 392"/>
                  <a:gd name="T20" fmla="*/ 646 w 653"/>
                  <a:gd name="T21" fmla="*/ 122 h 392"/>
                  <a:gd name="T22" fmla="*/ 646 w 653"/>
                  <a:gd name="T23" fmla="*/ 12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3" h="392">
                    <a:moveTo>
                      <a:pt x="646" y="122"/>
                    </a:moveTo>
                    <a:cubicBezTo>
                      <a:pt x="645" y="118"/>
                      <a:pt x="644" y="114"/>
                      <a:pt x="643" y="111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35" y="335"/>
                      <a:pt x="35" y="335"/>
                      <a:pt x="35" y="335"/>
                    </a:cubicBezTo>
                    <a:cubicBezTo>
                      <a:pt x="36" y="338"/>
                      <a:pt x="37" y="341"/>
                      <a:pt x="38" y="344"/>
                    </a:cubicBezTo>
                    <a:cubicBezTo>
                      <a:pt x="61" y="392"/>
                      <a:pt x="379" y="332"/>
                      <a:pt x="535" y="258"/>
                    </a:cubicBezTo>
                    <a:cubicBezTo>
                      <a:pt x="629" y="213"/>
                      <a:pt x="653" y="162"/>
                      <a:pt x="647" y="124"/>
                    </a:cubicBezTo>
                    <a:cubicBezTo>
                      <a:pt x="647" y="124"/>
                      <a:pt x="647" y="124"/>
                      <a:pt x="647" y="124"/>
                    </a:cubicBezTo>
                    <a:lnTo>
                      <a:pt x="646" y="122"/>
                    </a:lnTo>
                    <a:close/>
                    <a:moveTo>
                      <a:pt x="646" y="122"/>
                    </a:moveTo>
                    <a:cubicBezTo>
                      <a:pt x="646" y="122"/>
                      <a:pt x="646" y="122"/>
                      <a:pt x="646" y="122"/>
                    </a:cubicBezTo>
                  </a:path>
                </a:pathLst>
              </a:custGeom>
              <a:solidFill>
                <a:srgbClr val="ED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78"/>
              <p:cNvSpPr>
                <a:spLocks noEditPoints="1"/>
              </p:cNvSpPr>
              <p:nvPr/>
            </p:nvSpPr>
            <p:spPr bwMode="auto">
              <a:xfrm>
                <a:off x="2914650" y="3776663"/>
                <a:ext cx="1012825" cy="517525"/>
              </a:xfrm>
              <a:custGeom>
                <a:avLst/>
                <a:gdLst>
                  <a:gd name="T0" fmla="*/ 16 w 632"/>
                  <a:gd name="T1" fmla="*/ 272 h 322"/>
                  <a:gd name="T2" fmla="*/ 17 w 632"/>
                  <a:gd name="T3" fmla="*/ 274 h 322"/>
                  <a:gd name="T4" fmla="*/ 513 w 632"/>
                  <a:gd name="T5" fmla="*/ 188 h 322"/>
                  <a:gd name="T6" fmla="*/ 625 w 632"/>
                  <a:gd name="T7" fmla="*/ 55 h 322"/>
                  <a:gd name="T8" fmla="*/ 625 w 632"/>
                  <a:gd name="T9" fmla="*/ 54 h 322"/>
                  <a:gd name="T10" fmla="*/ 608 w 632"/>
                  <a:gd name="T11" fmla="*/ 0 h 322"/>
                  <a:gd name="T12" fmla="*/ 0 w 632"/>
                  <a:gd name="T13" fmla="*/ 222 h 322"/>
                  <a:gd name="T14" fmla="*/ 16 w 632"/>
                  <a:gd name="T15" fmla="*/ 272 h 322"/>
                  <a:gd name="T16" fmla="*/ 16 w 632"/>
                  <a:gd name="T17" fmla="*/ 272 h 322"/>
                  <a:gd name="T18" fmla="*/ 16 w 632"/>
                  <a:gd name="T19" fmla="*/ 27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2" h="322">
                    <a:moveTo>
                      <a:pt x="16" y="272"/>
                    </a:moveTo>
                    <a:cubicBezTo>
                      <a:pt x="16" y="272"/>
                      <a:pt x="16" y="273"/>
                      <a:pt x="17" y="274"/>
                    </a:cubicBezTo>
                    <a:cubicBezTo>
                      <a:pt x="40" y="322"/>
                      <a:pt x="357" y="262"/>
                      <a:pt x="513" y="188"/>
                    </a:cubicBezTo>
                    <a:cubicBezTo>
                      <a:pt x="608" y="143"/>
                      <a:pt x="632" y="92"/>
                      <a:pt x="625" y="55"/>
                    </a:cubicBezTo>
                    <a:cubicBezTo>
                      <a:pt x="625" y="54"/>
                      <a:pt x="625" y="54"/>
                      <a:pt x="625" y="54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0" y="222"/>
                      <a:pt x="0" y="222"/>
                      <a:pt x="0" y="222"/>
                    </a:cubicBezTo>
                    <a:lnTo>
                      <a:pt x="16" y="272"/>
                    </a:lnTo>
                    <a:close/>
                    <a:moveTo>
                      <a:pt x="16" y="272"/>
                    </a:moveTo>
                    <a:cubicBezTo>
                      <a:pt x="16" y="272"/>
                      <a:pt x="16" y="272"/>
                      <a:pt x="16" y="272"/>
                    </a:cubicBezTo>
                  </a:path>
                </a:pathLst>
              </a:custGeom>
              <a:solidFill>
                <a:srgbClr val="D36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79"/>
              <p:cNvSpPr>
                <a:spLocks noEditPoints="1"/>
              </p:cNvSpPr>
              <p:nvPr/>
            </p:nvSpPr>
            <p:spPr bwMode="auto">
              <a:xfrm>
                <a:off x="2900363" y="3729038"/>
                <a:ext cx="1012825" cy="517525"/>
              </a:xfrm>
              <a:custGeom>
                <a:avLst/>
                <a:gdLst>
                  <a:gd name="T0" fmla="*/ 16 w 632"/>
                  <a:gd name="T1" fmla="*/ 272 h 322"/>
                  <a:gd name="T2" fmla="*/ 17 w 632"/>
                  <a:gd name="T3" fmla="*/ 274 h 322"/>
                  <a:gd name="T4" fmla="*/ 514 w 632"/>
                  <a:gd name="T5" fmla="*/ 188 h 322"/>
                  <a:gd name="T6" fmla="*/ 625 w 632"/>
                  <a:gd name="T7" fmla="*/ 55 h 322"/>
                  <a:gd name="T8" fmla="*/ 625 w 632"/>
                  <a:gd name="T9" fmla="*/ 54 h 322"/>
                  <a:gd name="T10" fmla="*/ 608 w 632"/>
                  <a:gd name="T11" fmla="*/ 0 h 322"/>
                  <a:gd name="T12" fmla="*/ 0 w 632"/>
                  <a:gd name="T13" fmla="*/ 222 h 322"/>
                  <a:gd name="T14" fmla="*/ 16 w 632"/>
                  <a:gd name="T15" fmla="*/ 272 h 322"/>
                  <a:gd name="T16" fmla="*/ 16 w 632"/>
                  <a:gd name="T17" fmla="*/ 272 h 322"/>
                  <a:gd name="T18" fmla="*/ 16 w 632"/>
                  <a:gd name="T19" fmla="*/ 27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2" h="322">
                    <a:moveTo>
                      <a:pt x="16" y="272"/>
                    </a:moveTo>
                    <a:cubicBezTo>
                      <a:pt x="16" y="273"/>
                      <a:pt x="16" y="273"/>
                      <a:pt x="17" y="274"/>
                    </a:cubicBezTo>
                    <a:cubicBezTo>
                      <a:pt x="40" y="322"/>
                      <a:pt x="357" y="262"/>
                      <a:pt x="514" y="188"/>
                    </a:cubicBezTo>
                    <a:cubicBezTo>
                      <a:pt x="608" y="143"/>
                      <a:pt x="632" y="92"/>
                      <a:pt x="625" y="55"/>
                    </a:cubicBezTo>
                    <a:cubicBezTo>
                      <a:pt x="625" y="54"/>
                      <a:pt x="625" y="54"/>
                      <a:pt x="625" y="54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0" y="222"/>
                      <a:pt x="0" y="222"/>
                      <a:pt x="0" y="222"/>
                    </a:cubicBezTo>
                    <a:lnTo>
                      <a:pt x="16" y="272"/>
                    </a:lnTo>
                    <a:close/>
                    <a:moveTo>
                      <a:pt x="16" y="272"/>
                    </a:moveTo>
                    <a:cubicBezTo>
                      <a:pt x="16" y="272"/>
                      <a:pt x="16" y="272"/>
                      <a:pt x="16" y="272"/>
                    </a:cubicBezTo>
                  </a:path>
                </a:pathLst>
              </a:custGeom>
              <a:solidFill>
                <a:srgbClr val="ED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80"/>
              <p:cNvSpPr>
                <a:spLocks noEditPoints="1"/>
              </p:cNvSpPr>
              <p:nvPr/>
            </p:nvSpPr>
            <p:spPr bwMode="auto">
              <a:xfrm>
                <a:off x="2867025" y="3579813"/>
                <a:ext cx="1082675" cy="592138"/>
              </a:xfrm>
              <a:custGeom>
                <a:avLst/>
                <a:gdLst>
                  <a:gd name="T0" fmla="*/ 589 w 676"/>
                  <a:gd name="T1" fmla="*/ 50 h 368"/>
                  <a:gd name="T2" fmla="*/ 520 w 676"/>
                  <a:gd name="T3" fmla="*/ 234 h 368"/>
                  <a:gd name="T4" fmla="*/ 23 w 676"/>
                  <a:gd name="T5" fmla="*/ 320 h 368"/>
                  <a:gd name="T6" fmla="*/ 259 w 676"/>
                  <a:gd name="T7" fmla="*/ 188 h 368"/>
                  <a:gd name="T8" fmla="*/ 589 w 676"/>
                  <a:gd name="T9" fmla="*/ 50 h 368"/>
                  <a:gd name="T10" fmla="*/ 589 w 676"/>
                  <a:gd name="T11" fmla="*/ 50 h 368"/>
                  <a:gd name="T12" fmla="*/ 589 w 676"/>
                  <a:gd name="T13" fmla="*/ 5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368">
                    <a:moveTo>
                      <a:pt x="589" y="50"/>
                    </a:moveTo>
                    <a:cubicBezTo>
                      <a:pt x="639" y="68"/>
                      <a:pt x="676" y="159"/>
                      <a:pt x="520" y="234"/>
                    </a:cubicBezTo>
                    <a:cubicBezTo>
                      <a:pt x="363" y="308"/>
                      <a:pt x="46" y="368"/>
                      <a:pt x="23" y="320"/>
                    </a:cubicBezTo>
                    <a:cubicBezTo>
                      <a:pt x="0" y="272"/>
                      <a:pt x="102" y="263"/>
                      <a:pt x="259" y="188"/>
                    </a:cubicBezTo>
                    <a:cubicBezTo>
                      <a:pt x="415" y="114"/>
                      <a:pt x="450" y="0"/>
                      <a:pt x="589" y="50"/>
                    </a:cubicBezTo>
                    <a:close/>
                    <a:moveTo>
                      <a:pt x="589" y="50"/>
                    </a:moveTo>
                    <a:cubicBezTo>
                      <a:pt x="589" y="50"/>
                      <a:pt x="589" y="50"/>
                      <a:pt x="589" y="50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81"/>
              <p:cNvSpPr>
                <a:spLocks noEditPoints="1"/>
              </p:cNvSpPr>
              <p:nvPr/>
            </p:nvSpPr>
            <p:spPr bwMode="auto">
              <a:xfrm>
                <a:off x="2906713" y="3579813"/>
                <a:ext cx="954088" cy="511175"/>
              </a:xfrm>
              <a:custGeom>
                <a:avLst/>
                <a:gdLst>
                  <a:gd name="T0" fmla="*/ 564 w 595"/>
                  <a:gd name="T1" fmla="*/ 50 h 318"/>
                  <a:gd name="T2" fmla="*/ 234 w 595"/>
                  <a:gd name="T3" fmla="*/ 188 h 318"/>
                  <a:gd name="T4" fmla="*/ 0 w 595"/>
                  <a:gd name="T5" fmla="*/ 292 h 318"/>
                  <a:gd name="T6" fmla="*/ 483 w 595"/>
                  <a:gd name="T7" fmla="*/ 196 h 318"/>
                  <a:gd name="T8" fmla="*/ 595 w 595"/>
                  <a:gd name="T9" fmla="*/ 74 h 318"/>
                  <a:gd name="T10" fmla="*/ 564 w 595"/>
                  <a:gd name="T11" fmla="*/ 50 h 318"/>
                  <a:gd name="T12" fmla="*/ 564 w 595"/>
                  <a:gd name="T13" fmla="*/ 50 h 318"/>
                  <a:gd name="T14" fmla="*/ 564 w 595"/>
                  <a:gd name="T15" fmla="*/ 5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5" h="318">
                    <a:moveTo>
                      <a:pt x="564" y="50"/>
                    </a:moveTo>
                    <a:cubicBezTo>
                      <a:pt x="425" y="0"/>
                      <a:pt x="390" y="114"/>
                      <a:pt x="234" y="188"/>
                    </a:cubicBezTo>
                    <a:cubicBezTo>
                      <a:pt x="112" y="246"/>
                      <a:pt x="23" y="265"/>
                      <a:pt x="0" y="292"/>
                    </a:cubicBezTo>
                    <a:cubicBezTo>
                      <a:pt x="68" y="318"/>
                      <a:pt x="341" y="263"/>
                      <a:pt x="483" y="196"/>
                    </a:cubicBezTo>
                    <a:cubicBezTo>
                      <a:pt x="567" y="155"/>
                      <a:pt x="595" y="110"/>
                      <a:pt x="595" y="74"/>
                    </a:cubicBezTo>
                    <a:cubicBezTo>
                      <a:pt x="587" y="63"/>
                      <a:pt x="576" y="54"/>
                      <a:pt x="564" y="50"/>
                    </a:cubicBezTo>
                    <a:close/>
                    <a:moveTo>
                      <a:pt x="564" y="50"/>
                    </a:moveTo>
                    <a:cubicBezTo>
                      <a:pt x="564" y="50"/>
                      <a:pt x="564" y="50"/>
                      <a:pt x="564" y="50"/>
                    </a:cubicBezTo>
                  </a:path>
                </a:pathLst>
              </a:custGeom>
              <a:solidFill>
                <a:srgbClr val="CE2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82"/>
              <p:cNvSpPr>
                <a:spLocks noEditPoints="1"/>
              </p:cNvSpPr>
              <p:nvPr/>
            </p:nvSpPr>
            <p:spPr bwMode="auto">
              <a:xfrm>
                <a:off x="3481388" y="3784600"/>
                <a:ext cx="155575" cy="69850"/>
              </a:xfrm>
              <a:custGeom>
                <a:avLst/>
                <a:gdLst>
                  <a:gd name="T0" fmla="*/ 95 w 98"/>
                  <a:gd name="T1" fmla="*/ 8 h 44"/>
                  <a:gd name="T2" fmla="*/ 53 w 98"/>
                  <a:gd name="T3" fmla="*/ 36 h 44"/>
                  <a:gd name="T4" fmla="*/ 2 w 98"/>
                  <a:gd name="T5" fmla="*/ 37 h 44"/>
                  <a:gd name="T6" fmla="*/ 44 w 98"/>
                  <a:gd name="T7" fmla="*/ 8 h 44"/>
                  <a:gd name="T8" fmla="*/ 95 w 98"/>
                  <a:gd name="T9" fmla="*/ 8 h 44"/>
                  <a:gd name="T10" fmla="*/ 95 w 98"/>
                  <a:gd name="T11" fmla="*/ 8 h 44"/>
                  <a:gd name="T12" fmla="*/ 95 w 98"/>
                  <a:gd name="T13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44">
                    <a:moveTo>
                      <a:pt x="95" y="8"/>
                    </a:moveTo>
                    <a:cubicBezTo>
                      <a:pt x="98" y="16"/>
                      <a:pt x="79" y="28"/>
                      <a:pt x="53" y="36"/>
                    </a:cubicBezTo>
                    <a:cubicBezTo>
                      <a:pt x="27" y="44"/>
                      <a:pt x="5" y="44"/>
                      <a:pt x="2" y="37"/>
                    </a:cubicBezTo>
                    <a:cubicBezTo>
                      <a:pt x="0" y="29"/>
                      <a:pt x="19" y="16"/>
                      <a:pt x="44" y="8"/>
                    </a:cubicBezTo>
                    <a:cubicBezTo>
                      <a:pt x="70" y="0"/>
                      <a:pt x="93" y="0"/>
                      <a:pt x="95" y="8"/>
                    </a:cubicBezTo>
                    <a:close/>
                    <a:moveTo>
                      <a:pt x="95" y="8"/>
                    </a:moveTo>
                    <a:cubicBezTo>
                      <a:pt x="95" y="8"/>
                      <a:pt x="95" y="8"/>
                      <a:pt x="95" y="8"/>
                    </a:cubicBezTo>
                  </a:path>
                </a:pathLst>
              </a:custGeom>
              <a:solidFill>
                <a:srgbClr val="ED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83"/>
              <p:cNvSpPr>
                <a:spLocks noEditPoints="1"/>
              </p:cNvSpPr>
              <p:nvPr/>
            </p:nvSpPr>
            <p:spPr bwMode="auto">
              <a:xfrm>
                <a:off x="3519488" y="3800475"/>
                <a:ext cx="74613" cy="34925"/>
              </a:xfrm>
              <a:custGeom>
                <a:avLst/>
                <a:gdLst>
                  <a:gd name="T0" fmla="*/ 46 w 47"/>
                  <a:gd name="T1" fmla="*/ 4 h 22"/>
                  <a:gd name="T2" fmla="*/ 25 w 47"/>
                  <a:gd name="T3" fmla="*/ 18 h 22"/>
                  <a:gd name="T4" fmla="*/ 1 w 47"/>
                  <a:gd name="T5" fmla="*/ 18 h 22"/>
                  <a:gd name="T6" fmla="*/ 21 w 47"/>
                  <a:gd name="T7" fmla="*/ 4 h 22"/>
                  <a:gd name="T8" fmla="*/ 46 w 47"/>
                  <a:gd name="T9" fmla="*/ 4 h 22"/>
                  <a:gd name="T10" fmla="*/ 46 w 47"/>
                  <a:gd name="T11" fmla="*/ 4 h 22"/>
                  <a:gd name="T12" fmla="*/ 46 w 47"/>
                  <a:gd name="T1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2">
                    <a:moveTo>
                      <a:pt x="46" y="4"/>
                    </a:moveTo>
                    <a:cubicBezTo>
                      <a:pt x="47" y="8"/>
                      <a:pt x="38" y="14"/>
                      <a:pt x="25" y="18"/>
                    </a:cubicBezTo>
                    <a:cubicBezTo>
                      <a:pt x="13" y="22"/>
                      <a:pt x="2" y="22"/>
                      <a:pt x="1" y="18"/>
                    </a:cubicBezTo>
                    <a:cubicBezTo>
                      <a:pt x="0" y="14"/>
                      <a:pt x="9" y="8"/>
                      <a:pt x="21" y="4"/>
                    </a:cubicBezTo>
                    <a:cubicBezTo>
                      <a:pt x="34" y="0"/>
                      <a:pt x="45" y="0"/>
                      <a:pt x="46" y="4"/>
                    </a:cubicBezTo>
                    <a:close/>
                    <a:moveTo>
                      <a:pt x="46" y="4"/>
                    </a:moveTo>
                    <a:cubicBezTo>
                      <a:pt x="46" y="4"/>
                      <a:pt x="46" y="4"/>
                      <a:pt x="46" y="4"/>
                    </a:cubicBezTo>
                  </a:path>
                </a:pathLst>
              </a:custGeom>
              <a:solidFill>
                <a:srgbClr val="EF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84"/>
              <p:cNvSpPr>
                <a:spLocks noEditPoints="1"/>
              </p:cNvSpPr>
              <p:nvPr/>
            </p:nvSpPr>
            <p:spPr bwMode="auto">
              <a:xfrm>
                <a:off x="3227388" y="3949700"/>
                <a:ext cx="52388" cy="28575"/>
              </a:xfrm>
              <a:custGeom>
                <a:avLst/>
                <a:gdLst>
                  <a:gd name="T0" fmla="*/ 32 w 33"/>
                  <a:gd name="T1" fmla="*/ 4 h 18"/>
                  <a:gd name="T2" fmla="*/ 18 w 33"/>
                  <a:gd name="T3" fmla="*/ 15 h 18"/>
                  <a:gd name="T4" fmla="*/ 1 w 33"/>
                  <a:gd name="T5" fmla="*/ 14 h 18"/>
                  <a:gd name="T6" fmla="*/ 15 w 33"/>
                  <a:gd name="T7" fmla="*/ 3 h 18"/>
                  <a:gd name="T8" fmla="*/ 32 w 33"/>
                  <a:gd name="T9" fmla="*/ 4 h 18"/>
                  <a:gd name="T10" fmla="*/ 32 w 33"/>
                  <a:gd name="T11" fmla="*/ 4 h 18"/>
                  <a:gd name="T12" fmla="*/ 32 w 33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8">
                    <a:moveTo>
                      <a:pt x="32" y="4"/>
                    </a:moveTo>
                    <a:cubicBezTo>
                      <a:pt x="33" y="7"/>
                      <a:pt x="27" y="12"/>
                      <a:pt x="18" y="15"/>
                    </a:cubicBezTo>
                    <a:cubicBezTo>
                      <a:pt x="10" y="18"/>
                      <a:pt x="2" y="17"/>
                      <a:pt x="1" y="14"/>
                    </a:cubicBezTo>
                    <a:cubicBezTo>
                      <a:pt x="0" y="10"/>
                      <a:pt x="6" y="6"/>
                      <a:pt x="15" y="3"/>
                    </a:cubicBezTo>
                    <a:cubicBezTo>
                      <a:pt x="23" y="0"/>
                      <a:pt x="31" y="1"/>
                      <a:pt x="32" y="4"/>
                    </a:cubicBezTo>
                    <a:close/>
                    <a:moveTo>
                      <a:pt x="32" y="4"/>
                    </a:moveTo>
                    <a:cubicBezTo>
                      <a:pt x="32" y="4"/>
                      <a:pt x="32" y="4"/>
                      <a:pt x="32" y="4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85"/>
              <p:cNvSpPr>
                <a:spLocks noEditPoints="1"/>
              </p:cNvSpPr>
              <p:nvPr/>
            </p:nvSpPr>
            <p:spPr bwMode="auto">
              <a:xfrm>
                <a:off x="3643313" y="3732213"/>
                <a:ext cx="52388" cy="28575"/>
              </a:xfrm>
              <a:custGeom>
                <a:avLst/>
                <a:gdLst>
                  <a:gd name="T0" fmla="*/ 31 w 32"/>
                  <a:gd name="T1" fmla="*/ 4 h 17"/>
                  <a:gd name="T2" fmla="*/ 18 w 32"/>
                  <a:gd name="T3" fmla="*/ 15 h 17"/>
                  <a:gd name="T4" fmla="*/ 1 w 32"/>
                  <a:gd name="T5" fmla="*/ 14 h 17"/>
                  <a:gd name="T6" fmla="*/ 14 w 32"/>
                  <a:gd name="T7" fmla="*/ 3 h 17"/>
                  <a:gd name="T8" fmla="*/ 31 w 32"/>
                  <a:gd name="T9" fmla="*/ 4 h 17"/>
                  <a:gd name="T10" fmla="*/ 31 w 32"/>
                  <a:gd name="T11" fmla="*/ 4 h 17"/>
                  <a:gd name="T12" fmla="*/ 31 w 32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31" y="4"/>
                    </a:moveTo>
                    <a:cubicBezTo>
                      <a:pt x="32" y="7"/>
                      <a:pt x="26" y="12"/>
                      <a:pt x="18" y="15"/>
                    </a:cubicBezTo>
                    <a:cubicBezTo>
                      <a:pt x="9" y="17"/>
                      <a:pt x="2" y="17"/>
                      <a:pt x="1" y="14"/>
                    </a:cubicBezTo>
                    <a:cubicBezTo>
                      <a:pt x="0" y="10"/>
                      <a:pt x="6" y="6"/>
                      <a:pt x="14" y="3"/>
                    </a:cubicBezTo>
                    <a:cubicBezTo>
                      <a:pt x="23" y="0"/>
                      <a:pt x="30" y="1"/>
                      <a:pt x="31" y="4"/>
                    </a:cubicBezTo>
                    <a:close/>
                    <a:moveTo>
                      <a:pt x="31" y="4"/>
                    </a:moveTo>
                    <a:cubicBezTo>
                      <a:pt x="31" y="4"/>
                      <a:pt x="31" y="4"/>
                      <a:pt x="31" y="4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86"/>
              <p:cNvSpPr>
                <a:spLocks noEditPoints="1"/>
              </p:cNvSpPr>
              <p:nvPr/>
            </p:nvSpPr>
            <p:spPr bwMode="auto">
              <a:xfrm>
                <a:off x="3341688" y="3908425"/>
                <a:ext cx="31750" cy="17463"/>
              </a:xfrm>
              <a:custGeom>
                <a:avLst/>
                <a:gdLst>
                  <a:gd name="T0" fmla="*/ 19 w 20"/>
                  <a:gd name="T1" fmla="*/ 3 h 11"/>
                  <a:gd name="T2" fmla="*/ 11 w 20"/>
                  <a:gd name="T3" fmla="*/ 9 h 11"/>
                  <a:gd name="T4" fmla="*/ 1 w 20"/>
                  <a:gd name="T5" fmla="*/ 8 h 11"/>
                  <a:gd name="T6" fmla="*/ 9 w 20"/>
                  <a:gd name="T7" fmla="*/ 2 h 11"/>
                  <a:gd name="T8" fmla="*/ 19 w 20"/>
                  <a:gd name="T9" fmla="*/ 3 h 11"/>
                  <a:gd name="T10" fmla="*/ 19 w 20"/>
                  <a:gd name="T11" fmla="*/ 3 h 11"/>
                  <a:gd name="T12" fmla="*/ 19 w 2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9" y="3"/>
                    </a:moveTo>
                    <a:cubicBezTo>
                      <a:pt x="20" y="5"/>
                      <a:pt x="16" y="7"/>
                      <a:pt x="11" y="9"/>
                    </a:cubicBezTo>
                    <a:cubicBezTo>
                      <a:pt x="6" y="11"/>
                      <a:pt x="1" y="10"/>
                      <a:pt x="1" y="8"/>
                    </a:cubicBezTo>
                    <a:cubicBezTo>
                      <a:pt x="0" y="6"/>
                      <a:pt x="4" y="3"/>
                      <a:pt x="9" y="2"/>
                    </a:cubicBezTo>
                    <a:cubicBezTo>
                      <a:pt x="14" y="0"/>
                      <a:pt x="19" y="1"/>
                      <a:pt x="19" y="3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87"/>
              <p:cNvSpPr>
                <a:spLocks noEditPoints="1"/>
              </p:cNvSpPr>
              <p:nvPr/>
            </p:nvSpPr>
            <p:spPr bwMode="auto">
              <a:xfrm>
                <a:off x="3467100" y="3790950"/>
                <a:ext cx="28575" cy="12700"/>
              </a:xfrm>
              <a:custGeom>
                <a:avLst/>
                <a:gdLst>
                  <a:gd name="T0" fmla="*/ 16 w 17"/>
                  <a:gd name="T1" fmla="*/ 2 h 8"/>
                  <a:gd name="T2" fmla="*/ 9 w 17"/>
                  <a:gd name="T3" fmla="*/ 7 h 8"/>
                  <a:gd name="T4" fmla="*/ 1 w 17"/>
                  <a:gd name="T5" fmla="*/ 7 h 8"/>
                  <a:gd name="T6" fmla="*/ 7 w 17"/>
                  <a:gd name="T7" fmla="*/ 1 h 8"/>
                  <a:gd name="T8" fmla="*/ 16 w 17"/>
                  <a:gd name="T9" fmla="*/ 2 h 8"/>
                  <a:gd name="T10" fmla="*/ 16 w 17"/>
                  <a:gd name="T11" fmla="*/ 2 h 8"/>
                  <a:gd name="T12" fmla="*/ 16 w 1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6" y="2"/>
                    </a:moveTo>
                    <a:cubicBezTo>
                      <a:pt x="17" y="3"/>
                      <a:pt x="13" y="6"/>
                      <a:pt x="9" y="7"/>
                    </a:cubicBezTo>
                    <a:cubicBezTo>
                      <a:pt x="5" y="8"/>
                      <a:pt x="1" y="8"/>
                      <a:pt x="1" y="7"/>
                    </a:cubicBezTo>
                    <a:cubicBezTo>
                      <a:pt x="0" y="5"/>
                      <a:pt x="3" y="2"/>
                      <a:pt x="7" y="1"/>
                    </a:cubicBezTo>
                    <a:cubicBezTo>
                      <a:pt x="12" y="0"/>
                      <a:pt x="16" y="0"/>
                      <a:pt x="16" y="2"/>
                    </a:cubicBezTo>
                    <a:close/>
                    <a:moveTo>
                      <a:pt x="16" y="2"/>
                    </a:moveTo>
                    <a:cubicBezTo>
                      <a:pt x="16" y="2"/>
                      <a:pt x="16" y="2"/>
                      <a:pt x="16" y="2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88"/>
              <p:cNvSpPr>
                <a:spLocks noEditPoints="1"/>
              </p:cNvSpPr>
              <p:nvPr/>
            </p:nvSpPr>
            <p:spPr bwMode="auto">
              <a:xfrm>
                <a:off x="3587750" y="3863975"/>
                <a:ext cx="31750" cy="17463"/>
              </a:xfrm>
              <a:custGeom>
                <a:avLst/>
                <a:gdLst>
                  <a:gd name="T0" fmla="*/ 19 w 20"/>
                  <a:gd name="T1" fmla="*/ 2 h 10"/>
                  <a:gd name="T2" fmla="*/ 11 w 20"/>
                  <a:gd name="T3" fmla="*/ 9 h 10"/>
                  <a:gd name="T4" fmla="*/ 1 w 20"/>
                  <a:gd name="T5" fmla="*/ 8 h 10"/>
                  <a:gd name="T6" fmla="*/ 9 w 20"/>
                  <a:gd name="T7" fmla="*/ 2 h 10"/>
                  <a:gd name="T8" fmla="*/ 19 w 20"/>
                  <a:gd name="T9" fmla="*/ 2 h 10"/>
                  <a:gd name="T10" fmla="*/ 19 w 20"/>
                  <a:gd name="T11" fmla="*/ 2 h 10"/>
                  <a:gd name="T12" fmla="*/ 19 w 20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9" y="2"/>
                    </a:moveTo>
                    <a:cubicBezTo>
                      <a:pt x="20" y="4"/>
                      <a:pt x="16" y="7"/>
                      <a:pt x="11" y="9"/>
                    </a:cubicBezTo>
                    <a:cubicBezTo>
                      <a:pt x="6" y="10"/>
                      <a:pt x="2" y="10"/>
                      <a:pt x="1" y="8"/>
                    </a:cubicBezTo>
                    <a:cubicBezTo>
                      <a:pt x="0" y="6"/>
                      <a:pt x="4" y="3"/>
                      <a:pt x="9" y="2"/>
                    </a:cubicBezTo>
                    <a:cubicBezTo>
                      <a:pt x="14" y="0"/>
                      <a:pt x="19" y="0"/>
                      <a:pt x="19" y="2"/>
                    </a:cubicBezTo>
                    <a:close/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</a:path>
                </a:pathLst>
              </a:custGeom>
              <a:solidFill>
                <a:srgbClr val="A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89"/>
              <p:cNvSpPr>
                <a:spLocks noEditPoints="1"/>
              </p:cNvSpPr>
              <p:nvPr/>
            </p:nvSpPr>
            <p:spPr bwMode="auto">
              <a:xfrm>
                <a:off x="3557588" y="3657600"/>
                <a:ext cx="163513" cy="71438"/>
              </a:xfrm>
              <a:custGeom>
                <a:avLst/>
                <a:gdLst>
                  <a:gd name="T0" fmla="*/ 100 w 102"/>
                  <a:gd name="T1" fmla="*/ 8 h 45"/>
                  <a:gd name="T2" fmla="*/ 52 w 102"/>
                  <a:gd name="T3" fmla="*/ 23 h 45"/>
                  <a:gd name="T4" fmla="*/ 3 w 102"/>
                  <a:gd name="T5" fmla="*/ 38 h 45"/>
                  <a:gd name="T6" fmla="*/ 47 w 102"/>
                  <a:gd name="T7" fmla="*/ 9 h 45"/>
                  <a:gd name="T8" fmla="*/ 100 w 102"/>
                  <a:gd name="T9" fmla="*/ 8 h 45"/>
                  <a:gd name="T10" fmla="*/ 100 w 102"/>
                  <a:gd name="T11" fmla="*/ 8 h 45"/>
                  <a:gd name="T12" fmla="*/ 100 w 102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45">
                    <a:moveTo>
                      <a:pt x="100" y="8"/>
                    </a:moveTo>
                    <a:cubicBezTo>
                      <a:pt x="102" y="15"/>
                      <a:pt x="79" y="15"/>
                      <a:pt x="52" y="23"/>
                    </a:cubicBezTo>
                    <a:cubicBezTo>
                      <a:pt x="25" y="31"/>
                      <a:pt x="5" y="45"/>
                      <a:pt x="3" y="38"/>
                    </a:cubicBezTo>
                    <a:cubicBezTo>
                      <a:pt x="0" y="30"/>
                      <a:pt x="20" y="17"/>
                      <a:pt x="47" y="9"/>
                    </a:cubicBezTo>
                    <a:cubicBezTo>
                      <a:pt x="74" y="0"/>
                      <a:pt x="97" y="0"/>
                      <a:pt x="100" y="8"/>
                    </a:cubicBezTo>
                    <a:close/>
                    <a:moveTo>
                      <a:pt x="100" y="8"/>
                    </a:moveTo>
                    <a:cubicBezTo>
                      <a:pt x="100" y="8"/>
                      <a:pt x="100" y="8"/>
                      <a:pt x="100" y="8"/>
                    </a:cubicBezTo>
                  </a:path>
                </a:pathLst>
              </a:custGeom>
              <a:solidFill>
                <a:srgbClr val="EA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0"/>
              <p:cNvSpPr>
                <a:spLocks noEditPoints="1"/>
              </p:cNvSpPr>
              <p:nvPr/>
            </p:nvSpPr>
            <p:spPr bwMode="auto">
              <a:xfrm>
                <a:off x="2911475" y="3995738"/>
                <a:ext cx="160338" cy="88900"/>
              </a:xfrm>
              <a:custGeom>
                <a:avLst/>
                <a:gdLst>
                  <a:gd name="T0" fmla="*/ 97 w 100"/>
                  <a:gd name="T1" fmla="*/ 7 h 55"/>
                  <a:gd name="T2" fmla="*/ 51 w 100"/>
                  <a:gd name="T3" fmla="*/ 28 h 55"/>
                  <a:gd name="T4" fmla="*/ 4 w 100"/>
                  <a:gd name="T5" fmla="*/ 48 h 55"/>
                  <a:gd name="T6" fmla="*/ 44 w 100"/>
                  <a:gd name="T7" fmla="*/ 14 h 55"/>
                  <a:gd name="T8" fmla="*/ 97 w 100"/>
                  <a:gd name="T9" fmla="*/ 7 h 55"/>
                  <a:gd name="T10" fmla="*/ 97 w 100"/>
                  <a:gd name="T11" fmla="*/ 7 h 55"/>
                  <a:gd name="T12" fmla="*/ 97 w 100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5">
                    <a:moveTo>
                      <a:pt x="97" y="7"/>
                    </a:moveTo>
                    <a:cubicBezTo>
                      <a:pt x="100" y="15"/>
                      <a:pt x="77" y="16"/>
                      <a:pt x="51" y="28"/>
                    </a:cubicBezTo>
                    <a:cubicBezTo>
                      <a:pt x="26" y="39"/>
                      <a:pt x="7" y="55"/>
                      <a:pt x="4" y="48"/>
                    </a:cubicBezTo>
                    <a:cubicBezTo>
                      <a:pt x="0" y="40"/>
                      <a:pt x="19" y="25"/>
                      <a:pt x="44" y="14"/>
                    </a:cubicBezTo>
                    <a:cubicBezTo>
                      <a:pt x="70" y="3"/>
                      <a:pt x="94" y="0"/>
                      <a:pt x="97" y="7"/>
                    </a:cubicBezTo>
                    <a:close/>
                    <a:moveTo>
                      <a:pt x="97" y="7"/>
                    </a:moveTo>
                    <a:cubicBezTo>
                      <a:pt x="97" y="7"/>
                      <a:pt x="97" y="7"/>
                      <a:pt x="97" y="7"/>
                    </a:cubicBezTo>
                  </a:path>
                </a:pathLst>
              </a:custGeom>
              <a:solidFill>
                <a:srgbClr val="EA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1"/>
              <p:cNvSpPr>
                <a:spLocks noEditPoints="1"/>
              </p:cNvSpPr>
              <p:nvPr/>
            </p:nvSpPr>
            <p:spPr bwMode="auto">
              <a:xfrm>
                <a:off x="3733800" y="3667125"/>
                <a:ext cx="14288" cy="14288"/>
              </a:xfrm>
              <a:custGeom>
                <a:avLst/>
                <a:gdLst>
                  <a:gd name="T0" fmla="*/ 8 w 9"/>
                  <a:gd name="T1" fmla="*/ 3 h 9"/>
                  <a:gd name="T2" fmla="*/ 6 w 9"/>
                  <a:gd name="T3" fmla="*/ 9 h 9"/>
                  <a:gd name="T4" fmla="*/ 0 w 9"/>
                  <a:gd name="T5" fmla="*/ 6 h 9"/>
                  <a:gd name="T6" fmla="*/ 3 w 9"/>
                  <a:gd name="T7" fmla="*/ 1 h 9"/>
                  <a:gd name="T8" fmla="*/ 8 w 9"/>
                  <a:gd name="T9" fmla="*/ 3 h 9"/>
                  <a:gd name="T10" fmla="*/ 8 w 9"/>
                  <a:gd name="T11" fmla="*/ 3 h 9"/>
                  <a:gd name="T12" fmla="*/ 8 w 9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6"/>
                      <a:pt x="8" y="8"/>
                      <a:pt x="6" y="9"/>
                    </a:cubicBezTo>
                    <a:cubicBezTo>
                      <a:pt x="3" y="9"/>
                      <a:pt x="1" y="8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solidFill>
                <a:srgbClr val="EA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92"/>
              <p:cNvSpPr>
                <a:spLocks noEditPoints="1"/>
              </p:cNvSpPr>
              <p:nvPr/>
            </p:nvSpPr>
            <p:spPr bwMode="auto">
              <a:xfrm>
                <a:off x="3762375" y="3670300"/>
                <a:ext cx="15875" cy="15875"/>
              </a:xfrm>
              <a:custGeom>
                <a:avLst/>
                <a:gdLst>
                  <a:gd name="T0" fmla="*/ 9 w 10"/>
                  <a:gd name="T1" fmla="*/ 3 h 10"/>
                  <a:gd name="T2" fmla="*/ 6 w 10"/>
                  <a:gd name="T3" fmla="*/ 9 h 10"/>
                  <a:gd name="T4" fmla="*/ 1 w 10"/>
                  <a:gd name="T5" fmla="*/ 6 h 10"/>
                  <a:gd name="T6" fmla="*/ 4 w 10"/>
                  <a:gd name="T7" fmla="*/ 1 h 10"/>
                  <a:gd name="T8" fmla="*/ 9 w 10"/>
                  <a:gd name="T9" fmla="*/ 3 h 10"/>
                  <a:gd name="T10" fmla="*/ 9 w 10"/>
                  <a:gd name="T11" fmla="*/ 3 h 10"/>
                  <a:gd name="T12" fmla="*/ 9 w 10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10" y="6"/>
                      <a:pt x="9" y="8"/>
                      <a:pt x="6" y="9"/>
                    </a:cubicBezTo>
                    <a:cubicBezTo>
                      <a:pt x="4" y="10"/>
                      <a:pt x="2" y="8"/>
                      <a:pt x="1" y="6"/>
                    </a:cubicBezTo>
                    <a:cubicBezTo>
                      <a:pt x="0" y="4"/>
                      <a:pt x="1" y="1"/>
                      <a:pt x="4" y="1"/>
                    </a:cubicBezTo>
                    <a:cubicBezTo>
                      <a:pt x="6" y="0"/>
                      <a:pt x="9" y="1"/>
                      <a:pt x="9" y="3"/>
                    </a:cubicBezTo>
                    <a:close/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</a:path>
                </a:pathLst>
              </a:custGeom>
              <a:solidFill>
                <a:srgbClr val="EA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3440840" y="3624036"/>
              <a:ext cx="855770" cy="1228324"/>
              <a:chOff x="1889125" y="3416300"/>
              <a:chExt cx="736601" cy="1057276"/>
            </a:xfrm>
          </p:grpSpPr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2370138" y="3416300"/>
                <a:ext cx="193675" cy="269875"/>
              </a:xfrm>
              <a:custGeom>
                <a:avLst/>
                <a:gdLst>
                  <a:gd name="T0" fmla="*/ 103 w 121"/>
                  <a:gd name="T1" fmla="*/ 158 h 168"/>
                  <a:gd name="T2" fmla="*/ 121 w 121"/>
                  <a:gd name="T3" fmla="*/ 13 h 168"/>
                  <a:gd name="T4" fmla="*/ 114 w 121"/>
                  <a:gd name="T5" fmla="*/ 2 h 168"/>
                  <a:gd name="T6" fmla="*/ 101 w 121"/>
                  <a:gd name="T7" fmla="*/ 5 h 168"/>
                  <a:gd name="T8" fmla="*/ 3 w 121"/>
                  <a:gd name="T9" fmla="*/ 112 h 168"/>
                  <a:gd name="T10" fmla="*/ 0 w 121"/>
                  <a:gd name="T11" fmla="*/ 122 h 168"/>
                  <a:gd name="T12" fmla="*/ 7 w 121"/>
                  <a:gd name="T13" fmla="*/ 129 h 168"/>
                  <a:gd name="T14" fmla="*/ 87 w 121"/>
                  <a:gd name="T15" fmla="*/ 167 h 168"/>
                  <a:gd name="T16" fmla="*/ 97 w 121"/>
                  <a:gd name="T17" fmla="*/ 166 h 168"/>
                  <a:gd name="T18" fmla="*/ 103 w 121"/>
                  <a:gd name="T19" fmla="*/ 15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68">
                    <a:moveTo>
                      <a:pt x="103" y="158"/>
                    </a:moveTo>
                    <a:cubicBezTo>
                      <a:pt x="121" y="13"/>
                      <a:pt x="121" y="13"/>
                      <a:pt x="121" y="13"/>
                    </a:cubicBezTo>
                    <a:cubicBezTo>
                      <a:pt x="121" y="9"/>
                      <a:pt x="119" y="4"/>
                      <a:pt x="114" y="2"/>
                    </a:cubicBezTo>
                    <a:cubicBezTo>
                      <a:pt x="110" y="0"/>
                      <a:pt x="105" y="1"/>
                      <a:pt x="101" y="5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" y="115"/>
                      <a:pt x="0" y="118"/>
                      <a:pt x="0" y="122"/>
                    </a:cubicBezTo>
                    <a:cubicBezTo>
                      <a:pt x="1" y="125"/>
                      <a:pt x="3" y="128"/>
                      <a:pt x="7" y="129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0" y="168"/>
                      <a:pt x="94" y="168"/>
                      <a:pt x="97" y="166"/>
                    </a:cubicBezTo>
                    <a:cubicBezTo>
                      <a:pt x="100" y="164"/>
                      <a:pt x="102" y="161"/>
                      <a:pt x="103" y="158"/>
                    </a:cubicBezTo>
                    <a:close/>
                  </a:path>
                </a:pathLst>
              </a:custGeom>
              <a:solidFill>
                <a:srgbClr val="A4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94"/>
              <p:cNvSpPr>
                <a:spLocks/>
              </p:cNvSpPr>
              <p:nvPr/>
            </p:nvSpPr>
            <p:spPr bwMode="auto">
              <a:xfrm>
                <a:off x="2301875" y="3478213"/>
                <a:ext cx="323850" cy="309563"/>
              </a:xfrm>
              <a:custGeom>
                <a:avLst/>
                <a:gdLst>
                  <a:gd name="T0" fmla="*/ 198 w 202"/>
                  <a:gd name="T1" fmla="*/ 69 h 192"/>
                  <a:gd name="T2" fmla="*/ 185 w 202"/>
                  <a:gd name="T3" fmla="*/ 66 h 192"/>
                  <a:gd name="T4" fmla="*/ 91 w 202"/>
                  <a:gd name="T5" fmla="*/ 104 h 192"/>
                  <a:gd name="T6" fmla="*/ 59 w 202"/>
                  <a:gd name="T7" fmla="*/ 8 h 192"/>
                  <a:gd name="T8" fmla="*/ 48 w 202"/>
                  <a:gd name="T9" fmla="*/ 0 h 192"/>
                  <a:gd name="T10" fmla="*/ 38 w 202"/>
                  <a:gd name="T11" fmla="*/ 8 h 192"/>
                  <a:gd name="T12" fmla="*/ 2 w 202"/>
                  <a:gd name="T13" fmla="*/ 126 h 192"/>
                  <a:gd name="T14" fmla="*/ 8 w 202"/>
                  <a:gd name="T15" fmla="*/ 139 h 192"/>
                  <a:gd name="T16" fmla="*/ 119 w 202"/>
                  <a:gd name="T17" fmla="*/ 190 h 192"/>
                  <a:gd name="T18" fmla="*/ 133 w 202"/>
                  <a:gd name="T19" fmla="*/ 186 h 192"/>
                  <a:gd name="T20" fmla="*/ 199 w 202"/>
                  <a:gd name="T21" fmla="*/ 82 h 192"/>
                  <a:gd name="T22" fmla="*/ 198 w 202"/>
                  <a:gd name="T23" fmla="*/ 6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2" h="192">
                    <a:moveTo>
                      <a:pt x="198" y="69"/>
                    </a:moveTo>
                    <a:cubicBezTo>
                      <a:pt x="195" y="65"/>
                      <a:pt x="190" y="64"/>
                      <a:pt x="185" y="66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8" y="3"/>
                      <a:pt x="53" y="0"/>
                      <a:pt x="48" y="0"/>
                    </a:cubicBezTo>
                    <a:cubicBezTo>
                      <a:pt x="43" y="0"/>
                      <a:pt x="39" y="3"/>
                      <a:pt x="38" y="8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0" y="131"/>
                      <a:pt x="3" y="137"/>
                      <a:pt x="8" y="139"/>
                    </a:cubicBezTo>
                    <a:cubicBezTo>
                      <a:pt x="119" y="190"/>
                      <a:pt x="119" y="190"/>
                      <a:pt x="119" y="190"/>
                    </a:cubicBezTo>
                    <a:cubicBezTo>
                      <a:pt x="124" y="192"/>
                      <a:pt x="130" y="191"/>
                      <a:pt x="133" y="186"/>
                    </a:cubicBezTo>
                    <a:cubicBezTo>
                      <a:pt x="199" y="82"/>
                      <a:pt x="199" y="82"/>
                      <a:pt x="199" y="82"/>
                    </a:cubicBezTo>
                    <a:cubicBezTo>
                      <a:pt x="202" y="78"/>
                      <a:pt x="201" y="73"/>
                      <a:pt x="198" y="69"/>
                    </a:cubicBezTo>
                    <a:close/>
                  </a:path>
                </a:pathLst>
              </a:custGeom>
              <a:solidFill>
                <a:srgbClr val="8EC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95"/>
              <p:cNvSpPr>
                <a:spLocks/>
              </p:cNvSpPr>
              <p:nvPr/>
            </p:nvSpPr>
            <p:spPr bwMode="auto">
              <a:xfrm>
                <a:off x="2249488" y="3554413"/>
                <a:ext cx="376238" cy="292100"/>
              </a:xfrm>
              <a:custGeom>
                <a:avLst/>
                <a:gdLst>
                  <a:gd name="T0" fmla="*/ 234 w 235"/>
                  <a:gd name="T1" fmla="*/ 119 h 182"/>
                  <a:gd name="T2" fmla="*/ 224 w 235"/>
                  <a:gd name="T3" fmla="*/ 110 h 182"/>
                  <a:gd name="T4" fmla="*/ 143 w 235"/>
                  <a:gd name="T5" fmla="*/ 99 h 182"/>
                  <a:gd name="T6" fmla="*/ 156 w 235"/>
                  <a:gd name="T7" fmla="*/ 13 h 182"/>
                  <a:gd name="T8" fmla="*/ 150 w 235"/>
                  <a:gd name="T9" fmla="*/ 2 h 182"/>
                  <a:gd name="T10" fmla="*/ 137 w 235"/>
                  <a:gd name="T11" fmla="*/ 4 h 182"/>
                  <a:gd name="T12" fmla="*/ 80 w 235"/>
                  <a:gd name="T13" fmla="*/ 70 h 182"/>
                  <a:gd name="T14" fmla="*/ 19 w 235"/>
                  <a:gd name="T15" fmla="*/ 15 h 182"/>
                  <a:gd name="T16" fmla="*/ 6 w 235"/>
                  <a:gd name="T17" fmla="*/ 14 h 182"/>
                  <a:gd name="T18" fmla="*/ 1 w 235"/>
                  <a:gd name="T19" fmla="*/ 26 h 182"/>
                  <a:gd name="T20" fmla="*/ 21 w 235"/>
                  <a:gd name="T21" fmla="*/ 127 h 182"/>
                  <a:gd name="T22" fmla="*/ 27 w 235"/>
                  <a:gd name="T23" fmla="*/ 135 h 182"/>
                  <a:gd name="T24" fmla="*/ 128 w 235"/>
                  <a:gd name="T25" fmla="*/ 181 h 182"/>
                  <a:gd name="T26" fmla="*/ 138 w 235"/>
                  <a:gd name="T27" fmla="*/ 181 h 182"/>
                  <a:gd name="T28" fmla="*/ 228 w 235"/>
                  <a:gd name="T29" fmla="*/ 131 h 182"/>
                  <a:gd name="T30" fmla="*/ 234 w 235"/>
                  <a:gd name="T31" fmla="*/ 11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182">
                    <a:moveTo>
                      <a:pt x="234" y="119"/>
                    </a:moveTo>
                    <a:cubicBezTo>
                      <a:pt x="233" y="114"/>
                      <a:pt x="229" y="110"/>
                      <a:pt x="224" y="110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56" y="13"/>
                      <a:pt x="156" y="13"/>
                      <a:pt x="156" y="13"/>
                    </a:cubicBezTo>
                    <a:cubicBezTo>
                      <a:pt x="157" y="8"/>
                      <a:pt x="154" y="4"/>
                      <a:pt x="150" y="2"/>
                    </a:cubicBezTo>
                    <a:cubicBezTo>
                      <a:pt x="145" y="0"/>
                      <a:pt x="140" y="1"/>
                      <a:pt x="137" y="4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5" y="12"/>
                      <a:pt x="10" y="11"/>
                      <a:pt x="6" y="14"/>
                    </a:cubicBezTo>
                    <a:cubicBezTo>
                      <a:pt x="2" y="16"/>
                      <a:pt x="0" y="21"/>
                      <a:pt x="1" y="26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2" y="130"/>
                      <a:pt x="24" y="133"/>
                      <a:pt x="27" y="135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31" y="182"/>
                      <a:pt x="135" y="182"/>
                      <a:pt x="138" y="181"/>
                    </a:cubicBezTo>
                    <a:cubicBezTo>
                      <a:pt x="228" y="131"/>
                      <a:pt x="228" y="131"/>
                      <a:pt x="228" y="131"/>
                    </a:cubicBezTo>
                    <a:cubicBezTo>
                      <a:pt x="233" y="128"/>
                      <a:pt x="235" y="123"/>
                      <a:pt x="234" y="119"/>
                    </a:cubicBezTo>
                    <a:close/>
                  </a:path>
                </a:pathLst>
              </a:custGeom>
              <a:solidFill>
                <a:srgbClr val="76B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1889125" y="3709988"/>
                <a:ext cx="709613" cy="763588"/>
              </a:xfrm>
              <a:custGeom>
                <a:avLst/>
                <a:gdLst>
                  <a:gd name="T0" fmla="*/ 191 w 443"/>
                  <a:gd name="T1" fmla="*/ 449 h 475"/>
                  <a:gd name="T2" fmla="*/ 80 w 443"/>
                  <a:gd name="T3" fmla="*/ 398 h 475"/>
                  <a:gd name="T4" fmla="*/ 26 w 443"/>
                  <a:gd name="T5" fmla="*/ 251 h 475"/>
                  <a:gd name="T6" fmla="*/ 105 w 443"/>
                  <a:gd name="T7" fmla="*/ 80 h 475"/>
                  <a:gd name="T8" fmla="*/ 252 w 443"/>
                  <a:gd name="T9" fmla="*/ 25 h 475"/>
                  <a:gd name="T10" fmla="*/ 363 w 443"/>
                  <a:gd name="T11" fmla="*/ 76 h 475"/>
                  <a:gd name="T12" fmla="*/ 417 w 443"/>
                  <a:gd name="T13" fmla="*/ 223 h 475"/>
                  <a:gd name="T14" fmla="*/ 338 w 443"/>
                  <a:gd name="T15" fmla="*/ 395 h 475"/>
                  <a:gd name="T16" fmla="*/ 191 w 443"/>
                  <a:gd name="T17" fmla="*/ 44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475">
                    <a:moveTo>
                      <a:pt x="191" y="449"/>
                    </a:moveTo>
                    <a:cubicBezTo>
                      <a:pt x="80" y="398"/>
                      <a:pt x="80" y="398"/>
                      <a:pt x="80" y="398"/>
                    </a:cubicBezTo>
                    <a:cubicBezTo>
                      <a:pt x="25" y="372"/>
                      <a:pt x="0" y="306"/>
                      <a:pt x="26" y="251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31" y="24"/>
                      <a:pt x="196" y="0"/>
                      <a:pt x="252" y="25"/>
                    </a:cubicBezTo>
                    <a:cubicBezTo>
                      <a:pt x="363" y="76"/>
                      <a:pt x="363" y="76"/>
                      <a:pt x="363" y="76"/>
                    </a:cubicBezTo>
                    <a:cubicBezTo>
                      <a:pt x="418" y="102"/>
                      <a:pt x="443" y="168"/>
                      <a:pt x="417" y="223"/>
                    </a:cubicBezTo>
                    <a:cubicBezTo>
                      <a:pt x="338" y="395"/>
                      <a:pt x="338" y="395"/>
                      <a:pt x="338" y="395"/>
                    </a:cubicBezTo>
                    <a:cubicBezTo>
                      <a:pt x="313" y="450"/>
                      <a:pt x="247" y="475"/>
                      <a:pt x="191" y="449"/>
                    </a:cubicBezTo>
                    <a:close/>
                  </a:path>
                </a:pathLst>
              </a:custGeom>
              <a:solidFill>
                <a:srgbClr val="FFEB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97"/>
              <p:cNvSpPr>
                <a:spLocks/>
              </p:cNvSpPr>
              <p:nvPr/>
            </p:nvSpPr>
            <p:spPr bwMode="auto">
              <a:xfrm>
                <a:off x="1889125" y="3709988"/>
                <a:ext cx="709613" cy="763588"/>
              </a:xfrm>
              <a:custGeom>
                <a:avLst/>
                <a:gdLst>
                  <a:gd name="T0" fmla="*/ 191 w 443"/>
                  <a:gd name="T1" fmla="*/ 449 h 475"/>
                  <a:gd name="T2" fmla="*/ 80 w 443"/>
                  <a:gd name="T3" fmla="*/ 398 h 475"/>
                  <a:gd name="T4" fmla="*/ 26 w 443"/>
                  <a:gd name="T5" fmla="*/ 251 h 475"/>
                  <a:gd name="T6" fmla="*/ 105 w 443"/>
                  <a:gd name="T7" fmla="*/ 80 h 475"/>
                  <a:gd name="T8" fmla="*/ 252 w 443"/>
                  <a:gd name="T9" fmla="*/ 25 h 475"/>
                  <a:gd name="T10" fmla="*/ 363 w 443"/>
                  <a:gd name="T11" fmla="*/ 76 h 475"/>
                  <a:gd name="T12" fmla="*/ 417 w 443"/>
                  <a:gd name="T13" fmla="*/ 223 h 475"/>
                  <a:gd name="T14" fmla="*/ 338 w 443"/>
                  <a:gd name="T15" fmla="*/ 395 h 475"/>
                  <a:gd name="T16" fmla="*/ 191 w 443"/>
                  <a:gd name="T17" fmla="*/ 44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475">
                    <a:moveTo>
                      <a:pt x="191" y="449"/>
                    </a:moveTo>
                    <a:cubicBezTo>
                      <a:pt x="80" y="398"/>
                      <a:pt x="80" y="398"/>
                      <a:pt x="80" y="398"/>
                    </a:cubicBezTo>
                    <a:cubicBezTo>
                      <a:pt x="25" y="372"/>
                      <a:pt x="0" y="306"/>
                      <a:pt x="26" y="251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31" y="24"/>
                      <a:pt x="196" y="0"/>
                      <a:pt x="252" y="25"/>
                    </a:cubicBezTo>
                    <a:cubicBezTo>
                      <a:pt x="363" y="76"/>
                      <a:pt x="363" y="76"/>
                      <a:pt x="363" y="76"/>
                    </a:cubicBezTo>
                    <a:cubicBezTo>
                      <a:pt x="418" y="102"/>
                      <a:pt x="443" y="168"/>
                      <a:pt x="417" y="223"/>
                    </a:cubicBezTo>
                    <a:cubicBezTo>
                      <a:pt x="338" y="395"/>
                      <a:pt x="338" y="395"/>
                      <a:pt x="338" y="395"/>
                    </a:cubicBezTo>
                    <a:cubicBezTo>
                      <a:pt x="313" y="450"/>
                      <a:pt x="247" y="475"/>
                      <a:pt x="191" y="449"/>
                    </a:cubicBezTo>
                    <a:close/>
                  </a:path>
                </a:pathLst>
              </a:custGeom>
              <a:solidFill>
                <a:srgbClr val="FFEB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98"/>
              <p:cNvSpPr>
                <a:spLocks/>
              </p:cNvSpPr>
              <p:nvPr/>
            </p:nvSpPr>
            <p:spPr bwMode="auto">
              <a:xfrm>
                <a:off x="1889125" y="3709988"/>
                <a:ext cx="709613" cy="763588"/>
              </a:xfrm>
              <a:custGeom>
                <a:avLst/>
                <a:gdLst>
                  <a:gd name="T0" fmla="*/ 191 w 443"/>
                  <a:gd name="T1" fmla="*/ 449 h 475"/>
                  <a:gd name="T2" fmla="*/ 80 w 443"/>
                  <a:gd name="T3" fmla="*/ 398 h 475"/>
                  <a:gd name="T4" fmla="*/ 26 w 443"/>
                  <a:gd name="T5" fmla="*/ 251 h 475"/>
                  <a:gd name="T6" fmla="*/ 105 w 443"/>
                  <a:gd name="T7" fmla="*/ 80 h 475"/>
                  <a:gd name="T8" fmla="*/ 252 w 443"/>
                  <a:gd name="T9" fmla="*/ 25 h 475"/>
                  <a:gd name="T10" fmla="*/ 363 w 443"/>
                  <a:gd name="T11" fmla="*/ 76 h 475"/>
                  <a:gd name="T12" fmla="*/ 417 w 443"/>
                  <a:gd name="T13" fmla="*/ 223 h 475"/>
                  <a:gd name="T14" fmla="*/ 338 w 443"/>
                  <a:gd name="T15" fmla="*/ 395 h 475"/>
                  <a:gd name="T16" fmla="*/ 191 w 443"/>
                  <a:gd name="T17" fmla="*/ 44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475">
                    <a:moveTo>
                      <a:pt x="191" y="449"/>
                    </a:moveTo>
                    <a:cubicBezTo>
                      <a:pt x="80" y="398"/>
                      <a:pt x="80" y="398"/>
                      <a:pt x="80" y="398"/>
                    </a:cubicBezTo>
                    <a:cubicBezTo>
                      <a:pt x="25" y="372"/>
                      <a:pt x="0" y="306"/>
                      <a:pt x="26" y="251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31" y="24"/>
                      <a:pt x="196" y="0"/>
                      <a:pt x="252" y="25"/>
                    </a:cubicBezTo>
                    <a:cubicBezTo>
                      <a:pt x="363" y="76"/>
                      <a:pt x="363" y="76"/>
                      <a:pt x="363" y="76"/>
                    </a:cubicBezTo>
                    <a:cubicBezTo>
                      <a:pt x="418" y="102"/>
                      <a:pt x="443" y="168"/>
                      <a:pt x="417" y="223"/>
                    </a:cubicBezTo>
                    <a:cubicBezTo>
                      <a:pt x="338" y="395"/>
                      <a:pt x="338" y="395"/>
                      <a:pt x="338" y="395"/>
                    </a:cubicBezTo>
                    <a:cubicBezTo>
                      <a:pt x="313" y="450"/>
                      <a:pt x="247" y="475"/>
                      <a:pt x="191" y="449"/>
                    </a:cubicBezTo>
                    <a:close/>
                  </a:path>
                </a:pathLst>
              </a:custGeom>
              <a:solidFill>
                <a:srgbClr val="FFD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99"/>
              <p:cNvSpPr>
                <a:spLocks/>
              </p:cNvSpPr>
              <p:nvPr/>
            </p:nvSpPr>
            <p:spPr bwMode="auto">
              <a:xfrm>
                <a:off x="1889125" y="3709988"/>
                <a:ext cx="427038" cy="650875"/>
              </a:xfrm>
              <a:custGeom>
                <a:avLst/>
                <a:gdLst>
                  <a:gd name="T0" fmla="*/ 41 w 267"/>
                  <a:gd name="T1" fmla="*/ 258 h 405"/>
                  <a:gd name="T2" fmla="*/ 120 w 267"/>
                  <a:gd name="T3" fmla="*/ 86 h 405"/>
                  <a:gd name="T4" fmla="*/ 267 w 267"/>
                  <a:gd name="T5" fmla="*/ 32 h 405"/>
                  <a:gd name="T6" fmla="*/ 252 w 267"/>
                  <a:gd name="T7" fmla="*/ 25 h 405"/>
                  <a:gd name="T8" fmla="*/ 105 w 267"/>
                  <a:gd name="T9" fmla="*/ 80 h 405"/>
                  <a:gd name="T10" fmla="*/ 26 w 267"/>
                  <a:gd name="T11" fmla="*/ 251 h 405"/>
                  <a:gd name="T12" fmla="*/ 80 w 267"/>
                  <a:gd name="T13" fmla="*/ 398 h 405"/>
                  <a:gd name="T14" fmla="*/ 95 w 267"/>
                  <a:gd name="T15" fmla="*/ 405 h 405"/>
                  <a:gd name="T16" fmla="*/ 41 w 267"/>
                  <a:gd name="T17" fmla="*/ 25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405">
                    <a:moveTo>
                      <a:pt x="41" y="258"/>
                    </a:moveTo>
                    <a:cubicBezTo>
                      <a:pt x="120" y="86"/>
                      <a:pt x="120" y="86"/>
                      <a:pt x="120" y="86"/>
                    </a:cubicBezTo>
                    <a:cubicBezTo>
                      <a:pt x="146" y="31"/>
                      <a:pt x="212" y="6"/>
                      <a:pt x="267" y="32"/>
                    </a:cubicBezTo>
                    <a:cubicBezTo>
                      <a:pt x="252" y="25"/>
                      <a:pt x="252" y="25"/>
                      <a:pt x="252" y="25"/>
                    </a:cubicBezTo>
                    <a:cubicBezTo>
                      <a:pt x="196" y="0"/>
                      <a:pt x="131" y="24"/>
                      <a:pt x="105" y="80"/>
                    </a:cubicBezTo>
                    <a:cubicBezTo>
                      <a:pt x="26" y="251"/>
                      <a:pt x="26" y="251"/>
                      <a:pt x="26" y="251"/>
                    </a:cubicBezTo>
                    <a:cubicBezTo>
                      <a:pt x="0" y="306"/>
                      <a:pt x="25" y="372"/>
                      <a:pt x="80" y="398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40" y="379"/>
                      <a:pt x="16" y="313"/>
                      <a:pt x="41" y="258"/>
                    </a:cubicBezTo>
                    <a:close/>
                  </a:path>
                </a:pathLst>
              </a:custGeom>
              <a:solidFill>
                <a:srgbClr val="FFD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0"/>
              <p:cNvSpPr>
                <a:spLocks/>
              </p:cNvSpPr>
              <p:nvPr/>
            </p:nvSpPr>
            <p:spPr bwMode="auto">
              <a:xfrm>
                <a:off x="2360613" y="4089400"/>
                <a:ext cx="177800" cy="228600"/>
              </a:xfrm>
              <a:custGeom>
                <a:avLst/>
                <a:gdLst>
                  <a:gd name="T0" fmla="*/ 2 w 111"/>
                  <a:gd name="T1" fmla="*/ 48 h 142"/>
                  <a:gd name="T2" fmla="*/ 34 w 111"/>
                  <a:gd name="T3" fmla="*/ 133 h 142"/>
                  <a:gd name="T4" fmla="*/ 48 w 111"/>
                  <a:gd name="T5" fmla="*/ 140 h 142"/>
                  <a:gd name="T6" fmla="*/ 53 w 111"/>
                  <a:gd name="T7" fmla="*/ 138 h 142"/>
                  <a:gd name="T8" fmla="*/ 111 w 111"/>
                  <a:gd name="T9" fmla="*/ 13 h 142"/>
                  <a:gd name="T10" fmla="*/ 109 w 111"/>
                  <a:gd name="T11" fmla="*/ 8 h 142"/>
                  <a:gd name="T12" fmla="*/ 95 w 111"/>
                  <a:gd name="T13" fmla="*/ 2 h 142"/>
                  <a:gd name="T14" fmla="*/ 9 w 111"/>
                  <a:gd name="T15" fmla="*/ 33 h 142"/>
                  <a:gd name="T16" fmla="*/ 2 w 111"/>
                  <a:gd name="T17" fmla="*/ 4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42">
                    <a:moveTo>
                      <a:pt x="2" y="48"/>
                    </a:moveTo>
                    <a:cubicBezTo>
                      <a:pt x="34" y="133"/>
                      <a:pt x="34" y="133"/>
                      <a:pt x="34" y="133"/>
                    </a:cubicBezTo>
                    <a:cubicBezTo>
                      <a:pt x="36" y="139"/>
                      <a:pt x="43" y="142"/>
                      <a:pt x="48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7" y="2"/>
                      <a:pt x="101" y="0"/>
                      <a:pt x="95" y="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35"/>
                      <a:pt x="0" y="42"/>
                      <a:pt x="2" y="48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01"/>
              <p:cNvSpPr>
                <a:spLocks/>
              </p:cNvSpPr>
              <p:nvPr/>
            </p:nvSpPr>
            <p:spPr bwMode="auto">
              <a:xfrm>
                <a:off x="2360613" y="4089400"/>
                <a:ext cx="177800" cy="228600"/>
              </a:xfrm>
              <a:custGeom>
                <a:avLst/>
                <a:gdLst>
                  <a:gd name="T0" fmla="*/ 29 w 111"/>
                  <a:gd name="T1" fmla="*/ 43 h 142"/>
                  <a:gd name="T2" fmla="*/ 111 w 111"/>
                  <a:gd name="T3" fmla="*/ 13 h 142"/>
                  <a:gd name="T4" fmla="*/ 109 w 111"/>
                  <a:gd name="T5" fmla="*/ 8 h 142"/>
                  <a:gd name="T6" fmla="*/ 95 w 111"/>
                  <a:gd name="T7" fmla="*/ 2 h 142"/>
                  <a:gd name="T8" fmla="*/ 9 w 111"/>
                  <a:gd name="T9" fmla="*/ 33 h 142"/>
                  <a:gd name="T10" fmla="*/ 2 w 111"/>
                  <a:gd name="T11" fmla="*/ 48 h 142"/>
                  <a:gd name="T12" fmla="*/ 34 w 111"/>
                  <a:gd name="T13" fmla="*/ 133 h 142"/>
                  <a:gd name="T14" fmla="*/ 48 w 111"/>
                  <a:gd name="T15" fmla="*/ 140 h 142"/>
                  <a:gd name="T16" fmla="*/ 53 w 111"/>
                  <a:gd name="T17" fmla="*/ 138 h 142"/>
                  <a:gd name="T18" fmla="*/ 22 w 111"/>
                  <a:gd name="T19" fmla="*/ 57 h 142"/>
                  <a:gd name="T20" fmla="*/ 29 w 111"/>
                  <a:gd name="T21" fmla="*/ 4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2">
                    <a:moveTo>
                      <a:pt x="29" y="43"/>
                    </a:moveTo>
                    <a:cubicBezTo>
                      <a:pt x="111" y="13"/>
                      <a:pt x="111" y="13"/>
                      <a:pt x="111" y="13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7" y="2"/>
                      <a:pt x="101" y="0"/>
                      <a:pt x="95" y="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35"/>
                      <a:pt x="0" y="42"/>
                      <a:pt x="2" y="48"/>
                    </a:cubicBezTo>
                    <a:cubicBezTo>
                      <a:pt x="34" y="133"/>
                      <a:pt x="34" y="133"/>
                      <a:pt x="34" y="133"/>
                    </a:cubicBezTo>
                    <a:cubicBezTo>
                      <a:pt x="36" y="139"/>
                      <a:pt x="43" y="142"/>
                      <a:pt x="48" y="140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0" y="51"/>
                      <a:pt x="23" y="45"/>
                      <a:pt x="29" y="43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02"/>
              <p:cNvSpPr>
                <a:spLocks/>
              </p:cNvSpPr>
              <p:nvPr/>
            </p:nvSpPr>
            <p:spPr bwMode="auto">
              <a:xfrm>
                <a:off x="2468563" y="3889375"/>
                <a:ext cx="117475" cy="193675"/>
              </a:xfrm>
              <a:custGeom>
                <a:avLst/>
                <a:gdLst>
                  <a:gd name="T0" fmla="*/ 49 w 73"/>
                  <a:gd name="T1" fmla="*/ 119 h 121"/>
                  <a:gd name="T2" fmla="*/ 53 w 73"/>
                  <a:gd name="T3" fmla="*/ 117 h 121"/>
                  <a:gd name="T4" fmla="*/ 55 w 73"/>
                  <a:gd name="T5" fmla="*/ 112 h 121"/>
                  <a:gd name="T6" fmla="*/ 43 w 73"/>
                  <a:gd name="T7" fmla="*/ 0 h 121"/>
                  <a:gd name="T8" fmla="*/ 9 w 73"/>
                  <a:gd name="T9" fmla="*/ 12 h 121"/>
                  <a:gd name="T10" fmla="*/ 3 w 73"/>
                  <a:gd name="T11" fmla="*/ 27 h 121"/>
                  <a:gd name="T12" fmla="*/ 34 w 73"/>
                  <a:gd name="T13" fmla="*/ 112 h 121"/>
                  <a:gd name="T14" fmla="*/ 49 w 73"/>
                  <a:gd name="T15" fmla="*/ 1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21">
                    <a:moveTo>
                      <a:pt x="49" y="119"/>
                    </a:moveTo>
                    <a:cubicBezTo>
                      <a:pt x="53" y="117"/>
                      <a:pt x="53" y="117"/>
                      <a:pt x="53" y="117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73" y="74"/>
                      <a:pt x="67" y="31"/>
                      <a:pt x="43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" y="14"/>
                      <a:pt x="0" y="21"/>
                      <a:pt x="3" y="27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6" y="118"/>
                      <a:pt x="43" y="121"/>
                      <a:pt x="49" y="119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03"/>
              <p:cNvSpPr>
                <a:spLocks/>
              </p:cNvSpPr>
              <p:nvPr/>
            </p:nvSpPr>
            <p:spPr bwMode="auto">
              <a:xfrm>
                <a:off x="2468563" y="3889375"/>
                <a:ext cx="85725" cy="193675"/>
              </a:xfrm>
              <a:custGeom>
                <a:avLst/>
                <a:gdLst>
                  <a:gd name="T0" fmla="*/ 29 w 53"/>
                  <a:gd name="T1" fmla="*/ 22 h 121"/>
                  <a:gd name="T2" fmla="*/ 52 w 53"/>
                  <a:gd name="T3" fmla="*/ 13 h 121"/>
                  <a:gd name="T4" fmla="*/ 43 w 53"/>
                  <a:gd name="T5" fmla="*/ 0 h 121"/>
                  <a:gd name="T6" fmla="*/ 9 w 53"/>
                  <a:gd name="T7" fmla="*/ 12 h 121"/>
                  <a:gd name="T8" fmla="*/ 3 w 53"/>
                  <a:gd name="T9" fmla="*/ 27 h 121"/>
                  <a:gd name="T10" fmla="*/ 34 w 53"/>
                  <a:gd name="T11" fmla="*/ 112 h 121"/>
                  <a:gd name="T12" fmla="*/ 49 w 53"/>
                  <a:gd name="T13" fmla="*/ 119 h 121"/>
                  <a:gd name="T14" fmla="*/ 53 w 53"/>
                  <a:gd name="T15" fmla="*/ 117 h 121"/>
                  <a:gd name="T16" fmla="*/ 23 w 53"/>
                  <a:gd name="T17" fmla="*/ 36 h 121"/>
                  <a:gd name="T18" fmla="*/ 29 w 53"/>
                  <a:gd name="T19" fmla="*/ 2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121">
                    <a:moveTo>
                      <a:pt x="29" y="22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9" y="8"/>
                      <a:pt x="47" y="4"/>
                      <a:pt x="43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3" y="14"/>
                      <a:pt x="0" y="21"/>
                      <a:pt x="3" y="27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6" y="118"/>
                      <a:pt x="43" y="121"/>
                      <a:pt x="49" y="119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30"/>
                      <a:pt x="24" y="24"/>
                      <a:pt x="29" y="22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04"/>
              <p:cNvSpPr>
                <a:spLocks/>
              </p:cNvSpPr>
              <p:nvPr/>
            </p:nvSpPr>
            <p:spPr bwMode="auto">
              <a:xfrm>
                <a:off x="2127250" y="3979863"/>
                <a:ext cx="228600" cy="230188"/>
              </a:xfrm>
              <a:custGeom>
                <a:avLst/>
                <a:gdLst>
                  <a:gd name="T0" fmla="*/ 95 w 143"/>
                  <a:gd name="T1" fmla="*/ 2 h 143"/>
                  <a:gd name="T2" fmla="*/ 9 w 143"/>
                  <a:gd name="T3" fmla="*/ 34 h 143"/>
                  <a:gd name="T4" fmla="*/ 2 w 143"/>
                  <a:gd name="T5" fmla="*/ 48 h 143"/>
                  <a:gd name="T6" fmla="*/ 34 w 143"/>
                  <a:gd name="T7" fmla="*/ 134 h 143"/>
                  <a:gd name="T8" fmla="*/ 48 w 143"/>
                  <a:gd name="T9" fmla="*/ 141 h 143"/>
                  <a:gd name="T10" fmla="*/ 134 w 143"/>
                  <a:gd name="T11" fmla="*/ 109 h 143"/>
                  <a:gd name="T12" fmla="*/ 141 w 143"/>
                  <a:gd name="T13" fmla="*/ 95 h 143"/>
                  <a:gd name="T14" fmla="*/ 109 w 143"/>
                  <a:gd name="T15" fmla="*/ 9 h 143"/>
                  <a:gd name="T16" fmla="*/ 95 w 143"/>
                  <a:gd name="T17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43">
                    <a:moveTo>
                      <a:pt x="95" y="2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3" y="36"/>
                      <a:pt x="0" y="43"/>
                      <a:pt x="2" y="48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36" y="140"/>
                      <a:pt x="42" y="143"/>
                      <a:pt x="48" y="141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40" y="107"/>
                      <a:pt x="143" y="101"/>
                      <a:pt x="141" y="95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7" y="3"/>
                      <a:pt x="100" y="0"/>
                      <a:pt x="95" y="2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05"/>
              <p:cNvSpPr>
                <a:spLocks/>
              </p:cNvSpPr>
              <p:nvPr/>
            </p:nvSpPr>
            <p:spPr bwMode="auto">
              <a:xfrm>
                <a:off x="2127250" y="3979863"/>
                <a:ext cx="177800" cy="230188"/>
              </a:xfrm>
              <a:custGeom>
                <a:avLst/>
                <a:gdLst>
                  <a:gd name="T0" fmla="*/ 24 w 111"/>
                  <a:gd name="T1" fmla="*/ 58 h 143"/>
                  <a:gd name="T2" fmla="*/ 31 w 111"/>
                  <a:gd name="T3" fmla="*/ 44 h 143"/>
                  <a:gd name="T4" fmla="*/ 111 w 111"/>
                  <a:gd name="T5" fmla="*/ 14 h 143"/>
                  <a:gd name="T6" fmla="*/ 109 w 111"/>
                  <a:gd name="T7" fmla="*/ 9 h 143"/>
                  <a:gd name="T8" fmla="*/ 95 w 111"/>
                  <a:gd name="T9" fmla="*/ 2 h 143"/>
                  <a:gd name="T10" fmla="*/ 9 w 111"/>
                  <a:gd name="T11" fmla="*/ 34 h 143"/>
                  <a:gd name="T12" fmla="*/ 2 w 111"/>
                  <a:gd name="T13" fmla="*/ 48 h 143"/>
                  <a:gd name="T14" fmla="*/ 34 w 111"/>
                  <a:gd name="T15" fmla="*/ 134 h 143"/>
                  <a:gd name="T16" fmla="*/ 48 w 111"/>
                  <a:gd name="T17" fmla="*/ 141 h 143"/>
                  <a:gd name="T18" fmla="*/ 54 w 111"/>
                  <a:gd name="T19" fmla="*/ 139 h 143"/>
                  <a:gd name="T20" fmla="*/ 24 w 111"/>
                  <a:gd name="T21" fmla="*/ 5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3">
                    <a:moveTo>
                      <a:pt x="24" y="58"/>
                    </a:moveTo>
                    <a:cubicBezTo>
                      <a:pt x="22" y="53"/>
                      <a:pt x="25" y="46"/>
                      <a:pt x="31" y="4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7" y="3"/>
                      <a:pt x="100" y="0"/>
                      <a:pt x="95" y="2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3" y="36"/>
                      <a:pt x="0" y="43"/>
                      <a:pt x="2" y="48"/>
                    </a:cubicBezTo>
                    <a:cubicBezTo>
                      <a:pt x="34" y="134"/>
                      <a:pt x="34" y="134"/>
                      <a:pt x="34" y="134"/>
                    </a:cubicBezTo>
                    <a:cubicBezTo>
                      <a:pt x="36" y="140"/>
                      <a:pt x="42" y="143"/>
                      <a:pt x="48" y="141"/>
                    </a:cubicBezTo>
                    <a:cubicBezTo>
                      <a:pt x="54" y="139"/>
                      <a:pt x="54" y="139"/>
                      <a:pt x="54" y="139"/>
                    </a:cubicBezTo>
                    <a:lnTo>
                      <a:pt x="24" y="58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06"/>
              <p:cNvSpPr>
                <a:spLocks/>
              </p:cNvSpPr>
              <p:nvPr/>
            </p:nvSpPr>
            <p:spPr bwMode="auto">
              <a:xfrm>
                <a:off x="2020888" y="4214813"/>
                <a:ext cx="228600" cy="203200"/>
              </a:xfrm>
              <a:custGeom>
                <a:avLst/>
                <a:gdLst>
                  <a:gd name="T0" fmla="*/ 94 w 143"/>
                  <a:gd name="T1" fmla="*/ 2 h 126"/>
                  <a:gd name="T2" fmla="*/ 9 w 143"/>
                  <a:gd name="T3" fmla="*/ 34 h 126"/>
                  <a:gd name="T4" fmla="*/ 2 w 143"/>
                  <a:gd name="T5" fmla="*/ 48 h 126"/>
                  <a:gd name="T6" fmla="*/ 19 w 143"/>
                  <a:gd name="T7" fmla="*/ 93 h 126"/>
                  <a:gd name="T8" fmla="*/ 89 w 143"/>
                  <a:gd name="T9" fmla="*/ 126 h 126"/>
                  <a:gd name="T10" fmla="*/ 134 w 143"/>
                  <a:gd name="T11" fmla="*/ 109 h 126"/>
                  <a:gd name="T12" fmla="*/ 140 w 143"/>
                  <a:gd name="T13" fmla="*/ 95 h 126"/>
                  <a:gd name="T14" fmla="*/ 109 w 143"/>
                  <a:gd name="T15" fmla="*/ 9 h 126"/>
                  <a:gd name="T16" fmla="*/ 94 w 143"/>
                  <a:gd name="T17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26">
                    <a:moveTo>
                      <a:pt x="94" y="2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3" y="36"/>
                      <a:pt x="0" y="43"/>
                      <a:pt x="2" y="48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40" y="107"/>
                      <a:pt x="143" y="101"/>
                      <a:pt x="140" y="95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7" y="3"/>
                      <a:pt x="100" y="0"/>
                      <a:pt x="94" y="2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07"/>
              <p:cNvSpPr>
                <a:spLocks/>
              </p:cNvSpPr>
              <p:nvPr/>
            </p:nvSpPr>
            <p:spPr bwMode="auto">
              <a:xfrm>
                <a:off x="2020888" y="4214813"/>
                <a:ext cx="177800" cy="166688"/>
              </a:xfrm>
              <a:custGeom>
                <a:avLst/>
                <a:gdLst>
                  <a:gd name="T0" fmla="*/ 32 w 111"/>
                  <a:gd name="T1" fmla="*/ 45 h 104"/>
                  <a:gd name="T2" fmla="*/ 111 w 111"/>
                  <a:gd name="T3" fmla="*/ 16 h 104"/>
                  <a:gd name="T4" fmla="*/ 109 w 111"/>
                  <a:gd name="T5" fmla="*/ 9 h 104"/>
                  <a:gd name="T6" fmla="*/ 94 w 111"/>
                  <a:gd name="T7" fmla="*/ 2 h 104"/>
                  <a:gd name="T8" fmla="*/ 9 w 111"/>
                  <a:gd name="T9" fmla="*/ 34 h 104"/>
                  <a:gd name="T10" fmla="*/ 2 w 111"/>
                  <a:gd name="T11" fmla="*/ 48 h 104"/>
                  <a:gd name="T12" fmla="*/ 19 w 111"/>
                  <a:gd name="T13" fmla="*/ 93 h 104"/>
                  <a:gd name="T14" fmla="*/ 42 w 111"/>
                  <a:gd name="T15" fmla="*/ 104 h 104"/>
                  <a:gd name="T16" fmla="*/ 26 w 111"/>
                  <a:gd name="T17" fmla="*/ 59 h 104"/>
                  <a:gd name="T18" fmla="*/ 32 w 111"/>
                  <a:gd name="T19" fmla="*/ 4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04">
                    <a:moveTo>
                      <a:pt x="32" y="45"/>
                    </a:moveTo>
                    <a:cubicBezTo>
                      <a:pt x="111" y="16"/>
                      <a:pt x="111" y="16"/>
                      <a:pt x="111" y="16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7" y="3"/>
                      <a:pt x="100" y="0"/>
                      <a:pt x="94" y="2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3" y="36"/>
                      <a:pt x="0" y="43"/>
                      <a:pt x="2" y="48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3" y="54"/>
                      <a:pt x="26" y="47"/>
                      <a:pt x="32" y="45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108"/>
              <p:cNvSpPr>
                <a:spLocks/>
              </p:cNvSpPr>
              <p:nvPr/>
            </p:nvSpPr>
            <p:spPr bwMode="auto">
              <a:xfrm>
                <a:off x="1901825" y="4106863"/>
                <a:ext cx="112713" cy="193675"/>
              </a:xfrm>
              <a:custGeom>
                <a:avLst/>
                <a:gdLst>
                  <a:gd name="T0" fmla="*/ 22 w 70"/>
                  <a:gd name="T1" fmla="*/ 2 h 120"/>
                  <a:gd name="T2" fmla="*/ 18 w 70"/>
                  <a:gd name="T3" fmla="*/ 4 h 120"/>
                  <a:gd name="T4" fmla="*/ 32 w 70"/>
                  <a:gd name="T5" fmla="*/ 120 h 120"/>
                  <a:gd name="T6" fmla="*/ 62 w 70"/>
                  <a:gd name="T7" fmla="*/ 109 h 120"/>
                  <a:gd name="T8" fmla="*/ 68 w 70"/>
                  <a:gd name="T9" fmla="*/ 95 h 120"/>
                  <a:gd name="T10" fmla="*/ 37 w 70"/>
                  <a:gd name="T11" fmla="*/ 9 h 120"/>
                  <a:gd name="T12" fmla="*/ 22 w 70"/>
                  <a:gd name="T13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0">
                    <a:moveTo>
                      <a:pt x="22" y="2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0" y="43"/>
                      <a:pt x="7" y="88"/>
                      <a:pt x="32" y="120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7" y="107"/>
                      <a:pt x="70" y="100"/>
                      <a:pt x="68" y="9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4" y="3"/>
                      <a:pt x="28" y="0"/>
                      <a:pt x="22" y="2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09"/>
              <p:cNvSpPr>
                <a:spLocks/>
              </p:cNvSpPr>
              <p:nvPr/>
            </p:nvSpPr>
            <p:spPr bwMode="auto">
              <a:xfrm>
                <a:off x="2254250" y="4324350"/>
                <a:ext cx="176213" cy="123825"/>
              </a:xfrm>
              <a:custGeom>
                <a:avLst/>
                <a:gdLst>
                  <a:gd name="T0" fmla="*/ 2 w 110"/>
                  <a:gd name="T1" fmla="*/ 48 h 77"/>
                  <a:gd name="T2" fmla="*/ 13 w 110"/>
                  <a:gd name="T3" fmla="*/ 77 h 77"/>
                  <a:gd name="T4" fmla="*/ 110 w 110"/>
                  <a:gd name="T5" fmla="*/ 13 h 77"/>
                  <a:gd name="T6" fmla="*/ 109 w 110"/>
                  <a:gd name="T7" fmla="*/ 8 h 77"/>
                  <a:gd name="T8" fmla="*/ 94 w 110"/>
                  <a:gd name="T9" fmla="*/ 2 h 77"/>
                  <a:gd name="T10" fmla="*/ 9 w 110"/>
                  <a:gd name="T11" fmla="*/ 33 h 77"/>
                  <a:gd name="T12" fmla="*/ 2 w 110"/>
                  <a:gd name="T13" fmla="*/ 4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77">
                    <a:moveTo>
                      <a:pt x="2" y="48"/>
                    </a:moveTo>
                    <a:cubicBezTo>
                      <a:pt x="13" y="77"/>
                      <a:pt x="13" y="77"/>
                      <a:pt x="13" y="77"/>
                    </a:cubicBezTo>
                    <a:cubicBezTo>
                      <a:pt x="54" y="76"/>
                      <a:pt x="92" y="52"/>
                      <a:pt x="110" y="13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7" y="3"/>
                      <a:pt x="100" y="0"/>
                      <a:pt x="94" y="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36"/>
                      <a:pt x="0" y="42"/>
                      <a:pt x="2" y="48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10"/>
              <p:cNvSpPr>
                <a:spLocks/>
              </p:cNvSpPr>
              <p:nvPr/>
            </p:nvSpPr>
            <p:spPr bwMode="auto">
              <a:xfrm>
                <a:off x="2254250" y="4324350"/>
                <a:ext cx="176213" cy="123825"/>
              </a:xfrm>
              <a:custGeom>
                <a:avLst/>
                <a:gdLst>
                  <a:gd name="T0" fmla="*/ 26 w 110"/>
                  <a:gd name="T1" fmla="*/ 59 h 77"/>
                  <a:gd name="T2" fmla="*/ 32 w 110"/>
                  <a:gd name="T3" fmla="*/ 44 h 77"/>
                  <a:gd name="T4" fmla="*/ 109 w 110"/>
                  <a:gd name="T5" fmla="*/ 16 h 77"/>
                  <a:gd name="T6" fmla="*/ 110 w 110"/>
                  <a:gd name="T7" fmla="*/ 13 h 77"/>
                  <a:gd name="T8" fmla="*/ 109 w 110"/>
                  <a:gd name="T9" fmla="*/ 8 h 77"/>
                  <a:gd name="T10" fmla="*/ 94 w 110"/>
                  <a:gd name="T11" fmla="*/ 2 h 77"/>
                  <a:gd name="T12" fmla="*/ 9 w 110"/>
                  <a:gd name="T13" fmla="*/ 33 h 77"/>
                  <a:gd name="T14" fmla="*/ 2 w 110"/>
                  <a:gd name="T15" fmla="*/ 48 h 77"/>
                  <a:gd name="T16" fmla="*/ 13 w 110"/>
                  <a:gd name="T17" fmla="*/ 77 h 77"/>
                  <a:gd name="T18" fmla="*/ 32 w 110"/>
                  <a:gd name="T19" fmla="*/ 75 h 77"/>
                  <a:gd name="T20" fmla="*/ 26 w 110"/>
                  <a:gd name="T21" fmla="*/ 5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77">
                    <a:moveTo>
                      <a:pt x="26" y="59"/>
                    </a:moveTo>
                    <a:cubicBezTo>
                      <a:pt x="23" y="53"/>
                      <a:pt x="26" y="46"/>
                      <a:pt x="32" y="44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5"/>
                      <a:pt x="110" y="14"/>
                      <a:pt x="110" y="13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7" y="3"/>
                      <a:pt x="100" y="0"/>
                      <a:pt x="94" y="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36"/>
                      <a:pt x="0" y="42"/>
                      <a:pt x="2" y="48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9" y="77"/>
                      <a:pt x="26" y="76"/>
                      <a:pt x="32" y="75"/>
                    </a:cubicBez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11"/>
              <p:cNvSpPr>
                <a:spLocks/>
              </p:cNvSpPr>
              <p:nvPr/>
            </p:nvSpPr>
            <p:spPr bwMode="auto">
              <a:xfrm>
                <a:off x="2235200" y="3770313"/>
                <a:ext cx="228600" cy="204788"/>
              </a:xfrm>
              <a:custGeom>
                <a:avLst/>
                <a:gdLst>
                  <a:gd name="T0" fmla="*/ 48 w 143"/>
                  <a:gd name="T1" fmla="*/ 126 h 128"/>
                  <a:gd name="T2" fmla="*/ 134 w 143"/>
                  <a:gd name="T3" fmla="*/ 94 h 128"/>
                  <a:gd name="T4" fmla="*/ 141 w 143"/>
                  <a:gd name="T5" fmla="*/ 80 h 128"/>
                  <a:gd name="T6" fmla="*/ 122 w 143"/>
                  <a:gd name="T7" fmla="*/ 28 h 128"/>
                  <a:gd name="T8" fmla="*/ 61 w 143"/>
                  <a:gd name="T9" fmla="*/ 0 h 128"/>
                  <a:gd name="T10" fmla="*/ 9 w 143"/>
                  <a:gd name="T11" fmla="*/ 19 h 128"/>
                  <a:gd name="T12" fmla="*/ 3 w 143"/>
                  <a:gd name="T13" fmla="*/ 33 h 128"/>
                  <a:gd name="T14" fmla="*/ 34 w 143"/>
                  <a:gd name="T15" fmla="*/ 119 h 128"/>
                  <a:gd name="T16" fmla="*/ 48 w 143"/>
                  <a:gd name="T17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28">
                    <a:moveTo>
                      <a:pt x="48" y="126"/>
                    </a:moveTo>
                    <a:cubicBezTo>
                      <a:pt x="134" y="94"/>
                      <a:pt x="134" y="94"/>
                      <a:pt x="134" y="94"/>
                    </a:cubicBezTo>
                    <a:cubicBezTo>
                      <a:pt x="140" y="92"/>
                      <a:pt x="143" y="85"/>
                      <a:pt x="141" y="80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3" y="21"/>
                      <a:pt x="0" y="28"/>
                      <a:pt x="3" y="33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6" y="125"/>
                      <a:pt x="43" y="128"/>
                      <a:pt x="48" y="126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12"/>
              <p:cNvSpPr>
                <a:spLocks/>
              </p:cNvSpPr>
              <p:nvPr/>
            </p:nvSpPr>
            <p:spPr bwMode="auto">
              <a:xfrm>
                <a:off x="2235200" y="3770313"/>
                <a:ext cx="131763" cy="204788"/>
              </a:xfrm>
              <a:custGeom>
                <a:avLst/>
                <a:gdLst>
                  <a:gd name="T0" fmla="*/ 24 w 83"/>
                  <a:gd name="T1" fmla="*/ 43 h 128"/>
                  <a:gd name="T2" fmla="*/ 31 w 83"/>
                  <a:gd name="T3" fmla="*/ 29 h 128"/>
                  <a:gd name="T4" fmla="*/ 83 w 83"/>
                  <a:gd name="T5" fmla="*/ 10 h 128"/>
                  <a:gd name="T6" fmla="*/ 61 w 83"/>
                  <a:gd name="T7" fmla="*/ 0 h 128"/>
                  <a:gd name="T8" fmla="*/ 9 w 83"/>
                  <a:gd name="T9" fmla="*/ 19 h 128"/>
                  <a:gd name="T10" fmla="*/ 3 w 83"/>
                  <a:gd name="T11" fmla="*/ 33 h 128"/>
                  <a:gd name="T12" fmla="*/ 34 w 83"/>
                  <a:gd name="T13" fmla="*/ 119 h 128"/>
                  <a:gd name="T14" fmla="*/ 48 w 83"/>
                  <a:gd name="T15" fmla="*/ 126 h 128"/>
                  <a:gd name="T16" fmla="*/ 54 w 83"/>
                  <a:gd name="T17" fmla="*/ 124 h 128"/>
                  <a:gd name="T18" fmla="*/ 24 w 83"/>
                  <a:gd name="T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28">
                    <a:moveTo>
                      <a:pt x="24" y="43"/>
                    </a:moveTo>
                    <a:cubicBezTo>
                      <a:pt x="22" y="38"/>
                      <a:pt x="25" y="31"/>
                      <a:pt x="31" y="29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3" y="21"/>
                      <a:pt x="0" y="28"/>
                      <a:pt x="3" y="33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6" y="125"/>
                      <a:pt x="43" y="128"/>
                      <a:pt x="48" y="126"/>
                    </a:cubicBezTo>
                    <a:cubicBezTo>
                      <a:pt x="54" y="124"/>
                      <a:pt x="54" y="124"/>
                      <a:pt x="54" y="124"/>
                    </a:cubicBezTo>
                    <a:lnTo>
                      <a:pt x="24" y="43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13"/>
              <p:cNvSpPr>
                <a:spLocks/>
              </p:cNvSpPr>
              <p:nvPr/>
            </p:nvSpPr>
            <p:spPr bwMode="auto">
              <a:xfrm>
                <a:off x="1944688" y="3871913"/>
                <a:ext cx="177800" cy="230188"/>
              </a:xfrm>
              <a:custGeom>
                <a:avLst/>
                <a:gdLst>
                  <a:gd name="T0" fmla="*/ 109 w 111"/>
                  <a:gd name="T1" fmla="*/ 95 h 143"/>
                  <a:gd name="T2" fmla="*/ 77 w 111"/>
                  <a:gd name="T3" fmla="*/ 9 h 143"/>
                  <a:gd name="T4" fmla="*/ 63 w 111"/>
                  <a:gd name="T5" fmla="*/ 2 h 143"/>
                  <a:gd name="T6" fmla="*/ 58 w 111"/>
                  <a:gd name="T7" fmla="*/ 4 h 143"/>
                  <a:gd name="T8" fmla="*/ 0 w 111"/>
                  <a:gd name="T9" fmla="*/ 130 h 143"/>
                  <a:gd name="T10" fmla="*/ 2 w 111"/>
                  <a:gd name="T11" fmla="*/ 134 h 143"/>
                  <a:gd name="T12" fmla="*/ 16 w 111"/>
                  <a:gd name="T13" fmla="*/ 140 h 143"/>
                  <a:gd name="T14" fmla="*/ 102 w 111"/>
                  <a:gd name="T15" fmla="*/ 109 h 143"/>
                  <a:gd name="T16" fmla="*/ 109 w 111"/>
                  <a:gd name="T17" fmla="*/ 9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43">
                    <a:moveTo>
                      <a:pt x="109" y="95"/>
                    </a:moveTo>
                    <a:cubicBezTo>
                      <a:pt x="77" y="9"/>
                      <a:pt x="77" y="9"/>
                      <a:pt x="77" y="9"/>
                    </a:cubicBezTo>
                    <a:cubicBezTo>
                      <a:pt x="75" y="3"/>
                      <a:pt x="68" y="0"/>
                      <a:pt x="63" y="2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4" y="140"/>
                      <a:pt x="10" y="143"/>
                      <a:pt x="16" y="14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8" y="107"/>
                      <a:pt x="111" y="100"/>
                      <a:pt x="109" y="95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2054225" y="3733800"/>
                <a:ext cx="176213" cy="133350"/>
              </a:xfrm>
              <a:custGeom>
                <a:avLst/>
                <a:gdLst>
                  <a:gd name="T0" fmla="*/ 108 w 110"/>
                  <a:gd name="T1" fmla="*/ 34 h 83"/>
                  <a:gd name="T2" fmla="*/ 95 w 110"/>
                  <a:gd name="T3" fmla="*/ 0 h 83"/>
                  <a:gd name="T4" fmla="*/ 2 w 110"/>
                  <a:gd name="T5" fmla="*/ 65 h 83"/>
                  <a:gd name="T6" fmla="*/ 0 w 110"/>
                  <a:gd name="T7" fmla="*/ 70 h 83"/>
                  <a:gd name="T8" fmla="*/ 1 w 110"/>
                  <a:gd name="T9" fmla="*/ 74 h 83"/>
                  <a:gd name="T10" fmla="*/ 15 w 110"/>
                  <a:gd name="T11" fmla="*/ 80 h 83"/>
                  <a:gd name="T12" fmla="*/ 101 w 110"/>
                  <a:gd name="T13" fmla="*/ 49 h 83"/>
                  <a:gd name="T14" fmla="*/ 108 w 110"/>
                  <a:gd name="T15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83">
                    <a:moveTo>
                      <a:pt x="108" y="34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56" y="3"/>
                      <a:pt x="19" y="26"/>
                      <a:pt x="2" y="6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3" y="80"/>
                      <a:pt x="10" y="83"/>
                      <a:pt x="15" y="80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7" y="47"/>
                      <a:pt x="110" y="40"/>
                      <a:pt x="108" y="34"/>
                    </a:cubicBezTo>
                    <a:close/>
                  </a:path>
                </a:pathLst>
              </a:custGeom>
              <a:solidFill>
                <a:srgbClr val="FFD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15"/>
              <p:cNvSpPr>
                <a:spLocks/>
              </p:cNvSpPr>
              <p:nvPr/>
            </p:nvSpPr>
            <p:spPr bwMode="auto">
              <a:xfrm>
                <a:off x="1901825" y="4106863"/>
                <a:ext cx="63500" cy="193675"/>
              </a:xfrm>
              <a:custGeom>
                <a:avLst/>
                <a:gdLst>
                  <a:gd name="T0" fmla="*/ 33 w 40"/>
                  <a:gd name="T1" fmla="*/ 11 h 120"/>
                  <a:gd name="T2" fmla="*/ 35 w 40"/>
                  <a:gd name="T3" fmla="*/ 6 h 120"/>
                  <a:gd name="T4" fmla="*/ 22 w 40"/>
                  <a:gd name="T5" fmla="*/ 2 h 120"/>
                  <a:gd name="T6" fmla="*/ 18 w 40"/>
                  <a:gd name="T7" fmla="*/ 4 h 120"/>
                  <a:gd name="T8" fmla="*/ 32 w 40"/>
                  <a:gd name="T9" fmla="*/ 120 h 120"/>
                  <a:gd name="T10" fmla="*/ 40 w 40"/>
                  <a:gd name="T11" fmla="*/ 117 h 120"/>
                  <a:gd name="T12" fmla="*/ 33 w 40"/>
                  <a:gd name="T13" fmla="*/ 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0">
                    <a:moveTo>
                      <a:pt x="33" y="11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2" y="2"/>
                      <a:pt x="27" y="0"/>
                      <a:pt x="22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0" y="43"/>
                      <a:pt x="7" y="88"/>
                      <a:pt x="32" y="120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21" y="86"/>
                      <a:pt x="17" y="46"/>
                      <a:pt x="33" y="11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16"/>
              <p:cNvSpPr>
                <a:spLocks/>
              </p:cNvSpPr>
              <p:nvPr/>
            </p:nvSpPr>
            <p:spPr bwMode="auto">
              <a:xfrm>
                <a:off x="1944688" y="3871913"/>
                <a:ext cx="120650" cy="228600"/>
              </a:xfrm>
              <a:custGeom>
                <a:avLst/>
                <a:gdLst>
                  <a:gd name="T0" fmla="*/ 63 w 75"/>
                  <a:gd name="T1" fmla="*/ 2 h 142"/>
                  <a:gd name="T2" fmla="*/ 58 w 75"/>
                  <a:gd name="T3" fmla="*/ 4 h 142"/>
                  <a:gd name="T4" fmla="*/ 0 w 75"/>
                  <a:gd name="T5" fmla="*/ 130 h 142"/>
                  <a:gd name="T6" fmla="*/ 2 w 75"/>
                  <a:gd name="T7" fmla="*/ 134 h 142"/>
                  <a:gd name="T8" fmla="*/ 13 w 75"/>
                  <a:gd name="T9" fmla="*/ 141 h 142"/>
                  <a:gd name="T10" fmla="*/ 75 w 75"/>
                  <a:gd name="T11" fmla="*/ 6 h 142"/>
                  <a:gd name="T12" fmla="*/ 63 w 75"/>
                  <a:gd name="T13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42">
                    <a:moveTo>
                      <a:pt x="63" y="2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4" y="139"/>
                      <a:pt x="8" y="142"/>
                      <a:pt x="13" y="141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3" y="2"/>
                      <a:pt x="67" y="0"/>
                      <a:pt x="63" y="2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2054225" y="3733800"/>
                <a:ext cx="157163" cy="130175"/>
              </a:xfrm>
              <a:custGeom>
                <a:avLst/>
                <a:gdLst>
                  <a:gd name="T0" fmla="*/ 98 w 98"/>
                  <a:gd name="T1" fmla="*/ 9 h 81"/>
                  <a:gd name="T2" fmla="*/ 95 w 98"/>
                  <a:gd name="T3" fmla="*/ 0 h 81"/>
                  <a:gd name="T4" fmla="*/ 2 w 98"/>
                  <a:gd name="T5" fmla="*/ 65 h 81"/>
                  <a:gd name="T6" fmla="*/ 0 w 98"/>
                  <a:gd name="T7" fmla="*/ 70 h 81"/>
                  <a:gd name="T8" fmla="*/ 1 w 98"/>
                  <a:gd name="T9" fmla="*/ 74 h 81"/>
                  <a:gd name="T10" fmla="*/ 13 w 98"/>
                  <a:gd name="T11" fmla="*/ 81 h 81"/>
                  <a:gd name="T12" fmla="*/ 17 w 98"/>
                  <a:gd name="T13" fmla="*/ 71 h 81"/>
                  <a:gd name="T14" fmla="*/ 98 w 98"/>
                  <a:gd name="T15" fmla="*/ 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81">
                    <a:moveTo>
                      <a:pt x="98" y="9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56" y="3"/>
                      <a:pt x="19" y="26"/>
                      <a:pt x="2" y="6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3" y="79"/>
                      <a:pt x="8" y="81"/>
                      <a:pt x="13" y="8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33" y="37"/>
                      <a:pt x="64" y="15"/>
                      <a:pt x="98" y="9"/>
                    </a:cubicBez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6363726" y="3741148"/>
              <a:ext cx="1018070" cy="1040200"/>
              <a:chOff x="4005263" y="3516313"/>
              <a:chExt cx="876300" cy="895350"/>
            </a:xfrm>
          </p:grpSpPr>
          <p:sp>
            <p:nvSpPr>
              <p:cNvPr id="129" name="Freeform 118"/>
              <p:cNvSpPr>
                <a:spLocks noEditPoints="1"/>
              </p:cNvSpPr>
              <p:nvPr/>
            </p:nvSpPr>
            <p:spPr bwMode="auto">
              <a:xfrm>
                <a:off x="4635500" y="3736975"/>
                <a:ext cx="246063" cy="396875"/>
              </a:xfrm>
              <a:custGeom>
                <a:avLst/>
                <a:gdLst>
                  <a:gd name="T0" fmla="*/ 61 w 154"/>
                  <a:gd name="T1" fmla="*/ 6 h 247"/>
                  <a:gd name="T2" fmla="*/ 0 w 154"/>
                  <a:gd name="T3" fmla="*/ 21 h 247"/>
                  <a:gd name="T4" fmla="*/ 10 w 154"/>
                  <a:gd name="T5" fmla="*/ 62 h 247"/>
                  <a:gd name="T6" fmla="*/ 51 w 154"/>
                  <a:gd name="T7" fmla="*/ 52 h 247"/>
                  <a:gd name="T8" fmla="*/ 77 w 154"/>
                  <a:gd name="T9" fmla="*/ 67 h 247"/>
                  <a:gd name="T10" fmla="*/ 103 w 154"/>
                  <a:gd name="T11" fmla="*/ 170 h 247"/>
                  <a:gd name="T12" fmla="*/ 87 w 154"/>
                  <a:gd name="T13" fmla="*/ 196 h 247"/>
                  <a:gd name="T14" fmla="*/ 46 w 154"/>
                  <a:gd name="T15" fmla="*/ 206 h 247"/>
                  <a:gd name="T16" fmla="*/ 57 w 154"/>
                  <a:gd name="T17" fmla="*/ 247 h 247"/>
                  <a:gd name="T18" fmla="*/ 118 w 154"/>
                  <a:gd name="T19" fmla="*/ 231 h 247"/>
                  <a:gd name="T20" fmla="*/ 149 w 154"/>
                  <a:gd name="T21" fmla="*/ 180 h 247"/>
                  <a:gd name="T22" fmla="*/ 112 w 154"/>
                  <a:gd name="T23" fmla="*/ 37 h 247"/>
                  <a:gd name="T24" fmla="*/ 61 w 154"/>
                  <a:gd name="T25" fmla="*/ 6 h 247"/>
                  <a:gd name="T26" fmla="*/ 61 w 154"/>
                  <a:gd name="T27" fmla="*/ 6 h 247"/>
                  <a:gd name="T28" fmla="*/ 61 w 154"/>
                  <a:gd name="T29" fmla="*/ 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4" h="247">
                    <a:moveTo>
                      <a:pt x="61" y="6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62" y="49"/>
                      <a:pt x="74" y="56"/>
                      <a:pt x="77" y="67"/>
                    </a:cubicBezTo>
                    <a:cubicBezTo>
                      <a:pt x="103" y="170"/>
                      <a:pt x="103" y="170"/>
                      <a:pt x="103" y="170"/>
                    </a:cubicBezTo>
                    <a:cubicBezTo>
                      <a:pt x="105" y="181"/>
                      <a:pt x="98" y="193"/>
                      <a:pt x="87" y="196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57" y="247"/>
                      <a:pt x="57" y="247"/>
                      <a:pt x="57" y="247"/>
                    </a:cubicBezTo>
                    <a:cubicBezTo>
                      <a:pt x="118" y="231"/>
                      <a:pt x="118" y="231"/>
                      <a:pt x="118" y="231"/>
                    </a:cubicBezTo>
                    <a:cubicBezTo>
                      <a:pt x="141" y="226"/>
                      <a:pt x="154" y="203"/>
                      <a:pt x="149" y="180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7" y="14"/>
                      <a:pt x="84" y="0"/>
                      <a:pt x="61" y="6"/>
                    </a:cubicBezTo>
                    <a:close/>
                    <a:moveTo>
                      <a:pt x="61" y="6"/>
                    </a:moveTo>
                    <a:cubicBezTo>
                      <a:pt x="61" y="6"/>
                      <a:pt x="61" y="6"/>
                      <a:pt x="61" y="6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19"/>
              <p:cNvSpPr>
                <a:spLocks noEditPoints="1"/>
              </p:cNvSpPr>
              <p:nvPr/>
            </p:nvSpPr>
            <p:spPr bwMode="auto">
              <a:xfrm>
                <a:off x="4005263" y="3516313"/>
                <a:ext cx="590550" cy="393700"/>
              </a:xfrm>
              <a:custGeom>
                <a:avLst/>
                <a:gdLst>
                  <a:gd name="T0" fmla="*/ 289 w 368"/>
                  <a:gd name="T1" fmla="*/ 9 h 245"/>
                  <a:gd name="T2" fmla="*/ 255 w 368"/>
                  <a:gd name="T3" fmla="*/ 31 h 245"/>
                  <a:gd name="T4" fmla="*/ 191 w 368"/>
                  <a:gd name="T5" fmla="*/ 11 h 245"/>
                  <a:gd name="T6" fmla="*/ 168 w 368"/>
                  <a:gd name="T7" fmla="*/ 23 h 245"/>
                  <a:gd name="T8" fmla="*/ 109 w 368"/>
                  <a:gd name="T9" fmla="*/ 10 h 245"/>
                  <a:gd name="T10" fmla="*/ 58 w 368"/>
                  <a:gd name="T11" fmla="*/ 80 h 245"/>
                  <a:gd name="T12" fmla="*/ 45 w 368"/>
                  <a:gd name="T13" fmla="*/ 81 h 245"/>
                  <a:gd name="T14" fmla="*/ 7 w 368"/>
                  <a:gd name="T15" fmla="*/ 145 h 245"/>
                  <a:gd name="T16" fmla="*/ 28 w 368"/>
                  <a:gd name="T17" fmla="*/ 227 h 245"/>
                  <a:gd name="T18" fmla="*/ 54 w 368"/>
                  <a:gd name="T19" fmla="*/ 243 h 245"/>
                  <a:gd name="T20" fmla="*/ 64 w 368"/>
                  <a:gd name="T21" fmla="*/ 240 h 245"/>
                  <a:gd name="T22" fmla="*/ 79 w 368"/>
                  <a:gd name="T23" fmla="*/ 214 h 245"/>
                  <a:gd name="T24" fmla="*/ 75 w 368"/>
                  <a:gd name="T25" fmla="*/ 198 h 245"/>
                  <a:gd name="T26" fmla="*/ 98 w 368"/>
                  <a:gd name="T27" fmla="*/ 199 h 245"/>
                  <a:gd name="T28" fmla="*/ 118 w 368"/>
                  <a:gd name="T29" fmla="*/ 194 h 245"/>
                  <a:gd name="T30" fmla="*/ 146 w 368"/>
                  <a:gd name="T31" fmla="*/ 170 h 245"/>
                  <a:gd name="T32" fmla="*/ 203 w 368"/>
                  <a:gd name="T33" fmla="*/ 183 h 245"/>
                  <a:gd name="T34" fmla="*/ 249 w 368"/>
                  <a:gd name="T35" fmla="*/ 106 h 245"/>
                  <a:gd name="T36" fmla="*/ 368 w 368"/>
                  <a:gd name="T37" fmla="*/ 76 h 245"/>
                  <a:gd name="T38" fmla="*/ 366 w 368"/>
                  <a:gd name="T39" fmla="*/ 55 h 245"/>
                  <a:gd name="T40" fmla="*/ 289 w 368"/>
                  <a:gd name="T41" fmla="*/ 9 h 245"/>
                  <a:gd name="T42" fmla="*/ 289 w 368"/>
                  <a:gd name="T43" fmla="*/ 9 h 245"/>
                  <a:gd name="T44" fmla="*/ 289 w 368"/>
                  <a:gd name="T45" fmla="*/ 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8" h="245">
                    <a:moveTo>
                      <a:pt x="289" y="9"/>
                    </a:moveTo>
                    <a:cubicBezTo>
                      <a:pt x="275" y="12"/>
                      <a:pt x="263" y="20"/>
                      <a:pt x="255" y="31"/>
                    </a:cubicBezTo>
                    <a:cubicBezTo>
                      <a:pt x="239" y="14"/>
                      <a:pt x="215" y="5"/>
                      <a:pt x="191" y="11"/>
                    </a:cubicBezTo>
                    <a:cubicBezTo>
                      <a:pt x="183" y="14"/>
                      <a:pt x="175" y="17"/>
                      <a:pt x="168" y="23"/>
                    </a:cubicBezTo>
                    <a:cubicBezTo>
                      <a:pt x="152" y="10"/>
                      <a:pt x="131" y="5"/>
                      <a:pt x="109" y="10"/>
                    </a:cubicBezTo>
                    <a:cubicBezTo>
                      <a:pt x="77" y="18"/>
                      <a:pt x="56" y="48"/>
                      <a:pt x="58" y="80"/>
                    </a:cubicBezTo>
                    <a:cubicBezTo>
                      <a:pt x="54" y="80"/>
                      <a:pt x="50" y="80"/>
                      <a:pt x="45" y="81"/>
                    </a:cubicBezTo>
                    <a:cubicBezTo>
                      <a:pt x="17" y="88"/>
                      <a:pt x="0" y="117"/>
                      <a:pt x="7" y="145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31" y="239"/>
                      <a:pt x="42" y="245"/>
                      <a:pt x="54" y="243"/>
                    </a:cubicBezTo>
                    <a:cubicBezTo>
                      <a:pt x="64" y="240"/>
                      <a:pt x="64" y="240"/>
                      <a:pt x="64" y="240"/>
                    </a:cubicBezTo>
                    <a:cubicBezTo>
                      <a:pt x="75" y="237"/>
                      <a:pt x="82" y="226"/>
                      <a:pt x="79" y="214"/>
                    </a:cubicBezTo>
                    <a:cubicBezTo>
                      <a:pt x="75" y="198"/>
                      <a:pt x="75" y="198"/>
                      <a:pt x="75" y="198"/>
                    </a:cubicBezTo>
                    <a:cubicBezTo>
                      <a:pt x="82" y="200"/>
                      <a:pt x="90" y="201"/>
                      <a:pt x="98" y="199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31" y="190"/>
                      <a:pt x="141" y="181"/>
                      <a:pt x="146" y="170"/>
                    </a:cubicBezTo>
                    <a:cubicBezTo>
                      <a:pt x="161" y="183"/>
                      <a:pt x="182" y="188"/>
                      <a:pt x="203" y="183"/>
                    </a:cubicBezTo>
                    <a:cubicBezTo>
                      <a:pt x="237" y="174"/>
                      <a:pt x="257" y="140"/>
                      <a:pt x="249" y="106"/>
                    </a:cubicBezTo>
                    <a:cubicBezTo>
                      <a:pt x="368" y="76"/>
                      <a:pt x="368" y="76"/>
                      <a:pt x="368" y="76"/>
                    </a:cubicBezTo>
                    <a:cubicBezTo>
                      <a:pt x="368" y="69"/>
                      <a:pt x="368" y="62"/>
                      <a:pt x="366" y="55"/>
                    </a:cubicBezTo>
                    <a:cubicBezTo>
                      <a:pt x="357" y="21"/>
                      <a:pt x="323" y="0"/>
                      <a:pt x="289" y="9"/>
                    </a:cubicBezTo>
                    <a:close/>
                    <a:moveTo>
                      <a:pt x="289" y="9"/>
                    </a:moveTo>
                    <a:cubicBezTo>
                      <a:pt x="289" y="9"/>
                      <a:pt x="289" y="9"/>
                      <a:pt x="289" y="9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20"/>
              <p:cNvSpPr>
                <a:spLocks noEditPoints="1"/>
              </p:cNvSpPr>
              <p:nvPr/>
            </p:nvSpPr>
            <p:spPr bwMode="auto">
              <a:xfrm>
                <a:off x="4125913" y="3636963"/>
                <a:ext cx="630238" cy="774700"/>
              </a:xfrm>
              <a:custGeom>
                <a:avLst/>
                <a:gdLst>
                  <a:gd name="T0" fmla="*/ 174 w 394"/>
                  <a:gd name="T1" fmla="*/ 31 h 482"/>
                  <a:gd name="T2" fmla="*/ 128 w 394"/>
                  <a:gd name="T3" fmla="*/ 108 h 482"/>
                  <a:gd name="T4" fmla="*/ 71 w 394"/>
                  <a:gd name="T5" fmla="*/ 95 h 482"/>
                  <a:gd name="T6" fmla="*/ 43 w 394"/>
                  <a:gd name="T7" fmla="*/ 119 h 482"/>
                  <a:gd name="T8" fmla="*/ 23 w 394"/>
                  <a:gd name="T9" fmla="*/ 124 h 482"/>
                  <a:gd name="T10" fmla="*/ 0 w 394"/>
                  <a:gd name="T11" fmla="*/ 123 h 482"/>
                  <a:gd name="T12" fmla="*/ 79 w 394"/>
                  <a:gd name="T13" fmla="*/ 437 h 482"/>
                  <a:gd name="T14" fmla="*/ 144 w 394"/>
                  <a:gd name="T15" fmla="*/ 475 h 482"/>
                  <a:gd name="T16" fmla="*/ 349 w 394"/>
                  <a:gd name="T17" fmla="*/ 423 h 482"/>
                  <a:gd name="T18" fmla="*/ 387 w 394"/>
                  <a:gd name="T19" fmla="*/ 359 h 482"/>
                  <a:gd name="T20" fmla="*/ 296 w 394"/>
                  <a:gd name="T21" fmla="*/ 0 h 482"/>
                  <a:gd name="T22" fmla="*/ 174 w 394"/>
                  <a:gd name="T23" fmla="*/ 31 h 482"/>
                  <a:gd name="T24" fmla="*/ 174 w 394"/>
                  <a:gd name="T25" fmla="*/ 31 h 482"/>
                  <a:gd name="T26" fmla="*/ 174 w 394"/>
                  <a:gd name="T27" fmla="*/ 3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4" h="482">
                    <a:moveTo>
                      <a:pt x="174" y="31"/>
                    </a:moveTo>
                    <a:cubicBezTo>
                      <a:pt x="182" y="65"/>
                      <a:pt x="162" y="99"/>
                      <a:pt x="128" y="108"/>
                    </a:cubicBezTo>
                    <a:cubicBezTo>
                      <a:pt x="107" y="113"/>
                      <a:pt x="86" y="108"/>
                      <a:pt x="71" y="95"/>
                    </a:cubicBezTo>
                    <a:cubicBezTo>
                      <a:pt x="66" y="106"/>
                      <a:pt x="56" y="115"/>
                      <a:pt x="43" y="119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5" y="126"/>
                      <a:pt x="7" y="125"/>
                      <a:pt x="0" y="123"/>
                    </a:cubicBezTo>
                    <a:cubicBezTo>
                      <a:pt x="79" y="437"/>
                      <a:pt x="79" y="437"/>
                      <a:pt x="79" y="437"/>
                    </a:cubicBezTo>
                    <a:cubicBezTo>
                      <a:pt x="86" y="465"/>
                      <a:pt x="115" y="482"/>
                      <a:pt x="144" y="475"/>
                    </a:cubicBezTo>
                    <a:cubicBezTo>
                      <a:pt x="349" y="423"/>
                      <a:pt x="349" y="423"/>
                      <a:pt x="349" y="423"/>
                    </a:cubicBezTo>
                    <a:cubicBezTo>
                      <a:pt x="377" y="416"/>
                      <a:pt x="394" y="387"/>
                      <a:pt x="387" y="359"/>
                    </a:cubicBezTo>
                    <a:cubicBezTo>
                      <a:pt x="296" y="0"/>
                      <a:pt x="296" y="0"/>
                      <a:pt x="296" y="0"/>
                    </a:cubicBezTo>
                    <a:lnTo>
                      <a:pt x="174" y="31"/>
                    </a:lnTo>
                    <a:close/>
                    <a:moveTo>
                      <a:pt x="174" y="31"/>
                    </a:moveTo>
                    <a:cubicBezTo>
                      <a:pt x="174" y="31"/>
                      <a:pt x="174" y="31"/>
                      <a:pt x="174" y="31"/>
                    </a:cubicBezTo>
                  </a:path>
                </a:pathLst>
              </a:custGeom>
              <a:solidFill>
                <a:srgbClr val="F4C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21"/>
              <p:cNvSpPr>
                <a:spLocks noEditPoints="1"/>
              </p:cNvSpPr>
              <p:nvPr/>
            </p:nvSpPr>
            <p:spPr bwMode="auto">
              <a:xfrm>
                <a:off x="4154488" y="3906838"/>
                <a:ext cx="192088" cy="414338"/>
              </a:xfrm>
              <a:custGeom>
                <a:avLst/>
                <a:gdLst>
                  <a:gd name="T0" fmla="*/ 66 w 120"/>
                  <a:gd name="T1" fmla="*/ 28 h 258"/>
                  <a:gd name="T2" fmla="*/ 27 w 120"/>
                  <a:gd name="T3" fmla="*/ 5 h 258"/>
                  <a:gd name="T4" fmla="*/ 4 w 120"/>
                  <a:gd name="T5" fmla="*/ 43 h 258"/>
                  <a:gd name="T6" fmla="*/ 59 w 120"/>
                  <a:gd name="T7" fmla="*/ 258 h 258"/>
                  <a:gd name="T8" fmla="*/ 120 w 120"/>
                  <a:gd name="T9" fmla="*/ 243 h 258"/>
                  <a:gd name="T10" fmla="*/ 66 w 120"/>
                  <a:gd name="T11" fmla="*/ 28 h 258"/>
                  <a:gd name="T12" fmla="*/ 66 w 120"/>
                  <a:gd name="T13" fmla="*/ 28 h 258"/>
                  <a:gd name="T14" fmla="*/ 66 w 120"/>
                  <a:gd name="T15" fmla="*/ 2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58">
                    <a:moveTo>
                      <a:pt x="66" y="28"/>
                    </a:moveTo>
                    <a:cubicBezTo>
                      <a:pt x="62" y="11"/>
                      <a:pt x="44" y="0"/>
                      <a:pt x="27" y="5"/>
                    </a:cubicBezTo>
                    <a:cubicBezTo>
                      <a:pt x="10" y="9"/>
                      <a:pt x="0" y="26"/>
                      <a:pt x="4" y="43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120" y="243"/>
                      <a:pt x="120" y="243"/>
                      <a:pt x="120" y="243"/>
                    </a:cubicBezTo>
                    <a:lnTo>
                      <a:pt x="66" y="28"/>
                    </a:lnTo>
                    <a:close/>
                    <a:moveTo>
                      <a:pt x="66" y="28"/>
                    </a:moveTo>
                    <a:cubicBezTo>
                      <a:pt x="66" y="28"/>
                      <a:pt x="66" y="28"/>
                      <a:pt x="66" y="28"/>
                    </a:cubicBezTo>
                  </a:path>
                </a:pathLst>
              </a:custGeom>
              <a:solidFill>
                <a:srgbClr val="F9D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22"/>
              <p:cNvSpPr>
                <a:spLocks noEditPoints="1"/>
              </p:cNvSpPr>
              <p:nvPr/>
            </p:nvSpPr>
            <p:spPr bwMode="auto">
              <a:xfrm>
                <a:off x="4254500" y="3883025"/>
                <a:ext cx="192088" cy="414338"/>
              </a:xfrm>
              <a:custGeom>
                <a:avLst/>
                <a:gdLst>
                  <a:gd name="T0" fmla="*/ 65 w 120"/>
                  <a:gd name="T1" fmla="*/ 27 h 258"/>
                  <a:gd name="T2" fmla="*/ 27 w 120"/>
                  <a:gd name="T3" fmla="*/ 4 h 258"/>
                  <a:gd name="T4" fmla="*/ 4 w 120"/>
                  <a:gd name="T5" fmla="*/ 43 h 258"/>
                  <a:gd name="T6" fmla="*/ 58 w 120"/>
                  <a:gd name="T7" fmla="*/ 258 h 258"/>
                  <a:gd name="T8" fmla="*/ 120 w 120"/>
                  <a:gd name="T9" fmla="*/ 242 h 258"/>
                  <a:gd name="T10" fmla="*/ 65 w 120"/>
                  <a:gd name="T11" fmla="*/ 27 h 258"/>
                  <a:gd name="T12" fmla="*/ 65 w 120"/>
                  <a:gd name="T13" fmla="*/ 27 h 258"/>
                  <a:gd name="T14" fmla="*/ 65 w 120"/>
                  <a:gd name="T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58">
                    <a:moveTo>
                      <a:pt x="65" y="27"/>
                    </a:moveTo>
                    <a:cubicBezTo>
                      <a:pt x="61" y="10"/>
                      <a:pt x="44" y="0"/>
                      <a:pt x="27" y="4"/>
                    </a:cubicBezTo>
                    <a:cubicBezTo>
                      <a:pt x="10" y="8"/>
                      <a:pt x="0" y="26"/>
                      <a:pt x="4" y="43"/>
                    </a:cubicBezTo>
                    <a:cubicBezTo>
                      <a:pt x="58" y="258"/>
                      <a:pt x="58" y="258"/>
                      <a:pt x="58" y="258"/>
                    </a:cubicBezTo>
                    <a:cubicBezTo>
                      <a:pt x="120" y="242"/>
                      <a:pt x="120" y="242"/>
                      <a:pt x="120" y="242"/>
                    </a:cubicBezTo>
                    <a:lnTo>
                      <a:pt x="65" y="27"/>
                    </a:lnTo>
                    <a:close/>
                    <a:moveTo>
                      <a:pt x="65" y="27"/>
                    </a:moveTo>
                    <a:cubicBezTo>
                      <a:pt x="65" y="27"/>
                      <a:pt x="65" y="27"/>
                      <a:pt x="65" y="27"/>
                    </a:cubicBezTo>
                  </a:path>
                </a:pathLst>
              </a:custGeom>
              <a:solidFill>
                <a:srgbClr val="EEA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3"/>
              <p:cNvSpPr>
                <a:spLocks noEditPoints="1"/>
              </p:cNvSpPr>
              <p:nvPr/>
            </p:nvSpPr>
            <p:spPr bwMode="auto">
              <a:xfrm>
                <a:off x="4351338" y="3856038"/>
                <a:ext cx="192088" cy="415925"/>
              </a:xfrm>
              <a:custGeom>
                <a:avLst/>
                <a:gdLst>
                  <a:gd name="T0" fmla="*/ 66 w 120"/>
                  <a:gd name="T1" fmla="*/ 27 h 258"/>
                  <a:gd name="T2" fmla="*/ 27 w 120"/>
                  <a:gd name="T3" fmla="*/ 4 h 258"/>
                  <a:gd name="T4" fmla="*/ 4 w 120"/>
                  <a:gd name="T5" fmla="*/ 43 h 258"/>
                  <a:gd name="T6" fmla="*/ 59 w 120"/>
                  <a:gd name="T7" fmla="*/ 258 h 258"/>
                  <a:gd name="T8" fmla="*/ 120 w 120"/>
                  <a:gd name="T9" fmla="*/ 243 h 258"/>
                  <a:gd name="T10" fmla="*/ 66 w 120"/>
                  <a:gd name="T11" fmla="*/ 27 h 258"/>
                  <a:gd name="T12" fmla="*/ 66 w 120"/>
                  <a:gd name="T13" fmla="*/ 27 h 258"/>
                  <a:gd name="T14" fmla="*/ 66 w 120"/>
                  <a:gd name="T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58">
                    <a:moveTo>
                      <a:pt x="66" y="27"/>
                    </a:moveTo>
                    <a:cubicBezTo>
                      <a:pt x="62" y="10"/>
                      <a:pt x="44" y="0"/>
                      <a:pt x="27" y="4"/>
                    </a:cubicBezTo>
                    <a:cubicBezTo>
                      <a:pt x="10" y="9"/>
                      <a:pt x="0" y="26"/>
                      <a:pt x="4" y="43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120" y="243"/>
                      <a:pt x="120" y="243"/>
                      <a:pt x="120" y="243"/>
                    </a:cubicBezTo>
                    <a:lnTo>
                      <a:pt x="66" y="27"/>
                    </a:lnTo>
                    <a:close/>
                    <a:moveTo>
                      <a:pt x="66" y="27"/>
                    </a:moveTo>
                    <a:cubicBezTo>
                      <a:pt x="66" y="27"/>
                      <a:pt x="66" y="27"/>
                      <a:pt x="66" y="27"/>
                    </a:cubicBezTo>
                  </a:path>
                </a:pathLst>
              </a:custGeom>
              <a:solidFill>
                <a:srgbClr val="F9D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24"/>
              <p:cNvSpPr>
                <a:spLocks noEditPoints="1"/>
              </p:cNvSpPr>
              <p:nvPr/>
            </p:nvSpPr>
            <p:spPr bwMode="auto">
              <a:xfrm>
                <a:off x="4451350" y="3832225"/>
                <a:ext cx="192088" cy="414338"/>
              </a:xfrm>
              <a:custGeom>
                <a:avLst/>
                <a:gdLst>
                  <a:gd name="T0" fmla="*/ 65 w 120"/>
                  <a:gd name="T1" fmla="*/ 27 h 258"/>
                  <a:gd name="T2" fmla="*/ 27 w 120"/>
                  <a:gd name="T3" fmla="*/ 4 h 258"/>
                  <a:gd name="T4" fmla="*/ 4 w 120"/>
                  <a:gd name="T5" fmla="*/ 42 h 258"/>
                  <a:gd name="T6" fmla="*/ 58 w 120"/>
                  <a:gd name="T7" fmla="*/ 258 h 258"/>
                  <a:gd name="T8" fmla="*/ 120 w 120"/>
                  <a:gd name="T9" fmla="*/ 242 h 258"/>
                  <a:gd name="T10" fmla="*/ 65 w 120"/>
                  <a:gd name="T11" fmla="*/ 27 h 258"/>
                  <a:gd name="T12" fmla="*/ 65 w 120"/>
                  <a:gd name="T13" fmla="*/ 27 h 258"/>
                  <a:gd name="T14" fmla="*/ 65 w 120"/>
                  <a:gd name="T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58">
                    <a:moveTo>
                      <a:pt x="65" y="27"/>
                    </a:moveTo>
                    <a:cubicBezTo>
                      <a:pt x="61" y="10"/>
                      <a:pt x="44" y="0"/>
                      <a:pt x="27" y="4"/>
                    </a:cubicBezTo>
                    <a:cubicBezTo>
                      <a:pt x="10" y="8"/>
                      <a:pt x="0" y="25"/>
                      <a:pt x="4" y="42"/>
                    </a:cubicBezTo>
                    <a:cubicBezTo>
                      <a:pt x="58" y="258"/>
                      <a:pt x="58" y="258"/>
                      <a:pt x="58" y="258"/>
                    </a:cubicBezTo>
                    <a:cubicBezTo>
                      <a:pt x="120" y="242"/>
                      <a:pt x="120" y="242"/>
                      <a:pt x="120" y="242"/>
                    </a:cubicBezTo>
                    <a:lnTo>
                      <a:pt x="65" y="27"/>
                    </a:lnTo>
                    <a:close/>
                    <a:moveTo>
                      <a:pt x="65" y="27"/>
                    </a:moveTo>
                    <a:cubicBezTo>
                      <a:pt x="65" y="27"/>
                      <a:pt x="65" y="27"/>
                      <a:pt x="65" y="27"/>
                    </a:cubicBezTo>
                  </a:path>
                </a:pathLst>
              </a:custGeom>
              <a:solidFill>
                <a:srgbClr val="EEA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25"/>
              <p:cNvSpPr>
                <a:spLocks noEditPoints="1"/>
              </p:cNvSpPr>
              <p:nvPr/>
            </p:nvSpPr>
            <p:spPr bwMode="auto">
              <a:xfrm>
                <a:off x="4548188" y="3806825"/>
                <a:ext cx="192088" cy="414338"/>
              </a:xfrm>
              <a:custGeom>
                <a:avLst/>
                <a:gdLst>
                  <a:gd name="T0" fmla="*/ 66 w 120"/>
                  <a:gd name="T1" fmla="*/ 27 h 258"/>
                  <a:gd name="T2" fmla="*/ 27 w 120"/>
                  <a:gd name="T3" fmla="*/ 4 h 258"/>
                  <a:gd name="T4" fmla="*/ 4 w 120"/>
                  <a:gd name="T5" fmla="*/ 43 h 258"/>
                  <a:gd name="T6" fmla="*/ 59 w 120"/>
                  <a:gd name="T7" fmla="*/ 258 h 258"/>
                  <a:gd name="T8" fmla="*/ 120 w 120"/>
                  <a:gd name="T9" fmla="*/ 243 h 258"/>
                  <a:gd name="T10" fmla="*/ 66 w 120"/>
                  <a:gd name="T11" fmla="*/ 27 h 258"/>
                  <a:gd name="T12" fmla="*/ 66 w 120"/>
                  <a:gd name="T13" fmla="*/ 27 h 258"/>
                  <a:gd name="T14" fmla="*/ 66 w 120"/>
                  <a:gd name="T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58">
                    <a:moveTo>
                      <a:pt x="66" y="27"/>
                    </a:moveTo>
                    <a:cubicBezTo>
                      <a:pt x="62" y="10"/>
                      <a:pt x="44" y="0"/>
                      <a:pt x="27" y="4"/>
                    </a:cubicBezTo>
                    <a:cubicBezTo>
                      <a:pt x="10" y="9"/>
                      <a:pt x="0" y="26"/>
                      <a:pt x="4" y="43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120" y="243"/>
                      <a:pt x="120" y="243"/>
                      <a:pt x="120" y="243"/>
                    </a:cubicBezTo>
                    <a:lnTo>
                      <a:pt x="66" y="27"/>
                    </a:lnTo>
                    <a:close/>
                    <a:moveTo>
                      <a:pt x="66" y="27"/>
                    </a:moveTo>
                    <a:cubicBezTo>
                      <a:pt x="66" y="27"/>
                      <a:pt x="66" y="27"/>
                      <a:pt x="66" y="27"/>
                    </a:cubicBezTo>
                  </a:path>
                </a:pathLst>
              </a:custGeom>
              <a:solidFill>
                <a:srgbClr val="F9D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10107237" y="4180483"/>
              <a:ext cx="753192" cy="174624"/>
              <a:chOff x="9258300" y="1835943"/>
              <a:chExt cx="1109253" cy="257175"/>
            </a:xfrm>
          </p:grpSpPr>
          <p:sp>
            <p:nvSpPr>
              <p:cNvPr id="259" name="椭圆 258"/>
              <p:cNvSpPr/>
              <p:nvPr/>
            </p:nvSpPr>
            <p:spPr>
              <a:xfrm>
                <a:off x="9258300" y="1835943"/>
                <a:ext cx="257175" cy="257175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9684339" y="1835943"/>
                <a:ext cx="257175" cy="257175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10110378" y="1835943"/>
                <a:ext cx="257175" cy="257175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7" name="椭圆 266"/>
            <p:cNvSpPr/>
            <p:nvPr/>
          </p:nvSpPr>
          <p:spPr>
            <a:xfrm>
              <a:off x="1809736" y="3677577"/>
              <a:ext cx="1152386" cy="11523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中升糖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食物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06150" y="5061291"/>
            <a:ext cx="9050693" cy="1381556"/>
            <a:chOff x="2952377" y="5261748"/>
            <a:chExt cx="9050693" cy="1381556"/>
          </a:xfrm>
        </p:grpSpPr>
        <p:sp>
          <p:nvSpPr>
            <p:cNvPr id="256" name="圆角矩形 255"/>
            <p:cNvSpPr/>
            <p:nvPr/>
          </p:nvSpPr>
          <p:spPr>
            <a:xfrm>
              <a:off x="3804503" y="5380644"/>
              <a:ext cx="7124597" cy="12626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1" name="组合 250"/>
            <p:cNvGrpSpPr/>
            <p:nvPr/>
          </p:nvGrpSpPr>
          <p:grpSpPr>
            <a:xfrm>
              <a:off x="5713848" y="5316313"/>
              <a:ext cx="1178202" cy="1159912"/>
              <a:chOff x="3036888" y="5127626"/>
              <a:chExt cx="1227138" cy="1208088"/>
            </a:xfrm>
          </p:grpSpPr>
          <p:sp>
            <p:nvSpPr>
              <p:cNvPr id="144" name="Freeform 129"/>
              <p:cNvSpPr>
                <a:spLocks noEditPoints="1"/>
              </p:cNvSpPr>
              <p:nvPr/>
            </p:nvSpPr>
            <p:spPr bwMode="auto">
              <a:xfrm>
                <a:off x="3078163" y="5127626"/>
                <a:ext cx="1146175" cy="627063"/>
              </a:xfrm>
              <a:custGeom>
                <a:avLst/>
                <a:gdLst>
                  <a:gd name="T0" fmla="*/ 513 w 513"/>
                  <a:gd name="T1" fmla="*/ 256 h 280"/>
                  <a:gd name="T2" fmla="*/ 257 w 513"/>
                  <a:gd name="T3" fmla="*/ 280 h 280"/>
                  <a:gd name="T4" fmla="*/ 0 w 513"/>
                  <a:gd name="T5" fmla="*/ 256 h 280"/>
                  <a:gd name="T6" fmla="*/ 19 w 513"/>
                  <a:gd name="T7" fmla="*/ 225 h 280"/>
                  <a:gd name="T8" fmla="*/ 9 w 513"/>
                  <a:gd name="T9" fmla="*/ 190 h 280"/>
                  <a:gd name="T10" fmla="*/ 35 w 513"/>
                  <a:gd name="T11" fmla="*/ 164 h 280"/>
                  <a:gd name="T12" fmla="*/ 35 w 513"/>
                  <a:gd name="T13" fmla="*/ 128 h 280"/>
                  <a:gd name="T14" fmla="*/ 66 w 513"/>
                  <a:gd name="T15" fmla="*/ 110 h 280"/>
                  <a:gd name="T16" fmla="*/ 75 w 513"/>
                  <a:gd name="T17" fmla="*/ 75 h 280"/>
                  <a:gd name="T18" fmla="*/ 110 w 513"/>
                  <a:gd name="T19" fmla="*/ 65 h 280"/>
                  <a:gd name="T20" fmla="*/ 129 w 513"/>
                  <a:gd name="T21" fmla="*/ 34 h 280"/>
                  <a:gd name="T22" fmla="*/ 165 w 513"/>
                  <a:gd name="T23" fmla="*/ 34 h 280"/>
                  <a:gd name="T24" fmla="*/ 190 w 513"/>
                  <a:gd name="T25" fmla="*/ 8 h 280"/>
                  <a:gd name="T26" fmla="*/ 225 w 513"/>
                  <a:gd name="T27" fmla="*/ 18 h 280"/>
                  <a:gd name="T28" fmla="*/ 257 w 513"/>
                  <a:gd name="T29" fmla="*/ 0 h 280"/>
                  <a:gd name="T30" fmla="*/ 288 w 513"/>
                  <a:gd name="T31" fmla="*/ 18 h 280"/>
                  <a:gd name="T32" fmla="*/ 323 w 513"/>
                  <a:gd name="T33" fmla="*/ 8 h 280"/>
                  <a:gd name="T34" fmla="*/ 349 w 513"/>
                  <a:gd name="T35" fmla="*/ 34 h 280"/>
                  <a:gd name="T36" fmla="*/ 385 w 513"/>
                  <a:gd name="T37" fmla="*/ 34 h 280"/>
                  <a:gd name="T38" fmla="*/ 403 w 513"/>
                  <a:gd name="T39" fmla="*/ 65 h 280"/>
                  <a:gd name="T40" fmla="*/ 438 w 513"/>
                  <a:gd name="T41" fmla="*/ 75 h 280"/>
                  <a:gd name="T42" fmla="*/ 447 w 513"/>
                  <a:gd name="T43" fmla="*/ 110 h 280"/>
                  <a:gd name="T44" fmla="*/ 479 w 513"/>
                  <a:gd name="T45" fmla="*/ 128 h 280"/>
                  <a:gd name="T46" fmla="*/ 479 w 513"/>
                  <a:gd name="T47" fmla="*/ 164 h 280"/>
                  <a:gd name="T48" fmla="*/ 504 w 513"/>
                  <a:gd name="T49" fmla="*/ 190 h 280"/>
                  <a:gd name="T50" fmla="*/ 495 w 513"/>
                  <a:gd name="T51" fmla="*/ 225 h 280"/>
                  <a:gd name="T52" fmla="*/ 513 w 513"/>
                  <a:gd name="T53" fmla="*/ 256 h 280"/>
                  <a:gd name="T54" fmla="*/ 513 w 513"/>
                  <a:gd name="T55" fmla="*/ 256 h 280"/>
                  <a:gd name="T56" fmla="*/ 513 w 513"/>
                  <a:gd name="T57" fmla="*/ 25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3" h="280">
                    <a:moveTo>
                      <a:pt x="513" y="256"/>
                    </a:moveTo>
                    <a:cubicBezTo>
                      <a:pt x="257" y="280"/>
                      <a:pt x="257" y="280"/>
                      <a:pt x="257" y="28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42"/>
                      <a:pt x="8" y="231"/>
                      <a:pt x="19" y="225"/>
                    </a:cubicBezTo>
                    <a:cubicBezTo>
                      <a:pt x="10" y="216"/>
                      <a:pt x="6" y="202"/>
                      <a:pt x="9" y="190"/>
                    </a:cubicBezTo>
                    <a:cubicBezTo>
                      <a:pt x="13" y="177"/>
                      <a:pt x="23" y="167"/>
                      <a:pt x="35" y="164"/>
                    </a:cubicBezTo>
                    <a:cubicBezTo>
                      <a:pt x="29" y="153"/>
                      <a:pt x="28" y="139"/>
                      <a:pt x="35" y="128"/>
                    </a:cubicBezTo>
                    <a:cubicBezTo>
                      <a:pt x="41" y="116"/>
                      <a:pt x="54" y="110"/>
                      <a:pt x="66" y="110"/>
                    </a:cubicBezTo>
                    <a:cubicBezTo>
                      <a:pt x="63" y="98"/>
                      <a:pt x="66" y="84"/>
                      <a:pt x="75" y="75"/>
                    </a:cubicBezTo>
                    <a:cubicBezTo>
                      <a:pt x="85" y="65"/>
                      <a:pt x="98" y="62"/>
                      <a:pt x="110" y="65"/>
                    </a:cubicBezTo>
                    <a:cubicBezTo>
                      <a:pt x="110" y="53"/>
                      <a:pt x="117" y="41"/>
                      <a:pt x="129" y="34"/>
                    </a:cubicBezTo>
                    <a:cubicBezTo>
                      <a:pt x="140" y="27"/>
                      <a:pt x="154" y="28"/>
                      <a:pt x="165" y="34"/>
                    </a:cubicBezTo>
                    <a:cubicBezTo>
                      <a:pt x="168" y="22"/>
                      <a:pt x="177" y="12"/>
                      <a:pt x="190" y="8"/>
                    </a:cubicBezTo>
                    <a:cubicBezTo>
                      <a:pt x="203" y="5"/>
                      <a:pt x="216" y="9"/>
                      <a:pt x="225" y="18"/>
                    </a:cubicBezTo>
                    <a:cubicBezTo>
                      <a:pt x="232" y="7"/>
                      <a:pt x="243" y="0"/>
                      <a:pt x="257" y="0"/>
                    </a:cubicBezTo>
                    <a:cubicBezTo>
                      <a:pt x="270" y="0"/>
                      <a:pt x="282" y="7"/>
                      <a:pt x="288" y="18"/>
                    </a:cubicBezTo>
                    <a:cubicBezTo>
                      <a:pt x="297" y="9"/>
                      <a:pt x="310" y="5"/>
                      <a:pt x="323" y="8"/>
                    </a:cubicBezTo>
                    <a:cubicBezTo>
                      <a:pt x="336" y="12"/>
                      <a:pt x="345" y="22"/>
                      <a:pt x="349" y="34"/>
                    </a:cubicBezTo>
                    <a:cubicBezTo>
                      <a:pt x="359" y="28"/>
                      <a:pt x="373" y="27"/>
                      <a:pt x="385" y="34"/>
                    </a:cubicBezTo>
                    <a:cubicBezTo>
                      <a:pt x="396" y="41"/>
                      <a:pt x="403" y="53"/>
                      <a:pt x="403" y="65"/>
                    </a:cubicBezTo>
                    <a:cubicBezTo>
                      <a:pt x="415" y="62"/>
                      <a:pt x="428" y="65"/>
                      <a:pt x="438" y="75"/>
                    </a:cubicBezTo>
                    <a:cubicBezTo>
                      <a:pt x="447" y="84"/>
                      <a:pt x="450" y="98"/>
                      <a:pt x="447" y="110"/>
                    </a:cubicBezTo>
                    <a:cubicBezTo>
                      <a:pt x="460" y="110"/>
                      <a:pt x="472" y="116"/>
                      <a:pt x="479" y="128"/>
                    </a:cubicBezTo>
                    <a:cubicBezTo>
                      <a:pt x="485" y="139"/>
                      <a:pt x="485" y="153"/>
                      <a:pt x="479" y="164"/>
                    </a:cubicBezTo>
                    <a:cubicBezTo>
                      <a:pt x="491" y="167"/>
                      <a:pt x="501" y="177"/>
                      <a:pt x="504" y="190"/>
                    </a:cubicBezTo>
                    <a:cubicBezTo>
                      <a:pt x="508" y="202"/>
                      <a:pt x="504" y="216"/>
                      <a:pt x="495" y="225"/>
                    </a:cubicBezTo>
                    <a:cubicBezTo>
                      <a:pt x="506" y="231"/>
                      <a:pt x="513" y="242"/>
                      <a:pt x="513" y="256"/>
                    </a:cubicBezTo>
                    <a:close/>
                    <a:moveTo>
                      <a:pt x="513" y="256"/>
                    </a:moveTo>
                    <a:cubicBezTo>
                      <a:pt x="513" y="256"/>
                      <a:pt x="513" y="256"/>
                      <a:pt x="513" y="256"/>
                    </a:cubicBezTo>
                  </a:path>
                </a:pathLst>
              </a:custGeom>
              <a:solidFill>
                <a:srgbClr val="FFE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30"/>
              <p:cNvSpPr>
                <a:spLocks noEditPoints="1"/>
              </p:cNvSpPr>
              <p:nvPr/>
            </p:nvSpPr>
            <p:spPr bwMode="auto">
              <a:xfrm>
                <a:off x="3036888" y="5700713"/>
                <a:ext cx="1227138" cy="614363"/>
              </a:xfrm>
              <a:custGeom>
                <a:avLst/>
                <a:gdLst>
                  <a:gd name="T0" fmla="*/ 0 w 549"/>
                  <a:gd name="T1" fmla="*/ 0 h 274"/>
                  <a:gd name="T2" fmla="*/ 275 w 549"/>
                  <a:gd name="T3" fmla="*/ 274 h 274"/>
                  <a:gd name="T4" fmla="*/ 549 w 549"/>
                  <a:gd name="T5" fmla="*/ 0 h 274"/>
                  <a:gd name="T6" fmla="*/ 0 w 549"/>
                  <a:gd name="T7" fmla="*/ 0 h 274"/>
                  <a:gd name="T8" fmla="*/ 0 w 549"/>
                  <a:gd name="T9" fmla="*/ 0 h 274"/>
                  <a:gd name="T10" fmla="*/ 0 w 549"/>
                  <a:gd name="T1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9" h="274">
                    <a:moveTo>
                      <a:pt x="0" y="0"/>
                    </a:moveTo>
                    <a:cubicBezTo>
                      <a:pt x="0" y="151"/>
                      <a:pt x="123" y="274"/>
                      <a:pt x="275" y="274"/>
                    </a:cubicBezTo>
                    <a:cubicBezTo>
                      <a:pt x="426" y="274"/>
                      <a:pt x="549" y="151"/>
                      <a:pt x="549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9A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31"/>
              <p:cNvSpPr>
                <a:spLocks noEditPoints="1"/>
              </p:cNvSpPr>
              <p:nvPr/>
            </p:nvSpPr>
            <p:spPr bwMode="auto">
              <a:xfrm>
                <a:off x="3448051" y="6296026"/>
                <a:ext cx="404813" cy="39688"/>
              </a:xfrm>
              <a:custGeom>
                <a:avLst/>
                <a:gdLst>
                  <a:gd name="T0" fmla="*/ 172 w 181"/>
                  <a:gd name="T1" fmla="*/ 18 h 18"/>
                  <a:gd name="T2" fmla="*/ 9 w 181"/>
                  <a:gd name="T3" fmla="*/ 18 h 18"/>
                  <a:gd name="T4" fmla="*/ 0 w 181"/>
                  <a:gd name="T5" fmla="*/ 9 h 18"/>
                  <a:gd name="T6" fmla="*/ 9 w 181"/>
                  <a:gd name="T7" fmla="*/ 0 h 18"/>
                  <a:gd name="T8" fmla="*/ 172 w 181"/>
                  <a:gd name="T9" fmla="*/ 0 h 18"/>
                  <a:gd name="T10" fmla="*/ 181 w 181"/>
                  <a:gd name="T11" fmla="*/ 9 h 18"/>
                  <a:gd name="T12" fmla="*/ 172 w 181"/>
                  <a:gd name="T13" fmla="*/ 18 h 18"/>
                  <a:gd name="T14" fmla="*/ 172 w 181"/>
                  <a:gd name="T15" fmla="*/ 18 h 18"/>
                  <a:gd name="T16" fmla="*/ 172 w 18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8">
                    <a:moveTo>
                      <a:pt x="17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7" y="0"/>
                      <a:pt x="181" y="4"/>
                      <a:pt x="181" y="9"/>
                    </a:cubicBezTo>
                    <a:cubicBezTo>
                      <a:pt x="181" y="14"/>
                      <a:pt x="177" y="18"/>
                      <a:pt x="172" y="18"/>
                    </a:cubicBezTo>
                    <a:close/>
                    <a:moveTo>
                      <a:pt x="172" y="18"/>
                    </a:moveTo>
                    <a:cubicBezTo>
                      <a:pt x="172" y="18"/>
                      <a:pt x="172" y="18"/>
                      <a:pt x="172" y="18"/>
                    </a:cubicBezTo>
                  </a:path>
                </a:pathLst>
              </a:custGeom>
              <a:solidFill>
                <a:srgbClr val="19A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32"/>
              <p:cNvSpPr>
                <a:spLocks noEditPoints="1"/>
              </p:cNvSpPr>
              <p:nvPr/>
            </p:nvSpPr>
            <p:spPr bwMode="auto">
              <a:xfrm>
                <a:off x="3327401" y="6064251"/>
                <a:ext cx="41275" cy="3968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0B7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33"/>
              <p:cNvSpPr>
                <a:spLocks noEditPoints="1"/>
              </p:cNvSpPr>
              <p:nvPr/>
            </p:nvSpPr>
            <p:spPr bwMode="auto">
              <a:xfrm>
                <a:off x="3248026" y="5983288"/>
                <a:ext cx="39688" cy="41275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0B7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34"/>
              <p:cNvSpPr>
                <a:spLocks noEditPoints="1"/>
              </p:cNvSpPr>
              <p:nvPr/>
            </p:nvSpPr>
            <p:spPr bwMode="auto">
              <a:xfrm>
                <a:off x="3359151" y="5557838"/>
                <a:ext cx="39688" cy="3968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FFB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35"/>
              <p:cNvSpPr>
                <a:spLocks noEditPoints="1"/>
              </p:cNvSpPr>
              <p:nvPr/>
            </p:nvSpPr>
            <p:spPr bwMode="auto">
              <a:xfrm>
                <a:off x="3278188" y="5476876"/>
                <a:ext cx="41275" cy="3968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FFB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6"/>
              <p:cNvSpPr>
                <a:spLocks noEditPoints="1"/>
              </p:cNvSpPr>
              <p:nvPr/>
            </p:nvSpPr>
            <p:spPr bwMode="auto">
              <a:xfrm>
                <a:off x="3897313" y="5476876"/>
                <a:ext cx="41275" cy="3968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FFB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37"/>
              <p:cNvSpPr>
                <a:spLocks noEditPoints="1"/>
              </p:cNvSpPr>
              <p:nvPr/>
            </p:nvSpPr>
            <p:spPr bwMode="auto">
              <a:xfrm>
                <a:off x="3359151" y="5395913"/>
                <a:ext cx="39688" cy="41275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18 w 18"/>
                  <a:gd name="T11" fmla="*/ 9 h 18"/>
                  <a:gd name="T12" fmla="*/ 18 w 18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solidFill>
                <a:srgbClr val="FFB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 rot="20508832">
              <a:off x="9051563" y="5568667"/>
              <a:ext cx="1470848" cy="914516"/>
              <a:chOff x="5783263" y="5373688"/>
              <a:chExt cx="1531938" cy="952500"/>
            </a:xfrm>
          </p:grpSpPr>
          <p:sp>
            <p:nvSpPr>
              <p:cNvPr id="153" name="Freeform 138"/>
              <p:cNvSpPr>
                <a:spLocks/>
              </p:cNvSpPr>
              <p:nvPr/>
            </p:nvSpPr>
            <p:spPr bwMode="auto">
              <a:xfrm>
                <a:off x="5783263" y="5373688"/>
                <a:ext cx="1531938" cy="952500"/>
              </a:xfrm>
              <a:custGeom>
                <a:avLst/>
                <a:gdLst>
                  <a:gd name="T0" fmla="*/ 674 w 685"/>
                  <a:gd name="T1" fmla="*/ 0 h 425"/>
                  <a:gd name="T2" fmla="*/ 566 w 685"/>
                  <a:gd name="T3" fmla="*/ 0 h 425"/>
                  <a:gd name="T4" fmla="*/ 554 w 685"/>
                  <a:gd name="T5" fmla="*/ 9 h 425"/>
                  <a:gd name="T6" fmla="*/ 496 w 685"/>
                  <a:gd name="T7" fmla="*/ 59 h 425"/>
                  <a:gd name="T8" fmla="*/ 438 w 685"/>
                  <a:gd name="T9" fmla="*/ 9 h 425"/>
                  <a:gd name="T10" fmla="*/ 426 w 685"/>
                  <a:gd name="T11" fmla="*/ 0 h 425"/>
                  <a:gd name="T12" fmla="*/ 11 w 685"/>
                  <a:gd name="T13" fmla="*/ 0 h 425"/>
                  <a:gd name="T14" fmla="*/ 0 w 685"/>
                  <a:gd name="T15" fmla="*/ 11 h 425"/>
                  <a:gd name="T16" fmla="*/ 22 w 685"/>
                  <a:gd name="T17" fmla="*/ 155 h 425"/>
                  <a:gd name="T18" fmla="*/ 88 w 685"/>
                  <a:gd name="T19" fmla="*/ 288 h 425"/>
                  <a:gd name="T20" fmla="*/ 195 w 685"/>
                  <a:gd name="T21" fmla="*/ 387 h 425"/>
                  <a:gd name="T22" fmla="*/ 342 w 685"/>
                  <a:gd name="T23" fmla="*/ 425 h 425"/>
                  <a:gd name="T24" fmla="*/ 490 w 685"/>
                  <a:gd name="T25" fmla="*/ 387 h 425"/>
                  <a:gd name="T26" fmla="*/ 597 w 685"/>
                  <a:gd name="T27" fmla="*/ 288 h 425"/>
                  <a:gd name="T28" fmla="*/ 663 w 685"/>
                  <a:gd name="T29" fmla="*/ 155 h 425"/>
                  <a:gd name="T30" fmla="*/ 685 w 685"/>
                  <a:gd name="T31" fmla="*/ 11 h 425"/>
                  <a:gd name="T32" fmla="*/ 674 w 685"/>
                  <a:gd name="T3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5" h="425">
                    <a:moveTo>
                      <a:pt x="674" y="0"/>
                    </a:moveTo>
                    <a:cubicBezTo>
                      <a:pt x="566" y="0"/>
                      <a:pt x="566" y="0"/>
                      <a:pt x="566" y="0"/>
                    </a:cubicBezTo>
                    <a:cubicBezTo>
                      <a:pt x="560" y="0"/>
                      <a:pt x="555" y="4"/>
                      <a:pt x="554" y="9"/>
                    </a:cubicBezTo>
                    <a:cubicBezTo>
                      <a:pt x="550" y="38"/>
                      <a:pt x="525" y="59"/>
                      <a:pt x="496" y="59"/>
                    </a:cubicBezTo>
                    <a:cubicBezTo>
                      <a:pt x="467" y="59"/>
                      <a:pt x="443" y="38"/>
                      <a:pt x="438" y="9"/>
                    </a:cubicBezTo>
                    <a:cubicBezTo>
                      <a:pt x="437" y="4"/>
                      <a:pt x="432" y="0"/>
                      <a:pt x="42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8"/>
                      <a:pt x="7" y="108"/>
                      <a:pt x="22" y="155"/>
                    </a:cubicBezTo>
                    <a:cubicBezTo>
                      <a:pt x="37" y="204"/>
                      <a:pt x="59" y="249"/>
                      <a:pt x="88" y="288"/>
                    </a:cubicBezTo>
                    <a:cubicBezTo>
                      <a:pt x="118" y="330"/>
                      <a:pt x="154" y="363"/>
                      <a:pt x="195" y="387"/>
                    </a:cubicBezTo>
                    <a:cubicBezTo>
                      <a:pt x="240" y="412"/>
                      <a:pt x="290" y="425"/>
                      <a:pt x="342" y="425"/>
                    </a:cubicBezTo>
                    <a:cubicBezTo>
                      <a:pt x="395" y="425"/>
                      <a:pt x="445" y="412"/>
                      <a:pt x="490" y="387"/>
                    </a:cubicBezTo>
                    <a:cubicBezTo>
                      <a:pt x="531" y="363"/>
                      <a:pt x="567" y="330"/>
                      <a:pt x="597" y="288"/>
                    </a:cubicBezTo>
                    <a:cubicBezTo>
                      <a:pt x="626" y="249"/>
                      <a:pt x="648" y="204"/>
                      <a:pt x="663" y="155"/>
                    </a:cubicBezTo>
                    <a:cubicBezTo>
                      <a:pt x="678" y="108"/>
                      <a:pt x="685" y="58"/>
                      <a:pt x="685" y="11"/>
                    </a:cubicBezTo>
                    <a:cubicBezTo>
                      <a:pt x="685" y="5"/>
                      <a:pt x="680" y="0"/>
                      <a:pt x="674" y="0"/>
                    </a:cubicBezTo>
                    <a:close/>
                  </a:path>
                </a:pathLst>
              </a:custGeom>
              <a:solidFill>
                <a:srgbClr val="8EC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9"/>
              <p:cNvSpPr>
                <a:spLocks/>
              </p:cNvSpPr>
              <p:nvPr/>
            </p:nvSpPr>
            <p:spPr bwMode="auto">
              <a:xfrm>
                <a:off x="5783263" y="5373688"/>
                <a:ext cx="766763" cy="952500"/>
              </a:xfrm>
              <a:custGeom>
                <a:avLst/>
                <a:gdLst>
                  <a:gd name="T0" fmla="*/ 86 w 343"/>
                  <a:gd name="T1" fmla="*/ 0 h 425"/>
                  <a:gd name="T2" fmla="*/ 11 w 343"/>
                  <a:gd name="T3" fmla="*/ 0 h 425"/>
                  <a:gd name="T4" fmla="*/ 0 w 343"/>
                  <a:gd name="T5" fmla="*/ 11 h 425"/>
                  <a:gd name="T6" fmla="*/ 22 w 343"/>
                  <a:gd name="T7" fmla="*/ 155 h 425"/>
                  <a:gd name="T8" fmla="*/ 88 w 343"/>
                  <a:gd name="T9" fmla="*/ 288 h 425"/>
                  <a:gd name="T10" fmla="*/ 195 w 343"/>
                  <a:gd name="T11" fmla="*/ 387 h 425"/>
                  <a:gd name="T12" fmla="*/ 342 w 343"/>
                  <a:gd name="T13" fmla="*/ 425 h 425"/>
                  <a:gd name="T14" fmla="*/ 343 w 343"/>
                  <a:gd name="T15" fmla="*/ 425 h 425"/>
                  <a:gd name="T16" fmla="*/ 86 w 343"/>
                  <a:gd name="T1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425">
                    <a:moveTo>
                      <a:pt x="8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8"/>
                      <a:pt x="7" y="108"/>
                      <a:pt x="22" y="155"/>
                    </a:cubicBezTo>
                    <a:cubicBezTo>
                      <a:pt x="37" y="204"/>
                      <a:pt x="59" y="249"/>
                      <a:pt x="88" y="288"/>
                    </a:cubicBezTo>
                    <a:cubicBezTo>
                      <a:pt x="118" y="330"/>
                      <a:pt x="154" y="363"/>
                      <a:pt x="195" y="387"/>
                    </a:cubicBezTo>
                    <a:cubicBezTo>
                      <a:pt x="240" y="412"/>
                      <a:pt x="290" y="425"/>
                      <a:pt x="342" y="425"/>
                    </a:cubicBezTo>
                    <a:cubicBezTo>
                      <a:pt x="343" y="425"/>
                      <a:pt x="343" y="425"/>
                      <a:pt x="343" y="425"/>
                    </a:cubicBezTo>
                    <a:cubicBezTo>
                      <a:pt x="204" y="329"/>
                      <a:pt x="107" y="176"/>
                      <a:pt x="86" y="0"/>
                    </a:cubicBezTo>
                    <a:close/>
                  </a:path>
                </a:pathLst>
              </a:custGeom>
              <a:solidFill>
                <a:srgbClr val="76B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0"/>
              <p:cNvSpPr>
                <a:spLocks/>
              </p:cNvSpPr>
              <p:nvPr/>
            </p:nvSpPr>
            <p:spPr bwMode="auto">
              <a:xfrm>
                <a:off x="5783263" y="5373688"/>
                <a:ext cx="1531938" cy="793750"/>
              </a:xfrm>
              <a:custGeom>
                <a:avLst/>
                <a:gdLst>
                  <a:gd name="T0" fmla="*/ 674 w 685"/>
                  <a:gd name="T1" fmla="*/ 0 h 354"/>
                  <a:gd name="T2" fmla="*/ 566 w 685"/>
                  <a:gd name="T3" fmla="*/ 0 h 354"/>
                  <a:gd name="T4" fmla="*/ 554 w 685"/>
                  <a:gd name="T5" fmla="*/ 9 h 354"/>
                  <a:gd name="T6" fmla="*/ 496 w 685"/>
                  <a:gd name="T7" fmla="*/ 59 h 354"/>
                  <a:gd name="T8" fmla="*/ 438 w 685"/>
                  <a:gd name="T9" fmla="*/ 9 h 354"/>
                  <a:gd name="T10" fmla="*/ 426 w 685"/>
                  <a:gd name="T11" fmla="*/ 0 h 354"/>
                  <a:gd name="T12" fmla="*/ 11 w 685"/>
                  <a:gd name="T13" fmla="*/ 0 h 354"/>
                  <a:gd name="T14" fmla="*/ 0 w 685"/>
                  <a:gd name="T15" fmla="*/ 11 h 354"/>
                  <a:gd name="T16" fmla="*/ 100 w 685"/>
                  <a:gd name="T17" fmla="*/ 254 h 354"/>
                  <a:gd name="T18" fmla="*/ 342 w 685"/>
                  <a:gd name="T19" fmla="*/ 354 h 354"/>
                  <a:gd name="T20" fmla="*/ 585 w 685"/>
                  <a:gd name="T21" fmla="*/ 254 h 354"/>
                  <a:gd name="T22" fmla="*/ 685 w 685"/>
                  <a:gd name="T23" fmla="*/ 11 h 354"/>
                  <a:gd name="T24" fmla="*/ 674 w 685"/>
                  <a:gd name="T2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5" h="354">
                    <a:moveTo>
                      <a:pt x="674" y="0"/>
                    </a:moveTo>
                    <a:cubicBezTo>
                      <a:pt x="566" y="0"/>
                      <a:pt x="566" y="0"/>
                      <a:pt x="566" y="0"/>
                    </a:cubicBezTo>
                    <a:cubicBezTo>
                      <a:pt x="560" y="0"/>
                      <a:pt x="555" y="4"/>
                      <a:pt x="554" y="9"/>
                    </a:cubicBezTo>
                    <a:cubicBezTo>
                      <a:pt x="550" y="38"/>
                      <a:pt x="525" y="59"/>
                      <a:pt x="496" y="59"/>
                    </a:cubicBezTo>
                    <a:cubicBezTo>
                      <a:pt x="467" y="59"/>
                      <a:pt x="443" y="38"/>
                      <a:pt x="438" y="9"/>
                    </a:cubicBezTo>
                    <a:cubicBezTo>
                      <a:pt x="437" y="4"/>
                      <a:pt x="432" y="0"/>
                      <a:pt x="42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3"/>
                      <a:pt x="35" y="189"/>
                      <a:pt x="100" y="254"/>
                    </a:cubicBezTo>
                    <a:cubicBezTo>
                      <a:pt x="165" y="319"/>
                      <a:pt x="251" y="354"/>
                      <a:pt x="342" y="354"/>
                    </a:cubicBezTo>
                    <a:cubicBezTo>
                      <a:pt x="434" y="354"/>
                      <a:pt x="520" y="319"/>
                      <a:pt x="585" y="254"/>
                    </a:cubicBezTo>
                    <a:cubicBezTo>
                      <a:pt x="650" y="189"/>
                      <a:pt x="685" y="103"/>
                      <a:pt x="685" y="11"/>
                    </a:cubicBezTo>
                    <a:cubicBezTo>
                      <a:pt x="685" y="5"/>
                      <a:pt x="680" y="0"/>
                      <a:pt x="674" y="0"/>
                    </a:cubicBezTo>
                    <a:close/>
                  </a:path>
                </a:pathLst>
              </a:custGeom>
              <a:solidFill>
                <a:srgbClr val="D2E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41"/>
              <p:cNvSpPr>
                <a:spLocks/>
              </p:cNvSpPr>
              <p:nvPr/>
            </p:nvSpPr>
            <p:spPr bwMode="auto">
              <a:xfrm>
                <a:off x="5783263" y="5373688"/>
                <a:ext cx="547688" cy="762000"/>
              </a:xfrm>
              <a:custGeom>
                <a:avLst/>
                <a:gdLst>
                  <a:gd name="T0" fmla="*/ 86 w 245"/>
                  <a:gd name="T1" fmla="*/ 0 h 340"/>
                  <a:gd name="T2" fmla="*/ 11 w 245"/>
                  <a:gd name="T3" fmla="*/ 0 h 340"/>
                  <a:gd name="T4" fmla="*/ 0 w 245"/>
                  <a:gd name="T5" fmla="*/ 11 h 340"/>
                  <a:gd name="T6" fmla="*/ 100 w 245"/>
                  <a:gd name="T7" fmla="*/ 254 h 340"/>
                  <a:gd name="T8" fmla="*/ 245 w 245"/>
                  <a:gd name="T9" fmla="*/ 340 h 340"/>
                  <a:gd name="T10" fmla="*/ 86 w 245"/>
                  <a:gd name="T11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340">
                    <a:moveTo>
                      <a:pt x="8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3"/>
                      <a:pt x="35" y="189"/>
                      <a:pt x="100" y="254"/>
                    </a:cubicBezTo>
                    <a:cubicBezTo>
                      <a:pt x="141" y="295"/>
                      <a:pt x="191" y="324"/>
                      <a:pt x="245" y="340"/>
                    </a:cubicBezTo>
                    <a:cubicBezTo>
                      <a:pt x="159" y="249"/>
                      <a:pt x="102" y="131"/>
                      <a:pt x="86" y="0"/>
                    </a:cubicBezTo>
                    <a:close/>
                  </a:path>
                </a:pathLst>
              </a:custGeom>
              <a:solidFill>
                <a:srgbClr val="A4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42"/>
              <p:cNvSpPr>
                <a:spLocks/>
              </p:cNvSpPr>
              <p:nvPr/>
            </p:nvSpPr>
            <p:spPr bwMode="auto">
              <a:xfrm>
                <a:off x="5873751" y="5373688"/>
                <a:ext cx="1349375" cy="688975"/>
              </a:xfrm>
              <a:custGeom>
                <a:avLst/>
                <a:gdLst>
                  <a:gd name="T0" fmla="*/ 598 w 604"/>
                  <a:gd name="T1" fmla="*/ 0 h 307"/>
                  <a:gd name="T2" fmla="*/ 526 w 604"/>
                  <a:gd name="T3" fmla="*/ 0 h 307"/>
                  <a:gd name="T4" fmla="*/ 514 w 604"/>
                  <a:gd name="T5" fmla="*/ 9 h 307"/>
                  <a:gd name="T6" fmla="*/ 456 w 604"/>
                  <a:gd name="T7" fmla="*/ 59 h 307"/>
                  <a:gd name="T8" fmla="*/ 398 w 604"/>
                  <a:gd name="T9" fmla="*/ 9 h 307"/>
                  <a:gd name="T10" fmla="*/ 386 w 604"/>
                  <a:gd name="T11" fmla="*/ 0 h 307"/>
                  <a:gd name="T12" fmla="*/ 7 w 604"/>
                  <a:gd name="T13" fmla="*/ 0 h 307"/>
                  <a:gd name="T14" fmla="*/ 302 w 604"/>
                  <a:gd name="T15" fmla="*/ 307 h 307"/>
                  <a:gd name="T16" fmla="*/ 598 w 604"/>
                  <a:gd name="T17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4" h="307">
                    <a:moveTo>
                      <a:pt x="598" y="0"/>
                    </a:moveTo>
                    <a:cubicBezTo>
                      <a:pt x="526" y="0"/>
                      <a:pt x="526" y="0"/>
                      <a:pt x="526" y="0"/>
                    </a:cubicBezTo>
                    <a:cubicBezTo>
                      <a:pt x="521" y="0"/>
                      <a:pt x="515" y="4"/>
                      <a:pt x="514" y="9"/>
                    </a:cubicBezTo>
                    <a:cubicBezTo>
                      <a:pt x="510" y="38"/>
                      <a:pt x="485" y="59"/>
                      <a:pt x="456" y="59"/>
                    </a:cubicBezTo>
                    <a:cubicBezTo>
                      <a:pt x="427" y="59"/>
                      <a:pt x="403" y="38"/>
                      <a:pt x="398" y="9"/>
                    </a:cubicBezTo>
                    <a:cubicBezTo>
                      <a:pt x="397" y="4"/>
                      <a:pt x="392" y="0"/>
                      <a:pt x="38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68"/>
                      <a:pt x="136" y="307"/>
                      <a:pt x="302" y="307"/>
                    </a:cubicBezTo>
                    <a:cubicBezTo>
                      <a:pt x="469" y="307"/>
                      <a:pt x="604" y="168"/>
                      <a:pt x="598" y="0"/>
                    </a:cubicBezTo>
                    <a:close/>
                  </a:path>
                </a:pathLst>
              </a:custGeom>
              <a:solidFill>
                <a:srgbClr val="FF6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43"/>
              <p:cNvSpPr>
                <a:spLocks/>
              </p:cNvSpPr>
              <p:nvPr/>
            </p:nvSpPr>
            <p:spPr bwMode="auto">
              <a:xfrm>
                <a:off x="5880101" y="5373688"/>
                <a:ext cx="307975" cy="581025"/>
              </a:xfrm>
              <a:custGeom>
                <a:avLst/>
                <a:gdLst>
                  <a:gd name="T0" fmla="*/ 43 w 138"/>
                  <a:gd name="T1" fmla="*/ 0 h 259"/>
                  <a:gd name="T2" fmla="*/ 4 w 138"/>
                  <a:gd name="T3" fmla="*/ 0 h 259"/>
                  <a:gd name="T4" fmla="*/ 138 w 138"/>
                  <a:gd name="T5" fmla="*/ 259 h 259"/>
                  <a:gd name="T6" fmla="*/ 43 w 138"/>
                  <a:gd name="T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59">
                    <a:moveTo>
                      <a:pt x="4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08"/>
                      <a:pt x="54" y="204"/>
                      <a:pt x="138" y="259"/>
                    </a:cubicBezTo>
                    <a:cubicBezTo>
                      <a:pt x="88" y="182"/>
                      <a:pt x="55" y="94"/>
                      <a:pt x="43" y="0"/>
                    </a:cubicBezTo>
                    <a:close/>
                  </a:path>
                </a:pathLst>
              </a:custGeom>
              <a:solidFill>
                <a:srgbClr val="FF4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44"/>
              <p:cNvSpPr>
                <a:spLocks/>
              </p:cNvSpPr>
              <p:nvPr/>
            </p:nvSpPr>
            <p:spPr bwMode="auto">
              <a:xfrm>
                <a:off x="6523038" y="5638801"/>
                <a:ext cx="52388" cy="77788"/>
              </a:xfrm>
              <a:custGeom>
                <a:avLst/>
                <a:gdLst>
                  <a:gd name="T0" fmla="*/ 11 w 23"/>
                  <a:gd name="T1" fmla="*/ 35 h 35"/>
                  <a:gd name="T2" fmla="*/ 0 w 23"/>
                  <a:gd name="T3" fmla="*/ 23 h 35"/>
                  <a:gd name="T4" fmla="*/ 0 w 23"/>
                  <a:gd name="T5" fmla="*/ 12 h 35"/>
                  <a:gd name="T6" fmla="*/ 11 w 23"/>
                  <a:gd name="T7" fmla="*/ 0 h 35"/>
                  <a:gd name="T8" fmla="*/ 23 w 23"/>
                  <a:gd name="T9" fmla="*/ 12 h 35"/>
                  <a:gd name="T10" fmla="*/ 23 w 23"/>
                  <a:gd name="T11" fmla="*/ 23 h 35"/>
                  <a:gd name="T12" fmla="*/ 11 w 23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5">
                    <a:moveTo>
                      <a:pt x="11" y="35"/>
                    </a:moveTo>
                    <a:cubicBezTo>
                      <a:pt x="5" y="35"/>
                      <a:pt x="0" y="30"/>
                      <a:pt x="0" y="2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3" y="5"/>
                      <a:pt x="23" y="1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0"/>
                      <a:pt x="18" y="35"/>
                      <a:pt x="11" y="35"/>
                    </a:cubicBezTo>
                    <a:close/>
                  </a:path>
                </a:pathLst>
              </a:custGeom>
              <a:solidFill>
                <a:srgbClr val="6E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45"/>
              <p:cNvSpPr>
                <a:spLocks/>
              </p:cNvSpPr>
              <p:nvPr/>
            </p:nvSpPr>
            <p:spPr bwMode="auto">
              <a:xfrm>
                <a:off x="6680201" y="5584826"/>
                <a:ext cx="87313" cy="77788"/>
              </a:xfrm>
              <a:custGeom>
                <a:avLst/>
                <a:gdLst>
                  <a:gd name="T0" fmla="*/ 24 w 39"/>
                  <a:gd name="T1" fmla="*/ 35 h 35"/>
                  <a:gd name="T2" fmla="*/ 16 w 39"/>
                  <a:gd name="T3" fmla="*/ 32 h 35"/>
                  <a:gd name="T4" fmla="*/ 4 w 39"/>
                  <a:gd name="T5" fmla="*/ 20 h 35"/>
                  <a:gd name="T6" fmla="*/ 4 w 39"/>
                  <a:gd name="T7" fmla="*/ 4 h 35"/>
                  <a:gd name="T8" fmla="*/ 20 w 39"/>
                  <a:gd name="T9" fmla="*/ 4 h 35"/>
                  <a:gd name="T10" fmla="*/ 32 w 39"/>
                  <a:gd name="T11" fmla="*/ 16 h 35"/>
                  <a:gd name="T12" fmla="*/ 24 w 39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24" y="35"/>
                    </a:moveTo>
                    <a:cubicBezTo>
                      <a:pt x="21" y="35"/>
                      <a:pt x="18" y="34"/>
                      <a:pt x="16" y="3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15"/>
                      <a:pt x="0" y="8"/>
                      <a:pt x="4" y="4"/>
                    </a:cubicBezTo>
                    <a:cubicBezTo>
                      <a:pt x="9" y="0"/>
                      <a:pt x="16" y="0"/>
                      <a:pt x="20" y="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9" y="23"/>
                      <a:pt x="34" y="35"/>
                      <a:pt x="24" y="35"/>
                    </a:cubicBezTo>
                    <a:close/>
                  </a:path>
                </a:pathLst>
              </a:custGeom>
              <a:solidFill>
                <a:srgbClr val="6E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46"/>
              <p:cNvSpPr>
                <a:spLocks/>
              </p:cNvSpPr>
              <p:nvPr/>
            </p:nvSpPr>
            <p:spPr bwMode="auto">
              <a:xfrm>
                <a:off x="6330951" y="5584826"/>
                <a:ext cx="87313" cy="77788"/>
              </a:xfrm>
              <a:custGeom>
                <a:avLst/>
                <a:gdLst>
                  <a:gd name="T0" fmla="*/ 15 w 39"/>
                  <a:gd name="T1" fmla="*/ 35 h 35"/>
                  <a:gd name="T2" fmla="*/ 7 w 39"/>
                  <a:gd name="T3" fmla="*/ 16 h 35"/>
                  <a:gd name="T4" fmla="*/ 19 w 39"/>
                  <a:gd name="T5" fmla="*/ 4 h 35"/>
                  <a:gd name="T6" fmla="*/ 34 w 39"/>
                  <a:gd name="T7" fmla="*/ 4 h 35"/>
                  <a:gd name="T8" fmla="*/ 34 w 39"/>
                  <a:gd name="T9" fmla="*/ 20 h 35"/>
                  <a:gd name="T10" fmla="*/ 23 w 39"/>
                  <a:gd name="T11" fmla="*/ 32 h 35"/>
                  <a:gd name="T12" fmla="*/ 15 w 39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15" y="35"/>
                    </a:moveTo>
                    <a:cubicBezTo>
                      <a:pt x="5" y="35"/>
                      <a:pt x="0" y="23"/>
                      <a:pt x="7" y="1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3" y="0"/>
                      <a:pt x="30" y="0"/>
                      <a:pt x="34" y="4"/>
                    </a:cubicBezTo>
                    <a:cubicBezTo>
                      <a:pt x="39" y="8"/>
                      <a:pt x="39" y="15"/>
                      <a:pt x="34" y="20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0" y="34"/>
                      <a:pt x="18" y="35"/>
                      <a:pt x="15" y="35"/>
                    </a:cubicBezTo>
                    <a:close/>
                  </a:path>
                </a:pathLst>
              </a:custGeom>
              <a:solidFill>
                <a:srgbClr val="6E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>
              <a:off x="4523269" y="5261748"/>
              <a:ext cx="887082" cy="1271178"/>
              <a:chOff x="2028826" y="4945063"/>
              <a:chExt cx="923925" cy="1323975"/>
            </a:xfrm>
          </p:grpSpPr>
          <p:sp>
            <p:nvSpPr>
              <p:cNvPr id="162" name="Freeform 147"/>
              <p:cNvSpPr>
                <a:spLocks noEditPoints="1"/>
              </p:cNvSpPr>
              <p:nvPr/>
            </p:nvSpPr>
            <p:spPr bwMode="auto">
              <a:xfrm>
                <a:off x="2281238" y="5184776"/>
                <a:ext cx="117475" cy="119063"/>
              </a:xfrm>
              <a:custGeom>
                <a:avLst/>
                <a:gdLst>
                  <a:gd name="T0" fmla="*/ 3 w 52"/>
                  <a:gd name="T1" fmla="*/ 21 h 53"/>
                  <a:gd name="T2" fmla="*/ 31 w 52"/>
                  <a:gd name="T3" fmla="*/ 3 h 53"/>
                  <a:gd name="T4" fmla="*/ 49 w 52"/>
                  <a:gd name="T5" fmla="*/ 32 h 53"/>
                  <a:gd name="T6" fmla="*/ 21 w 52"/>
                  <a:gd name="T7" fmla="*/ 50 h 53"/>
                  <a:gd name="T8" fmla="*/ 3 w 52"/>
                  <a:gd name="T9" fmla="*/ 21 h 53"/>
                  <a:gd name="T10" fmla="*/ 3 w 52"/>
                  <a:gd name="T11" fmla="*/ 21 h 53"/>
                  <a:gd name="T12" fmla="*/ 3 w 52"/>
                  <a:gd name="T13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3" y="21"/>
                    </a:moveTo>
                    <a:cubicBezTo>
                      <a:pt x="6" y="8"/>
                      <a:pt x="19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ubicBezTo>
                      <a:pt x="46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8"/>
              <p:cNvSpPr>
                <a:spLocks noEditPoints="1"/>
              </p:cNvSpPr>
              <p:nvPr/>
            </p:nvSpPr>
            <p:spPr bwMode="auto">
              <a:xfrm>
                <a:off x="2368551" y="5200651"/>
                <a:ext cx="117475" cy="119063"/>
              </a:xfrm>
              <a:custGeom>
                <a:avLst/>
                <a:gdLst>
                  <a:gd name="T0" fmla="*/ 3 w 52"/>
                  <a:gd name="T1" fmla="*/ 21 h 53"/>
                  <a:gd name="T2" fmla="*/ 31 w 52"/>
                  <a:gd name="T3" fmla="*/ 3 h 53"/>
                  <a:gd name="T4" fmla="*/ 49 w 52"/>
                  <a:gd name="T5" fmla="*/ 32 h 53"/>
                  <a:gd name="T6" fmla="*/ 21 w 52"/>
                  <a:gd name="T7" fmla="*/ 50 h 53"/>
                  <a:gd name="T8" fmla="*/ 3 w 52"/>
                  <a:gd name="T9" fmla="*/ 21 h 53"/>
                  <a:gd name="T10" fmla="*/ 3 w 52"/>
                  <a:gd name="T11" fmla="*/ 21 h 53"/>
                  <a:gd name="T12" fmla="*/ 3 w 52"/>
                  <a:gd name="T13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3" y="21"/>
                    </a:moveTo>
                    <a:cubicBezTo>
                      <a:pt x="6" y="8"/>
                      <a:pt x="18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ubicBezTo>
                      <a:pt x="46" y="45"/>
                      <a:pt x="33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9"/>
              <p:cNvSpPr>
                <a:spLocks noEditPoints="1"/>
              </p:cNvSpPr>
              <p:nvPr/>
            </p:nvSpPr>
            <p:spPr bwMode="auto">
              <a:xfrm>
                <a:off x="2463801" y="5230813"/>
                <a:ext cx="117475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50"/>
              <p:cNvSpPr>
                <a:spLocks noEditPoints="1"/>
              </p:cNvSpPr>
              <p:nvPr/>
            </p:nvSpPr>
            <p:spPr bwMode="auto">
              <a:xfrm>
                <a:off x="2454276" y="5172076"/>
                <a:ext cx="117475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9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51"/>
              <p:cNvSpPr>
                <a:spLocks noEditPoints="1"/>
              </p:cNvSpPr>
              <p:nvPr/>
            </p:nvSpPr>
            <p:spPr bwMode="auto">
              <a:xfrm>
                <a:off x="2378076" y="5127626"/>
                <a:ext cx="119063" cy="115888"/>
              </a:xfrm>
              <a:custGeom>
                <a:avLst/>
                <a:gdLst>
                  <a:gd name="T0" fmla="*/ 50 w 53"/>
                  <a:gd name="T1" fmla="*/ 31 h 52"/>
                  <a:gd name="T2" fmla="*/ 21 w 53"/>
                  <a:gd name="T3" fmla="*/ 49 h 52"/>
                  <a:gd name="T4" fmla="*/ 3 w 53"/>
                  <a:gd name="T5" fmla="*/ 21 h 52"/>
                  <a:gd name="T6" fmla="*/ 32 w 53"/>
                  <a:gd name="T7" fmla="*/ 3 h 52"/>
                  <a:gd name="T8" fmla="*/ 50 w 53"/>
                  <a:gd name="T9" fmla="*/ 31 h 52"/>
                  <a:gd name="T10" fmla="*/ 50 w 53"/>
                  <a:gd name="T11" fmla="*/ 31 h 52"/>
                  <a:gd name="T12" fmla="*/ 50 w 53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50" y="31"/>
                    </a:move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1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52"/>
              <p:cNvSpPr>
                <a:spLocks noEditPoints="1"/>
              </p:cNvSpPr>
              <p:nvPr/>
            </p:nvSpPr>
            <p:spPr bwMode="auto">
              <a:xfrm>
                <a:off x="2324101" y="5118101"/>
                <a:ext cx="119063" cy="117475"/>
              </a:xfrm>
              <a:custGeom>
                <a:avLst/>
                <a:gdLst>
                  <a:gd name="T0" fmla="*/ 50 w 53"/>
                  <a:gd name="T1" fmla="*/ 31 h 52"/>
                  <a:gd name="T2" fmla="*/ 21 w 53"/>
                  <a:gd name="T3" fmla="*/ 49 h 52"/>
                  <a:gd name="T4" fmla="*/ 3 w 53"/>
                  <a:gd name="T5" fmla="*/ 21 h 52"/>
                  <a:gd name="T6" fmla="*/ 32 w 53"/>
                  <a:gd name="T7" fmla="*/ 3 h 52"/>
                  <a:gd name="T8" fmla="*/ 50 w 53"/>
                  <a:gd name="T9" fmla="*/ 31 h 52"/>
                  <a:gd name="T10" fmla="*/ 50 w 53"/>
                  <a:gd name="T11" fmla="*/ 31 h 52"/>
                  <a:gd name="T12" fmla="*/ 50 w 53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50" y="31"/>
                    </a:moveTo>
                    <a:cubicBezTo>
                      <a:pt x="47" y="44"/>
                      <a:pt x="34" y="52"/>
                      <a:pt x="21" y="49"/>
                    </a:cubicBezTo>
                    <a:cubicBezTo>
                      <a:pt x="9" y="46"/>
                      <a:pt x="0" y="33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8"/>
                      <a:pt x="50" y="31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53"/>
              <p:cNvSpPr>
                <a:spLocks noEditPoints="1"/>
              </p:cNvSpPr>
              <p:nvPr/>
            </p:nvSpPr>
            <p:spPr bwMode="auto">
              <a:xfrm>
                <a:off x="2233613" y="5151438"/>
                <a:ext cx="117475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54"/>
              <p:cNvSpPr>
                <a:spLocks noEditPoints="1"/>
              </p:cNvSpPr>
              <p:nvPr/>
            </p:nvSpPr>
            <p:spPr bwMode="auto">
              <a:xfrm>
                <a:off x="2279651" y="5068888"/>
                <a:ext cx="119063" cy="115888"/>
              </a:xfrm>
              <a:custGeom>
                <a:avLst/>
                <a:gdLst>
                  <a:gd name="T0" fmla="*/ 3 w 53"/>
                  <a:gd name="T1" fmla="*/ 21 h 52"/>
                  <a:gd name="T2" fmla="*/ 32 w 53"/>
                  <a:gd name="T3" fmla="*/ 3 h 52"/>
                  <a:gd name="T4" fmla="*/ 50 w 53"/>
                  <a:gd name="T5" fmla="*/ 31 h 52"/>
                  <a:gd name="T6" fmla="*/ 21 w 53"/>
                  <a:gd name="T7" fmla="*/ 49 h 52"/>
                  <a:gd name="T8" fmla="*/ 3 w 53"/>
                  <a:gd name="T9" fmla="*/ 21 h 52"/>
                  <a:gd name="T10" fmla="*/ 3 w 53"/>
                  <a:gd name="T11" fmla="*/ 21 h 52"/>
                  <a:gd name="T12" fmla="*/ 3 w 5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3" y="21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1"/>
                    </a:cubicBez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55"/>
              <p:cNvSpPr>
                <a:spLocks noEditPoints="1"/>
              </p:cNvSpPr>
              <p:nvPr/>
            </p:nvSpPr>
            <p:spPr bwMode="auto">
              <a:xfrm>
                <a:off x="2365376" y="5057776"/>
                <a:ext cx="117475" cy="115888"/>
              </a:xfrm>
              <a:custGeom>
                <a:avLst/>
                <a:gdLst>
                  <a:gd name="T0" fmla="*/ 3 w 53"/>
                  <a:gd name="T1" fmla="*/ 20 h 52"/>
                  <a:gd name="T2" fmla="*/ 32 w 53"/>
                  <a:gd name="T3" fmla="*/ 3 h 52"/>
                  <a:gd name="T4" fmla="*/ 50 w 53"/>
                  <a:gd name="T5" fmla="*/ 31 h 52"/>
                  <a:gd name="T6" fmla="*/ 21 w 53"/>
                  <a:gd name="T7" fmla="*/ 49 h 52"/>
                  <a:gd name="T8" fmla="*/ 3 w 53"/>
                  <a:gd name="T9" fmla="*/ 20 h 52"/>
                  <a:gd name="T10" fmla="*/ 3 w 53"/>
                  <a:gd name="T11" fmla="*/ 20 h 52"/>
                  <a:gd name="T12" fmla="*/ 3 w 53"/>
                  <a:gd name="T13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3" y="20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5" y="5"/>
                      <a:pt x="53" y="18"/>
                      <a:pt x="50" y="31"/>
                    </a:cubicBez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3"/>
                      <a:pt x="3" y="20"/>
                    </a:cubicBezTo>
                    <a:close/>
                    <a:moveTo>
                      <a:pt x="3" y="20"/>
                    </a:moveTo>
                    <a:cubicBezTo>
                      <a:pt x="3" y="20"/>
                      <a:pt x="3" y="20"/>
                      <a:pt x="3" y="20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56"/>
              <p:cNvSpPr>
                <a:spLocks noEditPoints="1"/>
              </p:cNvSpPr>
              <p:nvPr/>
            </p:nvSpPr>
            <p:spPr bwMode="auto">
              <a:xfrm>
                <a:off x="2443163" y="5089526"/>
                <a:ext cx="117475" cy="115888"/>
              </a:xfrm>
              <a:custGeom>
                <a:avLst/>
                <a:gdLst>
                  <a:gd name="T0" fmla="*/ 50 w 53"/>
                  <a:gd name="T1" fmla="*/ 31 h 52"/>
                  <a:gd name="T2" fmla="*/ 21 w 53"/>
                  <a:gd name="T3" fmla="*/ 49 h 52"/>
                  <a:gd name="T4" fmla="*/ 3 w 53"/>
                  <a:gd name="T5" fmla="*/ 21 h 52"/>
                  <a:gd name="T6" fmla="*/ 32 w 53"/>
                  <a:gd name="T7" fmla="*/ 3 h 52"/>
                  <a:gd name="T8" fmla="*/ 50 w 53"/>
                  <a:gd name="T9" fmla="*/ 31 h 52"/>
                  <a:gd name="T10" fmla="*/ 50 w 53"/>
                  <a:gd name="T11" fmla="*/ 31 h 52"/>
                  <a:gd name="T12" fmla="*/ 50 w 53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50" y="31"/>
                    </a:move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3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8"/>
                      <a:pt x="50" y="31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57"/>
              <p:cNvSpPr>
                <a:spLocks noEditPoints="1"/>
              </p:cNvSpPr>
              <p:nvPr/>
            </p:nvSpPr>
            <p:spPr bwMode="auto">
              <a:xfrm>
                <a:off x="2509838" y="5143501"/>
                <a:ext cx="115888" cy="115888"/>
              </a:xfrm>
              <a:custGeom>
                <a:avLst/>
                <a:gdLst>
                  <a:gd name="T0" fmla="*/ 49 w 52"/>
                  <a:gd name="T1" fmla="*/ 31 h 52"/>
                  <a:gd name="T2" fmla="*/ 21 w 52"/>
                  <a:gd name="T3" fmla="*/ 49 h 52"/>
                  <a:gd name="T4" fmla="*/ 3 w 52"/>
                  <a:gd name="T5" fmla="*/ 21 h 52"/>
                  <a:gd name="T6" fmla="*/ 31 w 52"/>
                  <a:gd name="T7" fmla="*/ 3 h 52"/>
                  <a:gd name="T8" fmla="*/ 49 w 52"/>
                  <a:gd name="T9" fmla="*/ 31 h 52"/>
                  <a:gd name="T10" fmla="*/ 49 w 52"/>
                  <a:gd name="T11" fmla="*/ 31 h 52"/>
                  <a:gd name="T12" fmla="*/ 49 w 52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31"/>
                    </a:moveTo>
                    <a:cubicBezTo>
                      <a:pt x="46" y="44"/>
                      <a:pt x="34" y="52"/>
                      <a:pt x="21" y="49"/>
                    </a:cubicBezTo>
                    <a:cubicBezTo>
                      <a:pt x="8" y="46"/>
                      <a:pt x="0" y="33"/>
                      <a:pt x="3" y="21"/>
                    </a:cubicBezTo>
                    <a:cubicBezTo>
                      <a:pt x="6" y="8"/>
                      <a:pt x="19" y="0"/>
                      <a:pt x="31" y="3"/>
                    </a:cubicBezTo>
                    <a:cubicBezTo>
                      <a:pt x="44" y="6"/>
                      <a:pt x="52" y="18"/>
                      <a:pt x="49" y="31"/>
                    </a:cubicBezTo>
                    <a:close/>
                    <a:moveTo>
                      <a:pt x="49" y="31"/>
                    </a:moveTo>
                    <a:cubicBezTo>
                      <a:pt x="49" y="31"/>
                      <a:pt x="49" y="31"/>
                      <a:pt x="49" y="31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58"/>
              <p:cNvSpPr>
                <a:spLocks noEditPoints="1"/>
              </p:cNvSpPr>
              <p:nvPr/>
            </p:nvSpPr>
            <p:spPr bwMode="auto">
              <a:xfrm>
                <a:off x="2563813" y="5222876"/>
                <a:ext cx="115888" cy="119063"/>
              </a:xfrm>
              <a:custGeom>
                <a:avLst/>
                <a:gdLst>
                  <a:gd name="T0" fmla="*/ 3 w 52"/>
                  <a:gd name="T1" fmla="*/ 21 h 53"/>
                  <a:gd name="T2" fmla="*/ 32 w 52"/>
                  <a:gd name="T3" fmla="*/ 3 h 53"/>
                  <a:gd name="T4" fmla="*/ 49 w 52"/>
                  <a:gd name="T5" fmla="*/ 32 h 53"/>
                  <a:gd name="T6" fmla="*/ 21 w 52"/>
                  <a:gd name="T7" fmla="*/ 50 h 53"/>
                  <a:gd name="T8" fmla="*/ 3 w 52"/>
                  <a:gd name="T9" fmla="*/ 21 h 53"/>
                  <a:gd name="T10" fmla="*/ 3 w 52"/>
                  <a:gd name="T11" fmla="*/ 21 h 53"/>
                  <a:gd name="T12" fmla="*/ 3 w 52"/>
                  <a:gd name="T13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3" y="21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4" y="6"/>
                      <a:pt x="52" y="19"/>
                      <a:pt x="49" y="32"/>
                    </a:cubicBez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59"/>
              <p:cNvSpPr>
                <a:spLocks noEditPoints="1"/>
              </p:cNvSpPr>
              <p:nvPr/>
            </p:nvSpPr>
            <p:spPr bwMode="auto">
              <a:xfrm>
                <a:off x="2536826" y="5197476"/>
                <a:ext cx="119063" cy="117475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60"/>
              <p:cNvSpPr>
                <a:spLocks noEditPoints="1"/>
              </p:cNvSpPr>
              <p:nvPr/>
            </p:nvSpPr>
            <p:spPr bwMode="auto">
              <a:xfrm>
                <a:off x="2590801" y="5165726"/>
                <a:ext cx="115888" cy="119063"/>
              </a:xfrm>
              <a:custGeom>
                <a:avLst/>
                <a:gdLst>
                  <a:gd name="T0" fmla="*/ 50 w 52"/>
                  <a:gd name="T1" fmla="*/ 32 h 53"/>
                  <a:gd name="T2" fmla="*/ 21 w 52"/>
                  <a:gd name="T3" fmla="*/ 50 h 53"/>
                  <a:gd name="T4" fmla="*/ 3 w 52"/>
                  <a:gd name="T5" fmla="*/ 21 h 53"/>
                  <a:gd name="T6" fmla="*/ 32 w 52"/>
                  <a:gd name="T7" fmla="*/ 3 h 53"/>
                  <a:gd name="T8" fmla="*/ 50 w 52"/>
                  <a:gd name="T9" fmla="*/ 32 h 53"/>
                  <a:gd name="T10" fmla="*/ 50 w 52"/>
                  <a:gd name="T11" fmla="*/ 32 h 53"/>
                  <a:gd name="T12" fmla="*/ 50 w 52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50" y="32"/>
                    </a:moveTo>
                    <a:cubicBezTo>
                      <a:pt x="47" y="44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4" y="6"/>
                      <a:pt x="52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61"/>
              <p:cNvSpPr>
                <a:spLocks noEditPoints="1"/>
              </p:cNvSpPr>
              <p:nvPr/>
            </p:nvSpPr>
            <p:spPr bwMode="auto">
              <a:xfrm>
                <a:off x="2624138" y="5237163"/>
                <a:ext cx="117475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2730501" y="5259388"/>
                <a:ext cx="117475" cy="119063"/>
              </a:xfrm>
              <a:custGeom>
                <a:avLst/>
                <a:gdLst>
                  <a:gd name="T0" fmla="*/ 49 w 52"/>
                  <a:gd name="T1" fmla="*/ 32 h 53"/>
                  <a:gd name="T2" fmla="*/ 20 w 52"/>
                  <a:gd name="T3" fmla="*/ 50 h 53"/>
                  <a:gd name="T4" fmla="*/ 2 w 52"/>
                  <a:gd name="T5" fmla="*/ 21 h 53"/>
                  <a:gd name="T6" fmla="*/ 31 w 52"/>
                  <a:gd name="T7" fmla="*/ 3 h 53"/>
                  <a:gd name="T8" fmla="*/ 49 w 52"/>
                  <a:gd name="T9" fmla="*/ 32 h 53"/>
                  <a:gd name="T10" fmla="*/ 49 w 52"/>
                  <a:gd name="T11" fmla="*/ 32 h 53"/>
                  <a:gd name="T12" fmla="*/ 49 w 52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49" y="32"/>
                    </a:moveTo>
                    <a:cubicBezTo>
                      <a:pt x="46" y="45"/>
                      <a:pt x="33" y="53"/>
                      <a:pt x="20" y="50"/>
                    </a:cubicBezTo>
                    <a:cubicBezTo>
                      <a:pt x="8" y="47"/>
                      <a:pt x="0" y="34"/>
                      <a:pt x="2" y="21"/>
                    </a:cubicBezTo>
                    <a:cubicBezTo>
                      <a:pt x="5" y="8"/>
                      <a:pt x="18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lose/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63"/>
              <p:cNvSpPr>
                <a:spLocks noEditPoints="1"/>
              </p:cNvSpPr>
              <p:nvPr/>
            </p:nvSpPr>
            <p:spPr bwMode="auto">
              <a:xfrm>
                <a:off x="2784476" y="5291138"/>
                <a:ext cx="115888" cy="115888"/>
              </a:xfrm>
              <a:custGeom>
                <a:avLst/>
                <a:gdLst>
                  <a:gd name="T0" fmla="*/ 3 w 52"/>
                  <a:gd name="T1" fmla="*/ 21 h 52"/>
                  <a:gd name="T2" fmla="*/ 31 w 52"/>
                  <a:gd name="T3" fmla="*/ 3 h 52"/>
                  <a:gd name="T4" fmla="*/ 49 w 52"/>
                  <a:gd name="T5" fmla="*/ 31 h 52"/>
                  <a:gd name="T6" fmla="*/ 21 w 52"/>
                  <a:gd name="T7" fmla="*/ 49 h 52"/>
                  <a:gd name="T8" fmla="*/ 3 w 52"/>
                  <a:gd name="T9" fmla="*/ 21 h 52"/>
                  <a:gd name="T10" fmla="*/ 3 w 52"/>
                  <a:gd name="T11" fmla="*/ 21 h 52"/>
                  <a:gd name="T12" fmla="*/ 3 w 52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6" y="8"/>
                      <a:pt x="18" y="0"/>
                      <a:pt x="31" y="3"/>
                    </a:cubicBezTo>
                    <a:cubicBezTo>
                      <a:pt x="44" y="6"/>
                      <a:pt x="52" y="19"/>
                      <a:pt x="49" y="31"/>
                    </a:cubicBezTo>
                    <a:cubicBezTo>
                      <a:pt x="46" y="44"/>
                      <a:pt x="33" y="52"/>
                      <a:pt x="21" y="49"/>
                    </a:cubicBezTo>
                    <a:cubicBezTo>
                      <a:pt x="8" y="46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64"/>
              <p:cNvSpPr>
                <a:spLocks noEditPoints="1"/>
              </p:cNvSpPr>
              <p:nvPr/>
            </p:nvSpPr>
            <p:spPr bwMode="auto">
              <a:xfrm>
                <a:off x="2816226" y="5253038"/>
                <a:ext cx="119063" cy="115888"/>
              </a:xfrm>
              <a:custGeom>
                <a:avLst/>
                <a:gdLst>
                  <a:gd name="T0" fmla="*/ 3 w 53"/>
                  <a:gd name="T1" fmla="*/ 20 h 52"/>
                  <a:gd name="T2" fmla="*/ 32 w 53"/>
                  <a:gd name="T3" fmla="*/ 3 h 52"/>
                  <a:gd name="T4" fmla="*/ 50 w 53"/>
                  <a:gd name="T5" fmla="*/ 31 h 52"/>
                  <a:gd name="T6" fmla="*/ 21 w 53"/>
                  <a:gd name="T7" fmla="*/ 49 h 52"/>
                  <a:gd name="T8" fmla="*/ 3 w 53"/>
                  <a:gd name="T9" fmla="*/ 20 h 52"/>
                  <a:gd name="T10" fmla="*/ 3 w 53"/>
                  <a:gd name="T11" fmla="*/ 20 h 52"/>
                  <a:gd name="T12" fmla="*/ 3 w 53"/>
                  <a:gd name="T13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3" y="20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5" y="5"/>
                      <a:pt x="53" y="18"/>
                      <a:pt x="50" y="31"/>
                    </a:cubicBez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3"/>
                      <a:pt x="3" y="20"/>
                    </a:cubicBezTo>
                    <a:close/>
                    <a:moveTo>
                      <a:pt x="3" y="20"/>
                    </a:moveTo>
                    <a:cubicBezTo>
                      <a:pt x="3" y="20"/>
                      <a:pt x="3" y="20"/>
                      <a:pt x="3" y="20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65"/>
              <p:cNvSpPr>
                <a:spLocks noEditPoints="1"/>
              </p:cNvSpPr>
              <p:nvPr/>
            </p:nvSpPr>
            <p:spPr bwMode="auto">
              <a:xfrm>
                <a:off x="2832101" y="5214938"/>
                <a:ext cx="115888" cy="119063"/>
              </a:xfrm>
              <a:custGeom>
                <a:avLst/>
                <a:gdLst>
                  <a:gd name="T0" fmla="*/ 49 w 52"/>
                  <a:gd name="T1" fmla="*/ 32 h 53"/>
                  <a:gd name="T2" fmla="*/ 21 w 52"/>
                  <a:gd name="T3" fmla="*/ 50 h 53"/>
                  <a:gd name="T4" fmla="*/ 3 w 52"/>
                  <a:gd name="T5" fmla="*/ 21 h 53"/>
                  <a:gd name="T6" fmla="*/ 31 w 52"/>
                  <a:gd name="T7" fmla="*/ 3 h 53"/>
                  <a:gd name="T8" fmla="*/ 49 w 52"/>
                  <a:gd name="T9" fmla="*/ 32 h 53"/>
                  <a:gd name="T10" fmla="*/ 49 w 52"/>
                  <a:gd name="T11" fmla="*/ 32 h 53"/>
                  <a:gd name="T12" fmla="*/ 49 w 52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49" y="32"/>
                    </a:moveTo>
                    <a:cubicBezTo>
                      <a:pt x="46" y="45"/>
                      <a:pt x="33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8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lose/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66"/>
              <p:cNvSpPr>
                <a:spLocks noEditPoints="1"/>
              </p:cNvSpPr>
              <p:nvPr/>
            </p:nvSpPr>
            <p:spPr bwMode="auto">
              <a:xfrm>
                <a:off x="2789238" y="5149851"/>
                <a:ext cx="115888" cy="115888"/>
              </a:xfrm>
              <a:custGeom>
                <a:avLst/>
                <a:gdLst>
                  <a:gd name="T0" fmla="*/ 49 w 52"/>
                  <a:gd name="T1" fmla="*/ 31 h 52"/>
                  <a:gd name="T2" fmla="*/ 20 w 52"/>
                  <a:gd name="T3" fmla="*/ 49 h 52"/>
                  <a:gd name="T4" fmla="*/ 3 w 52"/>
                  <a:gd name="T5" fmla="*/ 20 h 52"/>
                  <a:gd name="T6" fmla="*/ 31 w 52"/>
                  <a:gd name="T7" fmla="*/ 2 h 52"/>
                  <a:gd name="T8" fmla="*/ 49 w 52"/>
                  <a:gd name="T9" fmla="*/ 31 h 52"/>
                  <a:gd name="T10" fmla="*/ 49 w 52"/>
                  <a:gd name="T11" fmla="*/ 31 h 52"/>
                  <a:gd name="T12" fmla="*/ 49 w 52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31"/>
                    </a:moveTo>
                    <a:cubicBezTo>
                      <a:pt x="46" y="44"/>
                      <a:pt x="33" y="52"/>
                      <a:pt x="20" y="49"/>
                    </a:cubicBezTo>
                    <a:cubicBezTo>
                      <a:pt x="8" y="46"/>
                      <a:pt x="0" y="33"/>
                      <a:pt x="3" y="20"/>
                    </a:cubicBezTo>
                    <a:cubicBezTo>
                      <a:pt x="5" y="8"/>
                      <a:pt x="18" y="0"/>
                      <a:pt x="31" y="2"/>
                    </a:cubicBezTo>
                    <a:cubicBezTo>
                      <a:pt x="44" y="5"/>
                      <a:pt x="52" y="18"/>
                      <a:pt x="49" y="31"/>
                    </a:cubicBezTo>
                    <a:close/>
                    <a:moveTo>
                      <a:pt x="49" y="31"/>
                    </a:moveTo>
                    <a:cubicBezTo>
                      <a:pt x="49" y="31"/>
                      <a:pt x="49" y="31"/>
                      <a:pt x="49" y="31"/>
                    </a:cubicBezTo>
                  </a:path>
                </a:pathLst>
              </a:custGeom>
              <a:solidFill>
                <a:srgbClr val="EFE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67"/>
              <p:cNvSpPr>
                <a:spLocks noEditPoints="1"/>
              </p:cNvSpPr>
              <p:nvPr/>
            </p:nvSpPr>
            <p:spPr bwMode="auto">
              <a:xfrm>
                <a:off x="2740026" y="5211763"/>
                <a:ext cx="119063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68"/>
              <p:cNvSpPr>
                <a:spLocks noEditPoints="1"/>
              </p:cNvSpPr>
              <p:nvPr/>
            </p:nvSpPr>
            <p:spPr bwMode="auto">
              <a:xfrm>
                <a:off x="2667001" y="5178426"/>
                <a:ext cx="117475" cy="117475"/>
              </a:xfrm>
              <a:custGeom>
                <a:avLst/>
                <a:gdLst>
                  <a:gd name="T0" fmla="*/ 50 w 53"/>
                  <a:gd name="T1" fmla="*/ 32 h 52"/>
                  <a:gd name="T2" fmla="*/ 21 w 53"/>
                  <a:gd name="T3" fmla="*/ 50 h 52"/>
                  <a:gd name="T4" fmla="*/ 3 w 53"/>
                  <a:gd name="T5" fmla="*/ 21 h 52"/>
                  <a:gd name="T6" fmla="*/ 32 w 53"/>
                  <a:gd name="T7" fmla="*/ 3 h 52"/>
                  <a:gd name="T8" fmla="*/ 50 w 53"/>
                  <a:gd name="T9" fmla="*/ 32 h 52"/>
                  <a:gd name="T10" fmla="*/ 50 w 53"/>
                  <a:gd name="T11" fmla="*/ 32 h 52"/>
                  <a:gd name="T12" fmla="*/ 50 w 53"/>
                  <a:gd name="T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50" y="32"/>
                    </a:moveTo>
                    <a:cubicBezTo>
                      <a:pt x="47" y="44"/>
                      <a:pt x="34" y="52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69"/>
              <p:cNvSpPr>
                <a:spLocks noEditPoints="1"/>
              </p:cNvSpPr>
              <p:nvPr/>
            </p:nvSpPr>
            <p:spPr bwMode="auto">
              <a:xfrm>
                <a:off x="2657476" y="5100638"/>
                <a:ext cx="119063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70"/>
              <p:cNvSpPr>
                <a:spLocks noEditPoints="1"/>
              </p:cNvSpPr>
              <p:nvPr/>
            </p:nvSpPr>
            <p:spPr bwMode="auto">
              <a:xfrm>
                <a:off x="2584451" y="5095876"/>
                <a:ext cx="117475" cy="115888"/>
              </a:xfrm>
              <a:custGeom>
                <a:avLst/>
                <a:gdLst>
                  <a:gd name="T0" fmla="*/ 3 w 53"/>
                  <a:gd name="T1" fmla="*/ 21 h 52"/>
                  <a:gd name="T2" fmla="*/ 32 w 53"/>
                  <a:gd name="T3" fmla="*/ 3 h 52"/>
                  <a:gd name="T4" fmla="*/ 50 w 53"/>
                  <a:gd name="T5" fmla="*/ 31 h 52"/>
                  <a:gd name="T6" fmla="*/ 21 w 53"/>
                  <a:gd name="T7" fmla="*/ 49 h 52"/>
                  <a:gd name="T8" fmla="*/ 3 w 53"/>
                  <a:gd name="T9" fmla="*/ 21 h 52"/>
                  <a:gd name="T10" fmla="*/ 3 w 53"/>
                  <a:gd name="T11" fmla="*/ 21 h 52"/>
                  <a:gd name="T12" fmla="*/ 3 w 5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3" y="21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1"/>
                    </a:cubicBez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4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71"/>
              <p:cNvSpPr>
                <a:spLocks noEditPoints="1"/>
              </p:cNvSpPr>
              <p:nvPr/>
            </p:nvSpPr>
            <p:spPr bwMode="auto">
              <a:xfrm>
                <a:off x="2524126" y="5041901"/>
                <a:ext cx="122238" cy="120650"/>
              </a:xfrm>
              <a:custGeom>
                <a:avLst/>
                <a:gdLst>
                  <a:gd name="T0" fmla="*/ 15 w 55"/>
                  <a:gd name="T1" fmla="*/ 7 h 54"/>
                  <a:gd name="T2" fmla="*/ 48 w 55"/>
                  <a:gd name="T3" fmla="*/ 14 h 54"/>
                  <a:gd name="T4" fmla="*/ 40 w 55"/>
                  <a:gd name="T5" fmla="*/ 47 h 54"/>
                  <a:gd name="T6" fmla="*/ 7 w 55"/>
                  <a:gd name="T7" fmla="*/ 40 h 54"/>
                  <a:gd name="T8" fmla="*/ 15 w 55"/>
                  <a:gd name="T9" fmla="*/ 7 h 54"/>
                  <a:gd name="T10" fmla="*/ 15 w 55"/>
                  <a:gd name="T11" fmla="*/ 7 h 54"/>
                  <a:gd name="T12" fmla="*/ 15 w 55"/>
                  <a:gd name="T1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15" y="7"/>
                    </a:moveTo>
                    <a:cubicBezTo>
                      <a:pt x="26" y="0"/>
                      <a:pt x="41" y="3"/>
                      <a:pt x="48" y="14"/>
                    </a:cubicBezTo>
                    <a:cubicBezTo>
                      <a:pt x="55" y="25"/>
                      <a:pt x="51" y="40"/>
                      <a:pt x="40" y="47"/>
                    </a:cubicBezTo>
                    <a:cubicBezTo>
                      <a:pt x="29" y="54"/>
                      <a:pt x="14" y="51"/>
                      <a:pt x="7" y="40"/>
                    </a:cubicBezTo>
                    <a:cubicBezTo>
                      <a:pt x="0" y="28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72"/>
              <p:cNvSpPr>
                <a:spLocks noEditPoints="1"/>
              </p:cNvSpPr>
              <p:nvPr/>
            </p:nvSpPr>
            <p:spPr bwMode="auto">
              <a:xfrm>
                <a:off x="2454276" y="5013326"/>
                <a:ext cx="117475" cy="119063"/>
              </a:xfrm>
              <a:custGeom>
                <a:avLst/>
                <a:gdLst>
                  <a:gd name="T0" fmla="*/ 50 w 53"/>
                  <a:gd name="T1" fmla="*/ 32 h 53"/>
                  <a:gd name="T2" fmla="*/ 21 w 53"/>
                  <a:gd name="T3" fmla="*/ 50 h 53"/>
                  <a:gd name="T4" fmla="*/ 3 w 53"/>
                  <a:gd name="T5" fmla="*/ 21 h 53"/>
                  <a:gd name="T6" fmla="*/ 32 w 53"/>
                  <a:gd name="T7" fmla="*/ 3 h 53"/>
                  <a:gd name="T8" fmla="*/ 50 w 53"/>
                  <a:gd name="T9" fmla="*/ 32 h 53"/>
                  <a:gd name="T10" fmla="*/ 50 w 53"/>
                  <a:gd name="T11" fmla="*/ 32 h 53"/>
                  <a:gd name="T12" fmla="*/ 50 w 53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3">
                    <a:moveTo>
                      <a:pt x="50" y="32"/>
                    </a:moveTo>
                    <a:cubicBezTo>
                      <a:pt x="47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9"/>
                      <a:pt x="50" y="32"/>
                    </a:cubicBezTo>
                    <a:close/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73"/>
              <p:cNvSpPr>
                <a:spLocks noEditPoints="1"/>
              </p:cNvSpPr>
              <p:nvPr/>
            </p:nvSpPr>
            <p:spPr bwMode="auto">
              <a:xfrm>
                <a:off x="2527301" y="4987926"/>
                <a:ext cx="123825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2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74"/>
              <p:cNvSpPr>
                <a:spLocks noEditPoints="1"/>
              </p:cNvSpPr>
              <p:nvPr/>
            </p:nvSpPr>
            <p:spPr bwMode="auto">
              <a:xfrm>
                <a:off x="2667001" y="5024438"/>
                <a:ext cx="122238" cy="122238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2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75"/>
              <p:cNvSpPr>
                <a:spLocks noEditPoints="1"/>
              </p:cNvSpPr>
              <p:nvPr/>
            </p:nvSpPr>
            <p:spPr bwMode="auto">
              <a:xfrm>
                <a:off x="2619376" y="4981576"/>
                <a:ext cx="122238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3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76"/>
              <p:cNvSpPr>
                <a:spLocks noEditPoints="1"/>
              </p:cNvSpPr>
              <p:nvPr/>
            </p:nvSpPr>
            <p:spPr bwMode="auto">
              <a:xfrm>
                <a:off x="2447926" y="4954588"/>
                <a:ext cx="122238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77"/>
              <p:cNvSpPr>
                <a:spLocks noEditPoints="1"/>
              </p:cNvSpPr>
              <p:nvPr/>
            </p:nvSpPr>
            <p:spPr bwMode="auto">
              <a:xfrm>
                <a:off x="2552701" y="4945063"/>
                <a:ext cx="120650" cy="123825"/>
              </a:xfrm>
              <a:custGeom>
                <a:avLst/>
                <a:gdLst>
                  <a:gd name="T0" fmla="*/ 14 w 54"/>
                  <a:gd name="T1" fmla="*/ 7 h 55"/>
                  <a:gd name="T2" fmla="*/ 47 w 54"/>
                  <a:gd name="T3" fmla="*/ 15 h 55"/>
                  <a:gd name="T4" fmla="*/ 40 w 54"/>
                  <a:gd name="T5" fmla="*/ 48 h 55"/>
                  <a:gd name="T6" fmla="*/ 7 w 54"/>
                  <a:gd name="T7" fmla="*/ 40 h 55"/>
                  <a:gd name="T8" fmla="*/ 14 w 54"/>
                  <a:gd name="T9" fmla="*/ 7 h 55"/>
                  <a:gd name="T10" fmla="*/ 14 w 54"/>
                  <a:gd name="T11" fmla="*/ 7 h 55"/>
                  <a:gd name="T12" fmla="*/ 14 w 54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5">
                    <a:moveTo>
                      <a:pt x="14" y="7"/>
                    </a:moveTo>
                    <a:cubicBezTo>
                      <a:pt x="26" y="0"/>
                      <a:pt x="40" y="4"/>
                      <a:pt x="47" y="15"/>
                    </a:cubicBezTo>
                    <a:cubicBezTo>
                      <a:pt x="54" y="26"/>
                      <a:pt x="51" y="41"/>
                      <a:pt x="40" y="48"/>
                    </a:cubicBezTo>
                    <a:cubicBezTo>
                      <a:pt x="28" y="55"/>
                      <a:pt x="14" y="52"/>
                      <a:pt x="7" y="40"/>
                    </a:cubicBezTo>
                    <a:cubicBezTo>
                      <a:pt x="0" y="29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78"/>
              <p:cNvSpPr>
                <a:spLocks noEditPoints="1"/>
              </p:cNvSpPr>
              <p:nvPr/>
            </p:nvSpPr>
            <p:spPr bwMode="auto">
              <a:xfrm>
                <a:off x="2735263" y="5046663"/>
                <a:ext cx="120650" cy="123825"/>
              </a:xfrm>
              <a:custGeom>
                <a:avLst/>
                <a:gdLst>
                  <a:gd name="T0" fmla="*/ 14 w 54"/>
                  <a:gd name="T1" fmla="*/ 7 h 55"/>
                  <a:gd name="T2" fmla="*/ 47 w 54"/>
                  <a:gd name="T3" fmla="*/ 15 h 55"/>
                  <a:gd name="T4" fmla="*/ 40 w 54"/>
                  <a:gd name="T5" fmla="*/ 48 h 55"/>
                  <a:gd name="T6" fmla="*/ 7 w 54"/>
                  <a:gd name="T7" fmla="*/ 40 h 55"/>
                  <a:gd name="T8" fmla="*/ 14 w 54"/>
                  <a:gd name="T9" fmla="*/ 7 h 55"/>
                  <a:gd name="T10" fmla="*/ 14 w 54"/>
                  <a:gd name="T11" fmla="*/ 7 h 55"/>
                  <a:gd name="T12" fmla="*/ 14 w 54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5">
                    <a:moveTo>
                      <a:pt x="14" y="7"/>
                    </a:moveTo>
                    <a:cubicBezTo>
                      <a:pt x="25" y="0"/>
                      <a:pt x="40" y="4"/>
                      <a:pt x="47" y="15"/>
                    </a:cubicBezTo>
                    <a:cubicBezTo>
                      <a:pt x="54" y="26"/>
                      <a:pt x="51" y="41"/>
                      <a:pt x="40" y="48"/>
                    </a:cubicBezTo>
                    <a:cubicBezTo>
                      <a:pt x="28" y="55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79"/>
              <p:cNvSpPr>
                <a:spLocks noEditPoints="1"/>
              </p:cNvSpPr>
              <p:nvPr/>
            </p:nvSpPr>
            <p:spPr bwMode="auto">
              <a:xfrm>
                <a:off x="2371726" y="4986338"/>
                <a:ext cx="120650" cy="120650"/>
              </a:xfrm>
              <a:custGeom>
                <a:avLst/>
                <a:gdLst>
                  <a:gd name="T0" fmla="*/ 14 w 54"/>
                  <a:gd name="T1" fmla="*/ 7 h 54"/>
                  <a:gd name="T2" fmla="*/ 47 w 54"/>
                  <a:gd name="T3" fmla="*/ 14 h 54"/>
                  <a:gd name="T4" fmla="*/ 40 w 54"/>
                  <a:gd name="T5" fmla="*/ 47 h 54"/>
                  <a:gd name="T6" fmla="*/ 7 w 54"/>
                  <a:gd name="T7" fmla="*/ 40 h 54"/>
                  <a:gd name="T8" fmla="*/ 14 w 54"/>
                  <a:gd name="T9" fmla="*/ 7 h 54"/>
                  <a:gd name="T10" fmla="*/ 14 w 54"/>
                  <a:gd name="T11" fmla="*/ 7 h 54"/>
                  <a:gd name="T12" fmla="*/ 14 w 54"/>
                  <a:gd name="T1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4">
                    <a:moveTo>
                      <a:pt x="14" y="7"/>
                    </a:moveTo>
                    <a:cubicBezTo>
                      <a:pt x="26" y="0"/>
                      <a:pt x="40" y="3"/>
                      <a:pt x="47" y="14"/>
                    </a:cubicBezTo>
                    <a:cubicBezTo>
                      <a:pt x="54" y="25"/>
                      <a:pt x="51" y="40"/>
                      <a:pt x="40" y="47"/>
                    </a:cubicBezTo>
                    <a:cubicBezTo>
                      <a:pt x="29" y="54"/>
                      <a:pt x="14" y="51"/>
                      <a:pt x="7" y="40"/>
                    </a:cubicBezTo>
                    <a:cubicBezTo>
                      <a:pt x="0" y="28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80"/>
              <p:cNvSpPr>
                <a:spLocks noEditPoints="1"/>
              </p:cNvSpPr>
              <p:nvPr/>
            </p:nvSpPr>
            <p:spPr bwMode="auto">
              <a:xfrm>
                <a:off x="2305051" y="5005388"/>
                <a:ext cx="122238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2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81"/>
              <p:cNvSpPr>
                <a:spLocks noEditPoints="1"/>
              </p:cNvSpPr>
              <p:nvPr/>
            </p:nvSpPr>
            <p:spPr bwMode="auto">
              <a:xfrm>
                <a:off x="2603501" y="5029201"/>
                <a:ext cx="123825" cy="122238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3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82"/>
              <p:cNvSpPr>
                <a:spLocks noEditPoints="1"/>
              </p:cNvSpPr>
              <p:nvPr/>
            </p:nvSpPr>
            <p:spPr bwMode="auto">
              <a:xfrm>
                <a:off x="2713038" y="5084763"/>
                <a:ext cx="123825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2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83"/>
              <p:cNvSpPr>
                <a:spLocks noEditPoints="1"/>
              </p:cNvSpPr>
              <p:nvPr/>
            </p:nvSpPr>
            <p:spPr bwMode="auto">
              <a:xfrm>
                <a:off x="2795588" y="5237163"/>
                <a:ext cx="115888" cy="115888"/>
              </a:xfrm>
              <a:custGeom>
                <a:avLst/>
                <a:gdLst>
                  <a:gd name="T0" fmla="*/ 49 w 52"/>
                  <a:gd name="T1" fmla="*/ 31 h 52"/>
                  <a:gd name="T2" fmla="*/ 20 w 52"/>
                  <a:gd name="T3" fmla="*/ 49 h 52"/>
                  <a:gd name="T4" fmla="*/ 2 w 52"/>
                  <a:gd name="T5" fmla="*/ 21 h 52"/>
                  <a:gd name="T6" fmla="*/ 31 w 52"/>
                  <a:gd name="T7" fmla="*/ 3 h 52"/>
                  <a:gd name="T8" fmla="*/ 49 w 52"/>
                  <a:gd name="T9" fmla="*/ 31 h 52"/>
                  <a:gd name="T10" fmla="*/ 49 w 52"/>
                  <a:gd name="T11" fmla="*/ 31 h 52"/>
                  <a:gd name="T12" fmla="*/ 49 w 52"/>
                  <a:gd name="T13" fmla="*/ 3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31"/>
                    </a:moveTo>
                    <a:cubicBezTo>
                      <a:pt x="46" y="44"/>
                      <a:pt x="33" y="52"/>
                      <a:pt x="20" y="49"/>
                    </a:cubicBezTo>
                    <a:cubicBezTo>
                      <a:pt x="8" y="46"/>
                      <a:pt x="0" y="33"/>
                      <a:pt x="2" y="21"/>
                    </a:cubicBezTo>
                    <a:cubicBezTo>
                      <a:pt x="5" y="8"/>
                      <a:pt x="18" y="0"/>
                      <a:pt x="31" y="3"/>
                    </a:cubicBezTo>
                    <a:cubicBezTo>
                      <a:pt x="44" y="6"/>
                      <a:pt x="52" y="18"/>
                      <a:pt x="49" y="31"/>
                    </a:cubicBezTo>
                    <a:close/>
                    <a:moveTo>
                      <a:pt x="49" y="31"/>
                    </a:moveTo>
                    <a:cubicBezTo>
                      <a:pt x="49" y="31"/>
                      <a:pt x="49" y="31"/>
                      <a:pt x="49" y="31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84"/>
              <p:cNvSpPr>
                <a:spLocks noEditPoints="1"/>
              </p:cNvSpPr>
              <p:nvPr/>
            </p:nvSpPr>
            <p:spPr bwMode="auto">
              <a:xfrm>
                <a:off x="2728913" y="5160963"/>
                <a:ext cx="122238" cy="123825"/>
              </a:xfrm>
              <a:custGeom>
                <a:avLst/>
                <a:gdLst>
                  <a:gd name="T0" fmla="*/ 15 w 55"/>
                  <a:gd name="T1" fmla="*/ 7 h 55"/>
                  <a:gd name="T2" fmla="*/ 48 w 55"/>
                  <a:gd name="T3" fmla="*/ 15 h 55"/>
                  <a:gd name="T4" fmla="*/ 40 w 55"/>
                  <a:gd name="T5" fmla="*/ 48 h 55"/>
                  <a:gd name="T6" fmla="*/ 7 w 55"/>
                  <a:gd name="T7" fmla="*/ 40 h 55"/>
                  <a:gd name="T8" fmla="*/ 15 w 55"/>
                  <a:gd name="T9" fmla="*/ 7 h 55"/>
                  <a:gd name="T10" fmla="*/ 15 w 55"/>
                  <a:gd name="T11" fmla="*/ 7 h 55"/>
                  <a:gd name="T12" fmla="*/ 15 w 55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15" y="7"/>
                    </a:moveTo>
                    <a:cubicBezTo>
                      <a:pt x="26" y="0"/>
                      <a:pt x="41" y="4"/>
                      <a:pt x="48" y="15"/>
                    </a:cubicBezTo>
                    <a:cubicBezTo>
                      <a:pt x="55" y="26"/>
                      <a:pt x="51" y="41"/>
                      <a:pt x="40" y="48"/>
                    </a:cubicBezTo>
                    <a:cubicBezTo>
                      <a:pt x="29" y="55"/>
                      <a:pt x="14" y="51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85"/>
              <p:cNvSpPr>
                <a:spLocks noEditPoints="1"/>
              </p:cNvSpPr>
              <p:nvPr/>
            </p:nvSpPr>
            <p:spPr bwMode="auto">
              <a:xfrm>
                <a:off x="2779713" y="5194301"/>
                <a:ext cx="120650" cy="120650"/>
              </a:xfrm>
              <a:custGeom>
                <a:avLst/>
                <a:gdLst>
                  <a:gd name="T0" fmla="*/ 14 w 54"/>
                  <a:gd name="T1" fmla="*/ 7 h 54"/>
                  <a:gd name="T2" fmla="*/ 47 w 54"/>
                  <a:gd name="T3" fmla="*/ 14 h 54"/>
                  <a:gd name="T4" fmla="*/ 40 w 54"/>
                  <a:gd name="T5" fmla="*/ 47 h 54"/>
                  <a:gd name="T6" fmla="*/ 7 w 54"/>
                  <a:gd name="T7" fmla="*/ 40 h 54"/>
                  <a:gd name="T8" fmla="*/ 14 w 54"/>
                  <a:gd name="T9" fmla="*/ 7 h 54"/>
                  <a:gd name="T10" fmla="*/ 14 w 54"/>
                  <a:gd name="T11" fmla="*/ 7 h 54"/>
                  <a:gd name="T12" fmla="*/ 14 w 54"/>
                  <a:gd name="T1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4">
                    <a:moveTo>
                      <a:pt x="14" y="7"/>
                    </a:moveTo>
                    <a:cubicBezTo>
                      <a:pt x="26" y="0"/>
                      <a:pt x="40" y="3"/>
                      <a:pt x="47" y="14"/>
                    </a:cubicBezTo>
                    <a:cubicBezTo>
                      <a:pt x="54" y="26"/>
                      <a:pt x="51" y="40"/>
                      <a:pt x="40" y="47"/>
                    </a:cubicBezTo>
                    <a:cubicBezTo>
                      <a:pt x="28" y="54"/>
                      <a:pt x="14" y="51"/>
                      <a:pt x="7" y="40"/>
                    </a:cubicBezTo>
                    <a:cubicBezTo>
                      <a:pt x="0" y="28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86"/>
              <p:cNvSpPr>
                <a:spLocks noEditPoints="1"/>
              </p:cNvSpPr>
              <p:nvPr/>
            </p:nvSpPr>
            <p:spPr bwMode="auto">
              <a:xfrm>
                <a:off x="2832101" y="5149851"/>
                <a:ext cx="120650" cy="120650"/>
              </a:xfrm>
              <a:custGeom>
                <a:avLst/>
                <a:gdLst>
                  <a:gd name="T0" fmla="*/ 14 w 54"/>
                  <a:gd name="T1" fmla="*/ 7 h 54"/>
                  <a:gd name="T2" fmla="*/ 47 w 54"/>
                  <a:gd name="T3" fmla="*/ 15 h 54"/>
                  <a:gd name="T4" fmla="*/ 40 w 54"/>
                  <a:gd name="T5" fmla="*/ 47 h 54"/>
                  <a:gd name="T6" fmla="*/ 7 w 54"/>
                  <a:gd name="T7" fmla="*/ 40 h 54"/>
                  <a:gd name="T8" fmla="*/ 14 w 54"/>
                  <a:gd name="T9" fmla="*/ 7 h 54"/>
                  <a:gd name="T10" fmla="*/ 14 w 54"/>
                  <a:gd name="T11" fmla="*/ 7 h 54"/>
                  <a:gd name="T12" fmla="*/ 14 w 54"/>
                  <a:gd name="T1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4">
                    <a:moveTo>
                      <a:pt x="14" y="7"/>
                    </a:moveTo>
                    <a:cubicBezTo>
                      <a:pt x="26" y="0"/>
                      <a:pt x="40" y="3"/>
                      <a:pt x="47" y="15"/>
                    </a:cubicBezTo>
                    <a:cubicBezTo>
                      <a:pt x="54" y="26"/>
                      <a:pt x="51" y="40"/>
                      <a:pt x="40" y="47"/>
                    </a:cubicBezTo>
                    <a:cubicBezTo>
                      <a:pt x="28" y="54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87"/>
              <p:cNvSpPr>
                <a:spLocks noEditPoints="1"/>
              </p:cNvSpPr>
              <p:nvPr/>
            </p:nvSpPr>
            <p:spPr bwMode="auto">
              <a:xfrm>
                <a:off x="2798763" y="5086351"/>
                <a:ext cx="115888" cy="119063"/>
              </a:xfrm>
              <a:custGeom>
                <a:avLst/>
                <a:gdLst>
                  <a:gd name="T0" fmla="*/ 49 w 52"/>
                  <a:gd name="T1" fmla="*/ 32 h 53"/>
                  <a:gd name="T2" fmla="*/ 21 w 52"/>
                  <a:gd name="T3" fmla="*/ 50 h 53"/>
                  <a:gd name="T4" fmla="*/ 3 w 52"/>
                  <a:gd name="T5" fmla="*/ 21 h 53"/>
                  <a:gd name="T6" fmla="*/ 31 w 52"/>
                  <a:gd name="T7" fmla="*/ 3 h 53"/>
                  <a:gd name="T8" fmla="*/ 49 w 52"/>
                  <a:gd name="T9" fmla="*/ 32 h 53"/>
                  <a:gd name="T10" fmla="*/ 49 w 52"/>
                  <a:gd name="T11" fmla="*/ 32 h 53"/>
                  <a:gd name="T12" fmla="*/ 49 w 52"/>
                  <a:gd name="T13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3">
                    <a:moveTo>
                      <a:pt x="49" y="32"/>
                    </a:moveTo>
                    <a:cubicBezTo>
                      <a:pt x="46" y="45"/>
                      <a:pt x="34" y="53"/>
                      <a:pt x="21" y="50"/>
                    </a:cubicBezTo>
                    <a:cubicBezTo>
                      <a:pt x="8" y="47"/>
                      <a:pt x="0" y="34"/>
                      <a:pt x="3" y="21"/>
                    </a:cubicBezTo>
                    <a:cubicBezTo>
                      <a:pt x="6" y="8"/>
                      <a:pt x="19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lose/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88"/>
              <p:cNvSpPr>
                <a:spLocks noEditPoints="1"/>
              </p:cNvSpPr>
              <p:nvPr/>
            </p:nvSpPr>
            <p:spPr bwMode="auto">
              <a:xfrm>
                <a:off x="2825751" y="5330826"/>
                <a:ext cx="122238" cy="122238"/>
              </a:xfrm>
              <a:custGeom>
                <a:avLst/>
                <a:gdLst>
                  <a:gd name="T0" fmla="*/ 15 w 55"/>
                  <a:gd name="T1" fmla="*/ 7 h 54"/>
                  <a:gd name="T2" fmla="*/ 48 w 55"/>
                  <a:gd name="T3" fmla="*/ 14 h 54"/>
                  <a:gd name="T4" fmla="*/ 40 w 55"/>
                  <a:gd name="T5" fmla="*/ 47 h 54"/>
                  <a:gd name="T6" fmla="*/ 7 w 55"/>
                  <a:gd name="T7" fmla="*/ 40 h 54"/>
                  <a:gd name="T8" fmla="*/ 15 w 55"/>
                  <a:gd name="T9" fmla="*/ 7 h 54"/>
                  <a:gd name="T10" fmla="*/ 15 w 55"/>
                  <a:gd name="T11" fmla="*/ 7 h 54"/>
                  <a:gd name="T12" fmla="*/ 15 w 55"/>
                  <a:gd name="T13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15" y="7"/>
                    </a:moveTo>
                    <a:cubicBezTo>
                      <a:pt x="26" y="0"/>
                      <a:pt x="41" y="3"/>
                      <a:pt x="48" y="14"/>
                    </a:cubicBezTo>
                    <a:cubicBezTo>
                      <a:pt x="55" y="26"/>
                      <a:pt x="51" y="40"/>
                      <a:pt x="40" y="47"/>
                    </a:cubicBezTo>
                    <a:cubicBezTo>
                      <a:pt x="29" y="54"/>
                      <a:pt x="14" y="51"/>
                      <a:pt x="7" y="40"/>
                    </a:cubicBezTo>
                    <a:cubicBezTo>
                      <a:pt x="0" y="29"/>
                      <a:pt x="4" y="14"/>
                      <a:pt x="15" y="7"/>
                    </a:cubicBezTo>
                    <a:close/>
                    <a:moveTo>
                      <a:pt x="15" y="7"/>
                    </a:moveTo>
                    <a:cubicBezTo>
                      <a:pt x="15" y="7"/>
                      <a:pt x="15" y="7"/>
                      <a:pt x="15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89"/>
              <p:cNvSpPr>
                <a:spLocks noEditPoints="1"/>
              </p:cNvSpPr>
              <p:nvPr/>
            </p:nvSpPr>
            <p:spPr bwMode="auto">
              <a:xfrm>
                <a:off x="2173288" y="5154613"/>
                <a:ext cx="120650" cy="122238"/>
              </a:xfrm>
              <a:custGeom>
                <a:avLst/>
                <a:gdLst>
                  <a:gd name="T0" fmla="*/ 14 w 54"/>
                  <a:gd name="T1" fmla="*/ 7 h 55"/>
                  <a:gd name="T2" fmla="*/ 47 w 54"/>
                  <a:gd name="T3" fmla="*/ 15 h 55"/>
                  <a:gd name="T4" fmla="*/ 40 w 54"/>
                  <a:gd name="T5" fmla="*/ 48 h 55"/>
                  <a:gd name="T6" fmla="*/ 7 w 54"/>
                  <a:gd name="T7" fmla="*/ 40 h 55"/>
                  <a:gd name="T8" fmla="*/ 14 w 54"/>
                  <a:gd name="T9" fmla="*/ 7 h 55"/>
                  <a:gd name="T10" fmla="*/ 14 w 54"/>
                  <a:gd name="T11" fmla="*/ 7 h 55"/>
                  <a:gd name="T12" fmla="*/ 14 w 54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5">
                    <a:moveTo>
                      <a:pt x="14" y="7"/>
                    </a:moveTo>
                    <a:cubicBezTo>
                      <a:pt x="26" y="0"/>
                      <a:pt x="40" y="4"/>
                      <a:pt x="47" y="15"/>
                    </a:cubicBezTo>
                    <a:cubicBezTo>
                      <a:pt x="54" y="26"/>
                      <a:pt x="51" y="41"/>
                      <a:pt x="40" y="48"/>
                    </a:cubicBezTo>
                    <a:cubicBezTo>
                      <a:pt x="28" y="55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EEC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90"/>
              <p:cNvSpPr>
                <a:spLocks noEditPoints="1"/>
              </p:cNvSpPr>
              <p:nvPr/>
            </p:nvSpPr>
            <p:spPr bwMode="auto">
              <a:xfrm>
                <a:off x="2259013" y="5084763"/>
                <a:ext cx="117475" cy="115888"/>
              </a:xfrm>
              <a:custGeom>
                <a:avLst/>
                <a:gdLst>
                  <a:gd name="T0" fmla="*/ 49 w 52"/>
                  <a:gd name="T1" fmla="*/ 32 h 52"/>
                  <a:gd name="T2" fmla="*/ 21 w 52"/>
                  <a:gd name="T3" fmla="*/ 49 h 52"/>
                  <a:gd name="T4" fmla="*/ 3 w 52"/>
                  <a:gd name="T5" fmla="*/ 21 h 52"/>
                  <a:gd name="T6" fmla="*/ 31 w 52"/>
                  <a:gd name="T7" fmla="*/ 3 h 52"/>
                  <a:gd name="T8" fmla="*/ 49 w 52"/>
                  <a:gd name="T9" fmla="*/ 32 h 52"/>
                  <a:gd name="T10" fmla="*/ 49 w 52"/>
                  <a:gd name="T11" fmla="*/ 32 h 52"/>
                  <a:gd name="T12" fmla="*/ 49 w 52"/>
                  <a:gd name="T13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32"/>
                    </a:moveTo>
                    <a:cubicBezTo>
                      <a:pt x="46" y="44"/>
                      <a:pt x="34" y="52"/>
                      <a:pt x="21" y="49"/>
                    </a:cubicBezTo>
                    <a:cubicBezTo>
                      <a:pt x="8" y="46"/>
                      <a:pt x="0" y="34"/>
                      <a:pt x="3" y="21"/>
                    </a:cubicBezTo>
                    <a:cubicBezTo>
                      <a:pt x="6" y="8"/>
                      <a:pt x="18" y="0"/>
                      <a:pt x="31" y="3"/>
                    </a:cubicBezTo>
                    <a:cubicBezTo>
                      <a:pt x="44" y="6"/>
                      <a:pt x="52" y="19"/>
                      <a:pt x="49" y="32"/>
                    </a:cubicBezTo>
                    <a:close/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91"/>
              <p:cNvSpPr>
                <a:spLocks noEditPoints="1"/>
              </p:cNvSpPr>
              <p:nvPr/>
            </p:nvSpPr>
            <p:spPr bwMode="auto">
              <a:xfrm>
                <a:off x="2224088" y="5106988"/>
                <a:ext cx="120650" cy="123825"/>
              </a:xfrm>
              <a:custGeom>
                <a:avLst/>
                <a:gdLst>
                  <a:gd name="T0" fmla="*/ 14 w 54"/>
                  <a:gd name="T1" fmla="*/ 7 h 55"/>
                  <a:gd name="T2" fmla="*/ 47 w 54"/>
                  <a:gd name="T3" fmla="*/ 15 h 55"/>
                  <a:gd name="T4" fmla="*/ 39 w 54"/>
                  <a:gd name="T5" fmla="*/ 48 h 55"/>
                  <a:gd name="T6" fmla="*/ 7 w 54"/>
                  <a:gd name="T7" fmla="*/ 40 h 55"/>
                  <a:gd name="T8" fmla="*/ 14 w 54"/>
                  <a:gd name="T9" fmla="*/ 7 h 55"/>
                  <a:gd name="T10" fmla="*/ 14 w 54"/>
                  <a:gd name="T11" fmla="*/ 7 h 55"/>
                  <a:gd name="T12" fmla="*/ 14 w 54"/>
                  <a:gd name="T13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5">
                    <a:moveTo>
                      <a:pt x="14" y="7"/>
                    </a:moveTo>
                    <a:cubicBezTo>
                      <a:pt x="25" y="0"/>
                      <a:pt x="40" y="3"/>
                      <a:pt x="47" y="15"/>
                    </a:cubicBezTo>
                    <a:cubicBezTo>
                      <a:pt x="54" y="26"/>
                      <a:pt x="51" y="41"/>
                      <a:pt x="39" y="48"/>
                    </a:cubicBezTo>
                    <a:cubicBezTo>
                      <a:pt x="28" y="55"/>
                      <a:pt x="14" y="51"/>
                      <a:pt x="7" y="40"/>
                    </a:cubicBezTo>
                    <a:cubicBezTo>
                      <a:pt x="0" y="29"/>
                      <a:pt x="3" y="14"/>
                      <a:pt x="14" y="7"/>
                    </a:cubicBezTo>
                    <a:close/>
                    <a:moveTo>
                      <a:pt x="14" y="7"/>
                    </a:moveTo>
                    <a:cubicBezTo>
                      <a:pt x="14" y="7"/>
                      <a:pt x="14" y="7"/>
                      <a:pt x="14" y="7"/>
                    </a:cubicBezTo>
                  </a:path>
                </a:pathLst>
              </a:custGeom>
              <a:solidFill>
                <a:srgbClr val="F7E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92"/>
              <p:cNvSpPr>
                <a:spLocks noEditPoints="1"/>
              </p:cNvSpPr>
              <p:nvPr/>
            </p:nvSpPr>
            <p:spPr bwMode="auto">
              <a:xfrm>
                <a:off x="2668588" y="5265738"/>
                <a:ext cx="119063" cy="117475"/>
              </a:xfrm>
              <a:custGeom>
                <a:avLst/>
                <a:gdLst>
                  <a:gd name="T0" fmla="*/ 3 w 53"/>
                  <a:gd name="T1" fmla="*/ 21 h 52"/>
                  <a:gd name="T2" fmla="*/ 32 w 53"/>
                  <a:gd name="T3" fmla="*/ 3 h 52"/>
                  <a:gd name="T4" fmla="*/ 50 w 53"/>
                  <a:gd name="T5" fmla="*/ 31 h 52"/>
                  <a:gd name="T6" fmla="*/ 21 w 53"/>
                  <a:gd name="T7" fmla="*/ 49 h 52"/>
                  <a:gd name="T8" fmla="*/ 3 w 53"/>
                  <a:gd name="T9" fmla="*/ 21 h 52"/>
                  <a:gd name="T10" fmla="*/ 3 w 53"/>
                  <a:gd name="T11" fmla="*/ 21 h 52"/>
                  <a:gd name="T12" fmla="*/ 3 w 53"/>
                  <a:gd name="T13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2">
                    <a:moveTo>
                      <a:pt x="3" y="21"/>
                    </a:moveTo>
                    <a:cubicBezTo>
                      <a:pt x="6" y="8"/>
                      <a:pt x="19" y="0"/>
                      <a:pt x="32" y="3"/>
                    </a:cubicBezTo>
                    <a:cubicBezTo>
                      <a:pt x="45" y="6"/>
                      <a:pt x="53" y="18"/>
                      <a:pt x="50" y="31"/>
                    </a:cubicBezTo>
                    <a:cubicBezTo>
                      <a:pt x="47" y="44"/>
                      <a:pt x="34" y="52"/>
                      <a:pt x="21" y="49"/>
                    </a:cubicBezTo>
                    <a:cubicBezTo>
                      <a:pt x="8" y="46"/>
                      <a:pt x="0" y="33"/>
                      <a:pt x="3" y="21"/>
                    </a:cubicBezTo>
                    <a:close/>
                    <a:moveTo>
                      <a:pt x="3" y="21"/>
                    </a:moveTo>
                    <a:cubicBezTo>
                      <a:pt x="3" y="21"/>
                      <a:pt x="3" y="21"/>
                      <a:pt x="3" y="21"/>
                    </a:cubicBezTo>
                  </a:path>
                </a:pathLst>
              </a:custGeom>
              <a:solidFill>
                <a:srgbClr val="F3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93"/>
              <p:cNvSpPr>
                <a:spLocks noEditPoints="1"/>
              </p:cNvSpPr>
              <p:nvPr/>
            </p:nvSpPr>
            <p:spPr bwMode="auto">
              <a:xfrm>
                <a:off x="2028826" y="5211763"/>
                <a:ext cx="923925" cy="1057275"/>
              </a:xfrm>
              <a:custGeom>
                <a:avLst/>
                <a:gdLst>
                  <a:gd name="T0" fmla="*/ 411 w 582"/>
                  <a:gd name="T1" fmla="*/ 666 h 666"/>
                  <a:gd name="T2" fmla="*/ 0 w 582"/>
                  <a:gd name="T3" fmla="*/ 571 h 666"/>
                  <a:gd name="T4" fmla="*/ 88 w 582"/>
                  <a:gd name="T5" fmla="*/ 0 h 666"/>
                  <a:gd name="T6" fmla="*/ 582 w 582"/>
                  <a:gd name="T7" fmla="*/ 115 h 666"/>
                  <a:gd name="T8" fmla="*/ 411 w 582"/>
                  <a:gd name="T9" fmla="*/ 666 h 666"/>
                  <a:gd name="T10" fmla="*/ 411 w 582"/>
                  <a:gd name="T11" fmla="*/ 666 h 666"/>
                  <a:gd name="T12" fmla="*/ 411 w 582"/>
                  <a:gd name="T13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2" h="666">
                    <a:moveTo>
                      <a:pt x="411" y="666"/>
                    </a:moveTo>
                    <a:lnTo>
                      <a:pt x="0" y="571"/>
                    </a:lnTo>
                    <a:lnTo>
                      <a:pt x="88" y="0"/>
                    </a:lnTo>
                    <a:lnTo>
                      <a:pt x="582" y="115"/>
                    </a:lnTo>
                    <a:lnTo>
                      <a:pt x="411" y="666"/>
                    </a:lnTo>
                    <a:close/>
                    <a:moveTo>
                      <a:pt x="411" y="666"/>
                    </a:moveTo>
                    <a:lnTo>
                      <a:pt x="411" y="666"/>
                    </a:lnTo>
                    <a:close/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94"/>
              <p:cNvSpPr>
                <a:spLocks noEditPoints="1"/>
              </p:cNvSpPr>
              <p:nvPr/>
            </p:nvSpPr>
            <p:spPr bwMode="auto">
              <a:xfrm>
                <a:off x="2028826" y="5211763"/>
                <a:ext cx="923925" cy="1057275"/>
              </a:xfrm>
              <a:custGeom>
                <a:avLst/>
                <a:gdLst>
                  <a:gd name="T0" fmla="*/ 411 w 582"/>
                  <a:gd name="T1" fmla="*/ 666 h 666"/>
                  <a:gd name="T2" fmla="*/ 0 w 582"/>
                  <a:gd name="T3" fmla="*/ 571 h 666"/>
                  <a:gd name="T4" fmla="*/ 88 w 582"/>
                  <a:gd name="T5" fmla="*/ 0 h 666"/>
                  <a:gd name="T6" fmla="*/ 582 w 582"/>
                  <a:gd name="T7" fmla="*/ 115 h 666"/>
                  <a:gd name="T8" fmla="*/ 411 w 582"/>
                  <a:gd name="T9" fmla="*/ 666 h 666"/>
                  <a:gd name="T10" fmla="*/ 411 w 582"/>
                  <a:gd name="T11" fmla="*/ 666 h 666"/>
                  <a:gd name="T12" fmla="*/ 411 w 582"/>
                  <a:gd name="T13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2" h="666">
                    <a:moveTo>
                      <a:pt x="411" y="666"/>
                    </a:moveTo>
                    <a:lnTo>
                      <a:pt x="0" y="571"/>
                    </a:lnTo>
                    <a:lnTo>
                      <a:pt x="88" y="0"/>
                    </a:lnTo>
                    <a:lnTo>
                      <a:pt x="582" y="115"/>
                    </a:lnTo>
                    <a:lnTo>
                      <a:pt x="411" y="666"/>
                    </a:lnTo>
                    <a:moveTo>
                      <a:pt x="411" y="666"/>
                    </a:moveTo>
                    <a:lnTo>
                      <a:pt x="411" y="6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95"/>
              <p:cNvSpPr>
                <a:spLocks noEditPoints="1"/>
              </p:cNvSpPr>
              <p:nvPr/>
            </p:nvSpPr>
            <p:spPr bwMode="auto">
              <a:xfrm>
                <a:off x="2239963" y="5270501"/>
                <a:ext cx="461963" cy="949325"/>
              </a:xfrm>
              <a:custGeom>
                <a:avLst/>
                <a:gdLst>
                  <a:gd name="T0" fmla="*/ 146 w 291"/>
                  <a:gd name="T1" fmla="*/ 598 h 598"/>
                  <a:gd name="T2" fmla="*/ 0 w 291"/>
                  <a:gd name="T3" fmla="*/ 564 h 598"/>
                  <a:gd name="T4" fmla="*/ 112 w 291"/>
                  <a:gd name="T5" fmla="*/ 0 h 598"/>
                  <a:gd name="T6" fmla="*/ 291 w 291"/>
                  <a:gd name="T7" fmla="*/ 41 h 598"/>
                  <a:gd name="T8" fmla="*/ 146 w 291"/>
                  <a:gd name="T9" fmla="*/ 598 h 598"/>
                  <a:gd name="T10" fmla="*/ 146 w 291"/>
                  <a:gd name="T11" fmla="*/ 598 h 598"/>
                  <a:gd name="T12" fmla="*/ 146 w 291"/>
                  <a:gd name="T13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598">
                    <a:moveTo>
                      <a:pt x="146" y="598"/>
                    </a:moveTo>
                    <a:lnTo>
                      <a:pt x="0" y="564"/>
                    </a:lnTo>
                    <a:lnTo>
                      <a:pt x="112" y="0"/>
                    </a:lnTo>
                    <a:lnTo>
                      <a:pt x="291" y="41"/>
                    </a:lnTo>
                    <a:lnTo>
                      <a:pt x="146" y="598"/>
                    </a:lnTo>
                    <a:close/>
                    <a:moveTo>
                      <a:pt x="146" y="598"/>
                    </a:moveTo>
                    <a:lnTo>
                      <a:pt x="146" y="5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96"/>
              <p:cNvSpPr>
                <a:spLocks noEditPoints="1"/>
              </p:cNvSpPr>
              <p:nvPr/>
            </p:nvSpPr>
            <p:spPr bwMode="auto">
              <a:xfrm>
                <a:off x="2239963" y="5270501"/>
                <a:ext cx="461963" cy="949325"/>
              </a:xfrm>
              <a:custGeom>
                <a:avLst/>
                <a:gdLst>
                  <a:gd name="T0" fmla="*/ 146 w 291"/>
                  <a:gd name="T1" fmla="*/ 598 h 598"/>
                  <a:gd name="T2" fmla="*/ 0 w 291"/>
                  <a:gd name="T3" fmla="*/ 564 h 598"/>
                  <a:gd name="T4" fmla="*/ 112 w 291"/>
                  <a:gd name="T5" fmla="*/ 0 h 598"/>
                  <a:gd name="T6" fmla="*/ 291 w 291"/>
                  <a:gd name="T7" fmla="*/ 41 h 598"/>
                  <a:gd name="T8" fmla="*/ 146 w 291"/>
                  <a:gd name="T9" fmla="*/ 598 h 598"/>
                  <a:gd name="T10" fmla="*/ 146 w 291"/>
                  <a:gd name="T11" fmla="*/ 598 h 598"/>
                  <a:gd name="T12" fmla="*/ 146 w 291"/>
                  <a:gd name="T13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598">
                    <a:moveTo>
                      <a:pt x="146" y="598"/>
                    </a:moveTo>
                    <a:lnTo>
                      <a:pt x="0" y="564"/>
                    </a:lnTo>
                    <a:lnTo>
                      <a:pt x="112" y="0"/>
                    </a:lnTo>
                    <a:lnTo>
                      <a:pt x="291" y="41"/>
                    </a:lnTo>
                    <a:lnTo>
                      <a:pt x="146" y="598"/>
                    </a:lnTo>
                    <a:moveTo>
                      <a:pt x="146" y="598"/>
                    </a:moveTo>
                    <a:lnTo>
                      <a:pt x="146" y="5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97"/>
              <p:cNvSpPr>
                <a:spLocks noEditPoints="1"/>
              </p:cNvSpPr>
              <p:nvPr/>
            </p:nvSpPr>
            <p:spPr bwMode="auto">
              <a:xfrm>
                <a:off x="2105026" y="5592763"/>
                <a:ext cx="695325" cy="366713"/>
              </a:xfrm>
              <a:custGeom>
                <a:avLst/>
                <a:gdLst>
                  <a:gd name="T0" fmla="*/ 0 w 311"/>
                  <a:gd name="T1" fmla="*/ 81 h 163"/>
                  <a:gd name="T2" fmla="*/ 156 w 311"/>
                  <a:gd name="T3" fmla="*/ 0 h 163"/>
                  <a:gd name="T4" fmla="*/ 311 w 311"/>
                  <a:gd name="T5" fmla="*/ 82 h 163"/>
                  <a:gd name="T6" fmla="*/ 155 w 311"/>
                  <a:gd name="T7" fmla="*/ 162 h 163"/>
                  <a:gd name="T8" fmla="*/ 0 w 311"/>
                  <a:gd name="T9" fmla="*/ 81 h 163"/>
                  <a:gd name="T10" fmla="*/ 0 w 311"/>
                  <a:gd name="T11" fmla="*/ 81 h 163"/>
                  <a:gd name="T12" fmla="*/ 0 w 311"/>
                  <a:gd name="T13" fmla="*/ 8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163">
                    <a:moveTo>
                      <a:pt x="0" y="81"/>
                    </a:moveTo>
                    <a:cubicBezTo>
                      <a:pt x="0" y="36"/>
                      <a:pt x="70" y="0"/>
                      <a:pt x="156" y="0"/>
                    </a:cubicBezTo>
                    <a:cubicBezTo>
                      <a:pt x="241" y="1"/>
                      <a:pt x="311" y="37"/>
                      <a:pt x="311" y="82"/>
                    </a:cubicBezTo>
                    <a:cubicBezTo>
                      <a:pt x="310" y="127"/>
                      <a:pt x="241" y="163"/>
                      <a:pt x="155" y="162"/>
                    </a:cubicBezTo>
                    <a:cubicBezTo>
                      <a:pt x="69" y="162"/>
                      <a:pt x="0" y="126"/>
                      <a:pt x="0" y="81"/>
                    </a:cubicBezTo>
                    <a:close/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98"/>
              <p:cNvSpPr>
                <a:spLocks noEditPoints="1"/>
              </p:cNvSpPr>
              <p:nvPr/>
            </p:nvSpPr>
            <p:spPr bwMode="auto">
              <a:xfrm>
                <a:off x="2132013" y="5607051"/>
                <a:ext cx="641350" cy="338138"/>
              </a:xfrm>
              <a:custGeom>
                <a:avLst/>
                <a:gdLst>
                  <a:gd name="T0" fmla="*/ 143 w 287"/>
                  <a:gd name="T1" fmla="*/ 150 h 151"/>
                  <a:gd name="T2" fmla="*/ 0 w 287"/>
                  <a:gd name="T3" fmla="*/ 75 h 151"/>
                  <a:gd name="T4" fmla="*/ 144 w 287"/>
                  <a:gd name="T5" fmla="*/ 1 h 151"/>
                  <a:gd name="T6" fmla="*/ 287 w 287"/>
                  <a:gd name="T7" fmla="*/ 76 h 151"/>
                  <a:gd name="T8" fmla="*/ 143 w 287"/>
                  <a:gd name="T9" fmla="*/ 150 h 151"/>
                  <a:gd name="T10" fmla="*/ 143 w 287"/>
                  <a:gd name="T11" fmla="*/ 150 h 151"/>
                  <a:gd name="T12" fmla="*/ 143 w 287"/>
                  <a:gd name="T13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151">
                    <a:moveTo>
                      <a:pt x="143" y="150"/>
                    </a:moveTo>
                    <a:cubicBezTo>
                      <a:pt x="64" y="150"/>
                      <a:pt x="0" y="116"/>
                      <a:pt x="0" y="75"/>
                    </a:cubicBezTo>
                    <a:cubicBezTo>
                      <a:pt x="0" y="34"/>
                      <a:pt x="64" y="0"/>
                      <a:pt x="144" y="1"/>
                    </a:cubicBezTo>
                    <a:cubicBezTo>
                      <a:pt x="223" y="1"/>
                      <a:pt x="287" y="35"/>
                      <a:pt x="287" y="76"/>
                    </a:cubicBezTo>
                    <a:cubicBezTo>
                      <a:pt x="287" y="117"/>
                      <a:pt x="222" y="151"/>
                      <a:pt x="143" y="150"/>
                    </a:cubicBezTo>
                    <a:close/>
                    <a:moveTo>
                      <a:pt x="143" y="150"/>
                    </a:moveTo>
                    <a:cubicBezTo>
                      <a:pt x="143" y="150"/>
                      <a:pt x="143" y="150"/>
                      <a:pt x="143" y="1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99"/>
              <p:cNvSpPr>
                <a:spLocks noEditPoints="1"/>
              </p:cNvSpPr>
              <p:nvPr/>
            </p:nvSpPr>
            <p:spPr bwMode="auto">
              <a:xfrm>
                <a:off x="2184401" y="5727701"/>
                <a:ext cx="100013" cy="106363"/>
              </a:xfrm>
              <a:custGeom>
                <a:avLst/>
                <a:gdLst>
                  <a:gd name="T0" fmla="*/ 27 w 45"/>
                  <a:gd name="T1" fmla="*/ 6 h 47"/>
                  <a:gd name="T2" fmla="*/ 33 w 45"/>
                  <a:gd name="T3" fmla="*/ 2 h 47"/>
                  <a:gd name="T4" fmla="*/ 38 w 45"/>
                  <a:gd name="T5" fmla="*/ 0 h 47"/>
                  <a:gd name="T6" fmla="*/ 43 w 45"/>
                  <a:gd name="T7" fmla="*/ 3 h 47"/>
                  <a:gd name="T8" fmla="*/ 44 w 45"/>
                  <a:gd name="T9" fmla="*/ 10 h 47"/>
                  <a:gd name="T10" fmla="*/ 36 w 45"/>
                  <a:gd name="T11" fmla="*/ 24 h 47"/>
                  <a:gd name="T12" fmla="*/ 22 w 45"/>
                  <a:gd name="T13" fmla="*/ 30 h 47"/>
                  <a:gd name="T14" fmla="*/ 19 w 45"/>
                  <a:gd name="T15" fmla="*/ 30 h 47"/>
                  <a:gd name="T16" fmla="*/ 17 w 45"/>
                  <a:gd name="T17" fmla="*/ 28 h 47"/>
                  <a:gd name="T18" fmla="*/ 10 w 45"/>
                  <a:gd name="T19" fmla="*/ 45 h 47"/>
                  <a:gd name="T20" fmla="*/ 0 w 45"/>
                  <a:gd name="T21" fmla="*/ 47 h 47"/>
                  <a:gd name="T22" fmla="*/ 14 w 45"/>
                  <a:gd name="T23" fmla="*/ 15 h 47"/>
                  <a:gd name="T24" fmla="*/ 6 w 45"/>
                  <a:gd name="T25" fmla="*/ 22 h 47"/>
                  <a:gd name="T26" fmla="*/ 5 w 45"/>
                  <a:gd name="T27" fmla="*/ 22 h 47"/>
                  <a:gd name="T28" fmla="*/ 6 w 45"/>
                  <a:gd name="T29" fmla="*/ 19 h 47"/>
                  <a:gd name="T30" fmla="*/ 21 w 45"/>
                  <a:gd name="T31" fmla="*/ 2 h 47"/>
                  <a:gd name="T32" fmla="*/ 30 w 45"/>
                  <a:gd name="T33" fmla="*/ 0 h 47"/>
                  <a:gd name="T34" fmla="*/ 27 w 45"/>
                  <a:gd name="T35" fmla="*/ 6 h 47"/>
                  <a:gd name="T36" fmla="*/ 19 w 45"/>
                  <a:gd name="T37" fmla="*/ 24 h 47"/>
                  <a:gd name="T38" fmla="*/ 22 w 45"/>
                  <a:gd name="T39" fmla="*/ 27 h 47"/>
                  <a:gd name="T40" fmla="*/ 30 w 45"/>
                  <a:gd name="T41" fmla="*/ 22 h 47"/>
                  <a:gd name="T42" fmla="*/ 35 w 45"/>
                  <a:gd name="T43" fmla="*/ 12 h 47"/>
                  <a:gd name="T44" fmla="*/ 35 w 45"/>
                  <a:gd name="T45" fmla="*/ 8 h 47"/>
                  <a:gd name="T46" fmla="*/ 32 w 45"/>
                  <a:gd name="T47" fmla="*/ 6 h 47"/>
                  <a:gd name="T48" fmla="*/ 29 w 45"/>
                  <a:gd name="T49" fmla="*/ 7 h 47"/>
                  <a:gd name="T50" fmla="*/ 26 w 45"/>
                  <a:gd name="T51" fmla="*/ 10 h 47"/>
                  <a:gd name="T52" fmla="*/ 23 w 45"/>
                  <a:gd name="T53" fmla="*/ 16 h 47"/>
                  <a:gd name="T54" fmla="*/ 19 w 45"/>
                  <a:gd name="T55" fmla="*/ 24 h 47"/>
                  <a:gd name="T56" fmla="*/ 19 w 45"/>
                  <a:gd name="T57" fmla="*/ 24 h 47"/>
                  <a:gd name="T58" fmla="*/ 19 w 45"/>
                  <a:gd name="T59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47">
                    <a:moveTo>
                      <a:pt x="27" y="6"/>
                    </a:moveTo>
                    <a:cubicBezTo>
                      <a:pt x="29" y="4"/>
                      <a:pt x="31" y="3"/>
                      <a:pt x="33" y="2"/>
                    </a:cubicBezTo>
                    <a:cubicBezTo>
                      <a:pt x="35" y="1"/>
                      <a:pt x="36" y="0"/>
                      <a:pt x="38" y="0"/>
                    </a:cubicBezTo>
                    <a:cubicBezTo>
                      <a:pt x="41" y="0"/>
                      <a:pt x="42" y="1"/>
                      <a:pt x="43" y="3"/>
                    </a:cubicBezTo>
                    <a:cubicBezTo>
                      <a:pt x="45" y="5"/>
                      <a:pt x="45" y="7"/>
                      <a:pt x="44" y="10"/>
                    </a:cubicBezTo>
                    <a:cubicBezTo>
                      <a:pt x="43" y="15"/>
                      <a:pt x="40" y="19"/>
                      <a:pt x="36" y="24"/>
                    </a:cubicBezTo>
                    <a:cubicBezTo>
                      <a:pt x="31" y="28"/>
                      <a:pt x="26" y="30"/>
                      <a:pt x="22" y="30"/>
                    </a:cubicBezTo>
                    <a:cubicBezTo>
                      <a:pt x="21" y="30"/>
                      <a:pt x="20" y="30"/>
                      <a:pt x="19" y="30"/>
                    </a:cubicBezTo>
                    <a:cubicBezTo>
                      <a:pt x="19" y="29"/>
                      <a:pt x="18" y="29"/>
                      <a:pt x="17" y="28"/>
                    </a:cubicBezTo>
                    <a:cubicBezTo>
                      <a:pt x="14" y="35"/>
                      <a:pt x="11" y="41"/>
                      <a:pt x="10" y="4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5" y="36"/>
                      <a:pt x="9" y="25"/>
                      <a:pt x="14" y="15"/>
                    </a:cubicBezTo>
                    <a:cubicBezTo>
                      <a:pt x="10" y="19"/>
                      <a:pt x="8" y="21"/>
                      <a:pt x="6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2" y="14"/>
                      <a:pt x="17" y="9"/>
                      <a:pt x="21" y="2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27" y="6"/>
                    </a:lnTo>
                    <a:close/>
                    <a:moveTo>
                      <a:pt x="19" y="24"/>
                    </a:moveTo>
                    <a:cubicBezTo>
                      <a:pt x="19" y="26"/>
                      <a:pt x="21" y="27"/>
                      <a:pt x="22" y="27"/>
                    </a:cubicBezTo>
                    <a:cubicBezTo>
                      <a:pt x="24" y="27"/>
                      <a:pt x="27" y="26"/>
                      <a:pt x="30" y="22"/>
                    </a:cubicBezTo>
                    <a:cubicBezTo>
                      <a:pt x="32" y="19"/>
                      <a:pt x="34" y="15"/>
                      <a:pt x="35" y="12"/>
                    </a:cubicBezTo>
                    <a:cubicBezTo>
                      <a:pt x="35" y="10"/>
                      <a:pt x="35" y="9"/>
                      <a:pt x="35" y="8"/>
                    </a:cubicBezTo>
                    <a:cubicBezTo>
                      <a:pt x="34" y="7"/>
                      <a:pt x="33" y="6"/>
                      <a:pt x="32" y="6"/>
                    </a:cubicBezTo>
                    <a:cubicBezTo>
                      <a:pt x="31" y="6"/>
                      <a:pt x="30" y="6"/>
                      <a:pt x="29" y="7"/>
                    </a:cubicBezTo>
                    <a:cubicBezTo>
                      <a:pt x="28" y="8"/>
                      <a:pt x="27" y="9"/>
                      <a:pt x="26" y="10"/>
                    </a:cubicBezTo>
                    <a:cubicBezTo>
                      <a:pt x="25" y="11"/>
                      <a:pt x="24" y="13"/>
                      <a:pt x="23" y="16"/>
                    </a:cubicBezTo>
                    <a:lnTo>
                      <a:pt x="19" y="24"/>
                    </a:lnTo>
                    <a:close/>
                    <a:moveTo>
                      <a:pt x="19" y="24"/>
                    </a:moveTo>
                    <a:cubicBezTo>
                      <a:pt x="19" y="24"/>
                      <a:pt x="19" y="24"/>
                      <a:pt x="19" y="24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00"/>
              <p:cNvSpPr>
                <a:spLocks noEditPoints="1"/>
              </p:cNvSpPr>
              <p:nvPr/>
            </p:nvSpPr>
            <p:spPr bwMode="auto">
              <a:xfrm>
                <a:off x="2289176" y="5727701"/>
                <a:ext cx="73025" cy="68263"/>
              </a:xfrm>
              <a:custGeom>
                <a:avLst/>
                <a:gdLst>
                  <a:gd name="T0" fmla="*/ 33 w 33"/>
                  <a:gd name="T1" fmla="*/ 21 h 30"/>
                  <a:gd name="T2" fmla="*/ 29 w 33"/>
                  <a:gd name="T3" fmla="*/ 23 h 30"/>
                  <a:gd name="T4" fmla="*/ 26 w 33"/>
                  <a:gd name="T5" fmla="*/ 24 h 30"/>
                  <a:gd name="T6" fmla="*/ 21 w 33"/>
                  <a:gd name="T7" fmla="*/ 22 h 30"/>
                  <a:gd name="T8" fmla="*/ 7 w 33"/>
                  <a:gd name="T9" fmla="*/ 30 h 30"/>
                  <a:gd name="T10" fmla="*/ 1 w 33"/>
                  <a:gd name="T11" fmla="*/ 27 h 30"/>
                  <a:gd name="T12" fmla="*/ 1 w 33"/>
                  <a:gd name="T13" fmla="*/ 19 h 30"/>
                  <a:gd name="T14" fmla="*/ 10 w 33"/>
                  <a:gd name="T15" fmla="*/ 6 h 30"/>
                  <a:gd name="T16" fmla="*/ 25 w 33"/>
                  <a:gd name="T17" fmla="*/ 0 h 30"/>
                  <a:gd name="T18" fmla="*/ 29 w 33"/>
                  <a:gd name="T19" fmla="*/ 1 h 30"/>
                  <a:gd name="T20" fmla="*/ 30 w 33"/>
                  <a:gd name="T21" fmla="*/ 2 h 30"/>
                  <a:gd name="T22" fmla="*/ 30 w 33"/>
                  <a:gd name="T23" fmla="*/ 4 h 30"/>
                  <a:gd name="T24" fmla="*/ 23 w 33"/>
                  <a:gd name="T25" fmla="*/ 20 h 30"/>
                  <a:gd name="T26" fmla="*/ 26 w 33"/>
                  <a:gd name="T27" fmla="*/ 21 h 30"/>
                  <a:gd name="T28" fmla="*/ 33 w 33"/>
                  <a:gd name="T29" fmla="*/ 17 h 30"/>
                  <a:gd name="T30" fmla="*/ 33 w 33"/>
                  <a:gd name="T31" fmla="*/ 21 h 30"/>
                  <a:gd name="T32" fmla="*/ 25 w 33"/>
                  <a:gd name="T33" fmla="*/ 2 h 30"/>
                  <a:gd name="T34" fmla="*/ 24 w 33"/>
                  <a:gd name="T35" fmla="*/ 2 h 30"/>
                  <a:gd name="T36" fmla="*/ 15 w 33"/>
                  <a:gd name="T37" fmla="*/ 7 h 30"/>
                  <a:gd name="T38" fmla="*/ 10 w 33"/>
                  <a:gd name="T39" fmla="*/ 18 h 30"/>
                  <a:gd name="T40" fmla="*/ 10 w 33"/>
                  <a:gd name="T41" fmla="*/ 23 h 30"/>
                  <a:gd name="T42" fmla="*/ 13 w 33"/>
                  <a:gd name="T43" fmla="*/ 25 h 30"/>
                  <a:gd name="T44" fmla="*/ 19 w 33"/>
                  <a:gd name="T45" fmla="*/ 20 h 30"/>
                  <a:gd name="T46" fmla="*/ 18 w 33"/>
                  <a:gd name="T47" fmla="*/ 12 h 30"/>
                  <a:gd name="T48" fmla="*/ 25 w 33"/>
                  <a:gd name="T49" fmla="*/ 2 h 30"/>
                  <a:gd name="T50" fmla="*/ 25 w 33"/>
                  <a:gd name="T51" fmla="*/ 2 h 30"/>
                  <a:gd name="T52" fmla="*/ 25 w 33"/>
                  <a:gd name="T5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0">
                    <a:moveTo>
                      <a:pt x="33" y="21"/>
                    </a:moveTo>
                    <a:cubicBezTo>
                      <a:pt x="31" y="22"/>
                      <a:pt x="30" y="23"/>
                      <a:pt x="29" y="23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4" y="24"/>
                      <a:pt x="22" y="23"/>
                      <a:pt x="21" y="22"/>
                    </a:cubicBezTo>
                    <a:cubicBezTo>
                      <a:pt x="16" y="27"/>
                      <a:pt x="12" y="30"/>
                      <a:pt x="7" y="30"/>
                    </a:cubicBezTo>
                    <a:cubicBezTo>
                      <a:pt x="5" y="30"/>
                      <a:pt x="3" y="29"/>
                      <a:pt x="1" y="27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2" y="14"/>
                      <a:pt x="5" y="9"/>
                      <a:pt x="10" y="6"/>
                    </a:cubicBezTo>
                    <a:cubicBezTo>
                      <a:pt x="14" y="2"/>
                      <a:pt x="19" y="0"/>
                      <a:pt x="25" y="0"/>
                    </a:cubicBezTo>
                    <a:cubicBezTo>
                      <a:pt x="27" y="0"/>
                      <a:pt x="28" y="0"/>
                      <a:pt x="29" y="1"/>
                    </a:cubicBezTo>
                    <a:cubicBezTo>
                      <a:pt x="30" y="1"/>
                      <a:pt x="30" y="2"/>
                      <a:pt x="30" y="2"/>
                    </a:cubicBezTo>
                    <a:cubicBezTo>
                      <a:pt x="30" y="3"/>
                      <a:pt x="30" y="3"/>
                      <a:pt x="30" y="4"/>
                    </a:cubicBezTo>
                    <a:cubicBezTo>
                      <a:pt x="29" y="8"/>
                      <a:pt x="27" y="14"/>
                      <a:pt x="23" y="20"/>
                    </a:cubicBezTo>
                    <a:cubicBezTo>
                      <a:pt x="24" y="21"/>
                      <a:pt x="25" y="21"/>
                      <a:pt x="26" y="21"/>
                    </a:cubicBezTo>
                    <a:cubicBezTo>
                      <a:pt x="28" y="21"/>
                      <a:pt x="30" y="20"/>
                      <a:pt x="33" y="17"/>
                    </a:cubicBezTo>
                    <a:lnTo>
                      <a:pt x="33" y="21"/>
                    </a:lnTo>
                    <a:close/>
                    <a:moveTo>
                      <a:pt x="25" y="2"/>
                    </a:moveTo>
                    <a:cubicBezTo>
                      <a:pt x="25" y="2"/>
                      <a:pt x="24" y="2"/>
                      <a:pt x="24" y="2"/>
                    </a:cubicBezTo>
                    <a:cubicBezTo>
                      <a:pt x="21" y="2"/>
                      <a:pt x="18" y="4"/>
                      <a:pt x="15" y="7"/>
                    </a:cubicBezTo>
                    <a:cubicBezTo>
                      <a:pt x="13" y="10"/>
                      <a:pt x="11" y="14"/>
                      <a:pt x="10" y="18"/>
                    </a:cubicBezTo>
                    <a:cubicBezTo>
                      <a:pt x="10" y="20"/>
                      <a:pt x="10" y="22"/>
                      <a:pt x="10" y="23"/>
                    </a:cubicBezTo>
                    <a:cubicBezTo>
                      <a:pt x="11" y="24"/>
                      <a:pt x="11" y="25"/>
                      <a:pt x="13" y="25"/>
                    </a:cubicBezTo>
                    <a:cubicBezTo>
                      <a:pt x="15" y="25"/>
                      <a:pt x="17" y="23"/>
                      <a:pt x="19" y="20"/>
                    </a:cubicBezTo>
                    <a:cubicBezTo>
                      <a:pt x="18" y="18"/>
                      <a:pt x="17" y="15"/>
                      <a:pt x="18" y="12"/>
                    </a:cubicBezTo>
                    <a:cubicBezTo>
                      <a:pt x="19" y="8"/>
                      <a:pt x="21" y="5"/>
                      <a:pt x="25" y="2"/>
                    </a:cubicBezTo>
                    <a:close/>
                    <a:moveTo>
                      <a:pt x="25" y="2"/>
                    </a:moveTo>
                    <a:cubicBezTo>
                      <a:pt x="25" y="2"/>
                      <a:pt x="25" y="2"/>
                      <a:pt x="25" y="2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201"/>
              <p:cNvSpPr>
                <a:spLocks noEditPoints="1"/>
              </p:cNvSpPr>
              <p:nvPr/>
            </p:nvSpPr>
            <p:spPr bwMode="auto">
              <a:xfrm>
                <a:off x="2349501" y="5727701"/>
                <a:ext cx="98425" cy="103188"/>
              </a:xfrm>
              <a:custGeom>
                <a:avLst/>
                <a:gdLst>
                  <a:gd name="T0" fmla="*/ 26 w 44"/>
                  <a:gd name="T1" fmla="*/ 6 h 46"/>
                  <a:gd name="T2" fmla="*/ 32 w 44"/>
                  <a:gd name="T3" fmla="*/ 1 h 46"/>
                  <a:gd name="T4" fmla="*/ 37 w 44"/>
                  <a:gd name="T5" fmla="*/ 0 h 46"/>
                  <a:gd name="T6" fmla="*/ 43 w 44"/>
                  <a:gd name="T7" fmla="*/ 2 h 46"/>
                  <a:gd name="T8" fmla="*/ 43 w 44"/>
                  <a:gd name="T9" fmla="*/ 9 h 46"/>
                  <a:gd name="T10" fmla="*/ 35 w 44"/>
                  <a:gd name="T11" fmla="*/ 23 h 46"/>
                  <a:gd name="T12" fmla="*/ 21 w 44"/>
                  <a:gd name="T13" fmla="*/ 29 h 46"/>
                  <a:gd name="T14" fmla="*/ 19 w 44"/>
                  <a:gd name="T15" fmla="*/ 29 h 46"/>
                  <a:gd name="T16" fmla="*/ 16 w 44"/>
                  <a:gd name="T17" fmla="*/ 27 h 46"/>
                  <a:gd name="T18" fmla="*/ 9 w 44"/>
                  <a:gd name="T19" fmla="*/ 44 h 46"/>
                  <a:gd name="T20" fmla="*/ 0 w 44"/>
                  <a:gd name="T21" fmla="*/ 46 h 46"/>
                  <a:gd name="T22" fmla="*/ 14 w 44"/>
                  <a:gd name="T23" fmla="*/ 14 h 46"/>
                  <a:gd name="T24" fmla="*/ 6 w 44"/>
                  <a:gd name="T25" fmla="*/ 21 h 46"/>
                  <a:gd name="T26" fmla="*/ 5 w 44"/>
                  <a:gd name="T27" fmla="*/ 21 h 46"/>
                  <a:gd name="T28" fmla="*/ 5 w 44"/>
                  <a:gd name="T29" fmla="*/ 18 h 46"/>
                  <a:gd name="T30" fmla="*/ 20 w 44"/>
                  <a:gd name="T31" fmla="*/ 1 h 46"/>
                  <a:gd name="T32" fmla="*/ 29 w 44"/>
                  <a:gd name="T33" fmla="*/ 0 h 46"/>
                  <a:gd name="T34" fmla="*/ 26 w 44"/>
                  <a:gd name="T35" fmla="*/ 6 h 46"/>
                  <a:gd name="T36" fmla="*/ 18 w 44"/>
                  <a:gd name="T37" fmla="*/ 24 h 46"/>
                  <a:gd name="T38" fmla="*/ 21 w 44"/>
                  <a:gd name="T39" fmla="*/ 27 h 46"/>
                  <a:gd name="T40" fmla="*/ 29 w 44"/>
                  <a:gd name="T41" fmla="*/ 21 h 46"/>
                  <a:gd name="T42" fmla="*/ 34 w 44"/>
                  <a:gd name="T43" fmla="*/ 11 h 46"/>
                  <a:gd name="T44" fmla="*/ 34 w 44"/>
                  <a:gd name="T45" fmla="*/ 7 h 46"/>
                  <a:gd name="T46" fmla="*/ 31 w 44"/>
                  <a:gd name="T47" fmla="*/ 5 h 46"/>
                  <a:gd name="T48" fmla="*/ 28 w 44"/>
                  <a:gd name="T49" fmla="*/ 7 h 46"/>
                  <a:gd name="T50" fmla="*/ 25 w 44"/>
                  <a:gd name="T51" fmla="*/ 9 h 46"/>
                  <a:gd name="T52" fmla="*/ 22 w 44"/>
                  <a:gd name="T53" fmla="*/ 15 h 46"/>
                  <a:gd name="T54" fmla="*/ 18 w 44"/>
                  <a:gd name="T55" fmla="*/ 24 h 46"/>
                  <a:gd name="T56" fmla="*/ 18 w 44"/>
                  <a:gd name="T57" fmla="*/ 24 h 46"/>
                  <a:gd name="T58" fmla="*/ 18 w 44"/>
                  <a:gd name="T5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6">
                    <a:moveTo>
                      <a:pt x="26" y="6"/>
                    </a:moveTo>
                    <a:cubicBezTo>
                      <a:pt x="28" y="4"/>
                      <a:pt x="30" y="2"/>
                      <a:pt x="32" y="1"/>
                    </a:cubicBezTo>
                    <a:cubicBezTo>
                      <a:pt x="34" y="0"/>
                      <a:pt x="36" y="0"/>
                      <a:pt x="37" y="0"/>
                    </a:cubicBezTo>
                    <a:cubicBezTo>
                      <a:pt x="40" y="0"/>
                      <a:pt x="42" y="1"/>
                      <a:pt x="43" y="2"/>
                    </a:cubicBezTo>
                    <a:cubicBezTo>
                      <a:pt x="44" y="4"/>
                      <a:pt x="44" y="6"/>
                      <a:pt x="43" y="9"/>
                    </a:cubicBezTo>
                    <a:cubicBezTo>
                      <a:pt x="42" y="14"/>
                      <a:pt x="39" y="19"/>
                      <a:pt x="35" y="23"/>
                    </a:cubicBezTo>
                    <a:cubicBezTo>
                      <a:pt x="30" y="27"/>
                      <a:pt x="26" y="29"/>
                      <a:pt x="21" y="29"/>
                    </a:cubicBezTo>
                    <a:cubicBezTo>
                      <a:pt x="20" y="29"/>
                      <a:pt x="19" y="29"/>
                      <a:pt x="19" y="29"/>
                    </a:cubicBezTo>
                    <a:cubicBezTo>
                      <a:pt x="18" y="29"/>
                      <a:pt x="17" y="28"/>
                      <a:pt x="16" y="27"/>
                    </a:cubicBezTo>
                    <a:cubicBezTo>
                      <a:pt x="13" y="34"/>
                      <a:pt x="11" y="40"/>
                      <a:pt x="9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6"/>
                      <a:pt x="8" y="25"/>
                      <a:pt x="14" y="14"/>
                    </a:cubicBezTo>
                    <a:cubicBezTo>
                      <a:pt x="10" y="18"/>
                      <a:pt x="7" y="20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1" y="13"/>
                      <a:pt x="16" y="8"/>
                      <a:pt x="20" y="1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26" y="6"/>
                    </a:lnTo>
                    <a:close/>
                    <a:moveTo>
                      <a:pt x="18" y="24"/>
                    </a:moveTo>
                    <a:cubicBezTo>
                      <a:pt x="19" y="26"/>
                      <a:pt x="20" y="27"/>
                      <a:pt x="21" y="27"/>
                    </a:cubicBezTo>
                    <a:cubicBezTo>
                      <a:pt x="24" y="27"/>
                      <a:pt x="26" y="25"/>
                      <a:pt x="29" y="21"/>
                    </a:cubicBezTo>
                    <a:cubicBezTo>
                      <a:pt x="32" y="18"/>
                      <a:pt x="33" y="14"/>
                      <a:pt x="34" y="11"/>
                    </a:cubicBezTo>
                    <a:cubicBezTo>
                      <a:pt x="34" y="9"/>
                      <a:pt x="34" y="8"/>
                      <a:pt x="34" y="7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0" y="5"/>
                      <a:pt x="29" y="6"/>
                      <a:pt x="28" y="7"/>
                    </a:cubicBezTo>
                    <a:cubicBezTo>
                      <a:pt x="27" y="7"/>
                      <a:pt x="26" y="8"/>
                      <a:pt x="25" y="9"/>
                    </a:cubicBezTo>
                    <a:cubicBezTo>
                      <a:pt x="24" y="10"/>
                      <a:pt x="23" y="12"/>
                      <a:pt x="22" y="15"/>
                    </a:cubicBezTo>
                    <a:lnTo>
                      <a:pt x="18" y="24"/>
                    </a:ln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202"/>
              <p:cNvSpPr>
                <a:spLocks noEditPoints="1"/>
              </p:cNvSpPr>
              <p:nvPr/>
            </p:nvSpPr>
            <p:spPr bwMode="auto">
              <a:xfrm>
                <a:off x="2451101" y="5726113"/>
                <a:ext cx="65088" cy="66675"/>
              </a:xfrm>
              <a:custGeom>
                <a:avLst/>
                <a:gdLst>
                  <a:gd name="T0" fmla="*/ 27 w 29"/>
                  <a:gd name="T1" fmla="*/ 22 h 30"/>
                  <a:gd name="T2" fmla="*/ 18 w 29"/>
                  <a:gd name="T3" fmla="*/ 28 h 30"/>
                  <a:gd name="T4" fmla="*/ 9 w 29"/>
                  <a:gd name="T5" fmla="*/ 30 h 30"/>
                  <a:gd name="T6" fmla="*/ 2 w 29"/>
                  <a:gd name="T7" fmla="*/ 27 h 30"/>
                  <a:gd name="T8" fmla="*/ 1 w 29"/>
                  <a:gd name="T9" fmla="*/ 20 h 30"/>
                  <a:gd name="T10" fmla="*/ 9 w 29"/>
                  <a:gd name="T11" fmla="*/ 7 h 30"/>
                  <a:gd name="T12" fmla="*/ 23 w 29"/>
                  <a:gd name="T13" fmla="*/ 0 h 30"/>
                  <a:gd name="T14" fmla="*/ 28 w 29"/>
                  <a:gd name="T15" fmla="*/ 2 h 30"/>
                  <a:gd name="T16" fmla="*/ 29 w 29"/>
                  <a:gd name="T17" fmla="*/ 6 h 30"/>
                  <a:gd name="T18" fmla="*/ 28 w 29"/>
                  <a:gd name="T19" fmla="*/ 8 h 30"/>
                  <a:gd name="T20" fmla="*/ 26 w 29"/>
                  <a:gd name="T21" fmla="*/ 9 h 30"/>
                  <a:gd name="T22" fmla="*/ 22 w 29"/>
                  <a:gd name="T23" fmla="*/ 11 h 30"/>
                  <a:gd name="T24" fmla="*/ 21 w 29"/>
                  <a:gd name="T25" fmla="*/ 11 h 30"/>
                  <a:gd name="T26" fmla="*/ 20 w 29"/>
                  <a:gd name="T27" fmla="*/ 10 h 30"/>
                  <a:gd name="T28" fmla="*/ 21 w 29"/>
                  <a:gd name="T29" fmla="*/ 8 h 30"/>
                  <a:gd name="T30" fmla="*/ 22 w 29"/>
                  <a:gd name="T31" fmla="*/ 7 h 30"/>
                  <a:gd name="T32" fmla="*/ 21 w 29"/>
                  <a:gd name="T33" fmla="*/ 4 h 30"/>
                  <a:gd name="T34" fmla="*/ 20 w 29"/>
                  <a:gd name="T35" fmla="*/ 3 h 30"/>
                  <a:gd name="T36" fmla="*/ 14 w 29"/>
                  <a:gd name="T37" fmla="*/ 7 h 30"/>
                  <a:gd name="T38" fmla="*/ 10 w 29"/>
                  <a:gd name="T39" fmla="*/ 15 h 30"/>
                  <a:gd name="T40" fmla="*/ 11 w 29"/>
                  <a:gd name="T41" fmla="*/ 22 h 30"/>
                  <a:gd name="T42" fmla="*/ 16 w 29"/>
                  <a:gd name="T43" fmla="*/ 24 h 30"/>
                  <a:gd name="T44" fmla="*/ 21 w 29"/>
                  <a:gd name="T45" fmla="*/ 23 h 30"/>
                  <a:gd name="T46" fmla="*/ 28 w 29"/>
                  <a:gd name="T47" fmla="*/ 18 h 30"/>
                  <a:gd name="T48" fmla="*/ 27 w 29"/>
                  <a:gd name="T49" fmla="*/ 22 h 30"/>
                  <a:gd name="T50" fmla="*/ 27 w 29"/>
                  <a:gd name="T51" fmla="*/ 22 h 30"/>
                  <a:gd name="T52" fmla="*/ 27 w 29"/>
                  <a:gd name="T53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30">
                    <a:moveTo>
                      <a:pt x="27" y="22"/>
                    </a:moveTo>
                    <a:cubicBezTo>
                      <a:pt x="24" y="24"/>
                      <a:pt x="20" y="27"/>
                      <a:pt x="18" y="28"/>
                    </a:cubicBezTo>
                    <a:cubicBezTo>
                      <a:pt x="15" y="29"/>
                      <a:pt x="12" y="30"/>
                      <a:pt x="9" y="30"/>
                    </a:cubicBezTo>
                    <a:cubicBezTo>
                      <a:pt x="6" y="30"/>
                      <a:pt x="4" y="29"/>
                      <a:pt x="2" y="27"/>
                    </a:cubicBezTo>
                    <a:cubicBezTo>
                      <a:pt x="1" y="25"/>
                      <a:pt x="0" y="23"/>
                      <a:pt x="1" y="20"/>
                    </a:cubicBezTo>
                    <a:cubicBezTo>
                      <a:pt x="2" y="15"/>
                      <a:pt x="5" y="11"/>
                      <a:pt x="9" y="7"/>
                    </a:cubicBezTo>
                    <a:cubicBezTo>
                      <a:pt x="14" y="2"/>
                      <a:pt x="19" y="0"/>
                      <a:pt x="23" y="0"/>
                    </a:cubicBezTo>
                    <a:cubicBezTo>
                      <a:pt x="25" y="0"/>
                      <a:pt x="27" y="1"/>
                      <a:pt x="28" y="2"/>
                    </a:cubicBezTo>
                    <a:cubicBezTo>
                      <a:pt x="29" y="3"/>
                      <a:pt x="29" y="5"/>
                      <a:pt x="29" y="6"/>
                    </a:cubicBezTo>
                    <a:cubicBezTo>
                      <a:pt x="29" y="7"/>
                      <a:pt x="28" y="7"/>
                      <a:pt x="28" y="8"/>
                    </a:cubicBezTo>
                    <a:cubicBezTo>
                      <a:pt x="28" y="8"/>
                      <a:pt x="27" y="8"/>
                      <a:pt x="26" y="9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1"/>
                      <a:pt x="20" y="11"/>
                      <a:pt x="20" y="10"/>
                    </a:cubicBezTo>
                    <a:cubicBezTo>
                      <a:pt x="20" y="10"/>
                      <a:pt x="21" y="9"/>
                      <a:pt x="21" y="8"/>
                    </a:cubicBezTo>
                    <a:cubicBezTo>
                      <a:pt x="21" y="7"/>
                      <a:pt x="21" y="7"/>
                      <a:pt x="22" y="7"/>
                    </a:cubicBezTo>
                    <a:cubicBezTo>
                      <a:pt x="22" y="6"/>
                      <a:pt x="22" y="5"/>
                      <a:pt x="21" y="4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18" y="3"/>
                      <a:pt x="16" y="5"/>
                      <a:pt x="14" y="7"/>
                    </a:cubicBezTo>
                    <a:cubicBezTo>
                      <a:pt x="12" y="10"/>
                      <a:pt x="11" y="12"/>
                      <a:pt x="10" y="15"/>
                    </a:cubicBezTo>
                    <a:cubicBezTo>
                      <a:pt x="10" y="18"/>
                      <a:pt x="10" y="20"/>
                      <a:pt x="11" y="22"/>
                    </a:cubicBezTo>
                    <a:cubicBezTo>
                      <a:pt x="12" y="23"/>
                      <a:pt x="13" y="24"/>
                      <a:pt x="16" y="24"/>
                    </a:cubicBezTo>
                    <a:cubicBezTo>
                      <a:pt x="18" y="24"/>
                      <a:pt x="19" y="24"/>
                      <a:pt x="21" y="23"/>
                    </a:cubicBezTo>
                    <a:cubicBezTo>
                      <a:pt x="23" y="21"/>
                      <a:pt x="26" y="20"/>
                      <a:pt x="28" y="18"/>
                    </a:cubicBezTo>
                    <a:lnTo>
                      <a:pt x="27" y="22"/>
                    </a:lnTo>
                    <a:close/>
                    <a:moveTo>
                      <a:pt x="27" y="22"/>
                    </a:moveTo>
                    <a:cubicBezTo>
                      <a:pt x="27" y="22"/>
                      <a:pt x="27" y="22"/>
                      <a:pt x="27" y="22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03"/>
              <p:cNvSpPr>
                <a:spLocks noEditPoints="1"/>
              </p:cNvSpPr>
              <p:nvPr/>
            </p:nvSpPr>
            <p:spPr bwMode="auto">
              <a:xfrm>
                <a:off x="2511426" y="5726113"/>
                <a:ext cx="74613" cy="66675"/>
              </a:xfrm>
              <a:custGeom>
                <a:avLst/>
                <a:gdLst>
                  <a:gd name="T0" fmla="*/ 32 w 33"/>
                  <a:gd name="T1" fmla="*/ 21 h 30"/>
                  <a:gd name="T2" fmla="*/ 28 w 33"/>
                  <a:gd name="T3" fmla="*/ 23 h 30"/>
                  <a:gd name="T4" fmla="*/ 26 w 33"/>
                  <a:gd name="T5" fmla="*/ 24 h 30"/>
                  <a:gd name="T6" fmla="*/ 21 w 33"/>
                  <a:gd name="T7" fmla="*/ 22 h 30"/>
                  <a:gd name="T8" fmla="*/ 7 w 33"/>
                  <a:gd name="T9" fmla="*/ 30 h 30"/>
                  <a:gd name="T10" fmla="*/ 1 w 33"/>
                  <a:gd name="T11" fmla="*/ 27 h 30"/>
                  <a:gd name="T12" fmla="*/ 1 w 33"/>
                  <a:gd name="T13" fmla="*/ 19 h 30"/>
                  <a:gd name="T14" fmla="*/ 9 w 33"/>
                  <a:gd name="T15" fmla="*/ 6 h 30"/>
                  <a:gd name="T16" fmla="*/ 25 w 33"/>
                  <a:gd name="T17" fmla="*/ 0 h 30"/>
                  <a:gd name="T18" fmla="*/ 29 w 33"/>
                  <a:gd name="T19" fmla="*/ 1 h 30"/>
                  <a:gd name="T20" fmla="*/ 30 w 33"/>
                  <a:gd name="T21" fmla="*/ 2 h 30"/>
                  <a:gd name="T22" fmla="*/ 30 w 33"/>
                  <a:gd name="T23" fmla="*/ 4 h 30"/>
                  <a:gd name="T24" fmla="*/ 23 w 33"/>
                  <a:gd name="T25" fmla="*/ 20 h 30"/>
                  <a:gd name="T26" fmla="*/ 26 w 33"/>
                  <a:gd name="T27" fmla="*/ 21 h 30"/>
                  <a:gd name="T28" fmla="*/ 33 w 33"/>
                  <a:gd name="T29" fmla="*/ 17 h 30"/>
                  <a:gd name="T30" fmla="*/ 32 w 33"/>
                  <a:gd name="T31" fmla="*/ 21 h 30"/>
                  <a:gd name="T32" fmla="*/ 25 w 33"/>
                  <a:gd name="T33" fmla="*/ 2 h 30"/>
                  <a:gd name="T34" fmla="*/ 24 w 33"/>
                  <a:gd name="T35" fmla="*/ 2 h 30"/>
                  <a:gd name="T36" fmla="*/ 15 w 33"/>
                  <a:gd name="T37" fmla="*/ 7 h 30"/>
                  <a:gd name="T38" fmla="*/ 10 w 33"/>
                  <a:gd name="T39" fmla="*/ 18 h 30"/>
                  <a:gd name="T40" fmla="*/ 10 w 33"/>
                  <a:gd name="T41" fmla="*/ 23 h 30"/>
                  <a:gd name="T42" fmla="*/ 13 w 33"/>
                  <a:gd name="T43" fmla="*/ 25 h 30"/>
                  <a:gd name="T44" fmla="*/ 19 w 33"/>
                  <a:gd name="T45" fmla="*/ 20 h 30"/>
                  <a:gd name="T46" fmla="*/ 18 w 33"/>
                  <a:gd name="T47" fmla="*/ 12 h 30"/>
                  <a:gd name="T48" fmla="*/ 25 w 33"/>
                  <a:gd name="T49" fmla="*/ 2 h 30"/>
                  <a:gd name="T50" fmla="*/ 25 w 33"/>
                  <a:gd name="T51" fmla="*/ 2 h 30"/>
                  <a:gd name="T52" fmla="*/ 25 w 33"/>
                  <a:gd name="T5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0">
                    <a:moveTo>
                      <a:pt x="32" y="21"/>
                    </a:moveTo>
                    <a:cubicBezTo>
                      <a:pt x="31" y="22"/>
                      <a:pt x="30" y="23"/>
                      <a:pt x="28" y="23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4" y="24"/>
                      <a:pt x="22" y="23"/>
                      <a:pt x="21" y="22"/>
                    </a:cubicBezTo>
                    <a:cubicBezTo>
                      <a:pt x="16" y="27"/>
                      <a:pt x="12" y="30"/>
                      <a:pt x="7" y="30"/>
                    </a:cubicBezTo>
                    <a:cubicBezTo>
                      <a:pt x="5" y="30"/>
                      <a:pt x="3" y="29"/>
                      <a:pt x="1" y="27"/>
                    </a:cubicBezTo>
                    <a:cubicBezTo>
                      <a:pt x="0" y="25"/>
                      <a:pt x="0" y="22"/>
                      <a:pt x="1" y="19"/>
                    </a:cubicBezTo>
                    <a:cubicBezTo>
                      <a:pt x="2" y="14"/>
                      <a:pt x="5" y="9"/>
                      <a:pt x="9" y="6"/>
                    </a:cubicBezTo>
                    <a:cubicBezTo>
                      <a:pt x="14" y="2"/>
                      <a:pt x="19" y="0"/>
                      <a:pt x="25" y="0"/>
                    </a:cubicBezTo>
                    <a:cubicBezTo>
                      <a:pt x="27" y="0"/>
                      <a:pt x="28" y="0"/>
                      <a:pt x="29" y="1"/>
                    </a:cubicBezTo>
                    <a:cubicBezTo>
                      <a:pt x="30" y="1"/>
                      <a:pt x="30" y="2"/>
                      <a:pt x="30" y="2"/>
                    </a:cubicBezTo>
                    <a:cubicBezTo>
                      <a:pt x="30" y="3"/>
                      <a:pt x="30" y="3"/>
                      <a:pt x="30" y="4"/>
                    </a:cubicBezTo>
                    <a:cubicBezTo>
                      <a:pt x="29" y="8"/>
                      <a:pt x="27" y="14"/>
                      <a:pt x="23" y="20"/>
                    </a:cubicBezTo>
                    <a:cubicBezTo>
                      <a:pt x="24" y="21"/>
                      <a:pt x="25" y="21"/>
                      <a:pt x="26" y="21"/>
                    </a:cubicBezTo>
                    <a:cubicBezTo>
                      <a:pt x="28" y="21"/>
                      <a:pt x="30" y="20"/>
                      <a:pt x="33" y="17"/>
                    </a:cubicBezTo>
                    <a:cubicBezTo>
                      <a:pt x="32" y="21"/>
                      <a:pt x="32" y="21"/>
                      <a:pt x="32" y="21"/>
                    </a:cubicBezTo>
                    <a:close/>
                    <a:moveTo>
                      <a:pt x="25" y="2"/>
                    </a:moveTo>
                    <a:cubicBezTo>
                      <a:pt x="25" y="2"/>
                      <a:pt x="24" y="2"/>
                      <a:pt x="24" y="2"/>
                    </a:cubicBezTo>
                    <a:cubicBezTo>
                      <a:pt x="20" y="2"/>
                      <a:pt x="18" y="4"/>
                      <a:pt x="15" y="7"/>
                    </a:cubicBezTo>
                    <a:cubicBezTo>
                      <a:pt x="13" y="10"/>
                      <a:pt x="11" y="14"/>
                      <a:pt x="10" y="18"/>
                    </a:cubicBezTo>
                    <a:cubicBezTo>
                      <a:pt x="10" y="20"/>
                      <a:pt x="10" y="22"/>
                      <a:pt x="10" y="23"/>
                    </a:cubicBezTo>
                    <a:cubicBezTo>
                      <a:pt x="11" y="24"/>
                      <a:pt x="11" y="25"/>
                      <a:pt x="13" y="25"/>
                    </a:cubicBezTo>
                    <a:cubicBezTo>
                      <a:pt x="14" y="25"/>
                      <a:pt x="17" y="23"/>
                      <a:pt x="19" y="20"/>
                    </a:cubicBezTo>
                    <a:cubicBezTo>
                      <a:pt x="18" y="18"/>
                      <a:pt x="17" y="15"/>
                      <a:pt x="18" y="12"/>
                    </a:cubicBezTo>
                    <a:cubicBezTo>
                      <a:pt x="19" y="8"/>
                      <a:pt x="21" y="5"/>
                      <a:pt x="25" y="2"/>
                    </a:cubicBezTo>
                    <a:close/>
                    <a:moveTo>
                      <a:pt x="25" y="2"/>
                    </a:moveTo>
                    <a:cubicBezTo>
                      <a:pt x="25" y="2"/>
                      <a:pt x="25" y="2"/>
                      <a:pt x="25" y="2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204"/>
              <p:cNvSpPr>
                <a:spLocks noEditPoints="1"/>
              </p:cNvSpPr>
              <p:nvPr/>
            </p:nvSpPr>
            <p:spPr bwMode="auto">
              <a:xfrm>
                <a:off x="2584451" y="5726113"/>
                <a:ext cx="61913" cy="65088"/>
              </a:xfrm>
              <a:custGeom>
                <a:avLst/>
                <a:gdLst>
                  <a:gd name="T0" fmla="*/ 27 w 28"/>
                  <a:gd name="T1" fmla="*/ 21 h 29"/>
                  <a:gd name="T2" fmla="*/ 11 w 28"/>
                  <a:gd name="T3" fmla="*/ 29 h 29"/>
                  <a:gd name="T4" fmla="*/ 8 w 28"/>
                  <a:gd name="T5" fmla="*/ 28 h 29"/>
                  <a:gd name="T6" fmla="*/ 8 w 28"/>
                  <a:gd name="T7" fmla="*/ 23 h 29"/>
                  <a:gd name="T8" fmla="*/ 16 w 28"/>
                  <a:gd name="T9" fmla="*/ 11 h 29"/>
                  <a:gd name="T10" fmla="*/ 10 w 28"/>
                  <a:gd name="T11" fmla="*/ 12 h 29"/>
                  <a:gd name="T12" fmla="*/ 0 w 28"/>
                  <a:gd name="T13" fmla="*/ 21 h 29"/>
                  <a:gd name="T14" fmla="*/ 0 w 28"/>
                  <a:gd name="T15" fmla="*/ 21 h 29"/>
                  <a:gd name="T16" fmla="*/ 0 w 28"/>
                  <a:gd name="T17" fmla="*/ 18 h 29"/>
                  <a:gd name="T18" fmla="*/ 7 w 28"/>
                  <a:gd name="T19" fmla="*/ 12 h 29"/>
                  <a:gd name="T20" fmla="*/ 5 w 28"/>
                  <a:gd name="T21" fmla="*/ 8 h 29"/>
                  <a:gd name="T22" fmla="*/ 8 w 28"/>
                  <a:gd name="T23" fmla="*/ 3 h 29"/>
                  <a:gd name="T24" fmla="*/ 14 w 28"/>
                  <a:gd name="T25" fmla="*/ 0 h 29"/>
                  <a:gd name="T26" fmla="*/ 16 w 28"/>
                  <a:gd name="T27" fmla="*/ 3 h 29"/>
                  <a:gd name="T28" fmla="*/ 13 w 28"/>
                  <a:gd name="T29" fmla="*/ 9 h 29"/>
                  <a:gd name="T30" fmla="*/ 25 w 28"/>
                  <a:gd name="T31" fmla="*/ 0 h 29"/>
                  <a:gd name="T32" fmla="*/ 28 w 28"/>
                  <a:gd name="T33" fmla="*/ 0 h 29"/>
                  <a:gd name="T34" fmla="*/ 23 w 28"/>
                  <a:gd name="T35" fmla="*/ 8 h 29"/>
                  <a:gd name="T36" fmla="*/ 19 w 28"/>
                  <a:gd name="T37" fmla="*/ 16 h 29"/>
                  <a:gd name="T38" fmla="*/ 17 w 28"/>
                  <a:gd name="T39" fmla="*/ 19 h 29"/>
                  <a:gd name="T40" fmla="*/ 17 w 28"/>
                  <a:gd name="T41" fmla="*/ 22 h 29"/>
                  <a:gd name="T42" fmla="*/ 19 w 28"/>
                  <a:gd name="T43" fmla="*/ 23 h 29"/>
                  <a:gd name="T44" fmla="*/ 22 w 28"/>
                  <a:gd name="T45" fmla="*/ 22 h 29"/>
                  <a:gd name="T46" fmla="*/ 28 w 28"/>
                  <a:gd name="T47" fmla="*/ 17 h 29"/>
                  <a:gd name="T48" fmla="*/ 27 w 28"/>
                  <a:gd name="T49" fmla="*/ 21 h 29"/>
                  <a:gd name="T50" fmla="*/ 27 w 28"/>
                  <a:gd name="T51" fmla="*/ 21 h 29"/>
                  <a:gd name="T52" fmla="*/ 27 w 28"/>
                  <a:gd name="T5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9">
                    <a:moveTo>
                      <a:pt x="27" y="21"/>
                    </a:moveTo>
                    <a:cubicBezTo>
                      <a:pt x="20" y="27"/>
                      <a:pt x="15" y="29"/>
                      <a:pt x="11" y="29"/>
                    </a:cubicBezTo>
                    <a:cubicBezTo>
                      <a:pt x="10" y="29"/>
                      <a:pt x="9" y="29"/>
                      <a:pt x="8" y="28"/>
                    </a:cubicBezTo>
                    <a:cubicBezTo>
                      <a:pt x="7" y="27"/>
                      <a:pt x="7" y="25"/>
                      <a:pt x="8" y="23"/>
                    </a:cubicBezTo>
                    <a:cubicBezTo>
                      <a:pt x="8" y="20"/>
                      <a:pt x="11" y="16"/>
                      <a:pt x="16" y="11"/>
                    </a:cubicBezTo>
                    <a:cubicBezTo>
                      <a:pt x="14" y="11"/>
                      <a:pt x="12" y="12"/>
                      <a:pt x="10" y="12"/>
                    </a:cubicBezTo>
                    <a:cubicBezTo>
                      <a:pt x="8" y="15"/>
                      <a:pt x="5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6"/>
                      <a:pt x="5" y="14"/>
                      <a:pt x="7" y="12"/>
                    </a:cubicBezTo>
                    <a:cubicBezTo>
                      <a:pt x="5" y="11"/>
                      <a:pt x="4" y="10"/>
                      <a:pt x="5" y="8"/>
                    </a:cubicBezTo>
                    <a:cubicBezTo>
                      <a:pt x="5" y="7"/>
                      <a:pt x="6" y="5"/>
                      <a:pt x="8" y="3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5" y="0"/>
                      <a:pt x="16" y="1"/>
                      <a:pt x="16" y="3"/>
                    </a:cubicBezTo>
                    <a:cubicBezTo>
                      <a:pt x="15" y="4"/>
                      <a:pt x="14" y="6"/>
                      <a:pt x="13" y="9"/>
                    </a:cubicBezTo>
                    <a:cubicBezTo>
                      <a:pt x="17" y="8"/>
                      <a:pt x="21" y="5"/>
                      <a:pt x="2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12"/>
                      <a:pt x="19" y="15"/>
                      <a:pt x="19" y="16"/>
                    </a:cubicBezTo>
                    <a:cubicBezTo>
                      <a:pt x="18" y="17"/>
                      <a:pt x="17" y="18"/>
                      <a:pt x="17" y="19"/>
                    </a:cubicBezTo>
                    <a:cubicBezTo>
                      <a:pt x="17" y="20"/>
                      <a:pt x="17" y="21"/>
                      <a:pt x="17" y="22"/>
                    </a:cubicBezTo>
                    <a:cubicBezTo>
                      <a:pt x="18" y="22"/>
                      <a:pt x="18" y="23"/>
                      <a:pt x="19" y="23"/>
                    </a:cubicBezTo>
                    <a:cubicBezTo>
                      <a:pt x="20" y="23"/>
                      <a:pt x="21" y="22"/>
                      <a:pt x="22" y="22"/>
                    </a:cubicBezTo>
                    <a:cubicBezTo>
                      <a:pt x="23" y="21"/>
                      <a:pt x="25" y="20"/>
                      <a:pt x="28" y="17"/>
                    </a:cubicBezTo>
                    <a:lnTo>
                      <a:pt x="27" y="21"/>
                    </a:lnTo>
                    <a:close/>
                    <a:moveTo>
                      <a:pt x="27" y="21"/>
                    </a:moveTo>
                    <a:cubicBezTo>
                      <a:pt x="27" y="21"/>
                      <a:pt x="27" y="21"/>
                      <a:pt x="27" y="21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205"/>
              <p:cNvSpPr>
                <a:spLocks noEditPoints="1"/>
              </p:cNvSpPr>
              <p:nvPr/>
            </p:nvSpPr>
            <p:spPr bwMode="auto">
              <a:xfrm>
                <a:off x="2640013" y="5722938"/>
                <a:ext cx="84138" cy="68263"/>
              </a:xfrm>
              <a:custGeom>
                <a:avLst/>
                <a:gdLst>
                  <a:gd name="T0" fmla="*/ 37 w 38"/>
                  <a:gd name="T1" fmla="*/ 22 h 30"/>
                  <a:gd name="T2" fmla="*/ 21 w 38"/>
                  <a:gd name="T3" fmla="*/ 30 h 30"/>
                  <a:gd name="T4" fmla="*/ 18 w 38"/>
                  <a:gd name="T5" fmla="*/ 28 h 30"/>
                  <a:gd name="T6" fmla="*/ 17 w 38"/>
                  <a:gd name="T7" fmla="*/ 24 h 30"/>
                  <a:gd name="T8" fmla="*/ 23 w 38"/>
                  <a:gd name="T9" fmla="*/ 13 h 30"/>
                  <a:gd name="T10" fmla="*/ 26 w 38"/>
                  <a:gd name="T11" fmla="*/ 8 h 30"/>
                  <a:gd name="T12" fmla="*/ 25 w 38"/>
                  <a:gd name="T13" fmla="*/ 7 h 30"/>
                  <a:gd name="T14" fmla="*/ 24 w 38"/>
                  <a:gd name="T15" fmla="*/ 7 h 30"/>
                  <a:gd name="T16" fmla="*/ 22 w 38"/>
                  <a:gd name="T17" fmla="*/ 9 h 30"/>
                  <a:gd name="T18" fmla="*/ 19 w 38"/>
                  <a:gd name="T19" fmla="*/ 11 h 30"/>
                  <a:gd name="T20" fmla="*/ 17 w 38"/>
                  <a:gd name="T21" fmla="*/ 13 h 30"/>
                  <a:gd name="T22" fmla="*/ 14 w 38"/>
                  <a:gd name="T23" fmla="*/ 15 h 30"/>
                  <a:gd name="T24" fmla="*/ 12 w 38"/>
                  <a:gd name="T25" fmla="*/ 18 h 30"/>
                  <a:gd name="T26" fmla="*/ 10 w 38"/>
                  <a:gd name="T27" fmla="*/ 24 h 30"/>
                  <a:gd name="T28" fmla="*/ 9 w 38"/>
                  <a:gd name="T29" fmla="*/ 28 h 30"/>
                  <a:gd name="T30" fmla="*/ 0 w 38"/>
                  <a:gd name="T31" fmla="*/ 30 h 30"/>
                  <a:gd name="T32" fmla="*/ 1 w 38"/>
                  <a:gd name="T33" fmla="*/ 24 h 30"/>
                  <a:gd name="T34" fmla="*/ 5 w 38"/>
                  <a:gd name="T35" fmla="*/ 13 h 30"/>
                  <a:gd name="T36" fmla="*/ 12 w 38"/>
                  <a:gd name="T37" fmla="*/ 2 h 30"/>
                  <a:gd name="T38" fmla="*/ 21 w 38"/>
                  <a:gd name="T39" fmla="*/ 0 h 30"/>
                  <a:gd name="T40" fmla="*/ 15 w 38"/>
                  <a:gd name="T41" fmla="*/ 12 h 30"/>
                  <a:gd name="T42" fmla="*/ 26 w 38"/>
                  <a:gd name="T43" fmla="*/ 3 h 30"/>
                  <a:gd name="T44" fmla="*/ 33 w 38"/>
                  <a:gd name="T45" fmla="*/ 0 h 30"/>
                  <a:gd name="T46" fmla="*/ 36 w 38"/>
                  <a:gd name="T47" fmla="*/ 2 h 30"/>
                  <a:gd name="T48" fmla="*/ 36 w 38"/>
                  <a:gd name="T49" fmla="*/ 5 h 30"/>
                  <a:gd name="T50" fmla="*/ 31 w 38"/>
                  <a:gd name="T51" fmla="*/ 16 h 30"/>
                  <a:gd name="T52" fmla="*/ 27 w 38"/>
                  <a:gd name="T53" fmla="*/ 22 h 30"/>
                  <a:gd name="T54" fmla="*/ 28 w 38"/>
                  <a:gd name="T55" fmla="*/ 24 h 30"/>
                  <a:gd name="T56" fmla="*/ 38 w 38"/>
                  <a:gd name="T57" fmla="*/ 18 h 30"/>
                  <a:gd name="T58" fmla="*/ 37 w 38"/>
                  <a:gd name="T59" fmla="*/ 22 h 30"/>
                  <a:gd name="T60" fmla="*/ 37 w 38"/>
                  <a:gd name="T61" fmla="*/ 22 h 30"/>
                  <a:gd name="T62" fmla="*/ 37 w 38"/>
                  <a:gd name="T63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30">
                    <a:moveTo>
                      <a:pt x="37" y="22"/>
                    </a:moveTo>
                    <a:cubicBezTo>
                      <a:pt x="30" y="27"/>
                      <a:pt x="25" y="30"/>
                      <a:pt x="21" y="30"/>
                    </a:cubicBezTo>
                    <a:cubicBezTo>
                      <a:pt x="20" y="30"/>
                      <a:pt x="18" y="30"/>
                      <a:pt x="18" y="28"/>
                    </a:cubicBezTo>
                    <a:cubicBezTo>
                      <a:pt x="17" y="27"/>
                      <a:pt x="17" y="26"/>
                      <a:pt x="17" y="24"/>
                    </a:cubicBezTo>
                    <a:cubicBezTo>
                      <a:pt x="18" y="22"/>
                      <a:pt x="20" y="18"/>
                      <a:pt x="23" y="13"/>
                    </a:cubicBezTo>
                    <a:cubicBezTo>
                      <a:pt x="25" y="10"/>
                      <a:pt x="26" y="9"/>
                      <a:pt x="26" y="8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4" y="7"/>
                    </a:cubicBezTo>
                    <a:cubicBezTo>
                      <a:pt x="23" y="8"/>
                      <a:pt x="22" y="8"/>
                      <a:pt x="22" y="9"/>
                    </a:cubicBezTo>
                    <a:cubicBezTo>
                      <a:pt x="21" y="9"/>
                      <a:pt x="20" y="10"/>
                      <a:pt x="19" y="11"/>
                    </a:cubicBezTo>
                    <a:cubicBezTo>
                      <a:pt x="18" y="11"/>
                      <a:pt x="18" y="12"/>
                      <a:pt x="17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6"/>
                      <a:pt x="12" y="17"/>
                      <a:pt x="12" y="18"/>
                    </a:cubicBezTo>
                    <a:cubicBezTo>
                      <a:pt x="11" y="20"/>
                      <a:pt x="10" y="22"/>
                      <a:pt x="10" y="24"/>
                    </a:cubicBezTo>
                    <a:cubicBezTo>
                      <a:pt x="9" y="25"/>
                      <a:pt x="9" y="26"/>
                      <a:pt x="9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27"/>
                      <a:pt x="1" y="25"/>
                      <a:pt x="1" y="24"/>
                    </a:cubicBezTo>
                    <a:cubicBezTo>
                      <a:pt x="2" y="20"/>
                      <a:pt x="4" y="16"/>
                      <a:pt x="5" y="13"/>
                    </a:cubicBezTo>
                    <a:cubicBezTo>
                      <a:pt x="7" y="10"/>
                      <a:pt x="9" y="6"/>
                      <a:pt x="12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6" y="9"/>
                      <a:pt x="15" y="12"/>
                    </a:cubicBezTo>
                    <a:cubicBezTo>
                      <a:pt x="20" y="7"/>
                      <a:pt x="24" y="5"/>
                      <a:pt x="26" y="3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4" y="0"/>
                      <a:pt x="35" y="1"/>
                      <a:pt x="36" y="2"/>
                    </a:cubicBezTo>
                    <a:cubicBezTo>
                      <a:pt x="36" y="3"/>
                      <a:pt x="36" y="4"/>
                      <a:pt x="36" y="5"/>
                    </a:cubicBezTo>
                    <a:cubicBezTo>
                      <a:pt x="36" y="7"/>
                      <a:pt x="34" y="11"/>
                      <a:pt x="31" y="16"/>
                    </a:cubicBezTo>
                    <a:cubicBezTo>
                      <a:pt x="28" y="19"/>
                      <a:pt x="27" y="21"/>
                      <a:pt x="27" y="22"/>
                    </a:cubicBezTo>
                    <a:cubicBezTo>
                      <a:pt x="27" y="24"/>
                      <a:pt x="27" y="24"/>
                      <a:pt x="28" y="24"/>
                    </a:cubicBezTo>
                    <a:cubicBezTo>
                      <a:pt x="30" y="24"/>
                      <a:pt x="33" y="22"/>
                      <a:pt x="38" y="18"/>
                    </a:cubicBezTo>
                    <a:lnTo>
                      <a:pt x="37" y="22"/>
                    </a:lnTo>
                    <a:close/>
                    <a:moveTo>
                      <a:pt x="37" y="22"/>
                    </a:moveTo>
                    <a:cubicBezTo>
                      <a:pt x="37" y="22"/>
                      <a:pt x="37" y="22"/>
                      <a:pt x="37" y="22"/>
                    </a:cubicBezTo>
                  </a:path>
                </a:pathLst>
              </a:custGeom>
              <a:solidFill>
                <a:srgbClr val="EF3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0" name="组合 249"/>
            <p:cNvGrpSpPr/>
            <p:nvPr/>
          </p:nvGrpSpPr>
          <p:grpSpPr>
            <a:xfrm>
              <a:off x="7492670" y="5370777"/>
              <a:ext cx="986154" cy="1166008"/>
              <a:chOff x="4556126" y="5183188"/>
              <a:chExt cx="1027113" cy="1214438"/>
            </a:xfrm>
          </p:grpSpPr>
          <p:sp>
            <p:nvSpPr>
              <p:cNvPr id="221" name="Freeform 206"/>
              <p:cNvSpPr>
                <a:spLocks noEditPoints="1"/>
              </p:cNvSpPr>
              <p:nvPr/>
            </p:nvSpPr>
            <p:spPr bwMode="auto">
              <a:xfrm>
                <a:off x="5146676" y="5600701"/>
                <a:ext cx="47625" cy="46038"/>
              </a:xfrm>
              <a:custGeom>
                <a:avLst/>
                <a:gdLst>
                  <a:gd name="T0" fmla="*/ 19 w 21"/>
                  <a:gd name="T1" fmla="*/ 8 h 21"/>
                  <a:gd name="T2" fmla="*/ 13 w 21"/>
                  <a:gd name="T3" fmla="*/ 19 h 21"/>
                  <a:gd name="T4" fmla="*/ 2 w 21"/>
                  <a:gd name="T5" fmla="*/ 13 h 21"/>
                  <a:gd name="T6" fmla="*/ 8 w 21"/>
                  <a:gd name="T7" fmla="*/ 2 h 21"/>
                  <a:gd name="T8" fmla="*/ 19 w 21"/>
                  <a:gd name="T9" fmla="*/ 8 h 21"/>
                  <a:gd name="T10" fmla="*/ 19 w 21"/>
                  <a:gd name="T11" fmla="*/ 8 h 21"/>
                  <a:gd name="T12" fmla="*/ 19 w 21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9" y="8"/>
                    </a:moveTo>
                    <a:cubicBezTo>
                      <a:pt x="21" y="12"/>
                      <a:pt x="18" y="17"/>
                      <a:pt x="13" y="19"/>
                    </a:cubicBezTo>
                    <a:cubicBezTo>
                      <a:pt x="9" y="21"/>
                      <a:pt x="3" y="18"/>
                      <a:pt x="2" y="13"/>
                    </a:cubicBezTo>
                    <a:cubicBezTo>
                      <a:pt x="0" y="9"/>
                      <a:pt x="3" y="4"/>
                      <a:pt x="8" y="2"/>
                    </a:cubicBezTo>
                    <a:cubicBezTo>
                      <a:pt x="12" y="0"/>
                      <a:pt x="17" y="3"/>
                      <a:pt x="19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07"/>
              <p:cNvSpPr>
                <a:spLocks noEditPoints="1"/>
              </p:cNvSpPr>
              <p:nvPr/>
            </p:nvSpPr>
            <p:spPr bwMode="auto">
              <a:xfrm>
                <a:off x="4556126" y="5183188"/>
                <a:ext cx="874713" cy="582613"/>
              </a:xfrm>
              <a:custGeom>
                <a:avLst/>
                <a:gdLst>
                  <a:gd name="T0" fmla="*/ 80 w 391"/>
                  <a:gd name="T1" fmla="*/ 235 h 260"/>
                  <a:gd name="T2" fmla="*/ 98 w 391"/>
                  <a:gd name="T3" fmla="*/ 250 h 260"/>
                  <a:gd name="T4" fmla="*/ 124 w 391"/>
                  <a:gd name="T5" fmla="*/ 246 h 260"/>
                  <a:gd name="T6" fmla="*/ 133 w 391"/>
                  <a:gd name="T7" fmla="*/ 234 h 260"/>
                  <a:gd name="T8" fmla="*/ 155 w 391"/>
                  <a:gd name="T9" fmla="*/ 228 h 260"/>
                  <a:gd name="T10" fmla="*/ 161 w 391"/>
                  <a:gd name="T11" fmla="*/ 231 h 260"/>
                  <a:gd name="T12" fmla="*/ 186 w 391"/>
                  <a:gd name="T13" fmla="*/ 221 h 260"/>
                  <a:gd name="T14" fmla="*/ 188 w 391"/>
                  <a:gd name="T15" fmla="*/ 215 h 260"/>
                  <a:gd name="T16" fmla="*/ 215 w 391"/>
                  <a:gd name="T17" fmla="*/ 206 h 260"/>
                  <a:gd name="T18" fmla="*/ 215 w 391"/>
                  <a:gd name="T19" fmla="*/ 206 h 260"/>
                  <a:gd name="T20" fmla="*/ 242 w 391"/>
                  <a:gd name="T21" fmla="*/ 196 h 260"/>
                  <a:gd name="T22" fmla="*/ 250 w 391"/>
                  <a:gd name="T23" fmla="*/ 163 h 260"/>
                  <a:gd name="T24" fmla="*/ 281 w 391"/>
                  <a:gd name="T25" fmla="*/ 156 h 260"/>
                  <a:gd name="T26" fmla="*/ 292 w 391"/>
                  <a:gd name="T27" fmla="*/ 170 h 260"/>
                  <a:gd name="T28" fmla="*/ 322 w 391"/>
                  <a:gd name="T29" fmla="*/ 164 h 260"/>
                  <a:gd name="T30" fmla="*/ 323 w 391"/>
                  <a:gd name="T31" fmla="*/ 163 h 260"/>
                  <a:gd name="T32" fmla="*/ 344 w 391"/>
                  <a:gd name="T33" fmla="*/ 152 h 260"/>
                  <a:gd name="T34" fmla="*/ 366 w 391"/>
                  <a:gd name="T35" fmla="*/ 157 h 260"/>
                  <a:gd name="T36" fmla="*/ 387 w 391"/>
                  <a:gd name="T37" fmla="*/ 135 h 260"/>
                  <a:gd name="T38" fmla="*/ 383 w 391"/>
                  <a:gd name="T39" fmla="*/ 122 h 260"/>
                  <a:gd name="T40" fmla="*/ 268 w 391"/>
                  <a:gd name="T41" fmla="*/ 66 h 260"/>
                  <a:gd name="T42" fmla="*/ 267 w 391"/>
                  <a:gd name="T43" fmla="*/ 62 h 260"/>
                  <a:gd name="T44" fmla="*/ 268 w 391"/>
                  <a:gd name="T45" fmla="*/ 62 h 260"/>
                  <a:gd name="T46" fmla="*/ 286 w 391"/>
                  <a:gd name="T47" fmla="*/ 25 h 260"/>
                  <a:gd name="T48" fmla="*/ 286 w 391"/>
                  <a:gd name="T49" fmla="*/ 24 h 260"/>
                  <a:gd name="T50" fmla="*/ 248 w 391"/>
                  <a:gd name="T51" fmla="*/ 5 h 260"/>
                  <a:gd name="T52" fmla="*/ 58 w 391"/>
                  <a:gd name="T53" fmla="*/ 70 h 260"/>
                  <a:gd name="T54" fmla="*/ 39 w 391"/>
                  <a:gd name="T55" fmla="*/ 107 h 260"/>
                  <a:gd name="T56" fmla="*/ 40 w 391"/>
                  <a:gd name="T57" fmla="*/ 109 h 260"/>
                  <a:gd name="T58" fmla="*/ 77 w 391"/>
                  <a:gd name="T59" fmla="*/ 127 h 260"/>
                  <a:gd name="T60" fmla="*/ 78 w 391"/>
                  <a:gd name="T61" fmla="*/ 127 h 260"/>
                  <a:gd name="T62" fmla="*/ 79 w 391"/>
                  <a:gd name="T63" fmla="*/ 131 h 260"/>
                  <a:gd name="T64" fmla="*/ 23 w 391"/>
                  <a:gd name="T65" fmla="*/ 245 h 260"/>
                  <a:gd name="T66" fmla="*/ 28 w 391"/>
                  <a:gd name="T67" fmla="*/ 260 h 260"/>
                  <a:gd name="T68" fmla="*/ 57 w 391"/>
                  <a:gd name="T69" fmla="*/ 235 h 260"/>
                  <a:gd name="T70" fmla="*/ 80 w 391"/>
                  <a:gd name="T71" fmla="*/ 235 h 260"/>
                  <a:gd name="T72" fmla="*/ 80 w 391"/>
                  <a:gd name="T73" fmla="*/ 235 h 260"/>
                  <a:gd name="T74" fmla="*/ 80 w 391"/>
                  <a:gd name="T75" fmla="*/ 2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1" h="260">
                    <a:moveTo>
                      <a:pt x="80" y="235"/>
                    </a:moveTo>
                    <a:cubicBezTo>
                      <a:pt x="98" y="250"/>
                      <a:pt x="98" y="250"/>
                      <a:pt x="98" y="250"/>
                    </a:cubicBezTo>
                    <a:cubicBezTo>
                      <a:pt x="106" y="257"/>
                      <a:pt x="118" y="255"/>
                      <a:pt x="124" y="246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38" y="227"/>
                      <a:pt x="147" y="224"/>
                      <a:pt x="155" y="228"/>
                    </a:cubicBezTo>
                    <a:cubicBezTo>
                      <a:pt x="161" y="231"/>
                      <a:pt x="161" y="231"/>
                      <a:pt x="161" y="231"/>
                    </a:cubicBezTo>
                    <a:cubicBezTo>
                      <a:pt x="171" y="236"/>
                      <a:pt x="183" y="231"/>
                      <a:pt x="186" y="221"/>
                    </a:cubicBezTo>
                    <a:cubicBezTo>
                      <a:pt x="188" y="215"/>
                      <a:pt x="188" y="215"/>
                      <a:pt x="188" y="215"/>
                    </a:cubicBezTo>
                    <a:cubicBezTo>
                      <a:pt x="191" y="204"/>
                      <a:pt x="205" y="199"/>
                      <a:pt x="215" y="206"/>
                    </a:cubicBezTo>
                    <a:cubicBezTo>
                      <a:pt x="215" y="206"/>
                      <a:pt x="215" y="206"/>
                      <a:pt x="215" y="206"/>
                    </a:cubicBezTo>
                    <a:cubicBezTo>
                      <a:pt x="225" y="213"/>
                      <a:pt x="239" y="208"/>
                      <a:pt x="242" y="196"/>
                    </a:cubicBezTo>
                    <a:cubicBezTo>
                      <a:pt x="250" y="163"/>
                      <a:pt x="250" y="163"/>
                      <a:pt x="250" y="163"/>
                    </a:cubicBezTo>
                    <a:cubicBezTo>
                      <a:pt x="253" y="149"/>
                      <a:pt x="271" y="145"/>
                      <a:pt x="281" y="156"/>
                    </a:cubicBezTo>
                    <a:cubicBezTo>
                      <a:pt x="292" y="170"/>
                      <a:pt x="292" y="170"/>
                      <a:pt x="292" y="170"/>
                    </a:cubicBezTo>
                    <a:cubicBezTo>
                      <a:pt x="301" y="181"/>
                      <a:pt x="318" y="177"/>
                      <a:pt x="322" y="164"/>
                    </a:cubicBezTo>
                    <a:cubicBezTo>
                      <a:pt x="323" y="163"/>
                      <a:pt x="323" y="163"/>
                      <a:pt x="323" y="163"/>
                    </a:cubicBezTo>
                    <a:cubicBezTo>
                      <a:pt x="325" y="154"/>
                      <a:pt x="335" y="149"/>
                      <a:pt x="344" y="152"/>
                    </a:cubicBezTo>
                    <a:cubicBezTo>
                      <a:pt x="366" y="157"/>
                      <a:pt x="366" y="157"/>
                      <a:pt x="366" y="157"/>
                    </a:cubicBezTo>
                    <a:cubicBezTo>
                      <a:pt x="379" y="161"/>
                      <a:pt x="391" y="148"/>
                      <a:pt x="387" y="135"/>
                    </a:cubicBezTo>
                    <a:cubicBezTo>
                      <a:pt x="383" y="122"/>
                      <a:pt x="383" y="122"/>
                      <a:pt x="383" y="122"/>
                    </a:cubicBezTo>
                    <a:cubicBezTo>
                      <a:pt x="360" y="55"/>
                      <a:pt x="281" y="103"/>
                      <a:pt x="268" y="66"/>
                    </a:cubicBezTo>
                    <a:cubicBezTo>
                      <a:pt x="267" y="62"/>
                      <a:pt x="267" y="62"/>
                      <a:pt x="267" y="62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83" y="57"/>
                      <a:pt x="291" y="40"/>
                      <a:pt x="286" y="25"/>
                    </a:cubicBezTo>
                    <a:cubicBezTo>
                      <a:pt x="286" y="24"/>
                      <a:pt x="286" y="24"/>
                      <a:pt x="286" y="24"/>
                    </a:cubicBezTo>
                    <a:cubicBezTo>
                      <a:pt x="280" y="8"/>
                      <a:pt x="264" y="0"/>
                      <a:pt x="248" y="5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42" y="75"/>
                      <a:pt x="34" y="92"/>
                      <a:pt x="39" y="107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45" y="124"/>
                      <a:pt x="62" y="132"/>
                      <a:pt x="77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91" y="168"/>
                      <a:pt x="0" y="177"/>
                      <a:pt x="23" y="245"/>
                    </a:cubicBezTo>
                    <a:cubicBezTo>
                      <a:pt x="28" y="260"/>
                      <a:pt x="28" y="260"/>
                      <a:pt x="28" y="260"/>
                    </a:cubicBezTo>
                    <a:cubicBezTo>
                      <a:pt x="57" y="235"/>
                      <a:pt x="57" y="235"/>
                      <a:pt x="57" y="235"/>
                    </a:cubicBezTo>
                    <a:cubicBezTo>
                      <a:pt x="64" y="229"/>
                      <a:pt x="74" y="229"/>
                      <a:pt x="80" y="235"/>
                    </a:cubicBezTo>
                    <a:close/>
                    <a:moveTo>
                      <a:pt x="80" y="235"/>
                    </a:moveTo>
                    <a:cubicBezTo>
                      <a:pt x="80" y="235"/>
                      <a:pt x="80" y="235"/>
                      <a:pt x="80" y="235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08"/>
              <p:cNvSpPr>
                <a:spLocks noEditPoints="1"/>
              </p:cNvSpPr>
              <p:nvPr/>
            </p:nvSpPr>
            <p:spPr bwMode="auto">
              <a:xfrm>
                <a:off x="4654551" y="5508626"/>
                <a:ext cx="928688" cy="889000"/>
              </a:xfrm>
              <a:custGeom>
                <a:avLst/>
                <a:gdLst>
                  <a:gd name="T0" fmla="*/ 322 w 415"/>
                  <a:gd name="T1" fmla="*/ 12 h 397"/>
                  <a:gd name="T2" fmla="*/ 300 w 415"/>
                  <a:gd name="T3" fmla="*/ 7 h 397"/>
                  <a:gd name="T4" fmla="*/ 279 w 415"/>
                  <a:gd name="T5" fmla="*/ 18 h 397"/>
                  <a:gd name="T6" fmla="*/ 278 w 415"/>
                  <a:gd name="T7" fmla="*/ 19 h 397"/>
                  <a:gd name="T8" fmla="*/ 248 w 415"/>
                  <a:gd name="T9" fmla="*/ 25 h 397"/>
                  <a:gd name="T10" fmla="*/ 237 w 415"/>
                  <a:gd name="T11" fmla="*/ 11 h 397"/>
                  <a:gd name="T12" fmla="*/ 206 w 415"/>
                  <a:gd name="T13" fmla="*/ 18 h 397"/>
                  <a:gd name="T14" fmla="*/ 198 w 415"/>
                  <a:gd name="T15" fmla="*/ 51 h 397"/>
                  <a:gd name="T16" fmla="*/ 171 w 415"/>
                  <a:gd name="T17" fmla="*/ 61 h 397"/>
                  <a:gd name="T18" fmla="*/ 171 w 415"/>
                  <a:gd name="T19" fmla="*/ 61 h 397"/>
                  <a:gd name="T20" fmla="*/ 144 w 415"/>
                  <a:gd name="T21" fmla="*/ 70 h 397"/>
                  <a:gd name="T22" fmla="*/ 142 w 415"/>
                  <a:gd name="T23" fmla="*/ 76 h 397"/>
                  <a:gd name="T24" fmla="*/ 117 w 415"/>
                  <a:gd name="T25" fmla="*/ 86 h 397"/>
                  <a:gd name="T26" fmla="*/ 111 w 415"/>
                  <a:gd name="T27" fmla="*/ 83 h 397"/>
                  <a:gd name="T28" fmla="*/ 89 w 415"/>
                  <a:gd name="T29" fmla="*/ 89 h 397"/>
                  <a:gd name="T30" fmla="*/ 80 w 415"/>
                  <a:gd name="T31" fmla="*/ 101 h 397"/>
                  <a:gd name="T32" fmla="*/ 54 w 415"/>
                  <a:gd name="T33" fmla="*/ 105 h 397"/>
                  <a:gd name="T34" fmla="*/ 36 w 415"/>
                  <a:gd name="T35" fmla="*/ 90 h 397"/>
                  <a:gd name="T36" fmla="*/ 13 w 415"/>
                  <a:gd name="T37" fmla="*/ 90 h 397"/>
                  <a:gd name="T38" fmla="*/ 0 w 415"/>
                  <a:gd name="T39" fmla="*/ 101 h 397"/>
                  <a:gd name="T40" fmla="*/ 78 w 415"/>
                  <a:gd name="T41" fmla="*/ 329 h 397"/>
                  <a:gd name="T42" fmla="*/ 184 w 415"/>
                  <a:gd name="T43" fmla="*/ 382 h 397"/>
                  <a:gd name="T44" fmla="*/ 348 w 415"/>
                  <a:gd name="T45" fmla="*/ 326 h 397"/>
                  <a:gd name="T46" fmla="*/ 400 w 415"/>
                  <a:gd name="T47" fmla="*/ 220 h 397"/>
                  <a:gd name="T48" fmla="*/ 329 w 415"/>
                  <a:gd name="T49" fmla="*/ 12 h 397"/>
                  <a:gd name="T50" fmla="*/ 322 w 415"/>
                  <a:gd name="T51" fmla="*/ 12 h 397"/>
                  <a:gd name="T52" fmla="*/ 322 w 415"/>
                  <a:gd name="T53" fmla="*/ 12 h 397"/>
                  <a:gd name="T54" fmla="*/ 322 w 415"/>
                  <a:gd name="T55" fmla="*/ 12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5" h="397">
                    <a:moveTo>
                      <a:pt x="322" y="12"/>
                    </a:moveTo>
                    <a:cubicBezTo>
                      <a:pt x="300" y="7"/>
                      <a:pt x="300" y="7"/>
                      <a:pt x="300" y="7"/>
                    </a:cubicBezTo>
                    <a:cubicBezTo>
                      <a:pt x="291" y="4"/>
                      <a:pt x="281" y="9"/>
                      <a:pt x="279" y="18"/>
                    </a:cubicBezTo>
                    <a:cubicBezTo>
                      <a:pt x="278" y="19"/>
                      <a:pt x="278" y="19"/>
                      <a:pt x="278" y="19"/>
                    </a:cubicBezTo>
                    <a:cubicBezTo>
                      <a:pt x="274" y="32"/>
                      <a:pt x="257" y="36"/>
                      <a:pt x="248" y="25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27" y="0"/>
                      <a:pt x="209" y="4"/>
                      <a:pt x="206" y="18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5" y="63"/>
                      <a:pt x="181" y="68"/>
                      <a:pt x="171" y="61"/>
                    </a:cubicBezTo>
                    <a:cubicBezTo>
                      <a:pt x="171" y="61"/>
                      <a:pt x="171" y="61"/>
                      <a:pt x="171" y="61"/>
                    </a:cubicBezTo>
                    <a:cubicBezTo>
                      <a:pt x="161" y="54"/>
                      <a:pt x="147" y="59"/>
                      <a:pt x="144" y="70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39" y="86"/>
                      <a:pt x="127" y="91"/>
                      <a:pt x="117" y="86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3" y="79"/>
                      <a:pt x="94" y="82"/>
                      <a:pt x="89" y="89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74" y="110"/>
                      <a:pt x="62" y="112"/>
                      <a:pt x="54" y="105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0" y="84"/>
                      <a:pt x="20" y="84"/>
                      <a:pt x="13" y="9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78" y="329"/>
                      <a:pt x="78" y="329"/>
                      <a:pt x="78" y="329"/>
                    </a:cubicBezTo>
                    <a:cubicBezTo>
                      <a:pt x="93" y="373"/>
                      <a:pt x="140" y="397"/>
                      <a:pt x="184" y="382"/>
                    </a:cubicBezTo>
                    <a:cubicBezTo>
                      <a:pt x="348" y="326"/>
                      <a:pt x="348" y="326"/>
                      <a:pt x="348" y="326"/>
                    </a:cubicBezTo>
                    <a:cubicBezTo>
                      <a:pt x="391" y="311"/>
                      <a:pt x="415" y="264"/>
                      <a:pt x="400" y="220"/>
                    </a:cubicBezTo>
                    <a:cubicBezTo>
                      <a:pt x="329" y="12"/>
                      <a:pt x="329" y="12"/>
                      <a:pt x="329" y="12"/>
                    </a:cubicBezTo>
                    <a:cubicBezTo>
                      <a:pt x="327" y="13"/>
                      <a:pt x="324" y="13"/>
                      <a:pt x="322" y="12"/>
                    </a:cubicBezTo>
                    <a:close/>
                    <a:moveTo>
                      <a:pt x="322" y="12"/>
                    </a:moveTo>
                    <a:cubicBezTo>
                      <a:pt x="322" y="12"/>
                      <a:pt x="322" y="12"/>
                      <a:pt x="322" y="12"/>
                    </a:cubicBezTo>
                  </a:path>
                </a:pathLst>
              </a:custGeom>
              <a:solidFill>
                <a:srgbClr val="F9D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09"/>
              <p:cNvSpPr>
                <a:spLocks noEditPoints="1"/>
              </p:cNvSpPr>
              <p:nvPr/>
            </p:nvSpPr>
            <p:spPr bwMode="auto">
              <a:xfrm>
                <a:off x="4883151" y="5319713"/>
                <a:ext cx="236538" cy="109538"/>
              </a:xfrm>
              <a:custGeom>
                <a:avLst/>
                <a:gdLst>
                  <a:gd name="T0" fmla="*/ 98 w 106"/>
                  <a:gd name="T1" fmla="*/ 18 h 49"/>
                  <a:gd name="T2" fmla="*/ 13 w 106"/>
                  <a:gd name="T3" fmla="*/ 48 h 49"/>
                  <a:gd name="T4" fmla="*/ 1 w 106"/>
                  <a:gd name="T5" fmla="*/ 42 h 49"/>
                  <a:gd name="T6" fmla="*/ 7 w 106"/>
                  <a:gd name="T7" fmla="*/ 31 h 49"/>
                  <a:gd name="T8" fmla="*/ 93 w 106"/>
                  <a:gd name="T9" fmla="*/ 1 h 49"/>
                  <a:gd name="T10" fmla="*/ 104 w 106"/>
                  <a:gd name="T11" fmla="*/ 7 h 49"/>
                  <a:gd name="T12" fmla="*/ 98 w 106"/>
                  <a:gd name="T13" fmla="*/ 18 h 49"/>
                  <a:gd name="T14" fmla="*/ 98 w 106"/>
                  <a:gd name="T15" fmla="*/ 18 h 49"/>
                  <a:gd name="T16" fmla="*/ 98 w 106"/>
                  <a:gd name="T1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49">
                    <a:moveTo>
                      <a:pt x="98" y="1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8" y="49"/>
                      <a:pt x="3" y="47"/>
                      <a:pt x="1" y="42"/>
                    </a:cubicBezTo>
                    <a:cubicBezTo>
                      <a:pt x="0" y="37"/>
                      <a:pt x="2" y="32"/>
                      <a:pt x="7" y="3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7" y="0"/>
                      <a:pt x="102" y="2"/>
                      <a:pt x="104" y="7"/>
                    </a:cubicBezTo>
                    <a:cubicBezTo>
                      <a:pt x="106" y="12"/>
                      <a:pt x="103" y="17"/>
                      <a:pt x="98" y="18"/>
                    </a:cubicBezTo>
                    <a:close/>
                    <a:moveTo>
                      <a:pt x="98" y="18"/>
                    </a:moveTo>
                    <a:cubicBezTo>
                      <a:pt x="98" y="18"/>
                      <a:pt x="98" y="18"/>
                      <a:pt x="98" y="18"/>
                    </a:cubicBezTo>
                  </a:path>
                </a:pathLst>
              </a:custGeom>
              <a:solidFill>
                <a:srgbClr val="D2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10"/>
              <p:cNvSpPr>
                <a:spLocks noEditPoints="1"/>
              </p:cNvSpPr>
              <p:nvPr/>
            </p:nvSpPr>
            <p:spPr bwMode="auto">
              <a:xfrm>
                <a:off x="4752976" y="5411788"/>
                <a:ext cx="98425" cy="63500"/>
              </a:xfrm>
              <a:custGeom>
                <a:avLst/>
                <a:gdLst>
                  <a:gd name="T0" fmla="*/ 37 w 44"/>
                  <a:gd name="T1" fmla="*/ 18 h 28"/>
                  <a:gd name="T2" fmla="*/ 13 w 44"/>
                  <a:gd name="T3" fmla="*/ 26 h 28"/>
                  <a:gd name="T4" fmla="*/ 1 w 44"/>
                  <a:gd name="T5" fmla="*/ 21 h 28"/>
                  <a:gd name="T6" fmla="*/ 7 w 44"/>
                  <a:gd name="T7" fmla="*/ 9 h 28"/>
                  <a:gd name="T8" fmla="*/ 31 w 44"/>
                  <a:gd name="T9" fmla="*/ 1 h 28"/>
                  <a:gd name="T10" fmla="*/ 42 w 44"/>
                  <a:gd name="T11" fmla="*/ 7 h 28"/>
                  <a:gd name="T12" fmla="*/ 37 w 44"/>
                  <a:gd name="T13" fmla="*/ 18 h 28"/>
                  <a:gd name="T14" fmla="*/ 37 w 44"/>
                  <a:gd name="T15" fmla="*/ 18 h 28"/>
                  <a:gd name="T16" fmla="*/ 37 w 44"/>
                  <a:gd name="T1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8">
                    <a:moveTo>
                      <a:pt x="37" y="18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8" y="28"/>
                      <a:pt x="3" y="25"/>
                      <a:pt x="1" y="21"/>
                    </a:cubicBezTo>
                    <a:cubicBezTo>
                      <a:pt x="0" y="16"/>
                      <a:pt x="2" y="11"/>
                      <a:pt x="7" y="9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5" y="0"/>
                      <a:pt x="41" y="2"/>
                      <a:pt x="42" y="7"/>
                    </a:cubicBezTo>
                    <a:cubicBezTo>
                      <a:pt x="44" y="12"/>
                      <a:pt x="41" y="17"/>
                      <a:pt x="37" y="18"/>
                    </a:cubicBezTo>
                    <a:close/>
                    <a:moveTo>
                      <a:pt x="37" y="18"/>
                    </a:moveTo>
                    <a:cubicBezTo>
                      <a:pt x="37" y="18"/>
                      <a:pt x="37" y="18"/>
                      <a:pt x="37" y="18"/>
                    </a:cubicBezTo>
                  </a:path>
                </a:pathLst>
              </a:custGeom>
              <a:solidFill>
                <a:srgbClr val="D2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11"/>
              <p:cNvSpPr>
                <a:spLocks noEditPoints="1"/>
              </p:cNvSpPr>
              <p:nvPr/>
            </p:nvSpPr>
            <p:spPr bwMode="auto">
              <a:xfrm>
                <a:off x="4876801" y="5856288"/>
                <a:ext cx="44450" cy="46038"/>
              </a:xfrm>
              <a:custGeom>
                <a:avLst/>
                <a:gdLst>
                  <a:gd name="T0" fmla="*/ 19 w 20"/>
                  <a:gd name="T1" fmla="*/ 7 h 21"/>
                  <a:gd name="T2" fmla="*/ 13 w 20"/>
                  <a:gd name="T3" fmla="*/ 19 h 21"/>
                  <a:gd name="T4" fmla="*/ 1 w 20"/>
                  <a:gd name="T5" fmla="*/ 13 h 21"/>
                  <a:gd name="T6" fmla="*/ 7 w 20"/>
                  <a:gd name="T7" fmla="*/ 2 h 21"/>
                  <a:gd name="T8" fmla="*/ 19 w 20"/>
                  <a:gd name="T9" fmla="*/ 7 h 21"/>
                  <a:gd name="T10" fmla="*/ 19 w 20"/>
                  <a:gd name="T11" fmla="*/ 7 h 21"/>
                  <a:gd name="T12" fmla="*/ 19 w 20"/>
                  <a:gd name="T1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9" y="7"/>
                    </a:move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1"/>
                      <a:pt x="3" y="18"/>
                      <a:pt x="1" y="13"/>
                    </a:cubicBezTo>
                    <a:cubicBezTo>
                      <a:pt x="0" y="9"/>
                      <a:pt x="2" y="3"/>
                      <a:pt x="7" y="2"/>
                    </a:cubicBezTo>
                    <a:cubicBezTo>
                      <a:pt x="12" y="0"/>
                      <a:pt x="17" y="3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12"/>
              <p:cNvSpPr>
                <a:spLocks noEditPoints="1"/>
              </p:cNvSpPr>
              <p:nvPr/>
            </p:nvSpPr>
            <p:spPr bwMode="auto">
              <a:xfrm>
                <a:off x="4910138" y="5951538"/>
                <a:ext cx="44450" cy="46038"/>
              </a:xfrm>
              <a:custGeom>
                <a:avLst/>
                <a:gdLst>
                  <a:gd name="T0" fmla="*/ 18 w 20"/>
                  <a:gd name="T1" fmla="*/ 7 h 20"/>
                  <a:gd name="T2" fmla="*/ 13 w 20"/>
                  <a:gd name="T3" fmla="*/ 19 h 20"/>
                  <a:gd name="T4" fmla="*/ 1 w 20"/>
                  <a:gd name="T5" fmla="*/ 13 h 20"/>
                  <a:gd name="T6" fmla="*/ 7 w 20"/>
                  <a:gd name="T7" fmla="*/ 1 h 20"/>
                  <a:gd name="T8" fmla="*/ 18 w 20"/>
                  <a:gd name="T9" fmla="*/ 7 h 20"/>
                  <a:gd name="T10" fmla="*/ 18 w 20"/>
                  <a:gd name="T11" fmla="*/ 7 h 20"/>
                  <a:gd name="T12" fmla="*/ 18 w 20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18" y="7"/>
                    </a:moveTo>
                    <a:cubicBezTo>
                      <a:pt x="20" y="12"/>
                      <a:pt x="17" y="17"/>
                      <a:pt x="13" y="19"/>
                    </a:cubicBezTo>
                    <a:cubicBezTo>
                      <a:pt x="8" y="20"/>
                      <a:pt x="3" y="18"/>
                      <a:pt x="1" y="13"/>
                    </a:cubicBezTo>
                    <a:cubicBezTo>
                      <a:pt x="0" y="8"/>
                      <a:pt x="2" y="3"/>
                      <a:pt x="7" y="1"/>
                    </a:cubicBezTo>
                    <a:cubicBezTo>
                      <a:pt x="11" y="0"/>
                      <a:pt x="17" y="2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213"/>
              <p:cNvSpPr>
                <a:spLocks noEditPoints="1"/>
              </p:cNvSpPr>
              <p:nvPr/>
            </p:nvSpPr>
            <p:spPr bwMode="auto">
              <a:xfrm>
                <a:off x="4959351" y="5840413"/>
                <a:ext cx="46038" cy="44450"/>
              </a:xfrm>
              <a:custGeom>
                <a:avLst/>
                <a:gdLst>
                  <a:gd name="T0" fmla="*/ 19 w 21"/>
                  <a:gd name="T1" fmla="*/ 7 h 20"/>
                  <a:gd name="T2" fmla="*/ 14 w 21"/>
                  <a:gd name="T3" fmla="*/ 19 h 20"/>
                  <a:gd name="T4" fmla="*/ 2 w 21"/>
                  <a:gd name="T5" fmla="*/ 13 h 20"/>
                  <a:gd name="T6" fmla="*/ 8 w 21"/>
                  <a:gd name="T7" fmla="*/ 2 h 20"/>
                  <a:gd name="T8" fmla="*/ 19 w 21"/>
                  <a:gd name="T9" fmla="*/ 7 h 20"/>
                  <a:gd name="T10" fmla="*/ 19 w 21"/>
                  <a:gd name="T11" fmla="*/ 7 h 20"/>
                  <a:gd name="T12" fmla="*/ 19 w 21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9" y="7"/>
                    </a:moveTo>
                    <a:cubicBezTo>
                      <a:pt x="21" y="12"/>
                      <a:pt x="18" y="17"/>
                      <a:pt x="14" y="19"/>
                    </a:cubicBezTo>
                    <a:cubicBezTo>
                      <a:pt x="9" y="20"/>
                      <a:pt x="4" y="18"/>
                      <a:pt x="2" y="13"/>
                    </a:cubicBezTo>
                    <a:cubicBezTo>
                      <a:pt x="0" y="8"/>
                      <a:pt x="3" y="3"/>
                      <a:pt x="8" y="2"/>
                    </a:cubicBezTo>
                    <a:cubicBezTo>
                      <a:pt x="12" y="0"/>
                      <a:pt x="18" y="3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14"/>
              <p:cNvSpPr>
                <a:spLocks noEditPoints="1"/>
              </p:cNvSpPr>
              <p:nvPr/>
            </p:nvSpPr>
            <p:spPr bwMode="auto">
              <a:xfrm>
                <a:off x="4914901" y="6172201"/>
                <a:ext cx="46038" cy="44450"/>
              </a:xfrm>
              <a:custGeom>
                <a:avLst/>
                <a:gdLst>
                  <a:gd name="T0" fmla="*/ 19 w 21"/>
                  <a:gd name="T1" fmla="*/ 7 h 20"/>
                  <a:gd name="T2" fmla="*/ 13 w 21"/>
                  <a:gd name="T3" fmla="*/ 19 h 20"/>
                  <a:gd name="T4" fmla="*/ 2 w 21"/>
                  <a:gd name="T5" fmla="*/ 13 h 20"/>
                  <a:gd name="T6" fmla="*/ 7 w 21"/>
                  <a:gd name="T7" fmla="*/ 2 h 20"/>
                  <a:gd name="T8" fmla="*/ 19 w 21"/>
                  <a:gd name="T9" fmla="*/ 7 h 20"/>
                  <a:gd name="T10" fmla="*/ 19 w 21"/>
                  <a:gd name="T11" fmla="*/ 7 h 20"/>
                  <a:gd name="T12" fmla="*/ 19 w 21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9" y="7"/>
                    </a:moveTo>
                    <a:cubicBezTo>
                      <a:pt x="21" y="12"/>
                      <a:pt x="18" y="17"/>
                      <a:pt x="13" y="19"/>
                    </a:cubicBezTo>
                    <a:cubicBezTo>
                      <a:pt x="9" y="20"/>
                      <a:pt x="3" y="18"/>
                      <a:pt x="2" y="13"/>
                    </a:cubicBezTo>
                    <a:cubicBezTo>
                      <a:pt x="0" y="8"/>
                      <a:pt x="3" y="3"/>
                      <a:pt x="7" y="2"/>
                    </a:cubicBezTo>
                    <a:cubicBezTo>
                      <a:pt x="12" y="0"/>
                      <a:pt x="17" y="3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215"/>
              <p:cNvSpPr>
                <a:spLocks noEditPoints="1"/>
              </p:cNvSpPr>
              <p:nvPr/>
            </p:nvSpPr>
            <p:spPr bwMode="auto">
              <a:xfrm>
                <a:off x="5062538" y="6227763"/>
                <a:ext cx="44450" cy="47625"/>
              </a:xfrm>
              <a:custGeom>
                <a:avLst/>
                <a:gdLst>
                  <a:gd name="T0" fmla="*/ 19 w 20"/>
                  <a:gd name="T1" fmla="*/ 8 h 21"/>
                  <a:gd name="T2" fmla="*/ 13 w 20"/>
                  <a:gd name="T3" fmla="*/ 19 h 21"/>
                  <a:gd name="T4" fmla="*/ 2 w 20"/>
                  <a:gd name="T5" fmla="*/ 13 h 21"/>
                  <a:gd name="T6" fmla="*/ 7 w 20"/>
                  <a:gd name="T7" fmla="*/ 2 h 21"/>
                  <a:gd name="T8" fmla="*/ 19 w 20"/>
                  <a:gd name="T9" fmla="*/ 8 h 21"/>
                  <a:gd name="T10" fmla="*/ 19 w 20"/>
                  <a:gd name="T11" fmla="*/ 8 h 21"/>
                  <a:gd name="T12" fmla="*/ 19 w 2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1"/>
                      <a:pt x="3" y="18"/>
                      <a:pt x="2" y="13"/>
                    </a:cubicBezTo>
                    <a:cubicBezTo>
                      <a:pt x="0" y="9"/>
                      <a:pt x="3" y="3"/>
                      <a:pt x="7" y="2"/>
                    </a:cubicBezTo>
                    <a:cubicBezTo>
                      <a:pt x="12" y="0"/>
                      <a:pt x="17" y="3"/>
                      <a:pt x="19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216"/>
              <p:cNvSpPr>
                <a:spLocks noEditPoints="1"/>
              </p:cNvSpPr>
              <p:nvPr/>
            </p:nvSpPr>
            <p:spPr bwMode="auto">
              <a:xfrm>
                <a:off x="4965701" y="6261101"/>
                <a:ext cx="47625" cy="46038"/>
              </a:xfrm>
              <a:custGeom>
                <a:avLst/>
                <a:gdLst>
                  <a:gd name="T0" fmla="*/ 19 w 21"/>
                  <a:gd name="T1" fmla="*/ 7 h 20"/>
                  <a:gd name="T2" fmla="*/ 13 w 21"/>
                  <a:gd name="T3" fmla="*/ 19 h 20"/>
                  <a:gd name="T4" fmla="*/ 2 w 21"/>
                  <a:gd name="T5" fmla="*/ 13 h 20"/>
                  <a:gd name="T6" fmla="*/ 8 w 21"/>
                  <a:gd name="T7" fmla="*/ 1 h 20"/>
                  <a:gd name="T8" fmla="*/ 19 w 21"/>
                  <a:gd name="T9" fmla="*/ 7 h 20"/>
                  <a:gd name="T10" fmla="*/ 19 w 21"/>
                  <a:gd name="T11" fmla="*/ 7 h 20"/>
                  <a:gd name="T12" fmla="*/ 19 w 21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9" y="7"/>
                    </a:moveTo>
                    <a:cubicBezTo>
                      <a:pt x="21" y="12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3"/>
                    </a:cubicBezTo>
                    <a:cubicBezTo>
                      <a:pt x="0" y="8"/>
                      <a:pt x="3" y="3"/>
                      <a:pt x="8" y="1"/>
                    </a:cubicBezTo>
                    <a:cubicBezTo>
                      <a:pt x="12" y="0"/>
                      <a:pt x="17" y="2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217"/>
              <p:cNvSpPr>
                <a:spLocks noEditPoints="1"/>
              </p:cNvSpPr>
              <p:nvPr/>
            </p:nvSpPr>
            <p:spPr bwMode="auto">
              <a:xfrm>
                <a:off x="4849813" y="6043613"/>
                <a:ext cx="46038" cy="46038"/>
              </a:xfrm>
              <a:custGeom>
                <a:avLst/>
                <a:gdLst>
                  <a:gd name="T0" fmla="*/ 19 w 21"/>
                  <a:gd name="T1" fmla="*/ 7 h 20"/>
                  <a:gd name="T2" fmla="*/ 13 w 21"/>
                  <a:gd name="T3" fmla="*/ 19 h 20"/>
                  <a:gd name="T4" fmla="*/ 2 w 21"/>
                  <a:gd name="T5" fmla="*/ 13 h 20"/>
                  <a:gd name="T6" fmla="*/ 8 w 21"/>
                  <a:gd name="T7" fmla="*/ 2 h 20"/>
                  <a:gd name="T8" fmla="*/ 19 w 21"/>
                  <a:gd name="T9" fmla="*/ 7 h 20"/>
                  <a:gd name="T10" fmla="*/ 19 w 21"/>
                  <a:gd name="T11" fmla="*/ 7 h 20"/>
                  <a:gd name="T12" fmla="*/ 19 w 21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9" y="7"/>
                    </a:moveTo>
                    <a:cubicBezTo>
                      <a:pt x="21" y="12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3"/>
                    </a:cubicBezTo>
                    <a:cubicBezTo>
                      <a:pt x="0" y="8"/>
                      <a:pt x="3" y="3"/>
                      <a:pt x="8" y="2"/>
                    </a:cubicBezTo>
                    <a:cubicBezTo>
                      <a:pt x="12" y="0"/>
                      <a:pt x="17" y="3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218"/>
              <p:cNvSpPr>
                <a:spLocks noEditPoints="1"/>
              </p:cNvSpPr>
              <p:nvPr/>
            </p:nvSpPr>
            <p:spPr bwMode="auto">
              <a:xfrm>
                <a:off x="4921251" y="6062663"/>
                <a:ext cx="44450" cy="46038"/>
              </a:xfrm>
              <a:custGeom>
                <a:avLst/>
                <a:gdLst>
                  <a:gd name="T0" fmla="*/ 18 w 20"/>
                  <a:gd name="T1" fmla="*/ 8 h 21"/>
                  <a:gd name="T2" fmla="*/ 13 w 20"/>
                  <a:gd name="T3" fmla="*/ 19 h 21"/>
                  <a:gd name="T4" fmla="*/ 1 w 20"/>
                  <a:gd name="T5" fmla="*/ 14 h 21"/>
                  <a:gd name="T6" fmla="*/ 7 w 20"/>
                  <a:gd name="T7" fmla="*/ 2 h 21"/>
                  <a:gd name="T8" fmla="*/ 18 w 20"/>
                  <a:gd name="T9" fmla="*/ 8 h 21"/>
                  <a:gd name="T10" fmla="*/ 18 w 20"/>
                  <a:gd name="T11" fmla="*/ 8 h 21"/>
                  <a:gd name="T12" fmla="*/ 18 w 2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8" y="8"/>
                    </a:moveTo>
                    <a:cubicBezTo>
                      <a:pt x="20" y="12"/>
                      <a:pt x="18" y="18"/>
                      <a:pt x="13" y="19"/>
                    </a:cubicBezTo>
                    <a:cubicBezTo>
                      <a:pt x="8" y="21"/>
                      <a:pt x="3" y="18"/>
                      <a:pt x="1" y="14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7" y="3"/>
                      <a:pt x="18" y="8"/>
                    </a:cubicBezTo>
                    <a:close/>
                    <a:moveTo>
                      <a:pt x="18" y="8"/>
                    </a:moveTo>
                    <a:cubicBezTo>
                      <a:pt x="18" y="8"/>
                      <a:pt x="18" y="8"/>
                      <a:pt x="18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19"/>
              <p:cNvSpPr>
                <a:spLocks noEditPoints="1"/>
              </p:cNvSpPr>
              <p:nvPr/>
            </p:nvSpPr>
            <p:spPr bwMode="auto">
              <a:xfrm>
                <a:off x="4818063" y="5948363"/>
                <a:ext cx="44450" cy="46038"/>
              </a:xfrm>
              <a:custGeom>
                <a:avLst/>
                <a:gdLst>
                  <a:gd name="T0" fmla="*/ 19 w 20"/>
                  <a:gd name="T1" fmla="*/ 8 h 21"/>
                  <a:gd name="T2" fmla="*/ 13 w 20"/>
                  <a:gd name="T3" fmla="*/ 19 h 21"/>
                  <a:gd name="T4" fmla="*/ 1 w 20"/>
                  <a:gd name="T5" fmla="*/ 13 h 21"/>
                  <a:gd name="T6" fmla="*/ 7 w 20"/>
                  <a:gd name="T7" fmla="*/ 2 h 21"/>
                  <a:gd name="T8" fmla="*/ 19 w 20"/>
                  <a:gd name="T9" fmla="*/ 8 h 21"/>
                  <a:gd name="T10" fmla="*/ 19 w 20"/>
                  <a:gd name="T11" fmla="*/ 8 h 21"/>
                  <a:gd name="T12" fmla="*/ 19 w 2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1"/>
                      <a:pt x="3" y="18"/>
                      <a:pt x="1" y="13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7" y="3"/>
                      <a:pt x="19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220"/>
              <p:cNvSpPr>
                <a:spLocks noEditPoints="1"/>
              </p:cNvSpPr>
              <p:nvPr/>
            </p:nvSpPr>
            <p:spPr bwMode="auto">
              <a:xfrm>
                <a:off x="4778376" y="5834063"/>
                <a:ext cx="46038" cy="44450"/>
              </a:xfrm>
              <a:custGeom>
                <a:avLst/>
                <a:gdLst>
                  <a:gd name="T0" fmla="*/ 19 w 21"/>
                  <a:gd name="T1" fmla="*/ 7 h 20"/>
                  <a:gd name="T2" fmla="*/ 13 w 21"/>
                  <a:gd name="T3" fmla="*/ 19 h 20"/>
                  <a:gd name="T4" fmla="*/ 2 w 21"/>
                  <a:gd name="T5" fmla="*/ 13 h 20"/>
                  <a:gd name="T6" fmla="*/ 8 w 21"/>
                  <a:gd name="T7" fmla="*/ 2 h 20"/>
                  <a:gd name="T8" fmla="*/ 19 w 21"/>
                  <a:gd name="T9" fmla="*/ 7 h 20"/>
                  <a:gd name="T10" fmla="*/ 19 w 21"/>
                  <a:gd name="T11" fmla="*/ 7 h 20"/>
                  <a:gd name="T12" fmla="*/ 19 w 21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9" y="7"/>
                    </a:moveTo>
                    <a:cubicBezTo>
                      <a:pt x="21" y="12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3"/>
                    </a:cubicBezTo>
                    <a:cubicBezTo>
                      <a:pt x="0" y="8"/>
                      <a:pt x="3" y="3"/>
                      <a:pt x="8" y="2"/>
                    </a:cubicBezTo>
                    <a:cubicBezTo>
                      <a:pt x="12" y="0"/>
                      <a:pt x="17" y="3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221"/>
              <p:cNvSpPr>
                <a:spLocks noEditPoints="1"/>
              </p:cNvSpPr>
              <p:nvPr/>
            </p:nvSpPr>
            <p:spPr bwMode="auto">
              <a:xfrm>
                <a:off x="5135563" y="5689601"/>
                <a:ext cx="44450" cy="47625"/>
              </a:xfrm>
              <a:custGeom>
                <a:avLst/>
                <a:gdLst>
                  <a:gd name="T0" fmla="*/ 18 w 20"/>
                  <a:gd name="T1" fmla="*/ 8 h 21"/>
                  <a:gd name="T2" fmla="*/ 13 w 20"/>
                  <a:gd name="T3" fmla="*/ 19 h 21"/>
                  <a:gd name="T4" fmla="*/ 1 w 20"/>
                  <a:gd name="T5" fmla="*/ 13 h 21"/>
                  <a:gd name="T6" fmla="*/ 7 w 20"/>
                  <a:gd name="T7" fmla="*/ 2 h 21"/>
                  <a:gd name="T8" fmla="*/ 18 w 20"/>
                  <a:gd name="T9" fmla="*/ 8 h 21"/>
                  <a:gd name="T10" fmla="*/ 18 w 20"/>
                  <a:gd name="T11" fmla="*/ 8 h 21"/>
                  <a:gd name="T12" fmla="*/ 18 w 2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8" y="8"/>
                    </a:move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1"/>
                      <a:pt x="3" y="18"/>
                      <a:pt x="1" y="13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7" y="3"/>
                      <a:pt x="18" y="8"/>
                    </a:cubicBezTo>
                    <a:close/>
                    <a:moveTo>
                      <a:pt x="18" y="8"/>
                    </a:moveTo>
                    <a:cubicBezTo>
                      <a:pt x="18" y="8"/>
                      <a:pt x="18" y="8"/>
                      <a:pt x="18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222"/>
              <p:cNvSpPr>
                <a:spLocks noEditPoints="1"/>
              </p:cNvSpPr>
              <p:nvPr/>
            </p:nvSpPr>
            <p:spPr bwMode="auto">
              <a:xfrm>
                <a:off x="5046663" y="5741988"/>
                <a:ext cx="44450" cy="46038"/>
              </a:xfrm>
              <a:custGeom>
                <a:avLst/>
                <a:gdLst>
                  <a:gd name="T0" fmla="*/ 19 w 20"/>
                  <a:gd name="T1" fmla="*/ 8 h 21"/>
                  <a:gd name="T2" fmla="*/ 13 w 20"/>
                  <a:gd name="T3" fmla="*/ 19 h 21"/>
                  <a:gd name="T4" fmla="*/ 2 w 20"/>
                  <a:gd name="T5" fmla="*/ 13 h 21"/>
                  <a:gd name="T6" fmla="*/ 7 w 20"/>
                  <a:gd name="T7" fmla="*/ 2 h 21"/>
                  <a:gd name="T8" fmla="*/ 19 w 20"/>
                  <a:gd name="T9" fmla="*/ 8 h 21"/>
                  <a:gd name="T10" fmla="*/ 19 w 20"/>
                  <a:gd name="T11" fmla="*/ 8 h 21"/>
                  <a:gd name="T12" fmla="*/ 19 w 2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20" y="12"/>
                      <a:pt x="18" y="18"/>
                      <a:pt x="13" y="19"/>
                    </a:cubicBezTo>
                    <a:cubicBezTo>
                      <a:pt x="8" y="21"/>
                      <a:pt x="3" y="18"/>
                      <a:pt x="2" y="13"/>
                    </a:cubicBezTo>
                    <a:cubicBezTo>
                      <a:pt x="0" y="9"/>
                      <a:pt x="3" y="4"/>
                      <a:pt x="7" y="2"/>
                    </a:cubicBezTo>
                    <a:cubicBezTo>
                      <a:pt x="12" y="0"/>
                      <a:pt x="17" y="3"/>
                      <a:pt x="19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223"/>
              <p:cNvSpPr>
                <a:spLocks noEditPoints="1"/>
              </p:cNvSpPr>
              <p:nvPr/>
            </p:nvSpPr>
            <p:spPr bwMode="auto">
              <a:xfrm>
                <a:off x="4860926" y="5761038"/>
                <a:ext cx="46038" cy="47625"/>
              </a:xfrm>
              <a:custGeom>
                <a:avLst/>
                <a:gdLst>
                  <a:gd name="T0" fmla="*/ 19 w 21"/>
                  <a:gd name="T1" fmla="*/ 8 h 21"/>
                  <a:gd name="T2" fmla="*/ 13 w 21"/>
                  <a:gd name="T3" fmla="*/ 19 h 21"/>
                  <a:gd name="T4" fmla="*/ 2 w 21"/>
                  <a:gd name="T5" fmla="*/ 14 h 21"/>
                  <a:gd name="T6" fmla="*/ 8 w 21"/>
                  <a:gd name="T7" fmla="*/ 2 h 21"/>
                  <a:gd name="T8" fmla="*/ 19 w 21"/>
                  <a:gd name="T9" fmla="*/ 8 h 21"/>
                  <a:gd name="T10" fmla="*/ 19 w 21"/>
                  <a:gd name="T11" fmla="*/ 8 h 21"/>
                  <a:gd name="T12" fmla="*/ 19 w 21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1">
                    <a:moveTo>
                      <a:pt x="19" y="8"/>
                    </a:moveTo>
                    <a:cubicBezTo>
                      <a:pt x="21" y="12"/>
                      <a:pt x="18" y="18"/>
                      <a:pt x="13" y="19"/>
                    </a:cubicBezTo>
                    <a:cubicBezTo>
                      <a:pt x="9" y="21"/>
                      <a:pt x="3" y="18"/>
                      <a:pt x="2" y="14"/>
                    </a:cubicBezTo>
                    <a:cubicBezTo>
                      <a:pt x="0" y="9"/>
                      <a:pt x="3" y="4"/>
                      <a:pt x="8" y="2"/>
                    </a:cubicBezTo>
                    <a:cubicBezTo>
                      <a:pt x="12" y="0"/>
                      <a:pt x="17" y="3"/>
                      <a:pt x="19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224"/>
              <p:cNvSpPr>
                <a:spLocks noEditPoints="1"/>
              </p:cNvSpPr>
              <p:nvPr/>
            </p:nvSpPr>
            <p:spPr bwMode="auto">
              <a:xfrm>
                <a:off x="5224463" y="5638801"/>
                <a:ext cx="46038" cy="46038"/>
              </a:xfrm>
              <a:custGeom>
                <a:avLst/>
                <a:gdLst>
                  <a:gd name="T0" fmla="*/ 18 w 20"/>
                  <a:gd name="T1" fmla="*/ 7 h 21"/>
                  <a:gd name="T2" fmla="*/ 13 w 20"/>
                  <a:gd name="T3" fmla="*/ 19 h 21"/>
                  <a:gd name="T4" fmla="*/ 1 w 20"/>
                  <a:gd name="T5" fmla="*/ 13 h 21"/>
                  <a:gd name="T6" fmla="*/ 7 w 20"/>
                  <a:gd name="T7" fmla="*/ 2 h 21"/>
                  <a:gd name="T8" fmla="*/ 18 w 20"/>
                  <a:gd name="T9" fmla="*/ 7 h 21"/>
                  <a:gd name="T10" fmla="*/ 18 w 20"/>
                  <a:gd name="T11" fmla="*/ 7 h 21"/>
                  <a:gd name="T12" fmla="*/ 18 w 20"/>
                  <a:gd name="T1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8" y="7"/>
                    </a:moveTo>
                    <a:cubicBezTo>
                      <a:pt x="20" y="12"/>
                      <a:pt x="17" y="17"/>
                      <a:pt x="13" y="19"/>
                    </a:cubicBezTo>
                    <a:cubicBezTo>
                      <a:pt x="8" y="21"/>
                      <a:pt x="3" y="18"/>
                      <a:pt x="1" y="13"/>
                    </a:cubicBezTo>
                    <a:cubicBezTo>
                      <a:pt x="0" y="9"/>
                      <a:pt x="2" y="3"/>
                      <a:pt x="7" y="2"/>
                    </a:cubicBezTo>
                    <a:cubicBezTo>
                      <a:pt x="12" y="0"/>
                      <a:pt x="17" y="3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225"/>
              <p:cNvSpPr>
                <a:spLocks noEditPoints="1"/>
              </p:cNvSpPr>
              <p:nvPr/>
            </p:nvSpPr>
            <p:spPr bwMode="auto">
              <a:xfrm>
                <a:off x="5307013" y="5568951"/>
                <a:ext cx="46038" cy="44450"/>
              </a:xfrm>
              <a:custGeom>
                <a:avLst/>
                <a:gdLst>
                  <a:gd name="T0" fmla="*/ 18 w 20"/>
                  <a:gd name="T1" fmla="*/ 7 h 20"/>
                  <a:gd name="T2" fmla="*/ 13 w 20"/>
                  <a:gd name="T3" fmla="*/ 18 h 20"/>
                  <a:gd name="T4" fmla="*/ 1 w 20"/>
                  <a:gd name="T5" fmla="*/ 13 h 20"/>
                  <a:gd name="T6" fmla="*/ 7 w 20"/>
                  <a:gd name="T7" fmla="*/ 1 h 20"/>
                  <a:gd name="T8" fmla="*/ 18 w 20"/>
                  <a:gd name="T9" fmla="*/ 7 h 20"/>
                  <a:gd name="T10" fmla="*/ 18 w 20"/>
                  <a:gd name="T11" fmla="*/ 7 h 20"/>
                  <a:gd name="T12" fmla="*/ 18 w 20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18" y="7"/>
                    </a:moveTo>
                    <a:cubicBezTo>
                      <a:pt x="20" y="12"/>
                      <a:pt x="17" y="17"/>
                      <a:pt x="13" y="18"/>
                    </a:cubicBezTo>
                    <a:cubicBezTo>
                      <a:pt x="8" y="20"/>
                      <a:pt x="3" y="17"/>
                      <a:pt x="1" y="13"/>
                    </a:cubicBezTo>
                    <a:cubicBezTo>
                      <a:pt x="0" y="8"/>
                      <a:pt x="2" y="3"/>
                      <a:pt x="7" y="1"/>
                    </a:cubicBezTo>
                    <a:cubicBezTo>
                      <a:pt x="12" y="0"/>
                      <a:pt x="17" y="2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226"/>
              <p:cNvSpPr>
                <a:spLocks noEditPoints="1"/>
              </p:cNvSpPr>
              <p:nvPr/>
            </p:nvSpPr>
            <p:spPr bwMode="auto">
              <a:xfrm>
                <a:off x="5307013" y="5695951"/>
                <a:ext cx="46038" cy="46038"/>
              </a:xfrm>
              <a:custGeom>
                <a:avLst/>
                <a:gdLst>
                  <a:gd name="T0" fmla="*/ 19 w 20"/>
                  <a:gd name="T1" fmla="*/ 7 h 20"/>
                  <a:gd name="T2" fmla="*/ 13 w 20"/>
                  <a:gd name="T3" fmla="*/ 18 h 20"/>
                  <a:gd name="T4" fmla="*/ 1 w 20"/>
                  <a:gd name="T5" fmla="*/ 13 h 20"/>
                  <a:gd name="T6" fmla="*/ 7 w 20"/>
                  <a:gd name="T7" fmla="*/ 1 h 20"/>
                  <a:gd name="T8" fmla="*/ 19 w 20"/>
                  <a:gd name="T9" fmla="*/ 7 h 20"/>
                  <a:gd name="T10" fmla="*/ 19 w 20"/>
                  <a:gd name="T11" fmla="*/ 7 h 20"/>
                  <a:gd name="T12" fmla="*/ 19 w 20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19" y="7"/>
                    </a:moveTo>
                    <a:cubicBezTo>
                      <a:pt x="20" y="12"/>
                      <a:pt x="18" y="17"/>
                      <a:pt x="13" y="18"/>
                    </a:cubicBezTo>
                    <a:cubicBezTo>
                      <a:pt x="8" y="20"/>
                      <a:pt x="3" y="18"/>
                      <a:pt x="1" y="13"/>
                    </a:cubicBezTo>
                    <a:cubicBezTo>
                      <a:pt x="0" y="8"/>
                      <a:pt x="2" y="3"/>
                      <a:pt x="7" y="1"/>
                    </a:cubicBezTo>
                    <a:cubicBezTo>
                      <a:pt x="12" y="0"/>
                      <a:pt x="17" y="2"/>
                      <a:pt x="19" y="7"/>
                    </a:cubicBez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227"/>
              <p:cNvSpPr>
                <a:spLocks noEditPoints="1"/>
              </p:cNvSpPr>
              <p:nvPr/>
            </p:nvSpPr>
            <p:spPr bwMode="auto">
              <a:xfrm>
                <a:off x="4972051" y="5749926"/>
                <a:ext cx="44450" cy="46038"/>
              </a:xfrm>
              <a:custGeom>
                <a:avLst/>
                <a:gdLst>
                  <a:gd name="T0" fmla="*/ 18 w 20"/>
                  <a:gd name="T1" fmla="*/ 7 h 20"/>
                  <a:gd name="T2" fmla="*/ 13 w 20"/>
                  <a:gd name="T3" fmla="*/ 19 h 20"/>
                  <a:gd name="T4" fmla="*/ 1 w 20"/>
                  <a:gd name="T5" fmla="*/ 13 h 20"/>
                  <a:gd name="T6" fmla="*/ 7 w 20"/>
                  <a:gd name="T7" fmla="*/ 2 h 20"/>
                  <a:gd name="T8" fmla="*/ 18 w 20"/>
                  <a:gd name="T9" fmla="*/ 7 h 20"/>
                  <a:gd name="T10" fmla="*/ 18 w 20"/>
                  <a:gd name="T11" fmla="*/ 7 h 20"/>
                  <a:gd name="T12" fmla="*/ 18 w 20"/>
                  <a:gd name="T1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18" y="7"/>
                    </a:moveTo>
                    <a:cubicBezTo>
                      <a:pt x="20" y="12"/>
                      <a:pt x="18" y="17"/>
                      <a:pt x="13" y="19"/>
                    </a:cubicBezTo>
                    <a:cubicBezTo>
                      <a:pt x="8" y="20"/>
                      <a:pt x="3" y="18"/>
                      <a:pt x="1" y="13"/>
                    </a:cubicBezTo>
                    <a:cubicBezTo>
                      <a:pt x="0" y="8"/>
                      <a:pt x="2" y="3"/>
                      <a:pt x="7" y="2"/>
                    </a:cubicBezTo>
                    <a:cubicBezTo>
                      <a:pt x="12" y="0"/>
                      <a:pt x="17" y="3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solidFill>
                <a:srgbClr val="E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228"/>
              <p:cNvSpPr>
                <a:spLocks noEditPoints="1"/>
              </p:cNvSpPr>
              <p:nvPr/>
            </p:nvSpPr>
            <p:spPr bwMode="auto">
              <a:xfrm>
                <a:off x="5014913" y="5945188"/>
                <a:ext cx="206375" cy="231775"/>
              </a:xfrm>
              <a:custGeom>
                <a:avLst/>
                <a:gdLst>
                  <a:gd name="T0" fmla="*/ 4 w 130"/>
                  <a:gd name="T1" fmla="*/ 115 h 146"/>
                  <a:gd name="T2" fmla="*/ 0 w 130"/>
                  <a:gd name="T3" fmla="*/ 41 h 146"/>
                  <a:gd name="T4" fmla="*/ 61 w 130"/>
                  <a:gd name="T5" fmla="*/ 0 h 146"/>
                  <a:gd name="T6" fmla="*/ 125 w 130"/>
                  <a:gd name="T7" fmla="*/ 33 h 146"/>
                  <a:gd name="T8" fmla="*/ 130 w 130"/>
                  <a:gd name="T9" fmla="*/ 105 h 146"/>
                  <a:gd name="T10" fmla="*/ 69 w 130"/>
                  <a:gd name="T11" fmla="*/ 146 h 146"/>
                  <a:gd name="T12" fmla="*/ 4 w 130"/>
                  <a:gd name="T13" fmla="*/ 115 h 146"/>
                  <a:gd name="T14" fmla="*/ 4 w 130"/>
                  <a:gd name="T15" fmla="*/ 115 h 146"/>
                  <a:gd name="T16" fmla="*/ 4 w 130"/>
                  <a:gd name="T17" fmla="*/ 1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46">
                    <a:moveTo>
                      <a:pt x="4" y="115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125" y="33"/>
                    </a:lnTo>
                    <a:lnTo>
                      <a:pt x="130" y="105"/>
                    </a:lnTo>
                    <a:lnTo>
                      <a:pt x="69" y="146"/>
                    </a:lnTo>
                    <a:lnTo>
                      <a:pt x="4" y="115"/>
                    </a:lnTo>
                    <a:close/>
                    <a:moveTo>
                      <a:pt x="4" y="115"/>
                    </a:moveTo>
                    <a:lnTo>
                      <a:pt x="4" y="115"/>
                    </a:lnTo>
                    <a:close/>
                  </a:path>
                </a:pathLst>
              </a:custGeom>
              <a:solidFill>
                <a:srgbClr val="F9E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229"/>
              <p:cNvSpPr>
                <a:spLocks noEditPoints="1"/>
              </p:cNvSpPr>
              <p:nvPr/>
            </p:nvSpPr>
            <p:spPr bwMode="auto">
              <a:xfrm>
                <a:off x="5014913" y="5945188"/>
                <a:ext cx="206375" cy="231775"/>
              </a:xfrm>
              <a:custGeom>
                <a:avLst/>
                <a:gdLst>
                  <a:gd name="T0" fmla="*/ 4 w 130"/>
                  <a:gd name="T1" fmla="*/ 115 h 146"/>
                  <a:gd name="T2" fmla="*/ 0 w 130"/>
                  <a:gd name="T3" fmla="*/ 41 h 146"/>
                  <a:gd name="T4" fmla="*/ 61 w 130"/>
                  <a:gd name="T5" fmla="*/ 0 h 146"/>
                  <a:gd name="T6" fmla="*/ 125 w 130"/>
                  <a:gd name="T7" fmla="*/ 33 h 146"/>
                  <a:gd name="T8" fmla="*/ 130 w 130"/>
                  <a:gd name="T9" fmla="*/ 105 h 146"/>
                  <a:gd name="T10" fmla="*/ 69 w 130"/>
                  <a:gd name="T11" fmla="*/ 146 h 146"/>
                  <a:gd name="T12" fmla="*/ 4 w 130"/>
                  <a:gd name="T13" fmla="*/ 115 h 146"/>
                  <a:gd name="T14" fmla="*/ 4 w 130"/>
                  <a:gd name="T15" fmla="*/ 115 h 146"/>
                  <a:gd name="T16" fmla="*/ 4 w 130"/>
                  <a:gd name="T17" fmla="*/ 1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46">
                    <a:moveTo>
                      <a:pt x="4" y="115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125" y="33"/>
                    </a:lnTo>
                    <a:lnTo>
                      <a:pt x="130" y="105"/>
                    </a:lnTo>
                    <a:lnTo>
                      <a:pt x="69" y="146"/>
                    </a:lnTo>
                    <a:lnTo>
                      <a:pt x="4" y="115"/>
                    </a:lnTo>
                    <a:moveTo>
                      <a:pt x="4" y="115"/>
                    </a:moveTo>
                    <a:lnTo>
                      <a:pt x="4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230"/>
              <p:cNvSpPr>
                <a:spLocks noEditPoints="1"/>
              </p:cNvSpPr>
              <p:nvPr/>
            </p:nvSpPr>
            <p:spPr bwMode="auto">
              <a:xfrm>
                <a:off x="5102226" y="5764213"/>
                <a:ext cx="207963" cy="230188"/>
              </a:xfrm>
              <a:custGeom>
                <a:avLst/>
                <a:gdLst>
                  <a:gd name="T0" fmla="*/ 4 w 131"/>
                  <a:gd name="T1" fmla="*/ 114 h 145"/>
                  <a:gd name="T2" fmla="*/ 0 w 131"/>
                  <a:gd name="T3" fmla="*/ 41 h 145"/>
                  <a:gd name="T4" fmla="*/ 60 w 131"/>
                  <a:gd name="T5" fmla="*/ 0 h 145"/>
                  <a:gd name="T6" fmla="*/ 127 w 131"/>
                  <a:gd name="T7" fmla="*/ 32 h 145"/>
                  <a:gd name="T8" fmla="*/ 131 w 131"/>
                  <a:gd name="T9" fmla="*/ 104 h 145"/>
                  <a:gd name="T10" fmla="*/ 70 w 131"/>
                  <a:gd name="T11" fmla="*/ 145 h 145"/>
                  <a:gd name="T12" fmla="*/ 4 w 131"/>
                  <a:gd name="T13" fmla="*/ 114 h 145"/>
                  <a:gd name="T14" fmla="*/ 4 w 131"/>
                  <a:gd name="T15" fmla="*/ 114 h 145"/>
                  <a:gd name="T16" fmla="*/ 4 w 131"/>
                  <a:gd name="T17" fmla="*/ 11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45">
                    <a:moveTo>
                      <a:pt x="4" y="114"/>
                    </a:moveTo>
                    <a:lnTo>
                      <a:pt x="0" y="41"/>
                    </a:lnTo>
                    <a:lnTo>
                      <a:pt x="60" y="0"/>
                    </a:lnTo>
                    <a:lnTo>
                      <a:pt x="127" y="32"/>
                    </a:lnTo>
                    <a:lnTo>
                      <a:pt x="131" y="104"/>
                    </a:lnTo>
                    <a:lnTo>
                      <a:pt x="70" y="145"/>
                    </a:lnTo>
                    <a:lnTo>
                      <a:pt x="4" y="114"/>
                    </a:lnTo>
                    <a:close/>
                    <a:moveTo>
                      <a:pt x="4" y="114"/>
                    </a:moveTo>
                    <a:lnTo>
                      <a:pt x="4" y="114"/>
                    </a:lnTo>
                    <a:close/>
                  </a:path>
                </a:pathLst>
              </a:custGeom>
              <a:solidFill>
                <a:srgbClr val="EEA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231"/>
              <p:cNvSpPr>
                <a:spLocks noEditPoints="1"/>
              </p:cNvSpPr>
              <p:nvPr/>
            </p:nvSpPr>
            <p:spPr bwMode="auto">
              <a:xfrm>
                <a:off x="5102226" y="5764213"/>
                <a:ext cx="207963" cy="230188"/>
              </a:xfrm>
              <a:custGeom>
                <a:avLst/>
                <a:gdLst>
                  <a:gd name="T0" fmla="*/ 4 w 131"/>
                  <a:gd name="T1" fmla="*/ 114 h 145"/>
                  <a:gd name="T2" fmla="*/ 0 w 131"/>
                  <a:gd name="T3" fmla="*/ 41 h 145"/>
                  <a:gd name="T4" fmla="*/ 60 w 131"/>
                  <a:gd name="T5" fmla="*/ 0 h 145"/>
                  <a:gd name="T6" fmla="*/ 127 w 131"/>
                  <a:gd name="T7" fmla="*/ 32 h 145"/>
                  <a:gd name="T8" fmla="*/ 131 w 131"/>
                  <a:gd name="T9" fmla="*/ 104 h 145"/>
                  <a:gd name="T10" fmla="*/ 70 w 131"/>
                  <a:gd name="T11" fmla="*/ 145 h 145"/>
                  <a:gd name="T12" fmla="*/ 4 w 131"/>
                  <a:gd name="T13" fmla="*/ 114 h 145"/>
                  <a:gd name="T14" fmla="*/ 4 w 131"/>
                  <a:gd name="T15" fmla="*/ 114 h 145"/>
                  <a:gd name="T16" fmla="*/ 4 w 131"/>
                  <a:gd name="T17" fmla="*/ 11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45">
                    <a:moveTo>
                      <a:pt x="4" y="114"/>
                    </a:moveTo>
                    <a:lnTo>
                      <a:pt x="0" y="41"/>
                    </a:lnTo>
                    <a:lnTo>
                      <a:pt x="60" y="0"/>
                    </a:lnTo>
                    <a:lnTo>
                      <a:pt x="127" y="32"/>
                    </a:lnTo>
                    <a:lnTo>
                      <a:pt x="131" y="104"/>
                    </a:lnTo>
                    <a:lnTo>
                      <a:pt x="70" y="145"/>
                    </a:lnTo>
                    <a:lnTo>
                      <a:pt x="4" y="114"/>
                    </a:lnTo>
                    <a:moveTo>
                      <a:pt x="4" y="114"/>
                    </a:moveTo>
                    <a:lnTo>
                      <a:pt x="4" y="1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232"/>
              <p:cNvSpPr>
                <a:spLocks noEditPoints="1"/>
              </p:cNvSpPr>
              <p:nvPr/>
            </p:nvSpPr>
            <p:spPr bwMode="auto">
              <a:xfrm>
                <a:off x="5213351" y="5929313"/>
                <a:ext cx="206375" cy="233363"/>
              </a:xfrm>
              <a:custGeom>
                <a:avLst/>
                <a:gdLst>
                  <a:gd name="T0" fmla="*/ 5 w 130"/>
                  <a:gd name="T1" fmla="*/ 115 h 147"/>
                  <a:gd name="T2" fmla="*/ 0 w 130"/>
                  <a:gd name="T3" fmla="*/ 41 h 147"/>
                  <a:gd name="T4" fmla="*/ 61 w 130"/>
                  <a:gd name="T5" fmla="*/ 0 h 147"/>
                  <a:gd name="T6" fmla="*/ 126 w 130"/>
                  <a:gd name="T7" fmla="*/ 33 h 147"/>
                  <a:gd name="T8" fmla="*/ 130 w 130"/>
                  <a:gd name="T9" fmla="*/ 106 h 147"/>
                  <a:gd name="T10" fmla="*/ 69 w 130"/>
                  <a:gd name="T11" fmla="*/ 147 h 147"/>
                  <a:gd name="T12" fmla="*/ 5 w 130"/>
                  <a:gd name="T13" fmla="*/ 115 h 147"/>
                  <a:gd name="T14" fmla="*/ 5 w 130"/>
                  <a:gd name="T15" fmla="*/ 115 h 147"/>
                  <a:gd name="T16" fmla="*/ 5 w 130"/>
                  <a:gd name="T17" fmla="*/ 11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47">
                    <a:moveTo>
                      <a:pt x="5" y="115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126" y="33"/>
                    </a:lnTo>
                    <a:lnTo>
                      <a:pt x="130" y="106"/>
                    </a:lnTo>
                    <a:lnTo>
                      <a:pt x="69" y="147"/>
                    </a:lnTo>
                    <a:lnTo>
                      <a:pt x="5" y="115"/>
                    </a:lnTo>
                    <a:close/>
                    <a:moveTo>
                      <a:pt x="5" y="115"/>
                    </a:moveTo>
                    <a:lnTo>
                      <a:pt x="5" y="115"/>
                    </a:lnTo>
                    <a:close/>
                  </a:path>
                </a:pathLst>
              </a:custGeom>
              <a:solidFill>
                <a:srgbClr val="EDB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233"/>
              <p:cNvSpPr>
                <a:spLocks noEditPoints="1"/>
              </p:cNvSpPr>
              <p:nvPr/>
            </p:nvSpPr>
            <p:spPr bwMode="auto">
              <a:xfrm>
                <a:off x="5213351" y="5929313"/>
                <a:ext cx="206375" cy="233363"/>
              </a:xfrm>
              <a:custGeom>
                <a:avLst/>
                <a:gdLst>
                  <a:gd name="T0" fmla="*/ 5 w 130"/>
                  <a:gd name="T1" fmla="*/ 115 h 147"/>
                  <a:gd name="T2" fmla="*/ 0 w 130"/>
                  <a:gd name="T3" fmla="*/ 41 h 147"/>
                  <a:gd name="T4" fmla="*/ 61 w 130"/>
                  <a:gd name="T5" fmla="*/ 0 h 147"/>
                  <a:gd name="T6" fmla="*/ 126 w 130"/>
                  <a:gd name="T7" fmla="*/ 33 h 147"/>
                  <a:gd name="T8" fmla="*/ 130 w 130"/>
                  <a:gd name="T9" fmla="*/ 106 h 147"/>
                  <a:gd name="T10" fmla="*/ 69 w 130"/>
                  <a:gd name="T11" fmla="*/ 147 h 147"/>
                  <a:gd name="T12" fmla="*/ 5 w 130"/>
                  <a:gd name="T13" fmla="*/ 115 h 147"/>
                  <a:gd name="T14" fmla="*/ 5 w 130"/>
                  <a:gd name="T15" fmla="*/ 115 h 147"/>
                  <a:gd name="T16" fmla="*/ 5 w 130"/>
                  <a:gd name="T17" fmla="*/ 11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47">
                    <a:moveTo>
                      <a:pt x="5" y="115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126" y="33"/>
                    </a:lnTo>
                    <a:lnTo>
                      <a:pt x="130" y="106"/>
                    </a:lnTo>
                    <a:lnTo>
                      <a:pt x="69" y="147"/>
                    </a:lnTo>
                    <a:lnTo>
                      <a:pt x="5" y="115"/>
                    </a:lnTo>
                    <a:moveTo>
                      <a:pt x="5" y="115"/>
                    </a:moveTo>
                    <a:lnTo>
                      <a:pt x="5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>
              <a:off x="11249878" y="5916475"/>
              <a:ext cx="753192" cy="174624"/>
              <a:chOff x="9258300" y="1835943"/>
              <a:chExt cx="1109253" cy="257175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9258300" y="1835943"/>
                <a:ext cx="257175" cy="2571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9684339" y="1835943"/>
                <a:ext cx="257175" cy="2571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椭圆 264"/>
              <p:cNvSpPr/>
              <p:nvPr/>
            </p:nvSpPr>
            <p:spPr>
              <a:xfrm>
                <a:off x="10110378" y="1835943"/>
                <a:ext cx="257175" cy="2571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8" name="椭圆 267"/>
            <p:cNvSpPr/>
            <p:nvPr/>
          </p:nvSpPr>
          <p:spPr>
            <a:xfrm>
              <a:off x="2952377" y="5399860"/>
              <a:ext cx="1152386" cy="11523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高升糖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食物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63770" y="1392299"/>
            <a:ext cx="3079204" cy="834693"/>
            <a:chOff x="8489518" y="1759612"/>
            <a:chExt cx="3079204" cy="834693"/>
          </a:xfrm>
        </p:grpSpPr>
        <p:sp>
          <p:nvSpPr>
            <p:cNvPr id="269" name="矩形: 圆角 172"/>
            <p:cNvSpPr/>
            <p:nvPr/>
          </p:nvSpPr>
          <p:spPr>
            <a:xfrm flipV="1">
              <a:off x="8733369" y="1759612"/>
              <a:ext cx="2657515" cy="834693"/>
            </a:xfrm>
            <a:prstGeom prst="wedgeRoundRectCallout">
              <a:avLst>
                <a:gd name="adj1" fmla="val -60250"/>
                <a:gd name="adj2" fmla="val 2682"/>
                <a:gd name="adj3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150000"/>
                </a:lnSpc>
              </a:pPr>
              <a:endPara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6" name="文本框 265"/>
            <p:cNvSpPr txBox="1"/>
            <p:nvPr/>
          </p:nvSpPr>
          <p:spPr>
            <a:xfrm>
              <a:off x="8489518" y="1805785"/>
              <a:ext cx="3079204" cy="728982"/>
            </a:xfrm>
            <a:prstGeom prst="rect">
              <a:avLst/>
            </a:prstGeom>
          </p:spPr>
          <p:txBody>
            <a:bodyPr wrap="square" lIns="0" tIns="0" rIns="0" bIns="0" anchor="ctr" anchorCtr="1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b="0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r>
                <a:rPr lang="zh-CN" altLang="en-US" sz="2000" b="1" dirty="0">
                  <a:solidFill>
                    <a:schemeClr val="bg1"/>
                  </a:solidFill>
                </a:rPr>
                <a:t>升糖指数越低</a:t>
              </a:r>
              <a:endParaRPr lang="en-US" altLang="zh-CN" sz="2000" b="1" dirty="0">
                <a:solidFill>
                  <a:schemeClr val="bg1"/>
                </a:solidFill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</a:rPr>
                <a:t>越不容易“饭困”哦</a:t>
              </a: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9875008" y="2479387"/>
            <a:ext cx="753192" cy="174624"/>
            <a:chOff x="9258300" y="1835943"/>
            <a:chExt cx="1109253" cy="257175"/>
          </a:xfrm>
        </p:grpSpPr>
        <p:sp>
          <p:nvSpPr>
            <p:cNvPr id="271" name="椭圆 270"/>
            <p:cNvSpPr/>
            <p:nvPr/>
          </p:nvSpPr>
          <p:spPr>
            <a:xfrm>
              <a:off x="9258300" y="1835943"/>
              <a:ext cx="257175" cy="257175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9684339" y="1835943"/>
              <a:ext cx="257175" cy="257175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10110378" y="1835943"/>
              <a:ext cx="257175" cy="257175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71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d9176f41-846a-4b0f-8a68-000749745468" descr="jQcAAB+LCAAAAAAABADVVE1P4zAQ/S9muUUoLbAfvYVFhWrFgmjVPax6MMm0GXDsypmgQtX/zjhfTdQstLdFvVTPbzzznidvLb7QyxLEQIwTaekS5cLKZESQCE+MIjHQmVKeuEAdoV5cWZMtUzH4u67Lmid/kOKfRhnrajUSSjWVKmPaDr+i7ZzfzucYwiSGBCrOBDUFOhrHMmKGf+LzPBYXMWlI0xK4fXiEkBplg3PHytKY7zwaDs/6374Ggbssb+NvNm7ECFb8vwJF1bCc0bnQKdYdNLWW8J1k64DAduhtlWyJntObAgVhCJrKyQtBOb6jsxq/bsquLOE3X+cmLezMITHbkcVtuUkL3Hj/jbjTD8VdyPApR3qfTtz5/uL6n05cvZb9d9dyAivaU9usQ12dMEVkfJgwFe0GNSZZUtLyaW/kqgH1/ALEKFLQpI00e/Fcd+g5rPjAyHKDobGJJG649jfH2yjrfz/50RUu1Tz7hsudSQmNPuwdy6LmS07BEoZSBQoXOmGrXZUhMi7hr43FV6Opfcz6gMKYz38BLEsDx/jKDedSpeA1csa9caWuCB5P3IOShM8tQgsT/1qUNsvrzrOtM63dKQx+57vIF/AgO11F08uuhz9k58sJusae8e8NONIuso0HAAA="/>
          <p:cNvGrpSpPr>
            <a:grpSpLocks noChangeAspect="1"/>
          </p:cNvGrpSpPr>
          <p:nvPr/>
        </p:nvGrpSpPr>
        <p:grpSpPr>
          <a:xfrm>
            <a:off x="6916388" y="1267435"/>
            <a:ext cx="1411234" cy="2701142"/>
            <a:chOff x="2354072" y="507899"/>
            <a:chExt cx="925050" cy="4170148"/>
          </a:xfrm>
        </p:grpSpPr>
        <p:sp>
          <p:nvSpPr>
            <p:cNvPr id="54" name="RelativeShape"/>
            <p:cNvSpPr/>
            <p:nvPr/>
          </p:nvSpPr>
          <p:spPr>
            <a:xfrm>
              <a:off x="2354072" y="957051"/>
              <a:ext cx="925050" cy="3720995"/>
            </a:xfrm>
            <a:prstGeom prst="upArrow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ValueShape"/>
            <p:cNvSpPr/>
            <p:nvPr/>
          </p:nvSpPr>
          <p:spPr>
            <a:xfrm>
              <a:off x="2354072" y="3602679"/>
              <a:ext cx="925050" cy="1075368"/>
            </a:xfrm>
            <a:prstGeom prst="upArrow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dist="50800" dir="16200000" sx="99000" sy="99000" rotWithShape="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ValueText"/>
            <p:cNvSpPr txBox="1"/>
            <p:nvPr/>
          </p:nvSpPr>
          <p:spPr>
            <a:xfrm>
              <a:off x="2590186" y="507899"/>
              <a:ext cx="452819" cy="339615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28.9%</a:t>
              </a:r>
            </a:p>
          </p:txBody>
        </p:sp>
      </p:grpSp>
      <p:sp>
        <p:nvSpPr>
          <p:cNvPr id="57" name="椭圆 56"/>
          <p:cNvSpPr/>
          <p:nvPr/>
        </p:nvSpPr>
        <p:spPr>
          <a:xfrm>
            <a:off x="6541530" y="3814717"/>
            <a:ext cx="2117160" cy="211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d9176f41-846a-4b0f-8a68-000749745468" descr="jgcAAB+LCAAAAAAABADVVE1v2kAQ/S/b9mZFBpJI4QZtaVGUgApKDhGHrT3gSda7aD2OaBD/vbP+whZugFsjLujtm515b8dvKz7TnzWIvpjF0tI3lCsr4zFBLDwxDkVfp0p5Yog6RL36YU26TkT/aVuV1U8ekaKvRhnrajUSSvUgVcq0A35JOzifLJcYwDyCGErOHDUNdDiLZMgM/8LneSyuItKQJAUw+f0MAdXK+teOlSYR3/lpNPo+uBl2L91lWRt/t3MjhrDh/yUoyobFjM6FVrHuoK61gKeSrQMC26K3UbInek5vAjQIAtBUTJ4LyvADneX4VVN2ZQ33fJ2bNLczg8TiQBa35SYNcOf9N+J6R8UNZfCSIZ0PJ+7qdHHdDyeuWsvuu2s5hw2dqG3Roq5KmDwyjiZMSbtDjXEaF7Rs2ju5qUEdPwcxDBXUaWPNXrxWHToOyz8wstxgZGwsiRtu/d2XfZT1/Iuby7Z0KQc6NV2mJiE0+ryHLIrqT/kAljCQaqBwpWP22lUZIuMi/qex+GY0NY9ZIFAQ8fktwLpwcIZv3HApVQJeLWjcI5fq8uTxxC9QkvC1QWhg4l+b0mR57YG2d6axPLnB73wY2QaeZaerqHvZ9vLnLH0xQdvYC/79Be1OQ4aOBwAA"/>
          <p:cNvGrpSpPr>
            <a:grpSpLocks noChangeAspect="1"/>
          </p:cNvGrpSpPr>
          <p:nvPr/>
        </p:nvGrpSpPr>
        <p:grpSpPr>
          <a:xfrm>
            <a:off x="4277027" y="1267435"/>
            <a:ext cx="1411234" cy="2701142"/>
            <a:chOff x="2354072" y="507899"/>
            <a:chExt cx="925050" cy="4170147"/>
          </a:xfrm>
        </p:grpSpPr>
        <p:sp>
          <p:nvSpPr>
            <p:cNvPr id="59" name="RelativeShape"/>
            <p:cNvSpPr/>
            <p:nvPr/>
          </p:nvSpPr>
          <p:spPr>
            <a:xfrm>
              <a:off x="2354072" y="957051"/>
              <a:ext cx="925050" cy="3720995"/>
            </a:xfrm>
            <a:prstGeom prst="upArrow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ValueShape"/>
            <p:cNvSpPr/>
            <p:nvPr/>
          </p:nvSpPr>
          <p:spPr>
            <a:xfrm>
              <a:off x="2354072" y="3526770"/>
              <a:ext cx="925050" cy="1151276"/>
            </a:xfrm>
            <a:prstGeom prst="upArrow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>
              <a:outerShdw dist="50800" dir="16200000" sx="99000" sy="99000" rotWithShape="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ValueText"/>
            <p:cNvSpPr txBox="1"/>
            <p:nvPr/>
          </p:nvSpPr>
          <p:spPr>
            <a:xfrm>
              <a:off x="2590186" y="507899"/>
              <a:ext cx="452819" cy="339615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30.94%</a:t>
              </a:r>
              <a:endParaRPr lang="en-US" altLang="zh-CN" sz="60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2" name="椭圆 61"/>
          <p:cNvSpPr/>
          <p:nvPr/>
        </p:nvSpPr>
        <p:spPr>
          <a:xfrm>
            <a:off x="3902169" y="3814717"/>
            <a:ext cx="2117160" cy="211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d9176f41-846a-4b0f-8a68-000749745468" descr="jgcAAB+LCAAAAAAABADVVE1P4zAQ/S9e9hahtFCQegugQrViQbSCw6oHbzJthnXsypmgQtX/zjhfTdQA7W1RL9XzG8+858lbiyN6XYIYikkiLV2hXFiZjAkS4YlxJIY6U8oTF6gj1Itra7JlKoZ/1nVZ8+QJKb40ylhXq5FQqkepMqbt8CvazvndfI4hTGNIoOJMUVOgo0ksI2b4xz7PY3ERk4Y0LYG7v88QUqNsOHCsLI35zh+j0Wn//CwI3GV5G3+zcSNGsOL/FSiqhuWMzoVOse6gqbWE7yVbBwS2Q2+rZEv0nN4UKAhD0FROXgjK8R2d1fh1U3ZlCb/5OjdpYWcOidmOLG7LTVrgxvtvxJ18Ke5Chv9ypPftxA32F9f/duLqtex/upZTWNGe2mYd6uqEKSLjy4SpaLeoMcmSkpZPeytXDajnFyBGkYImbazZi5e6Q89hxQdGlhuMjE0kccO1v/m5jbKT02N/0JUu1UD7psu9SQmNPuwhy6LmUz6CJQylChQudMJeuypDZFzE3xiLb0ZT+5gFAoUxn/8CWJYOTvCNG86lSsFrBI175EpdkTyeeAAlCV9ahBYmPtqUNsvrDrStM63lKQz+5MPIN/AgO11F08uulz9k6csJusae8e8dRPleLI4HAAA="/>
          <p:cNvGrpSpPr>
            <a:grpSpLocks noChangeAspect="1"/>
          </p:cNvGrpSpPr>
          <p:nvPr/>
        </p:nvGrpSpPr>
        <p:grpSpPr>
          <a:xfrm>
            <a:off x="1637666" y="1267434"/>
            <a:ext cx="1411234" cy="2701143"/>
            <a:chOff x="2354072" y="507899"/>
            <a:chExt cx="925050" cy="4170148"/>
          </a:xfrm>
        </p:grpSpPr>
        <p:sp>
          <p:nvSpPr>
            <p:cNvPr id="64" name="RelativeShape"/>
            <p:cNvSpPr/>
            <p:nvPr/>
          </p:nvSpPr>
          <p:spPr>
            <a:xfrm>
              <a:off x="2354072" y="957051"/>
              <a:ext cx="925050" cy="3720995"/>
            </a:xfrm>
            <a:prstGeom prst="upArrow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ValueShape"/>
            <p:cNvSpPr/>
            <p:nvPr/>
          </p:nvSpPr>
          <p:spPr>
            <a:xfrm>
              <a:off x="2354072" y="3411047"/>
              <a:ext cx="925050" cy="1267000"/>
            </a:xfrm>
            <a:prstGeom prst="upArrow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>
              <a:outerShdw dist="50800" dir="16200000" sx="99000" sy="99000" rotWithShape="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ValueText"/>
            <p:cNvSpPr txBox="1"/>
            <p:nvPr/>
          </p:nvSpPr>
          <p:spPr>
            <a:xfrm>
              <a:off x="2590186" y="507899"/>
              <a:ext cx="452819" cy="339615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34.05%</a:t>
              </a:r>
              <a:endParaRPr lang="en-US" altLang="zh-CN" sz="6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>
            <a:off x="1262808" y="3814717"/>
            <a:ext cx="2117160" cy="211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d9176f41-846a-4b0f-8a68-000749745468" descr="jAcAAB+LCAAAAAAABADVVE1P4zAQ/S9muUUoLR8SvbVAoUIsiFbsYdWDSabNgGNXzgR1qfrfd5yvJmqA9gbqpXp+45n3PHkr8Yv+LUD0xDiWli5Rzq2MRwSx8MQoFD2dKuWJAeoQ9fzamnSRiN7fVVVWP/mDFF0YZayr1Ugo1ZNUKdO2+CVt6/x+NsMAJhHEUHImqKmvw3EkQ2b4Rz7PY3EekYYkKYD75xcIqFbWO3OsNIn4zoPh8Kp/PuieuMuyNv567UYMYcn/S1CUDYsZnQutYt1BXWsBP0i2Dghsi95GyYboOb0JUD8IQFMxeS4ow7d0luNXTdmVBfzm69ykuZ0ZJKZbsrgtN2mAa+/biDv+UtxABq8Z0vlx4k53F9f9ceKqtex+upYTWNKO2qYt6qqEySPjy4QpaXeoMU7jgpZNeyeXNajj5yCGoYI6baTZi7eqQ8dh+QdGlhsMjY0lccOVvz7cRNnZUactW8pxds2WB5MQGr3fMxZF9Yd8AksYSNVXONcxO+2qDJFxAX9jLL4bTc1jlgcURHx+C7Ao/BvjOzecSZWAV4sZ98Slujx3PPEIShK+NQgNTHy0J02W1x5nG2caq5Mb/Mlnke3fXna6irqXbe++z8oXE7SNPeXff7kkF2KMBwAA"/>
          <p:cNvGrpSpPr>
            <a:grpSpLocks noChangeAspect="1"/>
          </p:cNvGrpSpPr>
          <p:nvPr/>
        </p:nvGrpSpPr>
        <p:grpSpPr>
          <a:xfrm>
            <a:off x="9555749" y="1267435"/>
            <a:ext cx="1411234" cy="2701142"/>
            <a:chOff x="2354072" y="507899"/>
            <a:chExt cx="925050" cy="4170147"/>
          </a:xfrm>
        </p:grpSpPr>
        <p:sp>
          <p:nvSpPr>
            <p:cNvPr id="31" name="RelativeShape"/>
            <p:cNvSpPr/>
            <p:nvPr/>
          </p:nvSpPr>
          <p:spPr>
            <a:xfrm>
              <a:off x="2354072" y="957051"/>
              <a:ext cx="925050" cy="3720995"/>
            </a:xfrm>
            <a:prstGeom prst="upArrow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ValueShape"/>
            <p:cNvSpPr/>
            <p:nvPr/>
          </p:nvSpPr>
          <p:spPr>
            <a:xfrm>
              <a:off x="2354072" y="4451064"/>
              <a:ext cx="925050" cy="226981"/>
            </a:xfrm>
            <a:prstGeom prst="upArrow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>
              <a:outerShdw dist="50800" dir="16200000" sx="99000" sy="99000" rotWithShape="0">
                <a:schemeClr val="bg1">
                  <a:alpha val="7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ValueText"/>
            <p:cNvSpPr txBox="1"/>
            <p:nvPr/>
          </p:nvSpPr>
          <p:spPr>
            <a:xfrm>
              <a:off x="2590186" y="507899"/>
              <a:ext cx="452819" cy="339616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6.1%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9180891" y="3814717"/>
            <a:ext cx="2117160" cy="211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5422093"/>
            <a:ext cx="12192000" cy="143590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7" name="图片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89" y="3672163"/>
            <a:ext cx="2169715" cy="1949067"/>
          </a:xfrm>
          <a:prstGeom prst="rect">
            <a:avLst/>
          </a:prstGeom>
        </p:spPr>
      </p:pic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999" y="3519695"/>
            <a:ext cx="1756944" cy="2139974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1240426" y="598256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</a:rPr>
              <a:t>每天坚持午</a:t>
            </a:r>
            <a:r>
              <a:rPr lang="zh-CN" altLang="en-US" sz="2800" b="1" dirty="0">
                <a:solidFill>
                  <a:schemeClr val="bg1"/>
                </a:solidFill>
              </a:rPr>
              <a:t>休</a:t>
            </a:r>
          </a:p>
        </p:txBody>
      </p:sp>
      <p:sp>
        <p:nvSpPr>
          <p:cNvPr id="84" name="矩形 83"/>
          <p:cNvSpPr/>
          <p:nvPr/>
        </p:nvSpPr>
        <p:spPr>
          <a:xfrm>
            <a:off x="6992909" y="59825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偶尔会睡</a:t>
            </a:r>
          </a:p>
        </p:txBody>
      </p:sp>
      <p:sp>
        <p:nvSpPr>
          <p:cNvPr id="85" name="矩形 84"/>
          <p:cNvSpPr/>
          <p:nvPr/>
        </p:nvSpPr>
        <p:spPr>
          <a:xfrm>
            <a:off x="4217092" y="59825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经常</a:t>
            </a:r>
            <a:r>
              <a:rPr lang="zh-CN" altLang="zh-CN" sz="2800" b="1" dirty="0">
                <a:solidFill>
                  <a:schemeClr val="bg1"/>
                </a:solidFill>
              </a:rPr>
              <a:t>午</a:t>
            </a:r>
            <a:r>
              <a:rPr lang="zh-CN" altLang="en-US" sz="2800" b="1" dirty="0">
                <a:solidFill>
                  <a:schemeClr val="bg1"/>
                </a:solidFill>
              </a:rPr>
              <a:t>休</a:t>
            </a:r>
          </a:p>
        </p:txBody>
      </p:sp>
      <p:sp>
        <p:nvSpPr>
          <p:cNvPr id="86" name="矩形 85"/>
          <p:cNvSpPr/>
          <p:nvPr/>
        </p:nvSpPr>
        <p:spPr>
          <a:xfrm>
            <a:off x="9661576" y="59825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从来不休</a:t>
            </a:r>
          </a:p>
        </p:txBody>
      </p:sp>
      <p:pic>
        <p:nvPicPr>
          <p:cNvPr id="198" name="图片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05" y="4005152"/>
            <a:ext cx="2878653" cy="1738228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09" y="3672163"/>
            <a:ext cx="2390017" cy="2217936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3798736" y="739776"/>
            <a:ext cx="4594528" cy="16335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629719" y="299534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午睡群体占比</a:t>
            </a:r>
          </a:p>
        </p:txBody>
      </p:sp>
    </p:spTree>
    <p:extLst>
      <p:ext uri="{BB962C8B-B14F-4D97-AF65-F5344CB8AC3E}">
        <p14:creationId xmlns:p14="http://schemas.microsoft.com/office/powerpoint/2010/main" val="288136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433134" y="2532572"/>
            <a:ext cx="1524000" cy="1524000"/>
          </a:xfrm>
          <a:prstGeom prst="ellipse">
            <a:avLst/>
          </a:prstGeom>
          <a:solidFill>
            <a:schemeClr val="accent4">
              <a:lumMod val="9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760472" y="2926335"/>
            <a:ext cx="1524000" cy="1524000"/>
          </a:xfrm>
          <a:prstGeom prst="ellipse">
            <a:avLst/>
          </a:prstGeom>
          <a:solidFill>
            <a:schemeClr val="accent4">
              <a:lumMod val="9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83088" y="1231984"/>
            <a:ext cx="1524000" cy="1524000"/>
          </a:xfrm>
          <a:prstGeom prst="ellipse">
            <a:avLst/>
          </a:prstGeom>
          <a:solidFill>
            <a:schemeClr val="accent4">
              <a:lumMod val="9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30217" y="4301126"/>
            <a:ext cx="11252183" cy="1281700"/>
            <a:chOff x="330217" y="4301126"/>
            <a:chExt cx="8823307" cy="1281700"/>
          </a:xfrm>
        </p:grpSpPr>
        <p:sp>
          <p:nvSpPr>
            <p:cNvPr id="18" name="椭圆 17"/>
            <p:cNvSpPr>
              <a:spLocks/>
            </p:cNvSpPr>
            <p:nvPr/>
          </p:nvSpPr>
          <p:spPr>
            <a:xfrm>
              <a:off x="330217" y="5329765"/>
              <a:ext cx="8823307" cy="253061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599083" y="4577351"/>
              <a:ext cx="3349625" cy="357187"/>
            </a:xfrm>
            <a:custGeom>
              <a:avLst/>
              <a:gdLst>
                <a:gd name="T0" fmla="*/ 2110 w 2110"/>
                <a:gd name="T1" fmla="*/ 225 h 225"/>
                <a:gd name="T2" fmla="*/ 0 w 2110"/>
                <a:gd name="T3" fmla="*/ 225 h 225"/>
                <a:gd name="T4" fmla="*/ 226 w 2110"/>
                <a:gd name="T5" fmla="*/ 0 h 225"/>
                <a:gd name="T6" fmla="*/ 1885 w 2110"/>
                <a:gd name="T7" fmla="*/ 0 h 225"/>
                <a:gd name="T8" fmla="*/ 2110 w 2110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0" h="225">
                  <a:moveTo>
                    <a:pt x="2110" y="225"/>
                  </a:moveTo>
                  <a:lnTo>
                    <a:pt x="0" y="225"/>
                  </a:lnTo>
                  <a:lnTo>
                    <a:pt x="226" y="0"/>
                  </a:lnTo>
                  <a:lnTo>
                    <a:pt x="1885" y="0"/>
                  </a:lnTo>
                  <a:lnTo>
                    <a:pt x="2110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372695" y="4577351"/>
              <a:ext cx="3543877" cy="357187"/>
            </a:xfrm>
            <a:custGeom>
              <a:avLst/>
              <a:gdLst>
                <a:gd name="T0" fmla="*/ 3671 w 3671"/>
                <a:gd name="T1" fmla="*/ 225 h 225"/>
                <a:gd name="T2" fmla="*/ 0 w 3671"/>
                <a:gd name="T3" fmla="*/ 225 h 225"/>
                <a:gd name="T4" fmla="*/ 393 w 3671"/>
                <a:gd name="T5" fmla="*/ 0 h 225"/>
                <a:gd name="T6" fmla="*/ 3331 w 3671"/>
                <a:gd name="T7" fmla="*/ 0 h 225"/>
                <a:gd name="T8" fmla="*/ 3671 w 3671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1" h="225">
                  <a:moveTo>
                    <a:pt x="3671" y="225"/>
                  </a:moveTo>
                  <a:lnTo>
                    <a:pt x="0" y="225"/>
                  </a:lnTo>
                  <a:lnTo>
                    <a:pt x="393" y="0"/>
                  </a:lnTo>
                  <a:lnTo>
                    <a:pt x="3331" y="0"/>
                  </a:lnTo>
                  <a:lnTo>
                    <a:pt x="3671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946995" y="4301126"/>
              <a:ext cx="3352800" cy="387350"/>
            </a:xfrm>
            <a:custGeom>
              <a:avLst/>
              <a:gdLst>
                <a:gd name="T0" fmla="*/ 2112 w 2112"/>
                <a:gd name="T1" fmla="*/ 244 h 244"/>
                <a:gd name="T2" fmla="*/ 0 w 2112"/>
                <a:gd name="T3" fmla="*/ 244 h 244"/>
                <a:gd name="T4" fmla="*/ 225 w 2112"/>
                <a:gd name="T5" fmla="*/ 0 h 244"/>
                <a:gd name="T6" fmla="*/ 1887 w 2112"/>
                <a:gd name="T7" fmla="*/ 0 h 244"/>
                <a:gd name="T8" fmla="*/ 2112 w 2112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2" h="244">
                  <a:moveTo>
                    <a:pt x="2112" y="244"/>
                  </a:moveTo>
                  <a:lnTo>
                    <a:pt x="0" y="244"/>
                  </a:lnTo>
                  <a:lnTo>
                    <a:pt x="225" y="0"/>
                  </a:lnTo>
                  <a:lnTo>
                    <a:pt x="1887" y="0"/>
                  </a:lnTo>
                  <a:lnTo>
                    <a:pt x="2112" y="2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599083" y="4934538"/>
              <a:ext cx="3349625" cy="481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372695" y="4934538"/>
              <a:ext cx="3543877" cy="481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946995" y="4688476"/>
              <a:ext cx="3352800" cy="727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6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矩形 5"/>
          <p:cNvSpPr>
            <a:spLocks/>
          </p:cNvSpPr>
          <p:nvPr/>
        </p:nvSpPr>
        <p:spPr>
          <a:xfrm>
            <a:off x="3212" y="3020825"/>
            <a:ext cx="2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3">
                    <a:lumMod val="90000"/>
                    <a:lumOff val="10000"/>
                  </a:schemeClr>
                </a:solidFill>
                <a:latin typeface="Impact" panose="020B0806030902050204" pitchFamily="34" charset="0"/>
              </a:rPr>
              <a:t>47.1%</a:t>
            </a:r>
            <a:endParaRPr lang="zh-CN" altLang="en-US" sz="3600" dirty="0">
              <a:solidFill>
                <a:schemeClr val="accent3">
                  <a:lumMod val="90000"/>
                  <a:lumOff val="1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6683088" y="1630577"/>
            <a:ext cx="169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16.9%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6539" y="1238589"/>
            <a:ext cx="2527426" cy="3269747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26" y="1422400"/>
            <a:ext cx="2278406" cy="3389107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822963" y="1769275"/>
            <a:ext cx="1548026" cy="3149432"/>
          </a:xfrm>
          <a:prstGeom prst="rect">
            <a:avLst/>
          </a:prstGeom>
        </p:spPr>
      </p:pic>
      <p:sp>
        <p:nvSpPr>
          <p:cNvPr id="15" name="矩形 14"/>
          <p:cNvSpPr>
            <a:spLocks/>
          </p:cNvSpPr>
          <p:nvPr/>
        </p:nvSpPr>
        <p:spPr>
          <a:xfrm>
            <a:off x="1103002" y="499037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中午安排了其他事情</a:t>
            </a:r>
            <a:endParaRPr lang="zh-CN" altLang="en-US" b="1" kern="0" dirty="0">
              <a:solidFill>
                <a:schemeClr val="accent3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/>
          </p:cNvSpPr>
          <p:nvPr/>
        </p:nvSpPr>
        <p:spPr>
          <a:xfrm>
            <a:off x="4626539" y="499037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工作太紧张没时间睡</a:t>
            </a:r>
            <a:endParaRPr lang="zh-CN" altLang="en-US" b="1" kern="0" dirty="0">
              <a:solidFill>
                <a:schemeClr val="accent3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>
            <a:spLocks/>
          </p:cNvSpPr>
          <p:nvPr/>
        </p:nvSpPr>
        <p:spPr>
          <a:xfrm>
            <a:off x="8668313" y="499037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solidFill>
                  <a:schemeClr val="accent3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午休时间短不睡</a:t>
            </a:r>
          </a:p>
        </p:txBody>
      </p:sp>
      <p:sp>
        <p:nvSpPr>
          <p:cNvPr id="21" name="矩形 20"/>
          <p:cNvSpPr>
            <a:spLocks/>
          </p:cNvSpPr>
          <p:nvPr/>
        </p:nvSpPr>
        <p:spPr>
          <a:xfrm>
            <a:off x="9803824" y="3410241"/>
            <a:ext cx="169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3">
                    <a:lumMod val="90000"/>
                    <a:lumOff val="10000"/>
                  </a:schemeClr>
                </a:solidFill>
                <a:latin typeface="Impact" panose="020B0806030902050204" pitchFamily="34" charset="0"/>
              </a:rPr>
              <a:t>6.5%</a:t>
            </a:r>
            <a:endParaRPr lang="zh-CN" altLang="en-US" sz="3600" dirty="0">
              <a:solidFill>
                <a:schemeClr val="accent3">
                  <a:lumMod val="90000"/>
                  <a:lumOff val="1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98736" y="290022"/>
            <a:ext cx="4594528" cy="584775"/>
            <a:chOff x="3798736" y="492983"/>
            <a:chExt cx="4594528" cy="584775"/>
          </a:xfrm>
        </p:grpSpPr>
        <p:sp>
          <p:nvSpPr>
            <p:cNvPr id="28" name="椭圆 27"/>
            <p:cNvSpPr/>
            <p:nvPr/>
          </p:nvSpPr>
          <p:spPr>
            <a:xfrm>
              <a:off x="3798736" y="914399"/>
              <a:ext cx="4594528" cy="163359"/>
            </a:xfrm>
            <a:prstGeom prst="ellips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555355" y="492983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accent2">
                      <a:lumMod val="50000"/>
                    </a:schemeClr>
                  </a:solidFill>
                </a:rPr>
                <a:t>无法午睡的</a:t>
              </a:r>
              <a:r>
                <a:rPr lang="zh-CN" alt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原因</a:t>
              </a:r>
            </a:p>
          </p:txBody>
        </p:sp>
      </p:grpSp>
      <p:sp>
        <p:nvSpPr>
          <p:cNvPr id="34" name="矩形: 圆角 67"/>
          <p:cNvSpPr/>
          <p:nvPr/>
        </p:nvSpPr>
        <p:spPr>
          <a:xfrm>
            <a:off x="673096" y="5891352"/>
            <a:ext cx="10821767" cy="53806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rmAutofit/>
          </a:bodyPr>
          <a:lstStyle/>
          <a:p>
            <a:pPr algn="ctr"/>
            <a:r>
              <a:rPr lang="zh-CN" altLang="en-US" sz="2000" b="1" dirty="0"/>
              <a:t>磨刀不误砍柴工，如果每天中午能够小憩</a:t>
            </a:r>
            <a:r>
              <a:rPr lang="en-US" altLang="zh-CN" sz="2800" b="1" dirty="0"/>
              <a:t>15—30</a:t>
            </a:r>
            <a:r>
              <a:rPr lang="zh-CN" altLang="en-US" sz="2800" b="1" dirty="0"/>
              <a:t>分钟</a:t>
            </a:r>
            <a:r>
              <a:rPr lang="zh-CN" altLang="en-US" sz="2000" b="1" dirty="0"/>
              <a:t>，你所换来的是更高的工作效率。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0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071f1882-d8b9-4d6e-b26d-ef6a7f4df741" descr="aQUAAB+LCAAAAAAABAC9ksFPwjAUxv+XqrdpBiEad9tUDAfFhEUPhkNdH6y4dqTrDIbsf7fd2jHYxHExXMbr9/X9vte3Refyew3IQzOGhbyneCkwm0hgyEETgjyeJ4mDAsoJ5ctHkebrDHnv29rWPHmjMn7FSQ7ay6mkOKn+ei29lT1RTlnOjMy9clUJbxqlgVsVKSEJNGUTLkF81R0GulZ+z6RQDcapYFiqhlu3uEDmCHkj5S20mcBGXeSgsMKyPAZPD6Azpz7QMX2yyjPJgMud6QWr0YGi6sjb9u3UNc7wcB6Xtx0TGd5UGczNsxiv4VldpXnNBHQJzetwe7Cqr/rYi104v/KGsDkxoXY0s3U9x1H6suUO3hB0Yc87wOtFvEuTVPy9iFbWOp8uFjSCMAYGVhNSLn1OFDOxWxgIuowlhywzhenHCiLZsHnXWpVnsbrzbDx+8G+D4QjZeG7RtY22Yd9tPND3eabS0nwnlTcD6UeRGrMhrwKV9VZOi3/KHlrMvbesikdW8L/DDfqFC3D02TPbXP1+ABbAYhdpBQAA"/>
          <p:cNvGrpSpPr>
            <a:grpSpLocks noChangeAspect="1"/>
          </p:cNvGrpSpPr>
          <p:nvPr/>
        </p:nvGrpSpPr>
        <p:grpSpPr>
          <a:xfrm>
            <a:off x="6235126" y="1148520"/>
            <a:ext cx="4212785" cy="3989460"/>
            <a:chOff x="920129" y="1943098"/>
            <a:chExt cx="3138148" cy="2971793"/>
          </a:xfrm>
        </p:grpSpPr>
        <p:sp>
          <p:nvSpPr>
            <p:cNvPr id="127" name="BackShape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ValueShape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3240000"/>
                <a:gd name="adj3" fmla="val 15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9" name="LineShape"/>
            <p:cNvGrpSpPr/>
            <p:nvPr/>
          </p:nvGrpSpPr>
          <p:grpSpPr>
            <a:xfrm>
              <a:off x="1149369" y="1943098"/>
              <a:ext cx="2848619" cy="2971793"/>
              <a:chOff x="4687315" y="1592322"/>
              <a:chExt cx="2817370" cy="2939200"/>
            </a:xfrm>
          </p:grpSpPr>
          <p:sp>
            <p:nvSpPr>
              <p:cNvPr id="131" name="LineShape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LineShape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LineShape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LineShape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LineShape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LineShape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LineShape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LineShape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LineShape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0" name="ValueText"/>
            <p:cNvSpPr/>
            <p:nvPr/>
          </p:nvSpPr>
          <p:spPr>
            <a:xfrm>
              <a:off x="920129" y="3064769"/>
              <a:ext cx="997598" cy="505988"/>
            </a:xfrm>
            <a:prstGeom prst="rect">
              <a:avLst/>
            </a:prstGeom>
            <a:solidFill>
              <a:srgbClr val="618C56"/>
            </a:solidFill>
          </p:spPr>
          <p:txBody>
            <a:bodyPr wrap="square" lIns="0" tIns="72000" rIns="0" bIns="72000" anchor="ctr">
              <a:noAutofit/>
            </a:bodyPr>
            <a:lstStyle/>
            <a:p>
              <a:pPr lvl="0" algn="ctr"/>
              <a:r>
                <a:rPr lang="en-US" altLang="zh-CN" sz="4400">
                  <a:solidFill>
                    <a:prstClr val="white"/>
                  </a:solidFill>
                  <a:latin typeface="Impact" panose="020B0806030902050204" pitchFamily="34" charset="0"/>
                </a:rPr>
                <a:t>40%</a:t>
              </a:r>
              <a:endParaRPr lang="en-US" altLang="zh-CN" sz="4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8" name="071f1882-d8b9-4d6e-b26d-ef6a7f4df741" descr="aQUAAB+LCAAAAAAABAC9kl9PgzAUxb9L1Tc0bPFP5A3UmT3oTEb0weyh0rvRSctSiplZ+O620DI2cLIXsxd2e07v79zeDTqV3ytAHpoyLOQ9xQuB2VgCQw4aE+TxPEkcFFBOKF88ijRfZch739S25skblfErTnLQXk4lxUn112vpreyJcspyZmTuhatKeN0oDdyqSAlJoCkbcwniq+4w0LXyeyqFajBKBcNSNdy4xRkyR8i7Ut5Cmwms1UUOCissy2Pw9AA6c+oDHdMnyzyTDLjcml6wGh0oqo68bd9WXeMM9+dxftsxkeFNlcHcPI3xCp7VVZrXTECX0KwOtwOr+qqPndiF8ytvCOsjE2pHM1vXcxykL1tu4Q1BF/asA7xexLs0ScXfi2hlrfPJfE4jCGNgYDUh5dLnRDETu4WBoItYcsgyU5h8LCGSDZt3rVV5Fqs7T0ajB/82GF4iG88turbRNuy7jXv6Ps9UWprvpPJmIP0oUmM25FWgst7KafGP2UOLufOWVfHACv53uEG/cAGOPntmm6nfD4lbDTNpBQAA"/>
          <p:cNvGrpSpPr>
            <a:grpSpLocks noChangeAspect="1"/>
          </p:cNvGrpSpPr>
          <p:nvPr/>
        </p:nvGrpSpPr>
        <p:grpSpPr>
          <a:xfrm>
            <a:off x="1464403" y="1148520"/>
            <a:ext cx="4212785" cy="3989460"/>
            <a:chOff x="920129" y="1943098"/>
            <a:chExt cx="3138148" cy="2971793"/>
          </a:xfrm>
        </p:grpSpPr>
        <p:sp>
          <p:nvSpPr>
            <p:cNvPr id="110" name="BackShape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ValueShape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5400000"/>
                <a:gd name="adj3" fmla="val 15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2" name="LineShape"/>
            <p:cNvGrpSpPr/>
            <p:nvPr/>
          </p:nvGrpSpPr>
          <p:grpSpPr>
            <a:xfrm>
              <a:off x="1149369" y="1943098"/>
              <a:ext cx="2848619" cy="2971793"/>
              <a:chOff x="4687315" y="1592322"/>
              <a:chExt cx="2817370" cy="2939200"/>
            </a:xfrm>
          </p:grpSpPr>
          <p:sp>
            <p:nvSpPr>
              <p:cNvPr id="117" name="LineShape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LineShape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LineShape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LineShape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LineShape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LineShape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LineShape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LineShape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LineShape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3" name="ValueText"/>
            <p:cNvSpPr/>
            <p:nvPr/>
          </p:nvSpPr>
          <p:spPr>
            <a:xfrm>
              <a:off x="920129" y="3064769"/>
              <a:ext cx="997598" cy="505988"/>
            </a:xfrm>
            <a:prstGeom prst="rect">
              <a:avLst/>
            </a:prstGeom>
            <a:solidFill>
              <a:srgbClr val="618C56"/>
            </a:solidFill>
          </p:spPr>
          <p:txBody>
            <a:bodyPr wrap="square" lIns="0" tIns="72000" rIns="0" bIns="72000" anchor="ctr">
              <a:noAutofit/>
            </a:bodyPr>
            <a:lstStyle/>
            <a:p>
              <a:pPr lvl="0" algn="ctr"/>
              <a:r>
                <a:rPr lang="en-US" altLang="zh-CN" sz="4400" dirty="0">
                  <a:solidFill>
                    <a:prstClr val="white"/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04749" y="5427953"/>
            <a:ext cx="447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美国宇航局研究人员发现，每天平均午睡</a:t>
            </a:r>
            <a:r>
              <a:rPr lang="en-US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26</a:t>
            </a:r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分钟，人的精力和警觉性就能提高</a:t>
            </a:r>
            <a:r>
              <a:rPr lang="en-US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50%</a:t>
            </a:r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以上</a:t>
            </a:r>
            <a:r>
              <a:rPr lang="zh-CN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45281" y="5427953"/>
            <a:ext cx="4479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德国睡眠专家们研究发现，</a:t>
            </a:r>
            <a:r>
              <a:rPr lang="en-US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40%</a:t>
            </a:r>
            <a:r>
              <a:rPr lang="zh-CN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午睡的人</a:t>
            </a:r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可</a:t>
            </a:r>
            <a:r>
              <a:rPr lang="zh-CN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通过午睡</a:t>
            </a:r>
            <a:r>
              <a:rPr lang="zh-CN" altLang="zh-CN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有效刺激体内淋巴细胞，增强免疫细胞活跃性。</a:t>
            </a:r>
            <a:endParaRPr lang="zh-CN" altLang="en-US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2446117" y="1303336"/>
            <a:ext cx="2373313" cy="3354389"/>
            <a:chOff x="2350192" y="1277937"/>
            <a:chExt cx="2373313" cy="3354389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059805" y="3981450"/>
              <a:ext cx="271463" cy="635000"/>
            </a:xfrm>
            <a:custGeom>
              <a:avLst/>
              <a:gdLst>
                <a:gd name="T0" fmla="*/ 124 w 135"/>
                <a:gd name="T1" fmla="*/ 57 h 315"/>
                <a:gd name="T2" fmla="*/ 111 w 135"/>
                <a:gd name="T3" fmla="*/ 284 h 315"/>
                <a:gd name="T4" fmla="*/ 61 w 135"/>
                <a:gd name="T5" fmla="*/ 310 h 315"/>
                <a:gd name="T6" fmla="*/ 23 w 135"/>
                <a:gd name="T7" fmla="*/ 289 h 315"/>
                <a:gd name="T8" fmla="*/ 60 w 135"/>
                <a:gd name="T9" fmla="*/ 276 h 315"/>
                <a:gd name="T10" fmla="*/ 71 w 135"/>
                <a:gd name="T11" fmla="*/ 52 h 315"/>
                <a:gd name="T12" fmla="*/ 124 w 135"/>
                <a:gd name="T13" fmla="*/ 5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15">
                  <a:moveTo>
                    <a:pt x="124" y="57"/>
                  </a:moveTo>
                  <a:cubicBezTo>
                    <a:pt x="124" y="57"/>
                    <a:pt x="70" y="161"/>
                    <a:pt x="111" y="284"/>
                  </a:cubicBezTo>
                  <a:cubicBezTo>
                    <a:pt x="111" y="284"/>
                    <a:pt x="135" y="315"/>
                    <a:pt x="61" y="310"/>
                  </a:cubicBezTo>
                  <a:cubicBezTo>
                    <a:pt x="61" y="310"/>
                    <a:pt x="0" y="307"/>
                    <a:pt x="23" y="289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0" y="276"/>
                    <a:pt x="36" y="138"/>
                    <a:pt x="71" y="52"/>
                  </a:cubicBezTo>
                  <a:cubicBezTo>
                    <a:pt x="71" y="52"/>
                    <a:pt x="99" y="0"/>
                    <a:pt x="124" y="57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847205" y="3957638"/>
              <a:ext cx="263525" cy="633413"/>
            </a:xfrm>
            <a:custGeom>
              <a:avLst/>
              <a:gdLst>
                <a:gd name="T0" fmla="*/ 11 w 131"/>
                <a:gd name="T1" fmla="*/ 57 h 315"/>
                <a:gd name="T2" fmla="*/ 23 w 131"/>
                <a:gd name="T3" fmla="*/ 284 h 315"/>
                <a:gd name="T4" fmla="*/ 72 w 131"/>
                <a:gd name="T5" fmla="*/ 310 h 315"/>
                <a:gd name="T6" fmla="*/ 109 w 131"/>
                <a:gd name="T7" fmla="*/ 289 h 315"/>
                <a:gd name="T8" fmla="*/ 73 w 131"/>
                <a:gd name="T9" fmla="*/ 276 h 315"/>
                <a:gd name="T10" fmla="*/ 62 w 131"/>
                <a:gd name="T11" fmla="*/ 52 h 315"/>
                <a:gd name="T12" fmla="*/ 11 w 131"/>
                <a:gd name="T13" fmla="*/ 5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15">
                  <a:moveTo>
                    <a:pt x="11" y="57"/>
                  </a:moveTo>
                  <a:cubicBezTo>
                    <a:pt x="11" y="57"/>
                    <a:pt x="63" y="161"/>
                    <a:pt x="23" y="284"/>
                  </a:cubicBezTo>
                  <a:cubicBezTo>
                    <a:pt x="23" y="284"/>
                    <a:pt x="0" y="315"/>
                    <a:pt x="72" y="310"/>
                  </a:cubicBezTo>
                  <a:cubicBezTo>
                    <a:pt x="72" y="310"/>
                    <a:pt x="131" y="307"/>
                    <a:pt x="109" y="289"/>
                  </a:cubicBezTo>
                  <a:cubicBezTo>
                    <a:pt x="73" y="276"/>
                    <a:pt x="73" y="276"/>
                    <a:pt x="73" y="276"/>
                  </a:cubicBezTo>
                  <a:cubicBezTo>
                    <a:pt x="73" y="276"/>
                    <a:pt x="96" y="138"/>
                    <a:pt x="62" y="52"/>
                  </a:cubicBezTo>
                  <a:cubicBezTo>
                    <a:pt x="62" y="52"/>
                    <a:pt x="35" y="0"/>
                    <a:pt x="11" y="57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880542" y="4494213"/>
              <a:ext cx="220663" cy="112713"/>
            </a:xfrm>
            <a:custGeom>
              <a:avLst/>
              <a:gdLst>
                <a:gd name="T0" fmla="*/ 57 w 110"/>
                <a:gd name="T1" fmla="*/ 9 h 56"/>
                <a:gd name="T2" fmla="*/ 33 w 110"/>
                <a:gd name="T3" fmla="*/ 7 h 56"/>
                <a:gd name="T4" fmla="*/ 12 w 110"/>
                <a:gd name="T5" fmla="*/ 0 h 56"/>
                <a:gd name="T6" fmla="*/ 3 w 110"/>
                <a:gd name="T7" fmla="*/ 32 h 56"/>
                <a:gd name="T8" fmla="*/ 83 w 110"/>
                <a:gd name="T9" fmla="*/ 40 h 56"/>
                <a:gd name="T10" fmla="*/ 95 w 110"/>
                <a:gd name="T11" fmla="*/ 21 h 56"/>
                <a:gd name="T12" fmla="*/ 57 w 110"/>
                <a:gd name="T13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6">
                  <a:moveTo>
                    <a:pt x="57" y="9"/>
                  </a:moveTo>
                  <a:cubicBezTo>
                    <a:pt x="57" y="9"/>
                    <a:pt x="68" y="32"/>
                    <a:pt x="33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20"/>
                    <a:pt x="3" y="32"/>
                  </a:cubicBezTo>
                  <a:cubicBezTo>
                    <a:pt x="3" y="32"/>
                    <a:pt x="9" y="56"/>
                    <a:pt x="83" y="40"/>
                  </a:cubicBezTo>
                  <a:cubicBezTo>
                    <a:pt x="83" y="40"/>
                    <a:pt x="110" y="32"/>
                    <a:pt x="95" y="21"/>
                  </a:cubicBezTo>
                  <a:lnTo>
                    <a:pt x="57" y="9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777230" y="3592513"/>
              <a:ext cx="1539875" cy="668338"/>
            </a:xfrm>
            <a:custGeom>
              <a:avLst/>
              <a:gdLst>
                <a:gd name="T0" fmla="*/ 47 w 765"/>
                <a:gd name="T1" fmla="*/ 10 h 332"/>
                <a:gd name="T2" fmla="*/ 685 w 765"/>
                <a:gd name="T3" fmla="*/ 0 h 332"/>
                <a:gd name="T4" fmla="*/ 765 w 765"/>
                <a:gd name="T5" fmla="*/ 200 h 332"/>
                <a:gd name="T6" fmla="*/ 0 w 765"/>
                <a:gd name="T7" fmla="*/ 200 h 332"/>
                <a:gd name="T8" fmla="*/ 47 w 765"/>
                <a:gd name="T9" fmla="*/ 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32">
                  <a:moveTo>
                    <a:pt x="47" y="10"/>
                  </a:moveTo>
                  <a:cubicBezTo>
                    <a:pt x="685" y="0"/>
                    <a:pt x="685" y="0"/>
                    <a:pt x="685" y="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765" y="200"/>
                    <a:pt x="343" y="332"/>
                    <a:pt x="0" y="200"/>
                  </a:cubicBezTo>
                  <a:lnTo>
                    <a:pt x="47" y="10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853430" y="2628900"/>
              <a:ext cx="1331913" cy="984250"/>
            </a:xfrm>
            <a:custGeom>
              <a:avLst/>
              <a:gdLst>
                <a:gd name="T0" fmla="*/ 523 w 662"/>
                <a:gd name="T1" fmla="*/ 0 h 489"/>
                <a:gd name="T2" fmla="*/ 148 w 662"/>
                <a:gd name="T3" fmla="*/ 6 h 489"/>
                <a:gd name="T4" fmla="*/ 43 w 662"/>
                <a:gd name="T5" fmla="*/ 180 h 489"/>
                <a:gd name="T6" fmla="*/ 9 w 662"/>
                <a:gd name="T7" fmla="*/ 489 h 489"/>
                <a:gd name="T8" fmla="*/ 647 w 662"/>
                <a:gd name="T9" fmla="*/ 479 h 489"/>
                <a:gd name="T10" fmla="*/ 622 w 662"/>
                <a:gd name="T11" fmla="*/ 168 h 489"/>
                <a:gd name="T12" fmla="*/ 523 w 662"/>
                <a:gd name="T1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489">
                  <a:moveTo>
                    <a:pt x="523" y="0"/>
                  </a:moveTo>
                  <a:cubicBezTo>
                    <a:pt x="148" y="6"/>
                    <a:pt x="148" y="6"/>
                    <a:pt x="148" y="6"/>
                  </a:cubicBezTo>
                  <a:cubicBezTo>
                    <a:pt x="95" y="48"/>
                    <a:pt x="43" y="180"/>
                    <a:pt x="43" y="180"/>
                  </a:cubicBezTo>
                  <a:cubicBezTo>
                    <a:pt x="19" y="262"/>
                    <a:pt x="0" y="368"/>
                    <a:pt x="9" y="489"/>
                  </a:cubicBezTo>
                  <a:cubicBezTo>
                    <a:pt x="647" y="479"/>
                    <a:pt x="647" y="479"/>
                    <a:pt x="647" y="479"/>
                  </a:cubicBezTo>
                  <a:cubicBezTo>
                    <a:pt x="647" y="479"/>
                    <a:pt x="662" y="325"/>
                    <a:pt x="622" y="168"/>
                  </a:cubicBezTo>
                  <a:cubicBezTo>
                    <a:pt x="622" y="168"/>
                    <a:pt x="607" y="94"/>
                    <a:pt x="523" y="0"/>
                  </a:cubicBez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905942" y="2627313"/>
              <a:ext cx="60325" cy="1588"/>
            </a:xfrm>
            <a:custGeom>
              <a:avLst/>
              <a:gdLst>
                <a:gd name="T0" fmla="*/ 38 w 38"/>
                <a:gd name="T1" fmla="*/ 1 h 1"/>
                <a:gd name="T2" fmla="*/ 37 w 38"/>
                <a:gd name="T3" fmla="*/ 0 h 1"/>
                <a:gd name="T4" fmla="*/ 0 w 38"/>
                <a:gd name="T5" fmla="*/ 1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38" y="1"/>
                  </a:moveTo>
                  <a:lnTo>
                    <a:pt x="37" y="0"/>
                  </a:lnTo>
                  <a:lnTo>
                    <a:pt x="0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69330" y="4519613"/>
              <a:ext cx="228600" cy="112713"/>
            </a:xfrm>
            <a:custGeom>
              <a:avLst/>
              <a:gdLst>
                <a:gd name="T0" fmla="*/ 55 w 114"/>
                <a:gd name="T1" fmla="*/ 9 h 56"/>
                <a:gd name="T2" fmla="*/ 80 w 114"/>
                <a:gd name="T3" fmla="*/ 7 h 56"/>
                <a:gd name="T4" fmla="*/ 101 w 114"/>
                <a:gd name="T5" fmla="*/ 0 h 56"/>
                <a:gd name="T6" fmla="*/ 111 w 114"/>
                <a:gd name="T7" fmla="*/ 32 h 56"/>
                <a:gd name="T8" fmla="*/ 28 w 114"/>
                <a:gd name="T9" fmla="*/ 40 h 56"/>
                <a:gd name="T10" fmla="*/ 16 w 114"/>
                <a:gd name="T11" fmla="*/ 22 h 56"/>
                <a:gd name="T12" fmla="*/ 55 w 114"/>
                <a:gd name="T13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56">
                  <a:moveTo>
                    <a:pt x="55" y="9"/>
                  </a:moveTo>
                  <a:cubicBezTo>
                    <a:pt x="55" y="9"/>
                    <a:pt x="44" y="32"/>
                    <a:pt x="80" y="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20"/>
                    <a:pt x="111" y="32"/>
                  </a:cubicBezTo>
                  <a:cubicBezTo>
                    <a:pt x="111" y="32"/>
                    <a:pt x="105" y="56"/>
                    <a:pt x="28" y="40"/>
                  </a:cubicBezTo>
                  <a:cubicBezTo>
                    <a:pt x="28" y="40"/>
                    <a:pt x="0" y="32"/>
                    <a:pt x="16" y="22"/>
                  </a:cubicBezTo>
                  <a:lnTo>
                    <a:pt x="55" y="9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20092" y="2643188"/>
              <a:ext cx="568325" cy="892175"/>
            </a:xfrm>
            <a:custGeom>
              <a:avLst/>
              <a:gdLst>
                <a:gd name="T0" fmla="*/ 283 w 283"/>
                <a:gd name="T1" fmla="*/ 32 h 443"/>
                <a:gd name="T2" fmla="*/ 243 w 283"/>
                <a:gd name="T3" fmla="*/ 443 h 443"/>
                <a:gd name="T4" fmla="*/ 24 w 283"/>
                <a:gd name="T5" fmla="*/ 443 h 443"/>
                <a:gd name="T6" fmla="*/ 159 w 283"/>
                <a:gd name="T7" fmla="*/ 0 h 443"/>
                <a:gd name="T8" fmla="*/ 283 w 283"/>
                <a:gd name="T9" fmla="*/ 3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3">
                  <a:moveTo>
                    <a:pt x="283" y="32"/>
                  </a:moveTo>
                  <a:cubicBezTo>
                    <a:pt x="283" y="32"/>
                    <a:pt x="214" y="308"/>
                    <a:pt x="243" y="443"/>
                  </a:cubicBezTo>
                  <a:cubicBezTo>
                    <a:pt x="24" y="443"/>
                    <a:pt x="24" y="443"/>
                    <a:pt x="24" y="443"/>
                  </a:cubicBezTo>
                  <a:cubicBezTo>
                    <a:pt x="24" y="443"/>
                    <a:pt x="0" y="164"/>
                    <a:pt x="159" y="0"/>
                  </a:cubicBezTo>
                  <a:lnTo>
                    <a:pt x="283" y="32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199505" y="2709863"/>
              <a:ext cx="179388" cy="676275"/>
            </a:xfrm>
            <a:custGeom>
              <a:avLst/>
              <a:gdLst>
                <a:gd name="T0" fmla="*/ 89 w 89"/>
                <a:gd name="T1" fmla="*/ 13 h 336"/>
                <a:gd name="T2" fmla="*/ 44 w 89"/>
                <a:gd name="T3" fmla="*/ 336 h 336"/>
                <a:gd name="T4" fmla="*/ 0 w 89"/>
                <a:gd name="T5" fmla="*/ 216 h 336"/>
                <a:gd name="T6" fmla="*/ 29 w 89"/>
                <a:gd name="T7" fmla="*/ 174 h 336"/>
                <a:gd name="T8" fmla="*/ 0 w 89"/>
                <a:gd name="T9" fmla="*/ 137 h 336"/>
                <a:gd name="T10" fmla="*/ 44 w 89"/>
                <a:gd name="T11" fmla="*/ 0 h 336"/>
                <a:gd name="T12" fmla="*/ 89 w 89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36">
                  <a:moveTo>
                    <a:pt x="89" y="13"/>
                  </a:moveTo>
                  <a:cubicBezTo>
                    <a:pt x="89" y="13"/>
                    <a:pt x="47" y="199"/>
                    <a:pt x="44" y="33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89" y="13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02680" y="2681288"/>
              <a:ext cx="185738" cy="655638"/>
            </a:xfrm>
            <a:custGeom>
              <a:avLst/>
              <a:gdLst>
                <a:gd name="T0" fmla="*/ 93 w 93"/>
                <a:gd name="T1" fmla="*/ 12 h 326"/>
                <a:gd name="T2" fmla="*/ 46 w 93"/>
                <a:gd name="T3" fmla="*/ 326 h 326"/>
                <a:gd name="T4" fmla="*/ 0 w 93"/>
                <a:gd name="T5" fmla="*/ 209 h 326"/>
                <a:gd name="T6" fmla="*/ 30 w 93"/>
                <a:gd name="T7" fmla="*/ 169 h 326"/>
                <a:gd name="T8" fmla="*/ 0 w 93"/>
                <a:gd name="T9" fmla="*/ 133 h 326"/>
                <a:gd name="T10" fmla="*/ 46 w 93"/>
                <a:gd name="T11" fmla="*/ 0 h 326"/>
                <a:gd name="T12" fmla="*/ 93 w 93"/>
                <a:gd name="T13" fmla="*/ 1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26">
                  <a:moveTo>
                    <a:pt x="93" y="12"/>
                  </a:moveTo>
                  <a:cubicBezTo>
                    <a:pt x="93" y="12"/>
                    <a:pt x="50" y="193"/>
                    <a:pt x="46" y="326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93" y="12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674167" y="2622550"/>
              <a:ext cx="558800" cy="900113"/>
            </a:xfrm>
            <a:custGeom>
              <a:avLst/>
              <a:gdLst>
                <a:gd name="T0" fmla="*/ 0 w 277"/>
                <a:gd name="T1" fmla="*/ 27 h 447"/>
                <a:gd name="T2" fmla="*/ 24 w 277"/>
                <a:gd name="T3" fmla="*/ 439 h 447"/>
                <a:gd name="T4" fmla="*/ 243 w 277"/>
                <a:gd name="T5" fmla="*/ 447 h 447"/>
                <a:gd name="T6" fmla="*/ 124 w 277"/>
                <a:gd name="T7" fmla="*/ 0 h 447"/>
                <a:gd name="T8" fmla="*/ 0 w 277"/>
                <a:gd name="T9" fmla="*/ 2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447">
                  <a:moveTo>
                    <a:pt x="0" y="27"/>
                  </a:moveTo>
                  <a:cubicBezTo>
                    <a:pt x="0" y="27"/>
                    <a:pt x="58" y="305"/>
                    <a:pt x="24" y="439"/>
                  </a:cubicBezTo>
                  <a:cubicBezTo>
                    <a:pt x="243" y="447"/>
                    <a:pt x="243" y="447"/>
                    <a:pt x="243" y="447"/>
                  </a:cubicBezTo>
                  <a:cubicBezTo>
                    <a:pt x="243" y="447"/>
                    <a:pt x="277" y="169"/>
                    <a:pt x="124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683692" y="2682875"/>
              <a:ext cx="168275" cy="674688"/>
            </a:xfrm>
            <a:custGeom>
              <a:avLst/>
              <a:gdLst>
                <a:gd name="T0" fmla="*/ 0 w 84"/>
                <a:gd name="T1" fmla="*/ 11 h 335"/>
                <a:gd name="T2" fmla="*/ 33 w 84"/>
                <a:gd name="T3" fmla="*/ 335 h 335"/>
                <a:gd name="T4" fmla="*/ 81 w 84"/>
                <a:gd name="T5" fmla="*/ 217 h 335"/>
                <a:gd name="T6" fmla="*/ 54 w 84"/>
                <a:gd name="T7" fmla="*/ 174 h 335"/>
                <a:gd name="T8" fmla="*/ 84 w 84"/>
                <a:gd name="T9" fmla="*/ 139 h 335"/>
                <a:gd name="T10" fmla="*/ 45 w 84"/>
                <a:gd name="T11" fmla="*/ 0 h 335"/>
                <a:gd name="T12" fmla="*/ 0 w 84"/>
                <a:gd name="T13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35">
                  <a:moveTo>
                    <a:pt x="0" y="11"/>
                  </a:moveTo>
                  <a:cubicBezTo>
                    <a:pt x="0" y="11"/>
                    <a:pt x="34" y="199"/>
                    <a:pt x="33" y="335"/>
                  </a:cubicBezTo>
                  <a:cubicBezTo>
                    <a:pt x="81" y="217"/>
                    <a:pt x="81" y="217"/>
                    <a:pt x="81" y="217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74167" y="2655888"/>
              <a:ext cx="177800" cy="654050"/>
            </a:xfrm>
            <a:custGeom>
              <a:avLst/>
              <a:gdLst>
                <a:gd name="T0" fmla="*/ 0 w 88"/>
                <a:gd name="T1" fmla="*/ 10 h 325"/>
                <a:gd name="T2" fmla="*/ 34 w 88"/>
                <a:gd name="T3" fmla="*/ 325 h 325"/>
                <a:gd name="T4" fmla="*/ 85 w 88"/>
                <a:gd name="T5" fmla="*/ 211 h 325"/>
                <a:gd name="T6" fmla="*/ 56 w 88"/>
                <a:gd name="T7" fmla="*/ 169 h 325"/>
                <a:gd name="T8" fmla="*/ 88 w 88"/>
                <a:gd name="T9" fmla="*/ 134 h 325"/>
                <a:gd name="T10" fmla="*/ 46 w 88"/>
                <a:gd name="T11" fmla="*/ 0 h 325"/>
                <a:gd name="T12" fmla="*/ 0 w 88"/>
                <a:gd name="T13" fmla="*/ 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25">
                  <a:moveTo>
                    <a:pt x="0" y="10"/>
                  </a:moveTo>
                  <a:cubicBezTo>
                    <a:pt x="0" y="10"/>
                    <a:pt x="36" y="193"/>
                    <a:pt x="34" y="325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424930" y="2882900"/>
              <a:ext cx="187325" cy="627063"/>
            </a:xfrm>
            <a:custGeom>
              <a:avLst/>
              <a:gdLst>
                <a:gd name="T0" fmla="*/ 46 w 118"/>
                <a:gd name="T1" fmla="*/ 0 h 395"/>
                <a:gd name="T2" fmla="*/ 17 w 118"/>
                <a:gd name="T3" fmla="*/ 40 h 395"/>
                <a:gd name="T4" fmla="*/ 31 w 118"/>
                <a:gd name="T5" fmla="*/ 77 h 395"/>
                <a:gd name="T6" fmla="*/ 0 w 118"/>
                <a:gd name="T7" fmla="*/ 318 h 395"/>
                <a:gd name="T8" fmla="*/ 46 w 118"/>
                <a:gd name="T9" fmla="*/ 395 h 395"/>
                <a:gd name="T10" fmla="*/ 118 w 118"/>
                <a:gd name="T11" fmla="*/ 326 h 395"/>
                <a:gd name="T12" fmla="*/ 64 w 118"/>
                <a:gd name="T13" fmla="*/ 77 h 395"/>
                <a:gd name="T14" fmla="*/ 92 w 118"/>
                <a:gd name="T15" fmla="*/ 39 h 395"/>
                <a:gd name="T16" fmla="*/ 71 w 118"/>
                <a:gd name="T17" fmla="*/ 0 h 395"/>
                <a:gd name="T18" fmla="*/ 46 w 118"/>
                <a:gd name="T1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95">
                  <a:moveTo>
                    <a:pt x="46" y="0"/>
                  </a:moveTo>
                  <a:lnTo>
                    <a:pt x="17" y="40"/>
                  </a:lnTo>
                  <a:lnTo>
                    <a:pt x="31" y="77"/>
                  </a:lnTo>
                  <a:lnTo>
                    <a:pt x="0" y="318"/>
                  </a:lnTo>
                  <a:lnTo>
                    <a:pt x="46" y="395"/>
                  </a:lnTo>
                  <a:lnTo>
                    <a:pt x="118" y="326"/>
                  </a:lnTo>
                  <a:lnTo>
                    <a:pt x="64" y="77"/>
                  </a:lnTo>
                  <a:lnTo>
                    <a:pt x="92" y="39"/>
                  </a:lnTo>
                  <a:lnTo>
                    <a:pt x="7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747067" y="1500188"/>
              <a:ext cx="1550988" cy="1360488"/>
            </a:xfrm>
            <a:prstGeom prst="ellipse">
              <a:avLst/>
            </a:pr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082030" y="1938338"/>
              <a:ext cx="244475" cy="85725"/>
            </a:xfrm>
            <a:custGeom>
              <a:avLst/>
              <a:gdLst>
                <a:gd name="T0" fmla="*/ 6 w 122"/>
                <a:gd name="T1" fmla="*/ 42 h 42"/>
                <a:gd name="T2" fmla="*/ 0 w 122"/>
                <a:gd name="T3" fmla="*/ 38 h 42"/>
                <a:gd name="T4" fmla="*/ 49 w 122"/>
                <a:gd name="T5" fmla="*/ 5 h 42"/>
                <a:gd name="T6" fmla="*/ 122 w 122"/>
                <a:gd name="T7" fmla="*/ 20 h 42"/>
                <a:gd name="T8" fmla="*/ 118 w 122"/>
                <a:gd name="T9" fmla="*/ 26 h 42"/>
                <a:gd name="T10" fmla="*/ 51 w 122"/>
                <a:gd name="T11" fmla="*/ 11 h 42"/>
                <a:gd name="T12" fmla="*/ 6 w 12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2">
                  <a:moveTo>
                    <a:pt x="6" y="4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7" y="12"/>
                    <a:pt x="49" y="5"/>
                  </a:cubicBezTo>
                  <a:cubicBezTo>
                    <a:pt x="72" y="0"/>
                    <a:pt x="96" y="5"/>
                    <a:pt x="122" y="20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94" y="12"/>
                    <a:pt x="71" y="7"/>
                    <a:pt x="51" y="11"/>
                  </a:cubicBezTo>
                  <a:cubicBezTo>
                    <a:pt x="22" y="18"/>
                    <a:pt x="6" y="42"/>
                    <a:pt x="6" y="42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59805" y="2049463"/>
              <a:ext cx="274638" cy="201613"/>
            </a:xfrm>
            <a:custGeom>
              <a:avLst/>
              <a:gdLst>
                <a:gd name="T0" fmla="*/ 79 w 137"/>
                <a:gd name="T1" fmla="*/ 0 h 100"/>
                <a:gd name="T2" fmla="*/ 35 w 137"/>
                <a:gd name="T3" fmla="*/ 18 h 100"/>
                <a:gd name="T4" fmla="*/ 35 w 137"/>
                <a:gd name="T5" fmla="*/ 18 h 100"/>
                <a:gd name="T6" fmla="*/ 14 w 137"/>
                <a:gd name="T7" fmla="*/ 0 h 100"/>
                <a:gd name="T8" fmla="*/ 28 w 137"/>
                <a:gd name="T9" fmla="*/ 26 h 100"/>
                <a:gd name="T10" fmla="*/ 28 w 137"/>
                <a:gd name="T11" fmla="*/ 26 h 100"/>
                <a:gd name="T12" fmla="*/ 26 w 137"/>
                <a:gd name="T13" fmla="*/ 30 h 100"/>
                <a:gd name="T14" fmla="*/ 4 w 137"/>
                <a:gd name="T15" fmla="*/ 19 h 100"/>
                <a:gd name="T16" fmla="*/ 23 w 137"/>
                <a:gd name="T17" fmla="*/ 38 h 100"/>
                <a:gd name="T18" fmla="*/ 22 w 137"/>
                <a:gd name="T19" fmla="*/ 45 h 100"/>
                <a:gd name="T20" fmla="*/ 0 w 137"/>
                <a:gd name="T21" fmla="*/ 40 h 100"/>
                <a:gd name="T22" fmla="*/ 21 w 137"/>
                <a:gd name="T23" fmla="*/ 53 h 100"/>
                <a:gd name="T24" fmla="*/ 79 w 137"/>
                <a:gd name="T25" fmla="*/ 100 h 100"/>
                <a:gd name="T26" fmla="*/ 137 w 137"/>
                <a:gd name="T27" fmla="*/ 50 h 100"/>
                <a:gd name="T28" fmla="*/ 79 w 137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00">
                  <a:moveTo>
                    <a:pt x="79" y="0"/>
                  </a:moveTo>
                  <a:cubicBezTo>
                    <a:pt x="61" y="0"/>
                    <a:pt x="45" y="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19" y="16"/>
                    <a:pt x="14" y="0"/>
                  </a:cubicBezTo>
                  <a:cubicBezTo>
                    <a:pt x="14" y="0"/>
                    <a:pt x="11" y="12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1" y="30"/>
                    <a:pt x="11" y="29"/>
                    <a:pt x="4" y="19"/>
                  </a:cubicBezTo>
                  <a:cubicBezTo>
                    <a:pt x="4" y="19"/>
                    <a:pt x="5" y="31"/>
                    <a:pt x="23" y="38"/>
                  </a:cubicBezTo>
                  <a:cubicBezTo>
                    <a:pt x="22" y="41"/>
                    <a:pt x="22" y="43"/>
                    <a:pt x="22" y="45"/>
                  </a:cubicBezTo>
                  <a:cubicBezTo>
                    <a:pt x="16" y="46"/>
                    <a:pt x="8" y="46"/>
                    <a:pt x="0" y="40"/>
                  </a:cubicBezTo>
                  <a:cubicBezTo>
                    <a:pt x="0" y="40"/>
                    <a:pt x="4" y="50"/>
                    <a:pt x="21" y="53"/>
                  </a:cubicBezTo>
                  <a:cubicBezTo>
                    <a:pt x="23" y="79"/>
                    <a:pt x="48" y="100"/>
                    <a:pt x="79" y="100"/>
                  </a:cubicBezTo>
                  <a:cubicBezTo>
                    <a:pt x="111" y="100"/>
                    <a:pt x="137" y="78"/>
                    <a:pt x="137" y="50"/>
                  </a:cubicBezTo>
                  <a:cubicBezTo>
                    <a:pt x="137" y="22"/>
                    <a:pt x="111" y="0"/>
                    <a:pt x="79" y="0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121717" y="2049463"/>
              <a:ext cx="233363" cy="201613"/>
            </a:xfrm>
            <a:prstGeom prst="ellipse">
              <a:avLst/>
            </a:pr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713855" y="1938338"/>
              <a:ext cx="238125" cy="85725"/>
            </a:xfrm>
            <a:custGeom>
              <a:avLst/>
              <a:gdLst>
                <a:gd name="T0" fmla="*/ 113 w 119"/>
                <a:gd name="T1" fmla="*/ 42 h 42"/>
                <a:gd name="T2" fmla="*/ 69 w 119"/>
                <a:gd name="T3" fmla="*/ 12 h 42"/>
                <a:gd name="T4" fmla="*/ 4 w 119"/>
                <a:gd name="T5" fmla="*/ 26 h 42"/>
                <a:gd name="T6" fmla="*/ 0 w 119"/>
                <a:gd name="T7" fmla="*/ 20 h 42"/>
                <a:gd name="T8" fmla="*/ 71 w 119"/>
                <a:gd name="T9" fmla="*/ 5 h 42"/>
                <a:gd name="T10" fmla="*/ 119 w 119"/>
                <a:gd name="T11" fmla="*/ 39 h 42"/>
                <a:gd name="T12" fmla="*/ 113 w 119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42">
                  <a:moveTo>
                    <a:pt x="113" y="42"/>
                  </a:moveTo>
                  <a:cubicBezTo>
                    <a:pt x="113" y="42"/>
                    <a:pt x="98" y="18"/>
                    <a:pt x="69" y="12"/>
                  </a:cubicBezTo>
                  <a:cubicBezTo>
                    <a:pt x="49" y="7"/>
                    <a:pt x="27" y="12"/>
                    <a:pt x="4" y="2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5" y="5"/>
                    <a:pt x="49" y="0"/>
                    <a:pt x="71" y="5"/>
                  </a:cubicBezTo>
                  <a:cubicBezTo>
                    <a:pt x="102" y="12"/>
                    <a:pt x="119" y="38"/>
                    <a:pt x="119" y="39"/>
                  </a:cubicBezTo>
                  <a:lnTo>
                    <a:pt x="113" y="42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707505" y="2049463"/>
              <a:ext cx="266700" cy="201613"/>
            </a:xfrm>
            <a:custGeom>
              <a:avLst/>
              <a:gdLst>
                <a:gd name="T0" fmla="*/ 56 w 133"/>
                <a:gd name="T1" fmla="*/ 0 h 100"/>
                <a:gd name="T2" fmla="*/ 99 w 133"/>
                <a:gd name="T3" fmla="*/ 18 h 100"/>
                <a:gd name="T4" fmla="*/ 99 w 133"/>
                <a:gd name="T5" fmla="*/ 18 h 100"/>
                <a:gd name="T6" fmla="*/ 119 w 133"/>
                <a:gd name="T7" fmla="*/ 0 h 100"/>
                <a:gd name="T8" fmla="*/ 105 w 133"/>
                <a:gd name="T9" fmla="*/ 26 h 100"/>
                <a:gd name="T10" fmla="*/ 105 w 133"/>
                <a:gd name="T11" fmla="*/ 26 h 100"/>
                <a:gd name="T12" fmla="*/ 107 w 133"/>
                <a:gd name="T13" fmla="*/ 30 h 100"/>
                <a:gd name="T14" fmla="*/ 129 w 133"/>
                <a:gd name="T15" fmla="*/ 20 h 100"/>
                <a:gd name="T16" fmla="*/ 111 w 133"/>
                <a:gd name="T17" fmla="*/ 39 h 100"/>
                <a:gd name="T18" fmla="*/ 112 w 133"/>
                <a:gd name="T19" fmla="*/ 46 h 100"/>
                <a:gd name="T20" fmla="*/ 133 w 133"/>
                <a:gd name="T21" fmla="*/ 40 h 100"/>
                <a:gd name="T22" fmla="*/ 112 w 133"/>
                <a:gd name="T23" fmla="*/ 54 h 100"/>
                <a:gd name="T24" fmla="*/ 56 w 133"/>
                <a:gd name="T25" fmla="*/ 100 h 100"/>
                <a:gd name="T26" fmla="*/ 0 w 133"/>
                <a:gd name="T27" fmla="*/ 50 h 100"/>
                <a:gd name="T28" fmla="*/ 56 w 133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00">
                  <a:moveTo>
                    <a:pt x="56" y="0"/>
                  </a:moveTo>
                  <a:cubicBezTo>
                    <a:pt x="73" y="0"/>
                    <a:pt x="89" y="7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115" y="16"/>
                    <a:pt x="119" y="0"/>
                  </a:cubicBezTo>
                  <a:cubicBezTo>
                    <a:pt x="119" y="0"/>
                    <a:pt x="123" y="13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6" y="28"/>
                    <a:pt x="107" y="29"/>
                    <a:pt x="107" y="30"/>
                  </a:cubicBezTo>
                  <a:cubicBezTo>
                    <a:pt x="113" y="30"/>
                    <a:pt x="122" y="29"/>
                    <a:pt x="129" y="20"/>
                  </a:cubicBezTo>
                  <a:cubicBezTo>
                    <a:pt x="129" y="20"/>
                    <a:pt x="128" y="31"/>
                    <a:pt x="111" y="39"/>
                  </a:cubicBezTo>
                  <a:cubicBezTo>
                    <a:pt x="111" y="41"/>
                    <a:pt x="112" y="43"/>
                    <a:pt x="112" y="46"/>
                  </a:cubicBezTo>
                  <a:cubicBezTo>
                    <a:pt x="117" y="47"/>
                    <a:pt x="125" y="46"/>
                    <a:pt x="133" y="40"/>
                  </a:cubicBezTo>
                  <a:cubicBezTo>
                    <a:pt x="133" y="40"/>
                    <a:pt x="129" y="50"/>
                    <a:pt x="112" y="54"/>
                  </a:cubicBezTo>
                  <a:cubicBezTo>
                    <a:pt x="110" y="80"/>
                    <a:pt x="86" y="100"/>
                    <a:pt x="56" y="100"/>
                  </a:cubicBezTo>
                  <a:cubicBezTo>
                    <a:pt x="25" y="100"/>
                    <a:pt x="0" y="78"/>
                    <a:pt x="0" y="50"/>
                  </a:cubicBezTo>
                  <a:cubicBezTo>
                    <a:pt x="0" y="23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3686867" y="2049463"/>
              <a:ext cx="225425" cy="201613"/>
            </a:xfrm>
            <a:prstGeom prst="ellipse">
              <a:avLst/>
            </a:pr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3218555" y="2063750"/>
              <a:ext cx="71438" cy="77788"/>
            </a:xfrm>
            <a:prstGeom prst="ellipse">
              <a:avLst/>
            </a:pr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3759892" y="2063750"/>
              <a:ext cx="71438" cy="77788"/>
            </a:xfrm>
            <a:prstGeom prst="ellipse">
              <a:avLst/>
            </a:pr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2613717" y="1277937"/>
              <a:ext cx="1803400" cy="1287463"/>
            </a:xfrm>
            <a:custGeom>
              <a:avLst/>
              <a:gdLst>
                <a:gd name="T0" fmla="*/ 813 w 896"/>
                <a:gd name="T1" fmla="*/ 227 h 639"/>
                <a:gd name="T2" fmla="*/ 451 w 896"/>
                <a:gd name="T3" fmla="*/ 14 h 639"/>
                <a:gd name="T4" fmla="*/ 439 w 896"/>
                <a:gd name="T5" fmla="*/ 14 h 639"/>
                <a:gd name="T6" fmla="*/ 438 w 896"/>
                <a:gd name="T7" fmla="*/ 14 h 639"/>
                <a:gd name="T8" fmla="*/ 438 w 896"/>
                <a:gd name="T9" fmla="*/ 14 h 639"/>
                <a:gd name="T10" fmla="*/ 427 w 896"/>
                <a:gd name="T11" fmla="*/ 14 h 639"/>
                <a:gd name="T12" fmla="*/ 80 w 896"/>
                <a:gd name="T13" fmla="*/ 227 h 639"/>
                <a:gd name="T14" fmla="*/ 66 w 896"/>
                <a:gd name="T15" fmla="*/ 639 h 639"/>
                <a:gd name="T16" fmla="*/ 196 w 896"/>
                <a:gd name="T17" fmla="*/ 639 h 639"/>
                <a:gd name="T18" fmla="*/ 226 w 896"/>
                <a:gd name="T19" fmla="*/ 264 h 639"/>
                <a:gd name="T20" fmla="*/ 438 w 896"/>
                <a:gd name="T21" fmla="*/ 264 h 639"/>
                <a:gd name="T22" fmla="*/ 661 w 896"/>
                <a:gd name="T23" fmla="*/ 264 h 639"/>
                <a:gd name="T24" fmla="*/ 691 w 896"/>
                <a:gd name="T25" fmla="*/ 639 h 639"/>
                <a:gd name="T26" fmla="*/ 827 w 896"/>
                <a:gd name="T27" fmla="*/ 639 h 639"/>
                <a:gd name="T28" fmla="*/ 813 w 896"/>
                <a:gd name="T29" fmla="*/ 22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6" h="639">
                  <a:moveTo>
                    <a:pt x="813" y="227"/>
                  </a:moveTo>
                  <a:cubicBezTo>
                    <a:pt x="813" y="227"/>
                    <a:pt x="698" y="0"/>
                    <a:pt x="451" y="14"/>
                  </a:cubicBezTo>
                  <a:cubicBezTo>
                    <a:pt x="451" y="14"/>
                    <a:pt x="446" y="14"/>
                    <a:pt x="439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189" y="0"/>
                    <a:pt x="80" y="227"/>
                    <a:pt x="80" y="227"/>
                  </a:cubicBezTo>
                  <a:cubicBezTo>
                    <a:pt x="0" y="391"/>
                    <a:pt x="66" y="639"/>
                    <a:pt x="66" y="639"/>
                  </a:cubicBezTo>
                  <a:cubicBezTo>
                    <a:pt x="196" y="639"/>
                    <a:pt x="196" y="639"/>
                    <a:pt x="196" y="639"/>
                  </a:cubicBezTo>
                  <a:cubicBezTo>
                    <a:pt x="116" y="389"/>
                    <a:pt x="226" y="264"/>
                    <a:pt x="226" y="264"/>
                  </a:cubicBezTo>
                  <a:cubicBezTo>
                    <a:pt x="438" y="264"/>
                    <a:pt x="438" y="264"/>
                    <a:pt x="438" y="264"/>
                  </a:cubicBezTo>
                  <a:cubicBezTo>
                    <a:pt x="661" y="264"/>
                    <a:pt x="661" y="264"/>
                    <a:pt x="661" y="264"/>
                  </a:cubicBezTo>
                  <a:cubicBezTo>
                    <a:pt x="661" y="264"/>
                    <a:pt x="774" y="389"/>
                    <a:pt x="691" y="639"/>
                  </a:cubicBezTo>
                  <a:cubicBezTo>
                    <a:pt x="827" y="639"/>
                    <a:pt x="827" y="639"/>
                    <a:pt x="827" y="639"/>
                  </a:cubicBezTo>
                  <a:cubicBezTo>
                    <a:pt x="827" y="639"/>
                    <a:pt x="896" y="391"/>
                    <a:pt x="813" y="227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3702742" y="2341563"/>
              <a:ext cx="260350" cy="92075"/>
            </a:xfrm>
            <a:prstGeom prst="ellipse">
              <a:avLst/>
            </a:pr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3086792" y="2341563"/>
              <a:ext cx="260350" cy="92075"/>
            </a:xfrm>
            <a:prstGeom prst="ellipse">
              <a:avLst/>
            </a:pr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2896292" y="1931988"/>
              <a:ext cx="1236663" cy="407988"/>
            </a:xfrm>
            <a:custGeom>
              <a:avLst/>
              <a:gdLst>
                <a:gd name="T0" fmla="*/ 615 w 615"/>
                <a:gd name="T1" fmla="*/ 85 h 202"/>
                <a:gd name="T2" fmla="*/ 566 w 615"/>
                <a:gd name="T3" fmla="*/ 85 h 202"/>
                <a:gd name="T4" fmla="*/ 456 w 615"/>
                <a:gd name="T5" fmla="*/ 0 h 202"/>
                <a:gd name="T6" fmla="*/ 347 w 615"/>
                <a:gd name="T7" fmla="*/ 85 h 202"/>
                <a:gd name="T8" fmla="*/ 269 w 615"/>
                <a:gd name="T9" fmla="*/ 85 h 202"/>
                <a:gd name="T10" fmla="*/ 160 w 615"/>
                <a:gd name="T11" fmla="*/ 0 h 202"/>
                <a:gd name="T12" fmla="*/ 50 w 615"/>
                <a:gd name="T13" fmla="*/ 85 h 202"/>
                <a:gd name="T14" fmla="*/ 0 w 615"/>
                <a:gd name="T15" fmla="*/ 85 h 202"/>
                <a:gd name="T16" fmla="*/ 0 w 615"/>
                <a:gd name="T17" fmla="*/ 108 h 202"/>
                <a:gd name="T18" fmla="*/ 49 w 615"/>
                <a:gd name="T19" fmla="*/ 108 h 202"/>
                <a:gd name="T20" fmla="*/ 160 w 615"/>
                <a:gd name="T21" fmla="*/ 202 h 202"/>
                <a:gd name="T22" fmla="*/ 270 w 615"/>
                <a:gd name="T23" fmla="*/ 108 h 202"/>
                <a:gd name="T24" fmla="*/ 345 w 615"/>
                <a:gd name="T25" fmla="*/ 108 h 202"/>
                <a:gd name="T26" fmla="*/ 456 w 615"/>
                <a:gd name="T27" fmla="*/ 202 h 202"/>
                <a:gd name="T28" fmla="*/ 567 w 615"/>
                <a:gd name="T29" fmla="*/ 108 h 202"/>
                <a:gd name="T30" fmla="*/ 615 w 615"/>
                <a:gd name="T31" fmla="*/ 108 h 202"/>
                <a:gd name="T32" fmla="*/ 615 w 615"/>
                <a:gd name="T33" fmla="*/ 85 h 202"/>
                <a:gd name="T34" fmla="*/ 160 w 615"/>
                <a:gd name="T35" fmla="*/ 181 h 202"/>
                <a:gd name="T36" fmla="*/ 72 w 615"/>
                <a:gd name="T37" fmla="*/ 101 h 202"/>
                <a:gd name="T38" fmla="*/ 160 w 615"/>
                <a:gd name="T39" fmla="*/ 22 h 202"/>
                <a:gd name="T40" fmla="*/ 247 w 615"/>
                <a:gd name="T41" fmla="*/ 101 h 202"/>
                <a:gd name="T42" fmla="*/ 160 w 615"/>
                <a:gd name="T43" fmla="*/ 181 h 202"/>
                <a:gd name="T44" fmla="*/ 456 w 615"/>
                <a:gd name="T45" fmla="*/ 181 h 202"/>
                <a:gd name="T46" fmla="*/ 369 w 615"/>
                <a:gd name="T47" fmla="*/ 101 h 202"/>
                <a:gd name="T48" fmla="*/ 456 w 615"/>
                <a:gd name="T49" fmla="*/ 22 h 202"/>
                <a:gd name="T50" fmla="*/ 543 w 615"/>
                <a:gd name="T51" fmla="*/ 101 h 202"/>
                <a:gd name="T52" fmla="*/ 456 w 615"/>
                <a:gd name="T53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5" h="202">
                  <a:moveTo>
                    <a:pt x="615" y="85"/>
                  </a:moveTo>
                  <a:cubicBezTo>
                    <a:pt x="566" y="85"/>
                    <a:pt x="566" y="85"/>
                    <a:pt x="566" y="85"/>
                  </a:cubicBezTo>
                  <a:cubicBezTo>
                    <a:pt x="557" y="37"/>
                    <a:pt x="511" y="0"/>
                    <a:pt x="456" y="0"/>
                  </a:cubicBezTo>
                  <a:cubicBezTo>
                    <a:pt x="401" y="0"/>
                    <a:pt x="355" y="37"/>
                    <a:pt x="347" y="85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1" y="37"/>
                    <a:pt x="215" y="0"/>
                    <a:pt x="160" y="0"/>
                  </a:cubicBezTo>
                  <a:cubicBezTo>
                    <a:pt x="104" y="0"/>
                    <a:pt x="58" y="37"/>
                    <a:pt x="5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3" y="161"/>
                    <a:pt x="101" y="202"/>
                    <a:pt x="160" y="202"/>
                  </a:cubicBezTo>
                  <a:cubicBezTo>
                    <a:pt x="218" y="202"/>
                    <a:pt x="266" y="161"/>
                    <a:pt x="270" y="108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9" y="161"/>
                    <a:pt x="397" y="202"/>
                    <a:pt x="456" y="202"/>
                  </a:cubicBezTo>
                  <a:cubicBezTo>
                    <a:pt x="515" y="202"/>
                    <a:pt x="563" y="161"/>
                    <a:pt x="567" y="108"/>
                  </a:cubicBezTo>
                  <a:cubicBezTo>
                    <a:pt x="615" y="108"/>
                    <a:pt x="615" y="108"/>
                    <a:pt x="615" y="108"/>
                  </a:cubicBezTo>
                  <a:lnTo>
                    <a:pt x="615" y="85"/>
                  </a:lnTo>
                  <a:close/>
                  <a:moveTo>
                    <a:pt x="160" y="181"/>
                  </a:moveTo>
                  <a:cubicBezTo>
                    <a:pt x="111" y="181"/>
                    <a:pt x="72" y="145"/>
                    <a:pt x="72" y="101"/>
                  </a:cubicBezTo>
                  <a:cubicBezTo>
                    <a:pt x="72" y="57"/>
                    <a:pt x="111" y="22"/>
                    <a:pt x="160" y="22"/>
                  </a:cubicBezTo>
                  <a:cubicBezTo>
                    <a:pt x="208" y="22"/>
                    <a:pt x="247" y="57"/>
                    <a:pt x="247" y="101"/>
                  </a:cubicBezTo>
                  <a:cubicBezTo>
                    <a:pt x="247" y="145"/>
                    <a:pt x="208" y="181"/>
                    <a:pt x="160" y="181"/>
                  </a:cubicBezTo>
                  <a:close/>
                  <a:moveTo>
                    <a:pt x="456" y="181"/>
                  </a:moveTo>
                  <a:cubicBezTo>
                    <a:pt x="408" y="181"/>
                    <a:pt x="369" y="145"/>
                    <a:pt x="369" y="101"/>
                  </a:cubicBezTo>
                  <a:cubicBezTo>
                    <a:pt x="369" y="57"/>
                    <a:pt x="408" y="22"/>
                    <a:pt x="456" y="22"/>
                  </a:cubicBezTo>
                  <a:cubicBezTo>
                    <a:pt x="504" y="22"/>
                    <a:pt x="543" y="57"/>
                    <a:pt x="543" y="101"/>
                  </a:cubicBezTo>
                  <a:cubicBezTo>
                    <a:pt x="543" y="145"/>
                    <a:pt x="504" y="181"/>
                    <a:pt x="456" y="181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3218555" y="2565400"/>
              <a:ext cx="581025" cy="263525"/>
            </a:xfrm>
            <a:custGeom>
              <a:avLst/>
              <a:gdLst>
                <a:gd name="T0" fmla="*/ 0 w 289"/>
                <a:gd name="T1" fmla="*/ 0 h 131"/>
                <a:gd name="T2" fmla="*/ 289 w 289"/>
                <a:gd name="T3" fmla="*/ 0 h 131"/>
                <a:gd name="T4" fmla="*/ 0 w 289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131">
                  <a:moveTo>
                    <a:pt x="0" y="0"/>
                  </a:moveTo>
                  <a:cubicBezTo>
                    <a:pt x="0" y="0"/>
                    <a:pt x="122" y="85"/>
                    <a:pt x="289" y="0"/>
                  </a:cubicBezTo>
                  <a:cubicBezTo>
                    <a:pt x="289" y="0"/>
                    <a:pt x="143" y="131"/>
                    <a:pt x="0" y="0"/>
                  </a:cubicBezTo>
                  <a:close/>
                </a:path>
              </a:pathLst>
            </a:custGeom>
            <a:solidFill>
              <a:srgbClr val="D37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75680" y="1787525"/>
              <a:ext cx="307975" cy="123825"/>
            </a:xfrm>
            <a:custGeom>
              <a:avLst/>
              <a:gdLst>
                <a:gd name="T0" fmla="*/ 149 w 153"/>
                <a:gd name="T1" fmla="*/ 61 h 61"/>
                <a:gd name="T2" fmla="*/ 6 w 153"/>
                <a:gd name="T3" fmla="*/ 60 h 61"/>
                <a:gd name="T4" fmla="*/ 0 w 153"/>
                <a:gd name="T5" fmla="*/ 54 h 61"/>
                <a:gd name="T6" fmla="*/ 153 w 153"/>
                <a:gd name="T7" fmla="*/ 53 h 61"/>
                <a:gd name="T8" fmla="*/ 149 w 15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61">
                  <a:moveTo>
                    <a:pt x="149" y="61"/>
                  </a:moveTo>
                  <a:cubicBezTo>
                    <a:pt x="62" y="11"/>
                    <a:pt x="6" y="60"/>
                    <a:pt x="6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60" y="0"/>
                    <a:pt x="153" y="53"/>
                  </a:cubicBezTo>
                  <a:lnTo>
                    <a:pt x="149" y="61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3644005" y="1787525"/>
              <a:ext cx="307975" cy="123825"/>
            </a:xfrm>
            <a:custGeom>
              <a:avLst/>
              <a:gdLst>
                <a:gd name="T0" fmla="*/ 149 w 153"/>
                <a:gd name="T1" fmla="*/ 61 h 61"/>
                <a:gd name="T2" fmla="*/ 6 w 153"/>
                <a:gd name="T3" fmla="*/ 60 h 61"/>
                <a:gd name="T4" fmla="*/ 0 w 153"/>
                <a:gd name="T5" fmla="*/ 54 h 61"/>
                <a:gd name="T6" fmla="*/ 153 w 153"/>
                <a:gd name="T7" fmla="*/ 53 h 61"/>
                <a:gd name="T8" fmla="*/ 149 w 15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61">
                  <a:moveTo>
                    <a:pt x="149" y="61"/>
                  </a:moveTo>
                  <a:cubicBezTo>
                    <a:pt x="62" y="11"/>
                    <a:pt x="7" y="60"/>
                    <a:pt x="6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3"/>
                    <a:pt x="61" y="0"/>
                    <a:pt x="153" y="53"/>
                  </a:cubicBezTo>
                  <a:lnTo>
                    <a:pt x="149" y="61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2350192" y="2828925"/>
              <a:ext cx="1319213" cy="852488"/>
            </a:xfrm>
            <a:custGeom>
              <a:avLst/>
              <a:gdLst>
                <a:gd name="T0" fmla="*/ 338 w 655"/>
                <a:gd name="T1" fmla="*/ 18 h 424"/>
                <a:gd name="T2" fmla="*/ 655 w 655"/>
                <a:gd name="T3" fmla="*/ 265 h 424"/>
                <a:gd name="T4" fmla="*/ 639 w 655"/>
                <a:gd name="T5" fmla="*/ 208 h 424"/>
                <a:gd name="T6" fmla="*/ 387 w 655"/>
                <a:gd name="T7" fmla="*/ 61 h 424"/>
                <a:gd name="T8" fmla="*/ 338 w 655"/>
                <a:gd name="T9" fmla="*/ 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24">
                  <a:moveTo>
                    <a:pt x="338" y="18"/>
                  </a:moveTo>
                  <a:cubicBezTo>
                    <a:pt x="338" y="18"/>
                    <a:pt x="0" y="424"/>
                    <a:pt x="655" y="265"/>
                  </a:cubicBezTo>
                  <a:cubicBezTo>
                    <a:pt x="639" y="208"/>
                    <a:pt x="639" y="208"/>
                    <a:pt x="639" y="208"/>
                  </a:cubicBezTo>
                  <a:cubicBezTo>
                    <a:pt x="639" y="208"/>
                    <a:pt x="162" y="340"/>
                    <a:pt x="387" y="61"/>
                  </a:cubicBezTo>
                  <a:cubicBezTo>
                    <a:pt x="387" y="61"/>
                    <a:pt x="410" y="0"/>
                    <a:pt x="338" y="18"/>
                  </a:cubicBez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361305" y="2773363"/>
              <a:ext cx="1290638" cy="854075"/>
            </a:xfrm>
            <a:custGeom>
              <a:avLst/>
              <a:gdLst>
                <a:gd name="T0" fmla="*/ 331 w 642"/>
                <a:gd name="T1" fmla="*/ 19 h 424"/>
                <a:gd name="T2" fmla="*/ 642 w 642"/>
                <a:gd name="T3" fmla="*/ 265 h 424"/>
                <a:gd name="T4" fmla="*/ 627 w 642"/>
                <a:gd name="T5" fmla="*/ 208 h 424"/>
                <a:gd name="T6" fmla="*/ 380 w 642"/>
                <a:gd name="T7" fmla="*/ 62 h 424"/>
                <a:gd name="T8" fmla="*/ 331 w 642"/>
                <a:gd name="T9" fmla="*/ 1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24">
                  <a:moveTo>
                    <a:pt x="331" y="19"/>
                  </a:moveTo>
                  <a:cubicBezTo>
                    <a:pt x="331" y="19"/>
                    <a:pt x="0" y="424"/>
                    <a:pt x="642" y="265"/>
                  </a:cubicBezTo>
                  <a:cubicBezTo>
                    <a:pt x="627" y="208"/>
                    <a:pt x="627" y="208"/>
                    <a:pt x="627" y="208"/>
                  </a:cubicBezTo>
                  <a:cubicBezTo>
                    <a:pt x="627" y="208"/>
                    <a:pt x="158" y="340"/>
                    <a:pt x="380" y="62"/>
                  </a:cubicBezTo>
                  <a:cubicBezTo>
                    <a:pt x="380" y="62"/>
                    <a:pt x="402" y="0"/>
                    <a:pt x="331" y="19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621780" y="3152775"/>
              <a:ext cx="182563" cy="209550"/>
            </a:xfrm>
            <a:custGeom>
              <a:avLst/>
              <a:gdLst>
                <a:gd name="T0" fmla="*/ 0 w 90"/>
                <a:gd name="T1" fmla="*/ 20 h 104"/>
                <a:gd name="T2" fmla="*/ 23 w 90"/>
                <a:gd name="T3" fmla="*/ 104 h 104"/>
                <a:gd name="T4" fmla="*/ 89 w 90"/>
                <a:gd name="T5" fmla="*/ 51 h 104"/>
                <a:gd name="T6" fmla="*/ 0 w 90"/>
                <a:gd name="T7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04">
                  <a:moveTo>
                    <a:pt x="0" y="20"/>
                  </a:move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90" y="80"/>
                    <a:pt x="89" y="51"/>
                  </a:cubicBezTo>
                  <a:cubicBezTo>
                    <a:pt x="89" y="51"/>
                    <a:pt x="90" y="0"/>
                    <a:pt x="0" y="20"/>
                  </a:cubicBezTo>
                  <a:close/>
                </a:path>
              </a:pathLst>
            </a:custGeom>
            <a:solidFill>
              <a:srgbClr val="E4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405880" y="2828925"/>
              <a:ext cx="1317625" cy="852488"/>
            </a:xfrm>
            <a:custGeom>
              <a:avLst/>
              <a:gdLst>
                <a:gd name="T0" fmla="*/ 317 w 655"/>
                <a:gd name="T1" fmla="*/ 18 h 424"/>
                <a:gd name="T2" fmla="*/ 0 w 655"/>
                <a:gd name="T3" fmla="*/ 265 h 424"/>
                <a:gd name="T4" fmla="*/ 15 w 655"/>
                <a:gd name="T5" fmla="*/ 208 h 424"/>
                <a:gd name="T6" fmla="*/ 267 w 655"/>
                <a:gd name="T7" fmla="*/ 61 h 424"/>
                <a:gd name="T8" fmla="*/ 317 w 655"/>
                <a:gd name="T9" fmla="*/ 1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424">
                  <a:moveTo>
                    <a:pt x="317" y="18"/>
                  </a:moveTo>
                  <a:cubicBezTo>
                    <a:pt x="317" y="18"/>
                    <a:pt x="655" y="424"/>
                    <a:pt x="0" y="265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493" y="340"/>
                    <a:pt x="267" y="61"/>
                  </a:cubicBezTo>
                  <a:cubicBezTo>
                    <a:pt x="267" y="61"/>
                    <a:pt x="245" y="0"/>
                    <a:pt x="317" y="18"/>
                  </a:cubicBez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18580" y="2773363"/>
              <a:ext cx="1293813" cy="854075"/>
            </a:xfrm>
            <a:custGeom>
              <a:avLst/>
              <a:gdLst>
                <a:gd name="T0" fmla="*/ 311 w 643"/>
                <a:gd name="T1" fmla="*/ 19 h 424"/>
                <a:gd name="T2" fmla="*/ 0 w 643"/>
                <a:gd name="T3" fmla="*/ 265 h 424"/>
                <a:gd name="T4" fmla="*/ 15 w 643"/>
                <a:gd name="T5" fmla="*/ 208 h 424"/>
                <a:gd name="T6" fmla="*/ 263 w 643"/>
                <a:gd name="T7" fmla="*/ 62 h 424"/>
                <a:gd name="T8" fmla="*/ 311 w 643"/>
                <a:gd name="T9" fmla="*/ 1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424">
                  <a:moveTo>
                    <a:pt x="311" y="19"/>
                  </a:moveTo>
                  <a:cubicBezTo>
                    <a:pt x="311" y="19"/>
                    <a:pt x="643" y="424"/>
                    <a:pt x="0" y="265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484" y="340"/>
                    <a:pt x="263" y="62"/>
                  </a:cubicBezTo>
                  <a:cubicBezTo>
                    <a:pt x="263" y="62"/>
                    <a:pt x="240" y="0"/>
                    <a:pt x="311" y="19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224905" y="3154363"/>
              <a:ext cx="223838" cy="211138"/>
            </a:xfrm>
            <a:custGeom>
              <a:avLst/>
              <a:gdLst>
                <a:gd name="T0" fmla="*/ 112 w 112"/>
                <a:gd name="T1" fmla="*/ 19 h 105"/>
                <a:gd name="T2" fmla="*/ 15 w 112"/>
                <a:gd name="T3" fmla="*/ 59 h 105"/>
                <a:gd name="T4" fmla="*/ 90 w 112"/>
                <a:gd name="T5" fmla="*/ 103 h 105"/>
                <a:gd name="T6" fmla="*/ 112 w 112"/>
                <a:gd name="T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05">
                  <a:moveTo>
                    <a:pt x="112" y="19"/>
                  </a:moveTo>
                  <a:cubicBezTo>
                    <a:pt x="112" y="19"/>
                    <a:pt x="42" y="0"/>
                    <a:pt x="15" y="59"/>
                  </a:cubicBezTo>
                  <a:cubicBezTo>
                    <a:pt x="15" y="59"/>
                    <a:pt x="0" y="105"/>
                    <a:pt x="90" y="103"/>
                  </a:cubicBezTo>
                  <a:lnTo>
                    <a:pt x="112" y="19"/>
                  </a:lnTo>
                  <a:close/>
                </a:path>
              </a:pathLst>
            </a:custGeom>
            <a:solidFill>
              <a:srgbClr val="E4B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Freeform 42"/>
          <p:cNvSpPr>
            <a:spLocks noEditPoints="1"/>
          </p:cNvSpPr>
          <p:nvPr/>
        </p:nvSpPr>
        <p:spPr bwMode="auto">
          <a:xfrm rot="3703901">
            <a:off x="4329836" y="1769070"/>
            <a:ext cx="819150" cy="1054100"/>
          </a:xfrm>
          <a:custGeom>
            <a:avLst/>
            <a:gdLst>
              <a:gd name="T0" fmla="*/ 122 w 407"/>
              <a:gd name="T1" fmla="*/ 10 h 524"/>
              <a:gd name="T2" fmla="*/ 50 w 407"/>
              <a:gd name="T3" fmla="*/ 62 h 524"/>
              <a:gd name="T4" fmla="*/ 31 w 407"/>
              <a:gd name="T5" fmla="*/ 77 h 524"/>
              <a:gd name="T6" fmla="*/ 52 w 407"/>
              <a:gd name="T7" fmla="*/ 243 h 524"/>
              <a:gd name="T8" fmla="*/ 195 w 407"/>
              <a:gd name="T9" fmla="*/ 354 h 524"/>
              <a:gd name="T10" fmla="*/ 234 w 407"/>
              <a:gd name="T11" fmla="*/ 457 h 524"/>
              <a:gd name="T12" fmla="*/ 290 w 407"/>
              <a:gd name="T13" fmla="*/ 479 h 524"/>
              <a:gd name="T14" fmla="*/ 392 w 407"/>
              <a:gd name="T15" fmla="*/ 487 h 524"/>
              <a:gd name="T16" fmla="*/ 404 w 407"/>
              <a:gd name="T17" fmla="*/ 376 h 524"/>
              <a:gd name="T18" fmla="*/ 381 w 407"/>
              <a:gd name="T19" fmla="*/ 294 h 524"/>
              <a:gd name="T20" fmla="*/ 304 w 407"/>
              <a:gd name="T21" fmla="*/ 179 h 524"/>
              <a:gd name="T22" fmla="*/ 242 w 407"/>
              <a:gd name="T23" fmla="*/ 19 h 524"/>
              <a:gd name="T24" fmla="*/ 199 w 407"/>
              <a:gd name="T25" fmla="*/ 222 h 524"/>
              <a:gd name="T26" fmla="*/ 160 w 407"/>
              <a:gd name="T27" fmla="*/ 171 h 524"/>
              <a:gd name="T28" fmla="*/ 189 w 407"/>
              <a:gd name="T29" fmla="*/ 170 h 524"/>
              <a:gd name="T30" fmla="*/ 198 w 407"/>
              <a:gd name="T31" fmla="*/ 149 h 524"/>
              <a:gd name="T32" fmla="*/ 219 w 407"/>
              <a:gd name="T33" fmla="*/ 142 h 524"/>
              <a:gd name="T34" fmla="*/ 294 w 407"/>
              <a:gd name="T35" fmla="*/ 284 h 524"/>
              <a:gd name="T36" fmla="*/ 308 w 407"/>
              <a:gd name="T37" fmla="*/ 325 h 524"/>
              <a:gd name="T38" fmla="*/ 253 w 407"/>
              <a:gd name="T39" fmla="*/ 358 h 524"/>
              <a:gd name="T40" fmla="*/ 207 w 407"/>
              <a:gd name="T41" fmla="*/ 308 h 524"/>
              <a:gd name="T42" fmla="*/ 141 w 407"/>
              <a:gd name="T43" fmla="*/ 179 h 524"/>
              <a:gd name="T44" fmla="*/ 195 w 407"/>
              <a:gd name="T45" fmla="*/ 230 h 524"/>
              <a:gd name="T46" fmla="*/ 200 w 407"/>
              <a:gd name="T47" fmla="*/ 330 h 524"/>
              <a:gd name="T48" fmla="*/ 218 w 407"/>
              <a:gd name="T49" fmla="*/ 346 h 524"/>
              <a:gd name="T50" fmla="*/ 388 w 407"/>
              <a:gd name="T51" fmla="*/ 447 h 524"/>
              <a:gd name="T52" fmla="*/ 353 w 407"/>
              <a:gd name="T53" fmla="*/ 453 h 524"/>
              <a:gd name="T54" fmla="*/ 381 w 407"/>
              <a:gd name="T55" fmla="*/ 365 h 524"/>
              <a:gd name="T56" fmla="*/ 306 w 407"/>
              <a:gd name="T57" fmla="*/ 454 h 524"/>
              <a:gd name="T58" fmla="*/ 256 w 407"/>
              <a:gd name="T59" fmla="*/ 428 h 524"/>
              <a:gd name="T60" fmla="*/ 377 w 407"/>
              <a:gd name="T61" fmla="*/ 359 h 524"/>
              <a:gd name="T62" fmla="*/ 368 w 407"/>
              <a:gd name="T63" fmla="*/ 338 h 524"/>
              <a:gd name="T64" fmla="*/ 207 w 407"/>
              <a:gd name="T65" fmla="*/ 390 h 524"/>
              <a:gd name="T66" fmla="*/ 211 w 407"/>
              <a:gd name="T67" fmla="*/ 367 h 524"/>
              <a:gd name="T68" fmla="*/ 350 w 407"/>
              <a:gd name="T69" fmla="*/ 293 h 524"/>
              <a:gd name="T70" fmla="*/ 285 w 407"/>
              <a:gd name="T71" fmla="*/ 159 h 524"/>
              <a:gd name="T72" fmla="*/ 324 w 407"/>
              <a:gd name="T73" fmla="*/ 318 h 524"/>
              <a:gd name="T74" fmla="*/ 223 w 407"/>
              <a:gd name="T75" fmla="*/ 118 h 524"/>
              <a:gd name="T76" fmla="*/ 143 w 407"/>
              <a:gd name="T77" fmla="*/ 160 h 524"/>
              <a:gd name="T78" fmla="*/ 161 w 407"/>
              <a:gd name="T79" fmla="*/ 287 h 524"/>
              <a:gd name="T80" fmla="*/ 40 w 407"/>
              <a:gd name="T81" fmla="*/ 92 h 524"/>
              <a:gd name="T82" fmla="*/ 72 w 407"/>
              <a:gd name="T83" fmla="*/ 64 h 524"/>
              <a:gd name="T84" fmla="*/ 160 w 407"/>
              <a:gd name="T85" fmla="*/ 19 h 524"/>
              <a:gd name="T86" fmla="*/ 284 w 407"/>
              <a:gd name="T87" fmla="*/ 96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7" h="524">
                <a:moveTo>
                  <a:pt x="188" y="0"/>
                </a:moveTo>
                <a:cubicBezTo>
                  <a:pt x="177" y="0"/>
                  <a:pt x="165" y="1"/>
                  <a:pt x="153" y="1"/>
                </a:cubicBezTo>
                <a:cubicBezTo>
                  <a:pt x="142" y="2"/>
                  <a:pt x="133" y="8"/>
                  <a:pt x="122" y="10"/>
                </a:cubicBezTo>
                <a:cubicBezTo>
                  <a:pt x="107" y="14"/>
                  <a:pt x="90" y="27"/>
                  <a:pt x="78" y="36"/>
                </a:cubicBezTo>
                <a:cubicBezTo>
                  <a:pt x="71" y="40"/>
                  <a:pt x="63" y="45"/>
                  <a:pt x="58" y="52"/>
                </a:cubicBezTo>
                <a:cubicBezTo>
                  <a:pt x="56" y="55"/>
                  <a:pt x="51" y="58"/>
                  <a:pt x="50" y="62"/>
                </a:cubicBezTo>
                <a:cubicBezTo>
                  <a:pt x="48" y="66"/>
                  <a:pt x="45" y="71"/>
                  <a:pt x="42" y="74"/>
                </a:cubicBezTo>
                <a:cubicBezTo>
                  <a:pt x="41" y="75"/>
                  <a:pt x="40" y="75"/>
                  <a:pt x="40" y="76"/>
                </a:cubicBezTo>
                <a:cubicBezTo>
                  <a:pt x="37" y="75"/>
                  <a:pt x="34" y="74"/>
                  <a:pt x="31" y="77"/>
                </a:cubicBezTo>
                <a:cubicBezTo>
                  <a:pt x="16" y="89"/>
                  <a:pt x="8" y="108"/>
                  <a:pt x="4" y="127"/>
                </a:cubicBezTo>
                <a:cubicBezTo>
                  <a:pt x="0" y="146"/>
                  <a:pt x="11" y="168"/>
                  <a:pt x="16" y="185"/>
                </a:cubicBezTo>
                <a:cubicBezTo>
                  <a:pt x="23" y="206"/>
                  <a:pt x="39" y="227"/>
                  <a:pt x="52" y="243"/>
                </a:cubicBezTo>
                <a:cubicBezTo>
                  <a:pt x="67" y="263"/>
                  <a:pt x="89" y="268"/>
                  <a:pt x="110" y="277"/>
                </a:cubicBezTo>
                <a:cubicBezTo>
                  <a:pt x="135" y="287"/>
                  <a:pt x="151" y="302"/>
                  <a:pt x="168" y="321"/>
                </a:cubicBezTo>
                <a:cubicBezTo>
                  <a:pt x="177" y="331"/>
                  <a:pt x="186" y="344"/>
                  <a:pt x="195" y="354"/>
                </a:cubicBezTo>
                <a:cubicBezTo>
                  <a:pt x="179" y="370"/>
                  <a:pt x="187" y="398"/>
                  <a:pt x="203" y="413"/>
                </a:cubicBezTo>
                <a:cubicBezTo>
                  <a:pt x="212" y="421"/>
                  <a:pt x="224" y="426"/>
                  <a:pt x="236" y="428"/>
                </a:cubicBezTo>
                <a:cubicBezTo>
                  <a:pt x="231" y="437"/>
                  <a:pt x="231" y="446"/>
                  <a:pt x="234" y="457"/>
                </a:cubicBezTo>
                <a:cubicBezTo>
                  <a:pt x="237" y="469"/>
                  <a:pt x="257" y="473"/>
                  <a:pt x="268" y="475"/>
                </a:cubicBezTo>
                <a:cubicBezTo>
                  <a:pt x="274" y="477"/>
                  <a:pt x="281" y="477"/>
                  <a:pt x="289" y="476"/>
                </a:cubicBezTo>
                <a:cubicBezTo>
                  <a:pt x="289" y="477"/>
                  <a:pt x="290" y="478"/>
                  <a:pt x="290" y="479"/>
                </a:cubicBezTo>
                <a:cubicBezTo>
                  <a:pt x="290" y="479"/>
                  <a:pt x="291" y="480"/>
                  <a:pt x="291" y="480"/>
                </a:cubicBezTo>
                <a:cubicBezTo>
                  <a:pt x="292" y="481"/>
                  <a:pt x="292" y="482"/>
                  <a:pt x="293" y="483"/>
                </a:cubicBezTo>
                <a:cubicBezTo>
                  <a:pt x="318" y="513"/>
                  <a:pt x="367" y="524"/>
                  <a:pt x="392" y="487"/>
                </a:cubicBezTo>
                <a:cubicBezTo>
                  <a:pt x="403" y="470"/>
                  <a:pt x="405" y="456"/>
                  <a:pt x="406" y="437"/>
                </a:cubicBezTo>
                <a:cubicBezTo>
                  <a:pt x="407" y="426"/>
                  <a:pt x="401" y="417"/>
                  <a:pt x="393" y="413"/>
                </a:cubicBezTo>
                <a:cubicBezTo>
                  <a:pt x="401" y="401"/>
                  <a:pt x="406" y="388"/>
                  <a:pt x="404" y="376"/>
                </a:cubicBezTo>
                <a:cubicBezTo>
                  <a:pt x="402" y="365"/>
                  <a:pt x="395" y="349"/>
                  <a:pt x="385" y="343"/>
                </a:cubicBezTo>
                <a:cubicBezTo>
                  <a:pt x="386" y="341"/>
                  <a:pt x="386" y="339"/>
                  <a:pt x="387" y="336"/>
                </a:cubicBezTo>
                <a:cubicBezTo>
                  <a:pt x="391" y="319"/>
                  <a:pt x="389" y="310"/>
                  <a:pt x="381" y="294"/>
                </a:cubicBezTo>
                <a:cubicBezTo>
                  <a:pt x="374" y="281"/>
                  <a:pt x="361" y="275"/>
                  <a:pt x="346" y="275"/>
                </a:cubicBezTo>
                <a:cubicBezTo>
                  <a:pt x="343" y="266"/>
                  <a:pt x="338" y="258"/>
                  <a:pt x="333" y="250"/>
                </a:cubicBezTo>
                <a:cubicBezTo>
                  <a:pt x="320" y="228"/>
                  <a:pt x="304" y="206"/>
                  <a:pt x="304" y="179"/>
                </a:cubicBezTo>
                <a:cubicBezTo>
                  <a:pt x="303" y="156"/>
                  <a:pt x="305" y="132"/>
                  <a:pt x="305" y="109"/>
                </a:cubicBezTo>
                <a:cubicBezTo>
                  <a:pt x="306" y="91"/>
                  <a:pt x="293" y="71"/>
                  <a:pt x="283" y="56"/>
                </a:cubicBezTo>
                <a:cubicBezTo>
                  <a:pt x="272" y="39"/>
                  <a:pt x="256" y="33"/>
                  <a:pt x="242" y="19"/>
                </a:cubicBezTo>
                <a:cubicBezTo>
                  <a:pt x="227" y="5"/>
                  <a:pt x="208" y="0"/>
                  <a:pt x="188" y="0"/>
                </a:cubicBezTo>
                <a:close/>
                <a:moveTo>
                  <a:pt x="195" y="230"/>
                </a:moveTo>
                <a:cubicBezTo>
                  <a:pt x="198" y="228"/>
                  <a:pt x="199" y="225"/>
                  <a:pt x="199" y="222"/>
                </a:cubicBezTo>
                <a:cubicBezTo>
                  <a:pt x="199" y="211"/>
                  <a:pt x="192" y="203"/>
                  <a:pt x="185" y="196"/>
                </a:cubicBezTo>
                <a:cubicBezTo>
                  <a:pt x="176" y="188"/>
                  <a:pt x="168" y="180"/>
                  <a:pt x="160" y="172"/>
                </a:cubicBezTo>
                <a:cubicBezTo>
                  <a:pt x="160" y="171"/>
                  <a:pt x="160" y="171"/>
                  <a:pt x="160" y="171"/>
                </a:cubicBezTo>
                <a:cubicBezTo>
                  <a:pt x="158" y="163"/>
                  <a:pt x="166" y="150"/>
                  <a:pt x="177" y="154"/>
                </a:cubicBezTo>
                <a:cubicBezTo>
                  <a:pt x="179" y="155"/>
                  <a:pt x="180" y="156"/>
                  <a:pt x="182" y="157"/>
                </a:cubicBezTo>
                <a:cubicBezTo>
                  <a:pt x="184" y="162"/>
                  <a:pt x="186" y="166"/>
                  <a:pt x="189" y="170"/>
                </a:cubicBezTo>
                <a:cubicBezTo>
                  <a:pt x="197" y="184"/>
                  <a:pt x="206" y="199"/>
                  <a:pt x="220" y="207"/>
                </a:cubicBezTo>
                <a:cubicBezTo>
                  <a:pt x="228" y="210"/>
                  <a:pt x="236" y="201"/>
                  <a:pt x="232" y="194"/>
                </a:cubicBezTo>
                <a:cubicBezTo>
                  <a:pt x="224" y="182"/>
                  <a:pt x="212" y="162"/>
                  <a:pt x="198" y="149"/>
                </a:cubicBezTo>
                <a:cubicBezTo>
                  <a:pt x="197" y="147"/>
                  <a:pt x="197" y="145"/>
                  <a:pt x="196" y="143"/>
                </a:cubicBezTo>
                <a:cubicBezTo>
                  <a:pt x="194" y="137"/>
                  <a:pt x="198" y="122"/>
                  <a:pt x="211" y="131"/>
                </a:cubicBezTo>
                <a:cubicBezTo>
                  <a:pt x="214" y="134"/>
                  <a:pt x="217" y="138"/>
                  <a:pt x="219" y="142"/>
                </a:cubicBezTo>
                <a:cubicBezTo>
                  <a:pt x="228" y="155"/>
                  <a:pt x="240" y="165"/>
                  <a:pt x="248" y="179"/>
                </a:cubicBezTo>
                <a:cubicBezTo>
                  <a:pt x="259" y="201"/>
                  <a:pt x="267" y="225"/>
                  <a:pt x="279" y="247"/>
                </a:cubicBezTo>
                <a:cubicBezTo>
                  <a:pt x="285" y="260"/>
                  <a:pt x="290" y="271"/>
                  <a:pt x="294" y="284"/>
                </a:cubicBezTo>
                <a:cubicBezTo>
                  <a:pt x="297" y="295"/>
                  <a:pt x="303" y="306"/>
                  <a:pt x="306" y="317"/>
                </a:cubicBezTo>
                <a:cubicBezTo>
                  <a:pt x="305" y="319"/>
                  <a:pt x="305" y="322"/>
                  <a:pt x="307" y="324"/>
                </a:cubicBezTo>
                <a:cubicBezTo>
                  <a:pt x="307" y="324"/>
                  <a:pt x="307" y="325"/>
                  <a:pt x="308" y="325"/>
                </a:cubicBezTo>
                <a:cubicBezTo>
                  <a:pt x="310" y="328"/>
                  <a:pt x="312" y="329"/>
                  <a:pt x="314" y="329"/>
                </a:cubicBezTo>
                <a:cubicBezTo>
                  <a:pt x="300" y="343"/>
                  <a:pt x="279" y="352"/>
                  <a:pt x="260" y="357"/>
                </a:cubicBezTo>
                <a:cubicBezTo>
                  <a:pt x="258" y="357"/>
                  <a:pt x="255" y="358"/>
                  <a:pt x="253" y="358"/>
                </a:cubicBezTo>
                <a:cubicBezTo>
                  <a:pt x="252" y="354"/>
                  <a:pt x="250" y="350"/>
                  <a:pt x="246" y="349"/>
                </a:cubicBezTo>
                <a:cubicBezTo>
                  <a:pt x="241" y="343"/>
                  <a:pt x="234" y="339"/>
                  <a:pt x="229" y="332"/>
                </a:cubicBezTo>
                <a:cubicBezTo>
                  <a:pt x="222" y="324"/>
                  <a:pt x="214" y="316"/>
                  <a:pt x="207" y="308"/>
                </a:cubicBezTo>
                <a:cubicBezTo>
                  <a:pt x="187" y="288"/>
                  <a:pt x="170" y="267"/>
                  <a:pt x="153" y="246"/>
                </a:cubicBezTo>
                <a:cubicBezTo>
                  <a:pt x="138" y="228"/>
                  <a:pt x="121" y="206"/>
                  <a:pt x="118" y="183"/>
                </a:cubicBezTo>
                <a:cubicBezTo>
                  <a:pt x="115" y="164"/>
                  <a:pt x="137" y="177"/>
                  <a:pt x="141" y="179"/>
                </a:cubicBezTo>
                <a:cubicBezTo>
                  <a:pt x="142" y="180"/>
                  <a:pt x="143" y="181"/>
                  <a:pt x="144" y="181"/>
                </a:cubicBezTo>
                <a:cubicBezTo>
                  <a:pt x="146" y="188"/>
                  <a:pt x="149" y="193"/>
                  <a:pt x="152" y="199"/>
                </a:cubicBezTo>
                <a:cubicBezTo>
                  <a:pt x="161" y="213"/>
                  <a:pt x="175" y="239"/>
                  <a:pt x="195" y="230"/>
                </a:cubicBezTo>
                <a:close/>
                <a:moveTo>
                  <a:pt x="218" y="346"/>
                </a:moveTo>
                <a:cubicBezTo>
                  <a:pt x="219" y="348"/>
                  <a:pt x="221" y="350"/>
                  <a:pt x="223" y="352"/>
                </a:cubicBezTo>
                <a:cubicBezTo>
                  <a:pt x="215" y="347"/>
                  <a:pt x="207" y="339"/>
                  <a:pt x="200" y="330"/>
                </a:cubicBezTo>
                <a:cubicBezTo>
                  <a:pt x="195" y="324"/>
                  <a:pt x="191" y="319"/>
                  <a:pt x="186" y="313"/>
                </a:cubicBezTo>
                <a:cubicBezTo>
                  <a:pt x="189" y="316"/>
                  <a:pt x="192" y="319"/>
                  <a:pt x="195" y="322"/>
                </a:cubicBezTo>
                <a:cubicBezTo>
                  <a:pt x="203" y="330"/>
                  <a:pt x="210" y="338"/>
                  <a:pt x="218" y="346"/>
                </a:cubicBezTo>
                <a:close/>
                <a:moveTo>
                  <a:pt x="381" y="427"/>
                </a:moveTo>
                <a:cubicBezTo>
                  <a:pt x="386" y="427"/>
                  <a:pt x="384" y="428"/>
                  <a:pt x="385" y="428"/>
                </a:cubicBezTo>
                <a:cubicBezTo>
                  <a:pt x="390" y="435"/>
                  <a:pt x="387" y="440"/>
                  <a:pt x="388" y="447"/>
                </a:cubicBezTo>
                <a:cubicBezTo>
                  <a:pt x="388" y="459"/>
                  <a:pt x="382" y="471"/>
                  <a:pt x="375" y="480"/>
                </a:cubicBezTo>
                <a:cubicBezTo>
                  <a:pt x="357" y="502"/>
                  <a:pt x="325" y="492"/>
                  <a:pt x="308" y="473"/>
                </a:cubicBezTo>
                <a:cubicBezTo>
                  <a:pt x="326" y="469"/>
                  <a:pt x="342" y="462"/>
                  <a:pt x="353" y="453"/>
                </a:cubicBezTo>
                <a:cubicBezTo>
                  <a:pt x="361" y="446"/>
                  <a:pt x="371" y="437"/>
                  <a:pt x="380" y="427"/>
                </a:cubicBezTo>
                <a:lnTo>
                  <a:pt x="381" y="427"/>
                </a:lnTo>
                <a:close/>
                <a:moveTo>
                  <a:pt x="381" y="365"/>
                </a:moveTo>
                <a:cubicBezTo>
                  <a:pt x="385" y="372"/>
                  <a:pt x="387" y="378"/>
                  <a:pt x="385" y="386"/>
                </a:cubicBezTo>
                <a:cubicBezTo>
                  <a:pt x="382" y="404"/>
                  <a:pt x="360" y="424"/>
                  <a:pt x="346" y="435"/>
                </a:cubicBezTo>
                <a:cubicBezTo>
                  <a:pt x="334" y="445"/>
                  <a:pt x="321" y="450"/>
                  <a:pt x="306" y="454"/>
                </a:cubicBezTo>
                <a:cubicBezTo>
                  <a:pt x="295" y="457"/>
                  <a:pt x="284" y="459"/>
                  <a:pt x="272" y="458"/>
                </a:cubicBezTo>
                <a:cubicBezTo>
                  <a:pt x="260" y="457"/>
                  <a:pt x="241" y="449"/>
                  <a:pt x="253" y="434"/>
                </a:cubicBezTo>
                <a:cubicBezTo>
                  <a:pt x="255" y="432"/>
                  <a:pt x="256" y="430"/>
                  <a:pt x="256" y="428"/>
                </a:cubicBezTo>
                <a:cubicBezTo>
                  <a:pt x="274" y="427"/>
                  <a:pt x="293" y="420"/>
                  <a:pt x="307" y="410"/>
                </a:cubicBezTo>
                <a:cubicBezTo>
                  <a:pt x="331" y="395"/>
                  <a:pt x="361" y="382"/>
                  <a:pt x="377" y="359"/>
                </a:cubicBezTo>
                <a:cubicBezTo>
                  <a:pt x="377" y="359"/>
                  <a:pt x="377" y="359"/>
                  <a:pt x="377" y="359"/>
                </a:cubicBezTo>
                <a:cubicBezTo>
                  <a:pt x="378" y="361"/>
                  <a:pt x="380" y="363"/>
                  <a:pt x="381" y="365"/>
                </a:cubicBezTo>
                <a:close/>
                <a:moveTo>
                  <a:pt x="367" y="308"/>
                </a:moveTo>
                <a:cubicBezTo>
                  <a:pt x="372" y="319"/>
                  <a:pt x="371" y="326"/>
                  <a:pt x="368" y="338"/>
                </a:cubicBezTo>
                <a:cubicBezTo>
                  <a:pt x="364" y="360"/>
                  <a:pt x="332" y="373"/>
                  <a:pt x="316" y="384"/>
                </a:cubicBezTo>
                <a:cubicBezTo>
                  <a:pt x="291" y="400"/>
                  <a:pt x="269" y="413"/>
                  <a:pt x="239" y="409"/>
                </a:cubicBezTo>
                <a:cubicBezTo>
                  <a:pt x="226" y="408"/>
                  <a:pt x="214" y="401"/>
                  <a:pt x="207" y="390"/>
                </a:cubicBezTo>
                <a:cubicBezTo>
                  <a:pt x="202" y="382"/>
                  <a:pt x="205" y="375"/>
                  <a:pt x="207" y="367"/>
                </a:cubicBezTo>
                <a:cubicBezTo>
                  <a:pt x="208" y="366"/>
                  <a:pt x="208" y="366"/>
                  <a:pt x="209" y="366"/>
                </a:cubicBezTo>
                <a:cubicBezTo>
                  <a:pt x="209" y="366"/>
                  <a:pt x="210" y="367"/>
                  <a:pt x="211" y="367"/>
                </a:cubicBezTo>
                <a:cubicBezTo>
                  <a:pt x="242" y="387"/>
                  <a:pt x="293" y="372"/>
                  <a:pt x="319" y="350"/>
                </a:cubicBezTo>
                <a:cubicBezTo>
                  <a:pt x="331" y="339"/>
                  <a:pt x="345" y="324"/>
                  <a:pt x="349" y="308"/>
                </a:cubicBezTo>
                <a:cubicBezTo>
                  <a:pt x="350" y="303"/>
                  <a:pt x="351" y="298"/>
                  <a:pt x="350" y="293"/>
                </a:cubicBezTo>
                <a:cubicBezTo>
                  <a:pt x="358" y="294"/>
                  <a:pt x="363" y="299"/>
                  <a:pt x="367" y="308"/>
                </a:cubicBezTo>
                <a:close/>
                <a:moveTo>
                  <a:pt x="284" y="96"/>
                </a:moveTo>
                <a:cubicBezTo>
                  <a:pt x="289" y="116"/>
                  <a:pt x="287" y="138"/>
                  <a:pt x="285" y="159"/>
                </a:cubicBezTo>
                <a:cubicBezTo>
                  <a:pt x="282" y="203"/>
                  <a:pt x="304" y="234"/>
                  <a:pt x="325" y="271"/>
                </a:cubicBezTo>
                <a:cubicBezTo>
                  <a:pt x="335" y="289"/>
                  <a:pt x="333" y="305"/>
                  <a:pt x="324" y="318"/>
                </a:cubicBezTo>
                <a:cubicBezTo>
                  <a:pt x="324" y="318"/>
                  <a:pt x="324" y="318"/>
                  <a:pt x="324" y="318"/>
                </a:cubicBezTo>
                <a:cubicBezTo>
                  <a:pt x="320" y="299"/>
                  <a:pt x="312" y="280"/>
                  <a:pt x="306" y="261"/>
                </a:cubicBezTo>
                <a:cubicBezTo>
                  <a:pt x="300" y="243"/>
                  <a:pt x="289" y="225"/>
                  <a:pt x="280" y="208"/>
                </a:cubicBezTo>
                <a:cubicBezTo>
                  <a:pt x="265" y="174"/>
                  <a:pt x="249" y="144"/>
                  <a:pt x="223" y="118"/>
                </a:cubicBezTo>
                <a:cubicBezTo>
                  <a:pt x="206" y="101"/>
                  <a:pt x="180" y="116"/>
                  <a:pt x="178" y="137"/>
                </a:cubicBezTo>
                <a:cubicBezTo>
                  <a:pt x="168" y="134"/>
                  <a:pt x="158" y="137"/>
                  <a:pt x="148" y="149"/>
                </a:cubicBezTo>
                <a:cubicBezTo>
                  <a:pt x="145" y="152"/>
                  <a:pt x="143" y="156"/>
                  <a:pt x="143" y="160"/>
                </a:cubicBezTo>
                <a:cubicBezTo>
                  <a:pt x="119" y="148"/>
                  <a:pt x="94" y="163"/>
                  <a:pt x="101" y="191"/>
                </a:cubicBezTo>
                <a:cubicBezTo>
                  <a:pt x="109" y="224"/>
                  <a:pt x="134" y="247"/>
                  <a:pt x="152" y="275"/>
                </a:cubicBezTo>
                <a:cubicBezTo>
                  <a:pt x="155" y="279"/>
                  <a:pt x="158" y="283"/>
                  <a:pt x="161" y="287"/>
                </a:cubicBezTo>
                <a:cubicBezTo>
                  <a:pt x="128" y="260"/>
                  <a:pt x="81" y="256"/>
                  <a:pt x="57" y="219"/>
                </a:cubicBezTo>
                <a:cubicBezTo>
                  <a:pt x="44" y="200"/>
                  <a:pt x="35" y="183"/>
                  <a:pt x="28" y="161"/>
                </a:cubicBezTo>
                <a:cubicBezTo>
                  <a:pt x="20" y="138"/>
                  <a:pt x="20" y="109"/>
                  <a:pt x="40" y="92"/>
                </a:cubicBezTo>
                <a:cubicBezTo>
                  <a:pt x="41" y="91"/>
                  <a:pt x="42" y="90"/>
                  <a:pt x="43" y="90"/>
                </a:cubicBezTo>
                <a:cubicBezTo>
                  <a:pt x="45" y="91"/>
                  <a:pt x="48" y="91"/>
                  <a:pt x="51" y="89"/>
                </a:cubicBezTo>
                <a:cubicBezTo>
                  <a:pt x="60" y="83"/>
                  <a:pt x="66" y="72"/>
                  <a:pt x="72" y="64"/>
                </a:cubicBezTo>
                <a:cubicBezTo>
                  <a:pt x="79" y="53"/>
                  <a:pt x="94" y="46"/>
                  <a:pt x="105" y="40"/>
                </a:cubicBezTo>
                <a:cubicBezTo>
                  <a:pt x="112" y="35"/>
                  <a:pt x="123" y="29"/>
                  <a:pt x="131" y="26"/>
                </a:cubicBezTo>
                <a:cubicBezTo>
                  <a:pt x="141" y="24"/>
                  <a:pt x="149" y="19"/>
                  <a:pt x="160" y="19"/>
                </a:cubicBezTo>
                <a:cubicBezTo>
                  <a:pt x="172" y="19"/>
                  <a:pt x="183" y="18"/>
                  <a:pt x="195" y="18"/>
                </a:cubicBezTo>
                <a:cubicBezTo>
                  <a:pt x="218" y="18"/>
                  <a:pt x="234" y="39"/>
                  <a:pt x="253" y="50"/>
                </a:cubicBezTo>
                <a:cubicBezTo>
                  <a:pt x="267" y="58"/>
                  <a:pt x="279" y="80"/>
                  <a:pt x="284" y="96"/>
                </a:cubicBezTo>
                <a:close/>
              </a:path>
            </a:pathLst>
          </a:custGeom>
          <a:solidFill>
            <a:schemeClr val="accent4">
              <a:lumMod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AutoShape 47"/>
          <p:cNvSpPr>
            <a:spLocks noChangeAspect="1" noChangeArrowheads="1" noTextEdit="1"/>
          </p:cNvSpPr>
          <p:nvPr/>
        </p:nvSpPr>
        <p:spPr bwMode="auto">
          <a:xfrm>
            <a:off x="6962775" y="1422400"/>
            <a:ext cx="2787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6953250" y="1398588"/>
            <a:ext cx="2811463" cy="3259137"/>
            <a:chOff x="6953250" y="1398588"/>
            <a:chExt cx="2811463" cy="3259137"/>
          </a:xfrm>
        </p:grpSpPr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7905750" y="4025900"/>
              <a:ext cx="265113" cy="615950"/>
            </a:xfrm>
            <a:custGeom>
              <a:avLst/>
              <a:gdLst>
                <a:gd name="T0" fmla="*/ 123 w 134"/>
                <a:gd name="T1" fmla="*/ 56 h 312"/>
                <a:gd name="T2" fmla="*/ 110 w 134"/>
                <a:gd name="T3" fmla="*/ 281 h 312"/>
                <a:gd name="T4" fmla="*/ 61 w 134"/>
                <a:gd name="T5" fmla="*/ 307 h 312"/>
                <a:gd name="T6" fmla="*/ 23 w 134"/>
                <a:gd name="T7" fmla="*/ 286 h 312"/>
                <a:gd name="T8" fmla="*/ 60 w 134"/>
                <a:gd name="T9" fmla="*/ 273 h 312"/>
                <a:gd name="T10" fmla="*/ 70 w 134"/>
                <a:gd name="T11" fmla="*/ 51 h 312"/>
                <a:gd name="T12" fmla="*/ 123 w 134"/>
                <a:gd name="T13" fmla="*/ 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12">
                  <a:moveTo>
                    <a:pt x="123" y="56"/>
                  </a:moveTo>
                  <a:cubicBezTo>
                    <a:pt x="123" y="56"/>
                    <a:pt x="69" y="160"/>
                    <a:pt x="110" y="281"/>
                  </a:cubicBezTo>
                  <a:cubicBezTo>
                    <a:pt x="110" y="281"/>
                    <a:pt x="134" y="312"/>
                    <a:pt x="61" y="307"/>
                  </a:cubicBezTo>
                  <a:cubicBezTo>
                    <a:pt x="61" y="307"/>
                    <a:pt x="0" y="304"/>
                    <a:pt x="23" y="286"/>
                  </a:cubicBezTo>
                  <a:cubicBezTo>
                    <a:pt x="60" y="273"/>
                    <a:pt x="60" y="273"/>
                    <a:pt x="60" y="273"/>
                  </a:cubicBezTo>
                  <a:cubicBezTo>
                    <a:pt x="60" y="273"/>
                    <a:pt x="36" y="137"/>
                    <a:pt x="70" y="51"/>
                  </a:cubicBezTo>
                  <a:cubicBezTo>
                    <a:pt x="70" y="51"/>
                    <a:pt x="98" y="0"/>
                    <a:pt x="123" y="56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8672513" y="4002088"/>
              <a:ext cx="257175" cy="615950"/>
            </a:xfrm>
            <a:custGeom>
              <a:avLst/>
              <a:gdLst>
                <a:gd name="T0" fmla="*/ 11 w 130"/>
                <a:gd name="T1" fmla="*/ 57 h 312"/>
                <a:gd name="T2" fmla="*/ 23 w 130"/>
                <a:gd name="T3" fmla="*/ 281 h 312"/>
                <a:gd name="T4" fmla="*/ 71 w 130"/>
                <a:gd name="T5" fmla="*/ 307 h 312"/>
                <a:gd name="T6" fmla="*/ 108 w 130"/>
                <a:gd name="T7" fmla="*/ 286 h 312"/>
                <a:gd name="T8" fmla="*/ 73 w 130"/>
                <a:gd name="T9" fmla="*/ 273 h 312"/>
                <a:gd name="T10" fmla="*/ 62 w 130"/>
                <a:gd name="T11" fmla="*/ 52 h 312"/>
                <a:gd name="T12" fmla="*/ 11 w 130"/>
                <a:gd name="T13" fmla="*/ 5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12">
                  <a:moveTo>
                    <a:pt x="11" y="57"/>
                  </a:moveTo>
                  <a:cubicBezTo>
                    <a:pt x="11" y="57"/>
                    <a:pt x="63" y="160"/>
                    <a:pt x="23" y="281"/>
                  </a:cubicBezTo>
                  <a:cubicBezTo>
                    <a:pt x="23" y="281"/>
                    <a:pt x="0" y="312"/>
                    <a:pt x="71" y="307"/>
                  </a:cubicBezTo>
                  <a:cubicBezTo>
                    <a:pt x="71" y="307"/>
                    <a:pt x="130" y="304"/>
                    <a:pt x="108" y="286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3" y="273"/>
                    <a:pt x="95" y="137"/>
                    <a:pt x="62" y="52"/>
                  </a:cubicBezTo>
                  <a:cubicBezTo>
                    <a:pt x="62" y="52"/>
                    <a:pt x="35" y="0"/>
                    <a:pt x="11" y="57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8704263" y="4522788"/>
              <a:ext cx="215900" cy="111125"/>
            </a:xfrm>
            <a:custGeom>
              <a:avLst/>
              <a:gdLst>
                <a:gd name="T0" fmla="*/ 57 w 109"/>
                <a:gd name="T1" fmla="*/ 9 h 56"/>
                <a:gd name="T2" fmla="*/ 33 w 109"/>
                <a:gd name="T3" fmla="*/ 8 h 56"/>
                <a:gd name="T4" fmla="*/ 12 w 109"/>
                <a:gd name="T5" fmla="*/ 0 h 56"/>
                <a:gd name="T6" fmla="*/ 3 w 109"/>
                <a:gd name="T7" fmla="*/ 32 h 56"/>
                <a:gd name="T8" fmla="*/ 82 w 109"/>
                <a:gd name="T9" fmla="*/ 41 h 56"/>
                <a:gd name="T10" fmla="*/ 94 w 109"/>
                <a:gd name="T11" fmla="*/ 22 h 56"/>
                <a:gd name="T12" fmla="*/ 57 w 109"/>
                <a:gd name="T13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6">
                  <a:moveTo>
                    <a:pt x="57" y="9"/>
                  </a:moveTo>
                  <a:cubicBezTo>
                    <a:pt x="57" y="9"/>
                    <a:pt x="67" y="32"/>
                    <a:pt x="33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20"/>
                    <a:pt x="3" y="32"/>
                  </a:cubicBezTo>
                  <a:cubicBezTo>
                    <a:pt x="3" y="32"/>
                    <a:pt x="9" y="56"/>
                    <a:pt x="82" y="41"/>
                  </a:cubicBezTo>
                  <a:cubicBezTo>
                    <a:pt x="82" y="41"/>
                    <a:pt x="109" y="32"/>
                    <a:pt x="94" y="22"/>
                  </a:cubicBezTo>
                  <a:lnTo>
                    <a:pt x="57" y="9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7632700" y="3648075"/>
              <a:ext cx="1497013" cy="647700"/>
            </a:xfrm>
            <a:custGeom>
              <a:avLst/>
              <a:gdLst>
                <a:gd name="T0" fmla="*/ 47 w 757"/>
                <a:gd name="T1" fmla="*/ 10 h 328"/>
                <a:gd name="T2" fmla="*/ 678 w 757"/>
                <a:gd name="T3" fmla="*/ 0 h 328"/>
                <a:gd name="T4" fmla="*/ 757 w 757"/>
                <a:gd name="T5" fmla="*/ 198 h 328"/>
                <a:gd name="T6" fmla="*/ 0 w 757"/>
                <a:gd name="T7" fmla="*/ 198 h 328"/>
                <a:gd name="T8" fmla="*/ 47 w 757"/>
                <a:gd name="T9" fmla="*/ 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328">
                  <a:moveTo>
                    <a:pt x="47" y="10"/>
                  </a:moveTo>
                  <a:cubicBezTo>
                    <a:pt x="678" y="0"/>
                    <a:pt x="678" y="0"/>
                    <a:pt x="678" y="0"/>
                  </a:cubicBezTo>
                  <a:cubicBezTo>
                    <a:pt x="757" y="198"/>
                    <a:pt x="757" y="198"/>
                    <a:pt x="757" y="198"/>
                  </a:cubicBezTo>
                  <a:cubicBezTo>
                    <a:pt x="757" y="198"/>
                    <a:pt x="339" y="328"/>
                    <a:pt x="0" y="198"/>
                  </a:cubicBezTo>
                  <a:lnTo>
                    <a:pt x="47" y="10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7705725" y="2711450"/>
              <a:ext cx="1295400" cy="955675"/>
            </a:xfrm>
            <a:custGeom>
              <a:avLst/>
              <a:gdLst>
                <a:gd name="T0" fmla="*/ 518 w 655"/>
                <a:gd name="T1" fmla="*/ 0 h 484"/>
                <a:gd name="T2" fmla="*/ 147 w 655"/>
                <a:gd name="T3" fmla="*/ 6 h 484"/>
                <a:gd name="T4" fmla="*/ 43 w 655"/>
                <a:gd name="T5" fmla="*/ 178 h 484"/>
                <a:gd name="T6" fmla="*/ 10 w 655"/>
                <a:gd name="T7" fmla="*/ 484 h 484"/>
                <a:gd name="T8" fmla="*/ 641 w 655"/>
                <a:gd name="T9" fmla="*/ 474 h 484"/>
                <a:gd name="T10" fmla="*/ 616 w 655"/>
                <a:gd name="T11" fmla="*/ 166 h 484"/>
                <a:gd name="T12" fmla="*/ 518 w 655"/>
                <a:gd name="T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5" h="484">
                  <a:moveTo>
                    <a:pt x="518" y="0"/>
                  </a:moveTo>
                  <a:cubicBezTo>
                    <a:pt x="147" y="6"/>
                    <a:pt x="147" y="6"/>
                    <a:pt x="147" y="6"/>
                  </a:cubicBezTo>
                  <a:cubicBezTo>
                    <a:pt x="95" y="48"/>
                    <a:pt x="43" y="178"/>
                    <a:pt x="43" y="178"/>
                  </a:cubicBezTo>
                  <a:cubicBezTo>
                    <a:pt x="19" y="259"/>
                    <a:pt x="0" y="364"/>
                    <a:pt x="10" y="484"/>
                  </a:cubicBezTo>
                  <a:cubicBezTo>
                    <a:pt x="641" y="474"/>
                    <a:pt x="641" y="474"/>
                    <a:pt x="641" y="474"/>
                  </a:cubicBezTo>
                  <a:cubicBezTo>
                    <a:pt x="641" y="474"/>
                    <a:pt x="655" y="322"/>
                    <a:pt x="616" y="166"/>
                  </a:cubicBezTo>
                  <a:cubicBezTo>
                    <a:pt x="616" y="166"/>
                    <a:pt x="601" y="93"/>
                    <a:pt x="518" y="0"/>
                  </a:cubicBez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8729663" y="2709863"/>
              <a:ext cx="57150" cy="1588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0 h 1"/>
                <a:gd name="T4" fmla="*/ 0 w 36"/>
                <a:gd name="T5" fmla="*/ 1 h 1"/>
                <a:gd name="T6" fmla="*/ 36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0"/>
                  </a:lnTo>
                  <a:lnTo>
                    <a:pt x="0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7915275" y="4546600"/>
              <a:ext cx="223838" cy="111125"/>
            </a:xfrm>
            <a:custGeom>
              <a:avLst/>
              <a:gdLst>
                <a:gd name="T0" fmla="*/ 55 w 113"/>
                <a:gd name="T1" fmla="*/ 9 h 56"/>
                <a:gd name="T2" fmla="*/ 79 w 113"/>
                <a:gd name="T3" fmla="*/ 8 h 56"/>
                <a:gd name="T4" fmla="*/ 100 w 113"/>
                <a:gd name="T5" fmla="*/ 0 h 56"/>
                <a:gd name="T6" fmla="*/ 110 w 113"/>
                <a:gd name="T7" fmla="*/ 32 h 56"/>
                <a:gd name="T8" fmla="*/ 28 w 113"/>
                <a:gd name="T9" fmla="*/ 41 h 56"/>
                <a:gd name="T10" fmla="*/ 16 w 113"/>
                <a:gd name="T11" fmla="*/ 22 h 56"/>
                <a:gd name="T12" fmla="*/ 55 w 113"/>
                <a:gd name="T13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6">
                  <a:moveTo>
                    <a:pt x="55" y="9"/>
                  </a:moveTo>
                  <a:cubicBezTo>
                    <a:pt x="55" y="9"/>
                    <a:pt x="44" y="32"/>
                    <a:pt x="79" y="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13" y="20"/>
                    <a:pt x="110" y="32"/>
                  </a:cubicBezTo>
                  <a:cubicBezTo>
                    <a:pt x="110" y="32"/>
                    <a:pt x="104" y="56"/>
                    <a:pt x="28" y="41"/>
                  </a:cubicBezTo>
                  <a:cubicBezTo>
                    <a:pt x="28" y="41"/>
                    <a:pt x="0" y="32"/>
                    <a:pt x="16" y="22"/>
                  </a:cubicBezTo>
                  <a:lnTo>
                    <a:pt x="55" y="9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7673975" y="2724150"/>
              <a:ext cx="552450" cy="866775"/>
            </a:xfrm>
            <a:custGeom>
              <a:avLst/>
              <a:gdLst>
                <a:gd name="T0" fmla="*/ 279 w 279"/>
                <a:gd name="T1" fmla="*/ 31 h 438"/>
                <a:gd name="T2" fmla="*/ 240 w 279"/>
                <a:gd name="T3" fmla="*/ 438 h 438"/>
                <a:gd name="T4" fmla="*/ 23 w 279"/>
                <a:gd name="T5" fmla="*/ 438 h 438"/>
                <a:gd name="T6" fmla="*/ 157 w 279"/>
                <a:gd name="T7" fmla="*/ 0 h 438"/>
                <a:gd name="T8" fmla="*/ 279 w 279"/>
                <a:gd name="T9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438">
                  <a:moveTo>
                    <a:pt x="279" y="31"/>
                  </a:moveTo>
                  <a:cubicBezTo>
                    <a:pt x="279" y="31"/>
                    <a:pt x="211" y="304"/>
                    <a:pt x="240" y="438"/>
                  </a:cubicBezTo>
                  <a:cubicBezTo>
                    <a:pt x="23" y="438"/>
                    <a:pt x="23" y="438"/>
                    <a:pt x="23" y="438"/>
                  </a:cubicBezTo>
                  <a:cubicBezTo>
                    <a:pt x="23" y="438"/>
                    <a:pt x="0" y="162"/>
                    <a:pt x="157" y="0"/>
                  </a:cubicBezTo>
                  <a:lnTo>
                    <a:pt x="279" y="31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8042275" y="2790825"/>
              <a:ext cx="174625" cy="655638"/>
            </a:xfrm>
            <a:custGeom>
              <a:avLst/>
              <a:gdLst>
                <a:gd name="T0" fmla="*/ 88 w 88"/>
                <a:gd name="T1" fmla="*/ 12 h 332"/>
                <a:gd name="T2" fmla="*/ 44 w 88"/>
                <a:gd name="T3" fmla="*/ 332 h 332"/>
                <a:gd name="T4" fmla="*/ 0 w 88"/>
                <a:gd name="T5" fmla="*/ 213 h 332"/>
                <a:gd name="T6" fmla="*/ 29 w 88"/>
                <a:gd name="T7" fmla="*/ 172 h 332"/>
                <a:gd name="T8" fmla="*/ 0 w 88"/>
                <a:gd name="T9" fmla="*/ 135 h 332"/>
                <a:gd name="T10" fmla="*/ 44 w 88"/>
                <a:gd name="T11" fmla="*/ 0 h 332"/>
                <a:gd name="T12" fmla="*/ 88 w 88"/>
                <a:gd name="T1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32">
                  <a:moveTo>
                    <a:pt x="88" y="12"/>
                  </a:moveTo>
                  <a:cubicBezTo>
                    <a:pt x="88" y="12"/>
                    <a:pt x="47" y="197"/>
                    <a:pt x="44" y="3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88" y="12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8045450" y="2762250"/>
              <a:ext cx="180975" cy="636588"/>
            </a:xfrm>
            <a:custGeom>
              <a:avLst/>
              <a:gdLst>
                <a:gd name="T0" fmla="*/ 91 w 91"/>
                <a:gd name="T1" fmla="*/ 11 h 322"/>
                <a:gd name="T2" fmla="*/ 45 w 91"/>
                <a:gd name="T3" fmla="*/ 322 h 322"/>
                <a:gd name="T4" fmla="*/ 0 w 91"/>
                <a:gd name="T5" fmla="*/ 207 h 322"/>
                <a:gd name="T6" fmla="*/ 29 w 91"/>
                <a:gd name="T7" fmla="*/ 167 h 322"/>
                <a:gd name="T8" fmla="*/ 0 w 91"/>
                <a:gd name="T9" fmla="*/ 131 h 322"/>
                <a:gd name="T10" fmla="*/ 45 w 91"/>
                <a:gd name="T11" fmla="*/ 0 h 322"/>
                <a:gd name="T12" fmla="*/ 91 w 91"/>
                <a:gd name="T13" fmla="*/ 1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22">
                  <a:moveTo>
                    <a:pt x="91" y="11"/>
                  </a:moveTo>
                  <a:cubicBezTo>
                    <a:pt x="91" y="11"/>
                    <a:pt x="49" y="191"/>
                    <a:pt x="45" y="32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91" y="11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8504238" y="2705100"/>
              <a:ext cx="542925" cy="876300"/>
            </a:xfrm>
            <a:custGeom>
              <a:avLst/>
              <a:gdLst>
                <a:gd name="T0" fmla="*/ 0 w 274"/>
                <a:gd name="T1" fmla="*/ 26 h 443"/>
                <a:gd name="T2" fmla="*/ 24 w 274"/>
                <a:gd name="T3" fmla="*/ 435 h 443"/>
                <a:gd name="T4" fmla="*/ 240 w 274"/>
                <a:gd name="T5" fmla="*/ 443 h 443"/>
                <a:gd name="T6" fmla="*/ 123 w 274"/>
                <a:gd name="T7" fmla="*/ 0 h 443"/>
                <a:gd name="T8" fmla="*/ 0 w 274"/>
                <a:gd name="T9" fmla="*/ 2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443">
                  <a:moveTo>
                    <a:pt x="0" y="26"/>
                  </a:moveTo>
                  <a:cubicBezTo>
                    <a:pt x="0" y="26"/>
                    <a:pt x="58" y="302"/>
                    <a:pt x="24" y="435"/>
                  </a:cubicBezTo>
                  <a:cubicBezTo>
                    <a:pt x="240" y="443"/>
                    <a:pt x="240" y="443"/>
                    <a:pt x="240" y="443"/>
                  </a:cubicBezTo>
                  <a:cubicBezTo>
                    <a:pt x="240" y="443"/>
                    <a:pt x="274" y="168"/>
                    <a:pt x="123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auto">
            <a:xfrm>
              <a:off x="8512175" y="2763838"/>
              <a:ext cx="166688" cy="655638"/>
            </a:xfrm>
            <a:custGeom>
              <a:avLst/>
              <a:gdLst>
                <a:gd name="T0" fmla="*/ 0 w 84"/>
                <a:gd name="T1" fmla="*/ 10 h 331"/>
                <a:gd name="T2" fmla="*/ 32 w 84"/>
                <a:gd name="T3" fmla="*/ 331 h 331"/>
                <a:gd name="T4" fmla="*/ 81 w 84"/>
                <a:gd name="T5" fmla="*/ 215 h 331"/>
                <a:gd name="T6" fmla="*/ 54 w 84"/>
                <a:gd name="T7" fmla="*/ 172 h 331"/>
                <a:gd name="T8" fmla="*/ 84 w 84"/>
                <a:gd name="T9" fmla="*/ 137 h 331"/>
                <a:gd name="T10" fmla="*/ 45 w 84"/>
                <a:gd name="T11" fmla="*/ 0 h 331"/>
                <a:gd name="T12" fmla="*/ 0 w 84"/>
                <a:gd name="T13" fmla="*/ 1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31">
                  <a:moveTo>
                    <a:pt x="0" y="10"/>
                  </a:moveTo>
                  <a:cubicBezTo>
                    <a:pt x="0" y="10"/>
                    <a:pt x="34" y="197"/>
                    <a:pt x="32" y="331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8504238" y="2735263"/>
              <a:ext cx="173038" cy="638175"/>
            </a:xfrm>
            <a:custGeom>
              <a:avLst/>
              <a:gdLst>
                <a:gd name="T0" fmla="*/ 0 w 87"/>
                <a:gd name="T1" fmla="*/ 10 h 323"/>
                <a:gd name="T2" fmla="*/ 34 w 87"/>
                <a:gd name="T3" fmla="*/ 323 h 323"/>
                <a:gd name="T4" fmla="*/ 84 w 87"/>
                <a:gd name="T5" fmla="*/ 209 h 323"/>
                <a:gd name="T6" fmla="*/ 56 w 87"/>
                <a:gd name="T7" fmla="*/ 168 h 323"/>
                <a:gd name="T8" fmla="*/ 87 w 87"/>
                <a:gd name="T9" fmla="*/ 134 h 323"/>
                <a:gd name="T10" fmla="*/ 46 w 87"/>
                <a:gd name="T11" fmla="*/ 0 h 323"/>
                <a:gd name="T12" fmla="*/ 0 w 87"/>
                <a:gd name="T13" fmla="*/ 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23">
                  <a:moveTo>
                    <a:pt x="0" y="10"/>
                  </a:moveTo>
                  <a:cubicBezTo>
                    <a:pt x="0" y="10"/>
                    <a:pt x="36" y="192"/>
                    <a:pt x="34" y="323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7140575" y="2420938"/>
              <a:ext cx="792163" cy="701675"/>
            </a:xfrm>
            <a:custGeom>
              <a:avLst/>
              <a:gdLst>
                <a:gd name="T0" fmla="*/ 401 w 401"/>
                <a:gd name="T1" fmla="*/ 203 h 355"/>
                <a:gd name="T2" fmla="*/ 54 w 401"/>
                <a:gd name="T3" fmla="*/ 0 h 355"/>
                <a:gd name="T4" fmla="*/ 0 w 401"/>
                <a:gd name="T5" fmla="*/ 28 h 355"/>
                <a:gd name="T6" fmla="*/ 401 w 401"/>
                <a:gd name="T7" fmla="*/ 272 h 355"/>
                <a:gd name="T8" fmla="*/ 401 w 401"/>
                <a:gd name="T9" fmla="*/ 20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55">
                  <a:moveTo>
                    <a:pt x="401" y="203"/>
                  </a:moveTo>
                  <a:cubicBezTo>
                    <a:pt x="401" y="203"/>
                    <a:pt x="93" y="307"/>
                    <a:pt x="5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29" y="355"/>
                    <a:pt x="401" y="272"/>
                  </a:cubicBezTo>
                  <a:lnTo>
                    <a:pt x="401" y="203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6953250" y="2259013"/>
              <a:ext cx="301625" cy="217488"/>
            </a:xfrm>
            <a:custGeom>
              <a:avLst/>
              <a:gdLst>
                <a:gd name="T0" fmla="*/ 95 w 153"/>
                <a:gd name="T1" fmla="*/ 110 h 110"/>
                <a:gd name="T2" fmla="*/ 149 w 153"/>
                <a:gd name="T3" fmla="*/ 82 h 110"/>
                <a:gd name="T4" fmla="*/ 95 w 153"/>
                <a:gd name="T5" fmla="*/ 0 h 110"/>
                <a:gd name="T6" fmla="*/ 95 w 153"/>
                <a:gd name="T7" fmla="*/ 28 h 110"/>
                <a:gd name="T8" fmla="*/ 7 w 153"/>
                <a:gd name="T9" fmla="*/ 55 h 110"/>
                <a:gd name="T10" fmla="*/ 33 w 153"/>
                <a:gd name="T11" fmla="*/ 98 h 110"/>
                <a:gd name="T12" fmla="*/ 95 w 153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10">
                  <a:moveTo>
                    <a:pt x="95" y="110"/>
                  </a:moveTo>
                  <a:cubicBezTo>
                    <a:pt x="149" y="82"/>
                    <a:pt x="149" y="82"/>
                    <a:pt x="149" y="82"/>
                  </a:cubicBezTo>
                  <a:cubicBezTo>
                    <a:pt x="149" y="82"/>
                    <a:pt x="153" y="9"/>
                    <a:pt x="95" y="0"/>
                  </a:cubicBezTo>
                  <a:cubicBezTo>
                    <a:pt x="95" y="0"/>
                    <a:pt x="80" y="11"/>
                    <a:pt x="95" y="28"/>
                  </a:cubicBezTo>
                  <a:cubicBezTo>
                    <a:pt x="95" y="28"/>
                    <a:pt x="47" y="7"/>
                    <a:pt x="7" y="55"/>
                  </a:cubicBezTo>
                  <a:cubicBezTo>
                    <a:pt x="7" y="55"/>
                    <a:pt x="0" y="98"/>
                    <a:pt x="33" y="98"/>
                  </a:cubicBezTo>
                  <a:cubicBezTo>
                    <a:pt x="33" y="98"/>
                    <a:pt x="77" y="109"/>
                    <a:pt x="95" y="110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8785225" y="2444750"/>
              <a:ext cx="790575" cy="701675"/>
            </a:xfrm>
            <a:custGeom>
              <a:avLst/>
              <a:gdLst>
                <a:gd name="T0" fmla="*/ 0 w 400"/>
                <a:gd name="T1" fmla="*/ 204 h 355"/>
                <a:gd name="T2" fmla="*/ 347 w 400"/>
                <a:gd name="T3" fmla="*/ 0 h 355"/>
                <a:gd name="T4" fmla="*/ 400 w 400"/>
                <a:gd name="T5" fmla="*/ 29 h 355"/>
                <a:gd name="T6" fmla="*/ 0 w 400"/>
                <a:gd name="T7" fmla="*/ 272 h 355"/>
                <a:gd name="T8" fmla="*/ 0 w 400"/>
                <a:gd name="T9" fmla="*/ 20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355">
                  <a:moveTo>
                    <a:pt x="0" y="204"/>
                  </a:moveTo>
                  <a:cubicBezTo>
                    <a:pt x="0" y="204"/>
                    <a:pt x="308" y="308"/>
                    <a:pt x="347" y="0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29"/>
                    <a:pt x="372" y="355"/>
                    <a:pt x="0" y="27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9463088" y="2284413"/>
              <a:ext cx="301625" cy="217488"/>
            </a:xfrm>
            <a:custGeom>
              <a:avLst/>
              <a:gdLst>
                <a:gd name="T0" fmla="*/ 57 w 152"/>
                <a:gd name="T1" fmla="*/ 110 h 110"/>
                <a:gd name="T2" fmla="*/ 4 w 152"/>
                <a:gd name="T3" fmla="*/ 81 h 110"/>
                <a:gd name="T4" fmla="*/ 57 w 152"/>
                <a:gd name="T5" fmla="*/ 0 h 110"/>
                <a:gd name="T6" fmla="*/ 57 w 152"/>
                <a:gd name="T7" fmla="*/ 27 h 110"/>
                <a:gd name="T8" fmla="*/ 146 w 152"/>
                <a:gd name="T9" fmla="*/ 55 h 110"/>
                <a:gd name="T10" fmla="*/ 120 w 152"/>
                <a:gd name="T11" fmla="*/ 98 h 110"/>
                <a:gd name="T12" fmla="*/ 57 w 152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0">
                  <a:moveTo>
                    <a:pt x="57" y="110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0" y="9"/>
                    <a:pt x="57" y="0"/>
                  </a:cubicBezTo>
                  <a:cubicBezTo>
                    <a:pt x="57" y="0"/>
                    <a:pt x="73" y="11"/>
                    <a:pt x="57" y="27"/>
                  </a:cubicBezTo>
                  <a:cubicBezTo>
                    <a:pt x="57" y="27"/>
                    <a:pt x="105" y="7"/>
                    <a:pt x="146" y="55"/>
                  </a:cubicBezTo>
                  <a:cubicBezTo>
                    <a:pt x="146" y="55"/>
                    <a:pt x="152" y="98"/>
                    <a:pt x="120" y="98"/>
                  </a:cubicBezTo>
                  <a:cubicBezTo>
                    <a:pt x="120" y="98"/>
                    <a:pt x="76" y="108"/>
                    <a:pt x="57" y="110"/>
                  </a:cubicBezTo>
                  <a:close/>
                </a:path>
              </a:pathLst>
            </a:cu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8262938" y="2957513"/>
              <a:ext cx="180975" cy="611188"/>
            </a:xfrm>
            <a:custGeom>
              <a:avLst/>
              <a:gdLst>
                <a:gd name="T0" fmla="*/ 44 w 114"/>
                <a:gd name="T1" fmla="*/ 0 h 385"/>
                <a:gd name="T2" fmla="*/ 15 w 114"/>
                <a:gd name="T3" fmla="*/ 40 h 385"/>
                <a:gd name="T4" fmla="*/ 29 w 114"/>
                <a:gd name="T5" fmla="*/ 75 h 385"/>
                <a:gd name="T6" fmla="*/ 0 w 114"/>
                <a:gd name="T7" fmla="*/ 309 h 385"/>
                <a:gd name="T8" fmla="*/ 44 w 114"/>
                <a:gd name="T9" fmla="*/ 385 h 385"/>
                <a:gd name="T10" fmla="*/ 114 w 114"/>
                <a:gd name="T11" fmla="*/ 317 h 385"/>
                <a:gd name="T12" fmla="*/ 61 w 114"/>
                <a:gd name="T13" fmla="*/ 75 h 385"/>
                <a:gd name="T14" fmla="*/ 88 w 114"/>
                <a:gd name="T15" fmla="*/ 38 h 385"/>
                <a:gd name="T16" fmla="*/ 69 w 114"/>
                <a:gd name="T17" fmla="*/ 0 h 385"/>
                <a:gd name="T18" fmla="*/ 44 w 114"/>
                <a:gd name="T1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385">
                  <a:moveTo>
                    <a:pt x="44" y="0"/>
                  </a:moveTo>
                  <a:lnTo>
                    <a:pt x="15" y="40"/>
                  </a:lnTo>
                  <a:lnTo>
                    <a:pt x="29" y="75"/>
                  </a:lnTo>
                  <a:lnTo>
                    <a:pt x="0" y="309"/>
                  </a:lnTo>
                  <a:lnTo>
                    <a:pt x="44" y="385"/>
                  </a:lnTo>
                  <a:lnTo>
                    <a:pt x="114" y="317"/>
                  </a:lnTo>
                  <a:lnTo>
                    <a:pt x="61" y="75"/>
                  </a:lnTo>
                  <a:lnTo>
                    <a:pt x="88" y="38"/>
                  </a:lnTo>
                  <a:lnTo>
                    <a:pt x="69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8"/>
            <p:cNvSpPr>
              <a:spLocks noChangeArrowheads="1"/>
            </p:cNvSpPr>
            <p:nvPr/>
          </p:nvSpPr>
          <p:spPr bwMode="auto">
            <a:xfrm>
              <a:off x="7602538" y="1614488"/>
              <a:ext cx="1509713" cy="1322388"/>
            </a:xfrm>
            <a:prstGeom prst="ellipse">
              <a:avLst/>
            </a:prstGeom>
            <a:solidFill>
              <a:srgbClr val="F1D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7927975" y="2038350"/>
              <a:ext cx="238125" cy="84138"/>
            </a:xfrm>
            <a:custGeom>
              <a:avLst/>
              <a:gdLst>
                <a:gd name="T0" fmla="*/ 6 w 121"/>
                <a:gd name="T1" fmla="*/ 42 h 42"/>
                <a:gd name="T2" fmla="*/ 0 w 121"/>
                <a:gd name="T3" fmla="*/ 39 h 42"/>
                <a:gd name="T4" fmla="*/ 49 w 121"/>
                <a:gd name="T5" fmla="*/ 5 h 42"/>
                <a:gd name="T6" fmla="*/ 121 w 121"/>
                <a:gd name="T7" fmla="*/ 20 h 42"/>
                <a:gd name="T8" fmla="*/ 117 w 121"/>
                <a:gd name="T9" fmla="*/ 26 h 42"/>
                <a:gd name="T10" fmla="*/ 51 w 121"/>
                <a:gd name="T11" fmla="*/ 12 h 42"/>
                <a:gd name="T12" fmla="*/ 6 w 12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42">
                  <a:moveTo>
                    <a:pt x="6" y="42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" y="37"/>
                    <a:pt x="17" y="12"/>
                    <a:pt x="49" y="5"/>
                  </a:cubicBezTo>
                  <a:cubicBezTo>
                    <a:pt x="71" y="0"/>
                    <a:pt x="95" y="5"/>
                    <a:pt x="121" y="2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93" y="12"/>
                    <a:pt x="71" y="7"/>
                    <a:pt x="51" y="12"/>
                  </a:cubicBezTo>
                  <a:cubicBezTo>
                    <a:pt x="22" y="18"/>
                    <a:pt x="6" y="42"/>
                    <a:pt x="6" y="42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7907338" y="2147888"/>
              <a:ext cx="265113" cy="195263"/>
            </a:xfrm>
            <a:custGeom>
              <a:avLst/>
              <a:gdLst>
                <a:gd name="T0" fmla="*/ 77 w 134"/>
                <a:gd name="T1" fmla="*/ 0 h 99"/>
                <a:gd name="T2" fmla="*/ 34 w 134"/>
                <a:gd name="T3" fmla="*/ 17 h 99"/>
                <a:gd name="T4" fmla="*/ 34 w 134"/>
                <a:gd name="T5" fmla="*/ 17 h 99"/>
                <a:gd name="T6" fmla="*/ 13 w 134"/>
                <a:gd name="T7" fmla="*/ 0 h 99"/>
                <a:gd name="T8" fmla="*/ 27 w 134"/>
                <a:gd name="T9" fmla="*/ 26 h 99"/>
                <a:gd name="T10" fmla="*/ 27 w 134"/>
                <a:gd name="T11" fmla="*/ 26 h 99"/>
                <a:gd name="T12" fmla="*/ 25 w 134"/>
                <a:gd name="T13" fmla="*/ 29 h 99"/>
                <a:gd name="T14" fmla="*/ 4 w 134"/>
                <a:gd name="T15" fmla="*/ 19 h 99"/>
                <a:gd name="T16" fmla="*/ 22 w 134"/>
                <a:gd name="T17" fmla="*/ 38 h 99"/>
                <a:gd name="T18" fmla="*/ 21 w 134"/>
                <a:gd name="T19" fmla="*/ 45 h 99"/>
                <a:gd name="T20" fmla="*/ 0 w 134"/>
                <a:gd name="T21" fmla="*/ 39 h 99"/>
                <a:gd name="T22" fmla="*/ 20 w 134"/>
                <a:gd name="T23" fmla="*/ 53 h 99"/>
                <a:gd name="T24" fmla="*/ 77 w 134"/>
                <a:gd name="T25" fmla="*/ 99 h 99"/>
                <a:gd name="T26" fmla="*/ 134 w 134"/>
                <a:gd name="T27" fmla="*/ 49 h 99"/>
                <a:gd name="T28" fmla="*/ 77 w 134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99">
                  <a:moveTo>
                    <a:pt x="77" y="0"/>
                  </a:moveTo>
                  <a:cubicBezTo>
                    <a:pt x="60" y="0"/>
                    <a:pt x="44" y="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18" y="15"/>
                    <a:pt x="13" y="0"/>
                  </a:cubicBezTo>
                  <a:cubicBezTo>
                    <a:pt x="13" y="0"/>
                    <a:pt x="10" y="12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6" y="28"/>
                    <a:pt x="25" y="29"/>
                  </a:cubicBezTo>
                  <a:cubicBezTo>
                    <a:pt x="20" y="29"/>
                    <a:pt x="10" y="28"/>
                    <a:pt x="4" y="19"/>
                  </a:cubicBezTo>
                  <a:cubicBezTo>
                    <a:pt x="4" y="19"/>
                    <a:pt x="4" y="30"/>
                    <a:pt x="22" y="38"/>
                  </a:cubicBezTo>
                  <a:cubicBezTo>
                    <a:pt x="21" y="40"/>
                    <a:pt x="21" y="42"/>
                    <a:pt x="21" y="45"/>
                  </a:cubicBezTo>
                  <a:cubicBezTo>
                    <a:pt x="15" y="46"/>
                    <a:pt x="7" y="45"/>
                    <a:pt x="0" y="39"/>
                  </a:cubicBezTo>
                  <a:cubicBezTo>
                    <a:pt x="0" y="39"/>
                    <a:pt x="3" y="49"/>
                    <a:pt x="20" y="53"/>
                  </a:cubicBezTo>
                  <a:cubicBezTo>
                    <a:pt x="22" y="78"/>
                    <a:pt x="47" y="99"/>
                    <a:pt x="77" y="99"/>
                  </a:cubicBezTo>
                  <a:cubicBezTo>
                    <a:pt x="109" y="99"/>
                    <a:pt x="134" y="77"/>
                    <a:pt x="134" y="49"/>
                  </a:cubicBezTo>
                  <a:cubicBezTo>
                    <a:pt x="134" y="22"/>
                    <a:pt x="109" y="0"/>
                    <a:pt x="77" y="0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1"/>
            <p:cNvSpPr>
              <a:spLocks noChangeArrowheads="1"/>
            </p:cNvSpPr>
            <p:nvPr/>
          </p:nvSpPr>
          <p:spPr bwMode="auto">
            <a:xfrm>
              <a:off x="7967663" y="2147888"/>
              <a:ext cx="227013" cy="195263"/>
            </a:xfrm>
            <a:prstGeom prst="ellipse">
              <a:avLst/>
            </a:pr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8542338" y="2041525"/>
              <a:ext cx="233363" cy="80963"/>
            </a:xfrm>
            <a:custGeom>
              <a:avLst/>
              <a:gdLst>
                <a:gd name="T0" fmla="*/ 112 w 118"/>
                <a:gd name="T1" fmla="*/ 41 h 41"/>
                <a:gd name="T2" fmla="*/ 68 w 118"/>
                <a:gd name="T3" fmla="*/ 11 h 41"/>
                <a:gd name="T4" fmla="*/ 4 w 118"/>
                <a:gd name="T5" fmla="*/ 25 h 41"/>
                <a:gd name="T6" fmla="*/ 0 w 118"/>
                <a:gd name="T7" fmla="*/ 20 h 41"/>
                <a:gd name="T8" fmla="*/ 70 w 118"/>
                <a:gd name="T9" fmla="*/ 5 h 41"/>
                <a:gd name="T10" fmla="*/ 118 w 118"/>
                <a:gd name="T11" fmla="*/ 38 h 41"/>
                <a:gd name="T12" fmla="*/ 112 w 1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41">
                  <a:moveTo>
                    <a:pt x="112" y="41"/>
                  </a:moveTo>
                  <a:cubicBezTo>
                    <a:pt x="112" y="41"/>
                    <a:pt x="97" y="17"/>
                    <a:pt x="68" y="11"/>
                  </a:cubicBezTo>
                  <a:cubicBezTo>
                    <a:pt x="49" y="7"/>
                    <a:pt x="27" y="11"/>
                    <a:pt x="4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5" y="5"/>
                    <a:pt x="48" y="0"/>
                    <a:pt x="70" y="5"/>
                  </a:cubicBezTo>
                  <a:cubicBezTo>
                    <a:pt x="101" y="12"/>
                    <a:pt x="117" y="37"/>
                    <a:pt x="118" y="38"/>
                  </a:cubicBezTo>
                  <a:lnTo>
                    <a:pt x="112" y="41"/>
                  </a:ln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8535988" y="2147888"/>
              <a:ext cx="258763" cy="195263"/>
            </a:xfrm>
            <a:custGeom>
              <a:avLst/>
              <a:gdLst>
                <a:gd name="T0" fmla="*/ 55 w 131"/>
                <a:gd name="T1" fmla="*/ 0 h 99"/>
                <a:gd name="T2" fmla="*/ 98 w 131"/>
                <a:gd name="T3" fmla="*/ 18 h 99"/>
                <a:gd name="T4" fmla="*/ 98 w 131"/>
                <a:gd name="T5" fmla="*/ 18 h 99"/>
                <a:gd name="T6" fmla="*/ 118 w 131"/>
                <a:gd name="T7" fmla="*/ 0 h 99"/>
                <a:gd name="T8" fmla="*/ 104 w 131"/>
                <a:gd name="T9" fmla="*/ 26 h 99"/>
                <a:gd name="T10" fmla="*/ 104 w 131"/>
                <a:gd name="T11" fmla="*/ 26 h 99"/>
                <a:gd name="T12" fmla="*/ 106 w 131"/>
                <a:gd name="T13" fmla="*/ 30 h 99"/>
                <a:gd name="T14" fmla="*/ 127 w 131"/>
                <a:gd name="T15" fmla="*/ 19 h 99"/>
                <a:gd name="T16" fmla="*/ 109 w 131"/>
                <a:gd name="T17" fmla="*/ 38 h 99"/>
                <a:gd name="T18" fmla="*/ 111 w 131"/>
                <a:gd name="T19" fmla="*/ 45 h 99"/>
                <a:gd name="T20" fmla="*/ 131 w 131"/>
                <a:gd name="T21" fmla="*/ 39 h 99"/>
                <a:gd name="T22" fmla="*/ 111 w 131"/>
                <a:gd name="T23" fmla="*/ 53 h 99"/>
                <a:gd name="T24" fmla="*/ 55 w 131"/>
                <a:gd name="T25" fmla="*/ 99 h 99"/>
                <a:gd name="T26" fmla="*/ 0 w 131"/>
                <a:gd name="T27" fmla="*/ 50 h 99"/>
                <a:gd name="T28" fmla="*/ 55 w 131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99">
                  <a:moveTo>
                    <a:pt x="55" y="0"/>
                  </a:moveTo>
                  <a:cubicBezTo>
                    <a:pt x="72" y="0"/>
                    <a:pt x="88" y="7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8" y="18"/>
                    <a:pt x="113" y="16"/>
                    <a:pt x="118" y="0"/>
                  </a:cubicBezTo>
                  <a:cubicBezTo>
                    <a:pt x="118" y="0"/>
                    <a:pt x="121" y="13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7"/>
                    <a:pt x="106" y="29"/>
                    <a:pt x="106" y="30"/>
                  </a:cubicBezTo>
                  <a:cubicBezTo>
                    <a:pt x="111" y="30"/>
                    <a:pt x="121" y="29"/>
                    <a:pt x="127" y="19"/>
                  </a:cubicBezTo>
                  <a:cubicBezTo>
                    <a:pt x="127" y="19"/>
                    <a:pt x="127" y="31"/>
                    <a:pt x="109" y="38"/>
                  </a:cubicBezTo>
                  <a:cubicBezTo>
                    <a:pt x="110" y="40"/>
                    <a:pt x="111" y="43"/>
                    <a:pt x="111" y="45"/>
                  </a:cubicBezTo>
                  <a:cubicBezTo>
                    <a:pt x="116" y="46"/>
                    <a:pt x="124" y="46"/>
                    <a:pt x="131" y="39"/>
                  </a:cubicBezTo>
                  <a:cubicBezTo>
                    <a:pt x="131" y="39"/>
                    <a:pt x="128" y="50"/>
                    <a:pt x="111" y="53"/>
                  </a:cubicBezTo>
                  <a:cubicBezTo>
                    <a:pt x="109" y="79"/>
                    <a:pt x="85" y="99"/>
                    <a:pt x="55" y="99"/>
                  </a:cubicBezTo>
                  <a:cubicBezTo>
                    <a:pt x="25" y="99"/>
                    <a:pt x="0" y="77"/>
                    <a:pt x="0" y="50"/>
                  </a:cubicBezTo>
                  <a:cubicBezTo>
                    <a:pt x="0" y="22"/>
                    <a:pt x="25" y="0"/>
                    <a:pt x="55" y="0"/>
                  </a:cubicBezTo>
                  <a:close/>
                </a:path>
              </a:pathLst>
            </a:cu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74"/>
            <p:cNvSpPr>
              <a:spLocks noChangeArrowheads="1"/>
            </p:cNvSpPr>
            <p:nvPr/>
          </p:nvSpPr>
          <p:spPr bwMode="auto">
            <a:xfrm>
              <a:off x="8516938" y="2147888"/>
              <a:ext cx="219075" cy="195263"/>
            </a:xfrm>
            <a:prstGeom prst="ellipse">
              <a:avLst/>
            </a:prstGeom>
            <a:solidFill>
              <a:srgbClr val="F3F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5"/>
            <p:cNvSpPr>
              <a:spLocks noChangeArrowheads="1"/>
            </p:cNvSpPr>
            <p:nvPr/>
          </p:nvSpPr>
          <p:spPr bwMode="auto">
            <a:xfrm>
              <a:off x="8059738" y="2220913"/>
              <a:ext cx="71438" cy="77788"/>
            </a:xfrm>
            <a:prstGeom prst="ellipse">
              <a:avLst/>
            </a:pr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8585200" y="2220913"/>
              <a:ext cx="74613" cy="77788"/>
            </a:xfrm>
            <a:prstGeom prst="ellipse">
              <a:avLst/>
            </a:prstGeom>
            <a:solidFill>
              <a:srgbClr val="595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7472363" y="1398588"/>
              <a:ext cx="1755775" cy="1249363"/>
            </a:xfrm>
            <a:custGeom>
              <a:avLst/>
              <a:gdLst>
                <a:gd name="T0" fmla="*/ 805 w 888"/>
                <a:gd name="T1" fmla="*/ 225 h 632"/>
                <a:gd name="T2" fmla="*/ 447 w 888"/>
                <a:gd name="T3" fmla="*/ 13 h 632"/>
                <a:gd name="T4" fmla="*/ 435 w 888"/>
                <a:gd name="T5" fmla="*/ 13 h 632"/>
                <a:gd name="T6" fmla="*/ 434 w 888"/>
                <a:gd name="T7" fmla="*/ 13 h 632"/>
                <a:gd name="T8" fmla="*/ 434 w 888"/>
                <a:gd name="T9" fmla="*/ 13 h 632"/>
                <a:gd name="T10" fmla="*/ 423 w 888"/>
                <a:gd name="T11" fmla="*/ 13 h 632"/>
                <a:gd name="T12" fmla="*/ 79 w 888"/>
                <a:gd name="T13" fmla="*/ 225 h 632"/>
                <a:gd name="T14" fmla="*/ 66 w 888"/>
                <a:gd name="T15" fmla="*/ 632 h 632"/>
                <a:gd name="T16" fmla="*/ 194 w 888"/>
                <a:gd name="T17" fmla="*/ 632 h 632"/>
                <a:gd name="T18" fmla="*/ 224 w 888"/>
                <a:gd name="T19" fmla="*/ 261 h 632"/>
                <a:gd name="T20" fmla="*/ 434 w 888"/>
                <a:gd name="T21" fmla="*/ 261 h 632"/>
                <a:gd name="T22" fmla="*/ 654 w 888"/>
                <a:gd name="T23" fmla="*/ 261 h 632"/>
                <a:gd name="T24" fmla="*/ 685 w 888"/>
                <a:gd name="T25" fmla="*/ 632 h 632"/>
                <a:gd name="T26" fmla="*/ 819 w 888"/>
                <a:gd name="T27" fmla="*/ 632 h 632"/>
                <a:gd name="T28" fmla="*/ 805 w 888"/>
                <a:gd name="T29" fmla="*/ 225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8" h="632">
                  <a:moveTo>
                    <a:pt x="805" y="225"/>
                  </a:moveTo>
                  <a:cubicBezTo>
                    <a:pt x="805" y="225"/>
                    <a:pt x="692" y="0"/>
                    <a:pt x="447" y="13"/>
                  </a:cubicBezTo>
                  <a:cubicBezTo>
                    <a:pt x="447" y="13"/>
                    <a:pt x="442" y="13"/>
                    <a:pt x="435" y="13"/>
                  </a:cubicBezTo>
                  <a:cubicBezTo>
                    <a:pt x="434" y="13"/>
                    <a:pt x="434" y="13"/>
                    <a:pt x="434" y="13"/>
                  </a:cubicBezTo>
                  <a:cubicBezTo>
                    <a:pt x="434" y="13"/>
                    <a:pt x="434" y="13"/>
                    <a:pt x="434" y="13"/>
                  </a:cubicBezTo>
                  <a:cubicBezTo>
                    <a:pt x="427" y="13"/>
                    <a:pt x="423" y="13"/>
                    <a:pt x="423" y="13"/>
                  </a:cubicBezTo>
                  <a:cubicBezTo>
                    <a:pt x="188" y="0"/>
                    <a:pt x="79" y="225"/>
                    <a:pt x="79" y="225"/>
                  </a:cubicBezTo>
                  <a:cubicBezTo>
                    <a:pt x="0" y="387"/>
                    <a:pt x="66" y="632"/>
                    <a:pt x="66" y="632"/>
                  </a:cubicBezTo>
                  <a:cubicBezTo>
                    <a:pt x="194" y="632"/>
                    <a:pt x="194" y="632"/>
                    <a:pt x="194" y="632"/>
                  </a:cubicBezTo>
                  <a:cubicBezTo>
                    <a:pt x="116" y="385"/>
                    <a:pt x="224" y="261"/>
                    <a:pt x="224" y="261"/>
                  </a:cubicBezTo>
                  <a:cubicBezTo>
                    <a:pt x="434" y="261"/>
                    <a:pt x="434" y="261"/>
                    <a:pt x="434" y="261"/>
                  </a:cubicBezTo>
                  <a:cubicBezTo>
                    <a:pt x="654" y="261"/>
                    <a:pt x="654" y="261"/>
                    <a:pt x="654" y="261"/>
                  </a:cubicBezTo>
                  <a:cubicBezTo>
                    <a:pt x="654" y="261"/>
                    <a:pt x="767" y="385"/>
                    <a:pt x="685" y="632"/>
                  </a:cubicBezTo>
                  <a:cubicBezTo>
                    <a:pt x="819" y="632"/>
                    <a:pt x="819" y="632"/>
                    <a:pt x="819" y="632"/>
                  </a:cubicBezTo>
                  <a:cubicBezTo>
                    <a:pt x="819" y="632"/>
                    <a:pt x="888" y="387"/>
                    <a:pt x="805" y="225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78"/>
            <p:cNvSpPr>
              <a:spLocks noChangeArrowheads="1"/>
            </p:cNvSpPr>
            <p:nvPr/>
          </p:nvSpPr>
          <p:spPr bwMode="auto">
            <a:xfrm>
              <a:off x="8532813" y="2432050"/>
              <a:ext cx="252413" cy="88900"/>
            </a:xfrm>
            <a:prstGeom prst="ellipse">
              <a:avLst/>
            </a:pr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7932738" y="2432050"/>
              <a:ext cx="254000" cy="88900"/>
            </a:xfrm>
            <a:prstGeom prst="ellipse">
              <a:avLst/>
            </a:prstGeom>
            <a:solidFill>
              <a:srgbClr val="E8B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7747000" y="2033588"/>
              <a:ext cx="1204913" cy="396875"/>
            </a:xfrm>
            <a:custGeom>
              <a:avLst/>
              <a:gdLst>
                <a:gd name="T0" fmla="*/ 609 w 609"/>
                <a:gd name="T1" fmla="*/ 85 h 201"/>
                <a:gd name="T2" fmla="*/ 560 w 609"/>
                <a:gd name="T3" fmla="*/ 85 h 201"/>
                <a:gd name="T4" fmla="*/ 451 w 609"/>
                <a:gd name="T5" fmla="*/ 0 h 201"/>
                <a:gd name="T6" fmla="*/ 343 w 609"/>
                <a:gd name="T7" fmla="*/ 85 h 201"/>
                <a:gd name="T8" fmla="*/ 266 w 609"/>
                <a:gd name="T9" fmla="*/ 85 h 201"/>
                <a:gd name="T10" fmla="*/ 158 w 609"/>
                <a:gd name="T11" fmla="*/ 0 h 201"/>
                <a:gd name="T12" fmla="*/ 50 w 609"/>
                <a:gd name="T13" fmla="*/ 85 h 201"/>
                <a:gd name="T14" fmla="*/ 0 w 609"/>
                <a:gd name="T15" fmla="*/ 85 h 201"/>
                <a:gd name="T16" fmla="*/ 0 w 609"/>
                <a:gd name="T17" fmla="*/ 107 h 201"/>
                <a:gd name="T18" fmla="*/ 49 w 609"/>
                <a:gd name="T19" fmla="*/ 107 h 201"/>
                <a:gd name="T20" fmla="*/ 158 w 609"/>
                <a:gd name="T21" fmla="*/ 201 h 201"/>
                <a:gd name="T22" fmla="*/ 267 w 609"/>
                <a:gd name="T23" fmla="*/ 107 h 201"/>
                <a:gd name="T24" fmla="*/ 342 w 609"/>
                <a:gd name="T25" fmla="*/ 107 h 201"/>
                <a:gd name="T26" fmla="*/ 451 w 609"/>
                <a:gd name="T27" fmla="*/ 201 h 201"/>
                <a:gd name="T28" fmla="*/ 561 w 609"/>
                <a:gd name="T29" fmla="*/ 107 h 201"/>
                <a:gd name="T30" fmla="*/ 609 w 609"/>
                <a:gd name="T31" fmla="*/ 107 h 201"/>
                <a:gd name="T32" fmla="*/ 609 w 609"/>
                <a:gd name="T33" fmla="*/ 85 h 201"/>
                <a:gd name="T34" fmla="*/ 158 w 609"/>
                <a:gd name="T35" fmla="*/ 179 h 201"/>
                <a:gd name="T36" fmla="*/ 72 w 609"/>
                <a:gd name="T37" fmla="*/ 101 h 201"/>
                <a:gd name="T38" fmla="*/ 158 w 609"/>
                <a:gd name="T39" fmla="*/ 22 h 201"/>
                <a:gd name="T40" fmla="*/ 244 w 609"/>
                <a:gd name="T41" fmla="*/ 101 h 201"/>
                <a:gd name="T42" fmla="*/ 158 w 609"/>
                <a:gd name="T43" fmla="*/ 179 h 201"/>
                <a:gd name="T44" fmla="*/ 451 w 609"/>
                <a:gd name="T45" fmla="*/ 179 h 201"/>
                <a:gd name="T46" fmla="*/ 365 w 609"/>
                <a:gd name="T47" fmla="*/ 101 h 201"/>
                <a:gd name="T48" fmla="*/ 451 w 609"/>
                <a:gd name="T49" fmla="*/ 22 h 201"/>
                <a:gd name="T50" fmla="*/ 538 w 609"/>
                <a:gd name="T51" fmla="*/ 101 h 201"/>
                <a:gd name="T52" fmla="*/ 451 w 609"/>
                <a:gd name="T53" fmla="*/ 17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201">
                  <a:moveTo>
                    <a:pt x="609" y="85"/>
                  </a:moveTo>
                  <a:cubicBezTo>
                    <a:pt x="560" y="85"/>
                    <a:pt x="560" y="85"/>
                    <a:pt x="560" y="85"/>
                  </a:cubicBezTo>
                  <a:cubicBezTo>
                    <a:pt x="552" y="37"/>
                    <a:pt x="506" y="0"/>
                    <a:pt x="451" y="0"/>
                  </a:cubicBezTo>
                  <a:cubicBezTo>
                    <a:pt x="397" y="0"/>
                    <a:pt x="351" y="37"/>
                    <a:pt x="343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58" y="37"/>
                    <a:pt x="213" y="0"/>
                    <a:pt x="158" y="0"/>
                  </a:cubicBezTo>
                  <a:cubicBezTo>
                    <a:pt x="103" y="0"/>
                    <a:pt x="58" y="37"/>
                    <a:pt x="5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2" y="160"/>
                    <a:pt x="100" y="201"/>
                    <a:pt x="158" y="201"/>
                  </a:cubicBezTo>
                  <a:cubicBezTo>
                    <a:pt x="216" y="201"/>
                    <a:pt x="264" y="160"/>
                    <a:pt x="267" y="107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6" y="160"/>
                    <a:pt x="393" y="201"/>
                    <a:pt x="451" y="201"/>
                  </a:cubicBezTo>
                  <a:cubicBezTo>
                    <a:pt x="510" y="201"/>
                    <a:pt x="557" y="160"/>
                    <a:pt x="561" y="107"/>
                  </a:cubicBezTo>
                  <a:cubicBezTo>
                    <a:pt x="609" y="107"/>
                    <a:pt x="609" y="107"/>
                    <a:pt x="609" y="107"/>
                  </a:cubicBezTo>
                  <a:lnTo>
                    <a:pt x="609" y="85"/>
                  </a:lnTo>
                  <a:close/>
                  <a:moveTo>
                    <a:pt x="158" y="179"/>
                  </a:moveTo>
                  <a:cubicBezTo>
                    <a:pt x="110" y="179"/>
                    <a:pt x="72" y="144"/>
                    <a:pt x="72" y="101"/>
                  </a:cubicBezTo>
                  <a:cubicBezTo>
                    <a:pt x="72" y="57"/>
                    <a:pt x="110" y="22"/>
                    <a:pt x="158" y="22"/>
                  </a:cubicBezTo>
                  <a:cubicBezTo>
                    <a:pt x="206" y="22"/>
                    <a:pt x="244" y="57"/>
                    <a:pt x="244" y="101"/>
                  </a:cubicBezTo>
                  <a:cubicBezTo>
                    <a:pt x="244" y="144"/>
                    <a:pt x="206" y="179"/>
                    <a:pt x="158" y="179"/>
                  </a:cubicBezTo>
                  <a:close/>
                  <a:moveTo>
                    <a:pt x="451" y="179"/>
                  </a:moveTo>
                  <a:cubicBezTo>
                    <a:pt x="404" y="179"/>
                    <a:pt x="365" y="144"/>
                    <a:pt x="365" y="101"/>
                  </a:cubicBezTo>
                  <a:cubicBezTo>
                    <a:pt x="365" y="57"/>
                    <a:pt x="404" y="22"/>
                    <a:pt x="451" y="22"/>
                  </a:cubicBezTo>
                  <a:cubicBezTo>
                    <a:pt x="499" y="22"/>
                    <a:pt x="538" y="57"/>
                    <a:pt x="538" y="101"/>
                  </a:cubicBezTo>
                  <a:cubicBezTo>
                    <a:pt x="538" y="144"/>
                    <a:pt x="499" y="179"/>
                    <a:pt x="451" y="179"/>
                  </a:cubicBez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7858125" y="1931988"/>
              <a:ext cx="276225" cy="150813"/>
            </a:xfrm>
            <a:custGeom>
              <a:avLst/>
              <a:gdLst>
                <a:gd name="T0" fmla="*/ 139 w 140"/>
                <a:gd name="T1" fmla="*/ 23 h 76"/>
                <a:gd name="T2" fmla="*/ 8 w 140"/>
                <a:gd name="T3" fmla="*/ 76 h 76"/>
                <a:gd name="T4" fmla="*/ 0 w 140"/>
                <a:gd name="T5" fmla="*/ 72 h 76"/>
                <a:gd name="T6" fmla="*/ 140 w 140"/>
                <a:gd name="T7" fmla="*/ 14 h 76"/>
                <a:gd name="T8" fmla="*/ 139 w 140"/>
                <a:gd name="T9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6">
                  <a:moveTo>
                    <a:pt x="139" y="23"/>
                  </a:moveTo>
                  <a:cubicBezTo>
                    <a:pt x="41" y="10"/>
                    <a:pt x="9" y="76"/>
                    <a:pt x="8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36" y="0"/>
                    <a:pt x="140" y="14"/>
                  </a:cubicBezTo>
                  <a:lnTo>
                    <a:pt x="139" y="23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8534400" y="1905000"/>
              <a:ext cx="287338" cy="163513"/>
            </a:xfrm>
            <a:custGeom>
              <a:avLst/>
              <a:gdLst>
                <a:gd name="T0" fmla="*/ 139 w 145"/>
                <a:gd name="T1" fmla="*/ 83 h 83"/>
                <a:gd name="T2" fmla="*/ 4 w 145"/>
                <a:gd name="T3" fmla="*/ 42 h 83"/>
                <a:gd name="T4" fmla="*/ 0 w 145"/>
                <a:gd name="T5" fmla="*/ 34 h 83"/>
                <a:gd name="T6" fmla="*/ 145 w 145"/>
                <a:gd name="T7" fmla="*/ 77 h 83"/>
                <a:gd name="T8" fmla="*/ 139 w 14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3">
                  <a:moveTo>
                    <a:pt x="139" y="83"/>
                  </a:moveTo>
                  <a:cubicBezTo>
                    <a:pt x="70" y="11"/>
                    <a:pt x="4" y="42"/>
                    <a:pt x="4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72" y="0"/>
                    <a:pt x="145" y="77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3D3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8285163" y="2735263"/>
              <a:ext cx="136525" cy="155575"/>
            </a:xfrm>
            <a:prstGeom prst="ellipse">
              <a:avLst/>
            </a:prstGeom>
            <a:solidFill>
              <a:srgbClr val="D37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7759700" y="2414588"/>
              <a:ext cx="1163638" cy="822325"/>
            </a:xfrm>
            <a:custGeom>
              <a:avLst/>
              <a:gdLst>
                <a:gd name="T0" fmla="*/ 557 w 589"/>
                <a:gd name="T1" fmla="*/ 56 h 416"/>
                <a:gd name="T2" fmla="*/ 567 w 589"/>
                <a:gd name="T3" fmla="*/ 0 h 416"/>
                <a:gd name="T4" fmla="*/ 24 w 589"/>
                <a:gd name="T5" fmla="*/ 5 h 416"/>
                <a:gd name="T6" fmla="*/ 31 w 589"/>
                <a:gd name="T7" fmla="*/ 45 h 416"/>
                <a:gd name="T8" fmla="*/ 0 w 589"/>
                <a:gd name="T9" fmla="*/ 134 h 416"/>
                <a:gd name="T10" fmla="*/ 23 w 589"/>
                <a:gd name="T11" fmla="*/ 165 h 416"/>
                <a:gd name="T12" fmla="*/ 576 w 589"/>
                <a:gd name="T13" fmla="*/ 162 h 416"/>
                <a:gd name="T14" fmla="*/ 589 w 589"/>
                <a:gd name="T15" fmla="*/ 150 h 416"/>
                <a:gd name="T16" fmla="*/ 524 w 589"/>
                <a:gd name="T17" fmla="*/ 112 h 416"/>
                <a:gd name="T18" fmla="*/ 557 w 589"/>
                <a:gd name="T19" fmla="*/ 5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9" h="416">
                  <a:moveTo>
                    <a:pt x="557" y="56"/>
                  </a:moveTo>
                  <a:cubicBezTo>
                    <a:pt x="567" y="0"/>
                    <a:pt x="567" y="0"/>
                    <a:pt x="567" y="0"/>
                  </a:cubicBezTo>
                  <a:cubicBezTo>
                    <a:pt x="255" y="138"/>
                    <a:pt x="24" y="5"/>
                    <a:pt x="24" y="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58" y="74"/>
                    <a:pt x="87" y="128"/>
                    <a:pt x="0" y="134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290" y="416"/>
                    <a:pt x="576" y="162"/>
                    <a:pt x="576" y="162"/>
                  </a:cubicBezTo>
                  <a:cubicBezTo>
                    <a:pt x="589" y="150"/>
                    <a:pt x="589" y="150"/>
                    <a:pt x="589" y="150"/>
                  </a:cubicBezTo>
                  <a:cubicBezTo>
                    <a:pt x="563" y="144"/>
                    <a:pt x="527" y="133"/>
                    <a:pt x="524" y="112"/>
                  </a:cubicBezTo>
                  <a:cubicBezTo>
                    <a:pt x="519" y="77"/>
                    <a:pt x="532" y="65"/>
                    <a:pt x="557" y="56"/>
                  </a:cubicBezTo>
                  <a:close/>
                </a:path>
              </a:pathLst>
            </a:custGeom>
            <a:solidFill>
              <a:srgbClr val="698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5" name="矩形: 圆角 64"/>
          <p:cNvSpPr/>
          <p:nvPr/>
        </p:nvSpPr>
        <p:spPr>
          <a:xfrm>
            <a:off x="2184647" y="4724400"/>
            <a:ext cx="2885052" cy="4957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en-US" altLang="zh-CN" sz="2400" b="1" dirty="0"/>
              <a:t> </a:t>
            </a:r>
            <a:r>
              <a:rPr lang="zh-CN" altLang="en-US" sz="2400" b="1" dirty="0"/>
              <a:t>午休可增强记忆力</a:t>
            </a:r>
            <a:endParaRPr lang="en-US" altLang="zh-CN" sz="2400" b="1" dirty="0"/>
          </a:p>
        </p:txBody>
      </p:sp>
      <p:sp>
        <p:nvSpPr>
          <p:cNvPr id="96" name="矩形: 圆角 64"/>
          <p:cNvSpPr/>
          <p:nvPr/>
        </p:nvSpPr>
        <p:spPr>
          <a:xfrm>
            <a:off x="6906930" y="4724400"/>
            <a:ext cx="2885052" cy="4957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r>
              <a:rPr lang="en-US" altLang="zh-CN" sz="2400" b="1" dirty="0"/>
              <a:t> </a:t>
            </a:r>
            <a:r>
              <a:rPr lang="zh-CN" altLang="en-US" sz="2400" b="1" dirty="0"/>
              <a:t>午休可提高免疫力</a:t>
            </a:r>
            <a:endParaRPr lang="en-US" altLang="zh-CN" sz="2400" b="1" dirty="0"/>
          </a:p>
        </p:txBody>
      </p:sp>
      <p:sp>
        <p:nvSpPr>
          <p:cNvPr id="97" name="椭圆 96"/>
          <p:cNvSpPr/>
          <p:nvPr/>
        </p:nvSpPr>
        <p:spPr>
          <a:xfrm>
            <a:off x="3798736" y="739776"/>
            <a:ext cx="4594528" cy="163359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8" name="矩形 97"/>
          <p:cNvSpPr/>
          <p:nvPr/>
        </p:nvSpPr>
        <p:spPr>
          <a:xfrm>
            <a:off x="4607996" y="317552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午休的重要性</a:t>
            </a:r>
          </a:p>
        </p:txBody>
      </p:sp>
    </p:spTree>
    <p:extLst>
      <p:ext uri="{BB962C8B-B14F-4D97-AF65-F5344CB8AC3E}">
        <p14:creationId xmlns:p14="http://schemas.microsoft.com/office/powerpoint/2010/main" val="682897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null,&quot;Name&quot;:&quot;无&quot;,&quot;HeaderHeight&quot;:0.0,&quot;FooterHeight&quot;:0.0,&quot;SideMargin&quot;:0.0,&quot;TopMargin&quot;:0.0,&quot;BottomMargin&quot;:0.0,&quot;IntervalMargin&quot;:0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heme/theme1.xml><?xml version="1.0" encoding="utf-8"?>
<a:theme xmlns:a="http://schemas.openxmlformats.org/drawingml/2006/main" name="Office 主题​​">
  <a:themeElements>
    <a:clrScheme name="午睡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C779"/>
      </a:accent1>
      <a:accent2>
        <a:srgbClr val="EA9B24"/>
      </a:accent2>
      <a:accent3>
        <a:srgbClr val="010200"/>
      </a:accent3>
      <a:accent4>
        <a:srgbClr val="FFFAEC"/>
      </a:accent4>
      <a:accent5>
        <a:srgbClr val="A5A5A5"/>
      </a:accent5>
      <a:accent6>
        <a:srgbClr val="E7E6E6"/>
      </a:accent6>
      <a:hlink>
        <a:srgbClr val="0563C1"/>
      </a:hlink>
      <a:folHlink>
        <a:srgbClr val="954F72"/>
      </a:folHlink>
    </a:clrScheme>
    <a:fontScheme name="A微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769</Words>
  <Application>Microsoft Office PowerPoint</Application>
  <PresentationFormat>宽屏</PresentationFormat>
  <Paragraphs>101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汉仪黑荔枝体简</vt:lpstr>
      <vt:lpstr>Microsoft Yahei</vt:lpstr>
      <vt:lpstr>Microsoft Yahei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DaiJun</cp:lastModifiedBy>
  <cp:revision>89</cp:revision>
  <dcterms:created xsi:type="dcterms:W3CDTF">2017-05-22T01:51:32Z</dcterms:created>
  <dcterms:modified xsi:type="dcterms:W3CDTF">2022-12-27T21:39:12Z</dcterms:modified>
</cp:coreProperties>
</file>