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65" r:id="rId11"/>
    <p:sldId id="270" r:id="rId12"/>
    <p:sldId id="267" r:id="rId13"/>
    <p:sldId id="268" r:id="rId14"/>
    <p:sldId id="271" r:id="rId15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ECE6"/>
    <a:srgbClr val="1D3356"/>
    <a:srgbClr val="D2A000"/>
    <a:srgbClr val="FFC4C0"/>
    <a:srgbClr val="CD51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48" y="1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516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022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58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407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EAC76F9-3C9E-469E-8386-7D97E7028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EEFBBF2-4247-487C-90CD-263759D64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F63162F-44BD-494A-A585-2AD0C55939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A8C81-4736-47FA-8549-2114E3F8A8E6}" type="datetimeFigureOut">
              <a:rPr lang="zh-CN" altLang="en-US" smtClean="0"/>
              <a:t>2022-12-28 Wednesday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3CD6DD-623C-44ED-864D-3767E15D81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8444C7-E32A-4BA7-A68B-1A27A81D26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FFB03-B220-4AD9-9533-D43BE9CA73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924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4.emf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Freeform 5"/>
          <p:cNvSpPr>
            <a:spLocks/>
          </p:cNvSpPr>
          <p:nvPr/>
        </p:nvSpPr>
        <p:spPr bwMode="auto">
          <a:xfrm>
            <a:off x="1324612" y="2485839"/>
            <a:ext cx="8516937" cy="2725738"/>
          </a:xfrm>
          <a:custGeom>
            <a:avLst/>
            <a:gdLst>
              <a:gd name="T0" fmla="*/ 0 w 5365"/>
              <a:gd name="T1" fmla="*/ 44 h 1717"/>
              <a:gd name="T2" fmla="*/ 252 w 5365"/>
              <a:gd name="T3" fmla="*/ 1582 h 1717"/>
              <a:gd name="T4" fmla="*/ 5296 w 5365"/>
              <a:gd name="T5" fmla="*/ 1717 h 1717"/>
              <a:gd name="T6" fmla="*/ 5365 w 5365"/>
              <a:gd name="T7" fmla="*/ 1358 h 1717"/>
              <a:gd name="T8" fmla="*/ 3710 w 5365"/>
              <a:gd name="T9" fmla="*/ 433 h 1717"/>
              <a:gd name="T10" fmla="*/ 308 w 5365"/>
              <a:gd name="T11" fmla="*/ 0 h 1717"/>
              <a:gd name="T12" fmla="*/ 0 w 5365"/>
              <a:gd name="T13" fmla="*/ 44 h 1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365" h="1717">
                <a:moveTo>
                  <a:pt x="0" y="44"/>
                </a:moveTo>
                <a:lnTo>
                  <a:pt x="252" y="1582"/>
                </a:lnTo>
                <a:lnTo>
                  <a:pt x="5296" y="1717"/>
                </a:lnTo>
                <a:lnTo>
                  <a:pt x="5365" y="1358"/>
                </a:lnTo>
                <a:lnTo>
                  <a:pt x="3710" y="433"/>
                </a:lnTo>
                <a:lnTo>
                  <a:pt x="308" y="0"/>
                </a:lnTo>
                <a:lnTo>
                  <a:pt x="0" y="44"/>
                </a:lnTo>
                <a:close/>
              </a:path>
            </a:pathLst>
          </a:custGeom>
          <a:solidFill>
            <a:srgbClr val="9CE1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7" name="任意多边形 346"/>
          <p:cNvSpPr>
            <a:spLocks/>
          </p:cNvSpPr>
          <p:nvPr/>
        </p:nvSpPr>
        <p:spPr bwMode="auto">
          <a:xfrm>
            <a:off x="1324612" y="2487139"/>
            <a:ext cx="8516937" cy="2724439"/>
          </a:xfrm>
          <a:custGeom>
            <a:avLst/>
            <a:gdLst>
              <a:gd name="connsiteX0" fmla="*/ 8500793 w 8516937"/>
              <a:gd name="connsiteY0" fmla="*/ 2145504 h 2724439"/>
              <a:gd name="connsiteX1" fmla="*/ 8516937 w 8516937"/>
              <a:gd name="connsiteY1" fmla="*/ 2154527 h 2724439"/>
              <a:gd name="connsiteX2" fmla="*/ 8407400 w 8516937"/>
              <a:gd name="connsiteY2" fmla="*/ 2724439 h 2724439"/>
              <a:gd name="connsiteX3" fmla="*/ 8351345 w 8516937"/>
              <a:gd name="connsiteY3" fmla="*/ 2722939 h 2724439"/>
              <a:gd name="connsiteX4" fmla="*/ 8305502 w 8516937"/>
              <a:gd name="connsiteY4" fmla="*/ 2036353 h 2724439"/>
              <a:gd name="connsiteX5" fmla="*/ 8414563 w 8516937"/>
              <a:gd name="connsiteY5" fmla="*/ 2097308 h 2724439"/>
              <a:gd name="connsiteX6" fmla="*/ 8253320 w 8516937"/>
              <a:gd name="connsiteY6" fmla="*/ 2720315 h 2724439"/>
              <a:gd name="connsiteX7" fmla="*/ 8129541 w 8516937"/>
              <a:gd name="connsiteY7" fmla="*/ 2717002 h 2724439"/>
              <a:gd name="connsiteX8" fmla="*/ 8111102 w 8516937"/>
              <a:gd name="connsiteY8" fmla="*/ 1927700 h 2724439"/>
              <a:gd name="connsiteX9" fmla="*/ 8219266 w 8516937"/>
              <a:gd name="connsiteY9" fmla="*/ 1988155 h 2724439"/>
              <a:gd name="connsiteX10" fmla="*/ 8031523 w 8516937"/>
              <a:gd name="connsiteY10" fmla="*/ 2714379 h 2724439"/>
              <a:gd name="connsiteX11" fmla="*/ 7908581 w 8516937"/>
              <a:gd name="connsiteY11" fmla="*/ 2711089 h 2724439"/>
              <a:gd name="connsiteX12" fmla="*/ 7915794 w 8516937"/>
              <a:gd name="connsiteY12" fmla="*/ 1818541 h 2724439"/>
              <a:gd name="connsiteX13" fmla="*/ 8024866 w 8516937"/>
              <a:gd name="connsiteY13" fmla="*/ 1879502 h 2724439"/>
              <a:gd name="connsiteX14" fmla="*/ 7810563 w 8516937"/>
              <a:gd name="connsiteY14" fmla="*/ 2708465 h 2724439"/>
              <a:gd name="connsiteX15" fmla="*/ 7686656 w 8516937"/>
              <a:gd name="connsiteY15" fmla="*/ 2705149 h 2724439"/>
              <a:gd name="connsiteX16" fmla="*/ 7720465 w 8516937"/>
              <a:gd name="connsiteY16" fmla="*/ 1709369 h 2724439"/>
              <a:gd name="connsiteX17" fmla="*/ 7830002 w 8516937"/>
              <a:gd name="connsiteY17" fmla="*/ 1770590 h 2724439"/>
              <a:gd name="connsiteX18" fmla="*/ 7588803 w 8516937"/>
              <a:gd name="connsiteY18" fmla="*/ 2702530 h 2724439"/>
              <a:gd name="connsiteX19" fmla="*/ 7464936 w 8516937"/>
              <a:gd name="connsiteY19" fmla="*/ 2699215 h 2724439"/>
              <a:gd name="connsiteX20" fmla="*/ 7525603 w 8516937"/>
              <a:gd name="connsiteY20" fmla="*/ 1600458 h 2724439"/>
              <a:gd name="connsiteX21" fmla="*/ 7635610 w 8516937"/>
              <a:gd name="connsiteY21" fmla="*/ 1661942 h 2724439"/>
              <a:gd name="connsiteX22" fmla="*/ 7367823 w 8516937"/>
              <a:gd name="connsiteY22" fmla="*/ 2696616 h 2724439"/>
              <a:gd name="connsiteX23" fmla="*/ 7243171 w 8516937"/>
              <a:gd name="connsiteY23" fmla="*/ 2693279 h 2724439"/>
              <a:gd name="connsiteX24" fmla="*/ 7330759 w 8516937"/>
              <a:gd name="connsiteY24" fmla="*/ 1491557 h 2724439"/>
              <a:gd name="connsiteX25" fmla="*/ 7439340 w 8516937"/>
              <a:gd name="connsiteY25" fmla="*/ 1552244 h 2724439"/>
              <a:gd name="connsiteX26" fmla="*/ 7145371 w 8516937"/>
              <a:gd name="connsiteY26" fmla="*/ 2690662 h 2724439"/>
              <a:gd name="connsiteX27" fmla="*/ 7021365 w 8516937"/>
              <a:gd name="connsiteY27" fmla="*/ 2687343 h 2724439"/>
              <a:gd name="connsiteX28" fmla="*/ 7136365 w 8516937"/>
              <a:gd name="connsiteY28" fmla="*/ 1382908 h 2724439"/>
              <a:gd name="connsiteX29" fmla="*/ 7244526 w 8516937"/>
              <a:gd name="connsiteY29" fmla="*/ 1443360 h 2724439"/>
              <a:gd name="connsiteX30" fmla="*/ 6923341 w 8516937"/>
              <a:gd name="connsiteY30" fmla="*/ 2684719 h 2724439"/>
              <a:gd name="connsiteX31" fmla="*/ 6800390 w 8516937"/>
              <a:gd name="connsiteY31" fmla="*/ 2681428 h 2724439"/>
              <a:gd name="connsiteX32" fmla="*/ 6941009 w 8516937"/>
              <a:gd name="connsiteY32" fmla="*/ 1273721 h 2724439"/>
              <a:gd name="connsiteX33" fmla="*/ 7050133 w 8516937"/>
              <a:gd name="connsiteY33" fmla="*/ 1334711 h 2724439"/>
              <a:gd name="connsiteX34" fmla="*/ 6702366 w 8516937"/>
              <a:gd name="connsiteY34" fmla="*/ 2678805 h 2724439"/>
              <a:gd name="connsiteX35" fmla="*/ 6578730 w 8516937"/>
              <a:gd name="connsiteY35" fmla="*/ 2675496 h 2724439"/>
              <a:gd name="connsiteX36" fmla="*/ 6747217 w 8516937"/>
              <a:gd name="connsiteY36" fmla="*/ 1165408 h 2724439"/>
              <a:gd name="connsiteX37" fmla="*/ 6854773 w 8516937"/>
              <a:gd name="connsiteY37" fmla="*/ 1225522 h 2724439"/>
              <a:gd name="connsiteX38" fmla="*/ 6480714 w 8516937"/>
              <a:gd name="connsiteY38" fmla="*/ 2672873 h 2724439"/>
              <a:gd name="connsiteX39" fmla="*/ 6358354 w 8516937"/>
              <a:gd name="connsiteY39" fmla="*/ 2669598 h 2724439"/>
              <a:gd name="connsiteX40" fmla="*/ 6550450 w 8516937"/>
              <a:gd name="connsiteY40" fmla="*/ 1055432 h 2724439"/>
              <a:gd name="connsiteX41" fmla="*/ 6660371 w 8516937"/>
              <a:gd name="connsiteY41" fmla="*/ 1116869 h 2724439"/>
              <a:gd name="connsiteX42" fmla="*/ 6259760 w 8516937"/>
              <a:gd name="connsiteY42" fmla="*/ 2666959 h 2724439"/>
              <a:gd name="connsiteX43" fmla="*/ 6135173 w 8516937"/>
              <a:gd name="connsiteY43" fmla="*/ 2663624 h 2724439"/>
              <a:gd name="connsiteX44" fmla="*/ 6356041 w 8516937"/>
              <a:gd name="connsiteY44" fmla="*/ 946774 h 2724439"/>
              <a:gd name="connsiteX45" fmla="*/ 6465566 w 8516937"/>
              <a:gd name="connsiteY45" fmla="*/ 1007990 h 2724439"/>
              <a:gd name="connsiteX46" fmla="*/ 6037866 w 8516937"/>
              <a:gd name="connsiteY46" fmla="*/ 2661020 h 2724439"/>
              <a:gd name="connsiteX47" fmla="*/ 5914233 w 8516937"/>
              <a:gd name="connsiteY47" fmla="*/ 2657711 h 2724439"/>
              <a:gd name="connsiteX48" fmla="*/ 6160855 w 8516937"/>
              <a:gd name="connsiteY48" fmla="*/ 837683 h 2724439"/>
              <a:gd name="connsiteX49" fmla="*/ 6271173 w 8516937"/>
              <a:gd name="connsiteY49" fmla="*/ 899341 h 2724439"/>
              <a:gd name="connsiteX50" fmla="*/ 5816891 w 8516937"/>
              <a:gd name="connsiteY50" fmla="*/ 2655106 h 2724439"/>
              <a:gd name="connsiteX51" fmla="*/ 5691351 w 8516937"/>
              <a:gd name="connsiteY51" fmla="*/ 2651746 h 2724439"/>
              <a:gd name="connsiteX52" fmla="*/ 5966464 w 8516937"/>
              <a:gd name="connsiteY52" fmla="*/ 729035 h 2724439"/>
              <a:gd name="connsiteX53" fmla="*/ 6075392 w 8516937"/>
              <a:gd name="connsiteY53" fmla="*/ 789917 h 2724439"/>
              <a:gd name="connsiteX54" fmla="*/ 5595284 w 8516937"/>
              <a:gd name="connsiteY54" fmla="*/ 2649174 h 2724439"/>
              <a:gd name="connsiteX55" fmla="*/ 5470371 w 8516937"/>
              <a:gd name="connsiteY55" fmla="*/ 2645831 h 2724439"/>
              <a:gd name="connsiteX56" fmla="*/ 5759359 w 8516937"/>
              <a:gd name="connsiteY56" fmla="*/ 669509 h 2724439"/>
              <a:gd name="connsiteX57" fmla="*/ 5879217 w 8516937"/>
              <a:gd name="connsiteY57" fmla="*/ 684764 h 2724439"/>
              <a:gd name="connsiteX58" fmla="*/ 5372346 w 8516937"/>
              <a:gd name="connsiteY58" fmla="*/ 2643208 h 2724439"/>
              <a:gd name="connsiteX59" fmla="*/ 5249392 w 8516937"/>
              <a:gd name="connsiteY59" fmla="*/ 2639917 h 2724439"/>
              <a:gd name="connsiteX60" fmla="*/ 5543130 w 8516937"/>
              <a:gd name="connsiteY60" fmla="*/ 641988 h 2724439"/>
              <a:gd name="connsiteX61" fmla="*/ 5663802 w 8516937"/>
              <a:gd name="connsiteY61" fmla="*/ 657346 h 2724439"/>
              <a:gd name="connsiteX62" fmla="*/ 5151366 w 8516937"/>
              <a:gd name="connsiteY62" fmla="*/ 2637293 h 2724439"/>
              <a:gd name="connsiteX63" fmla="*/ 5028007 w 8516937"/>
              <a:gd name="connsiteY63" fmla="*/ 2633992 h 2724439"/>
              <a:gd name="connsiteX64" fmla="*/ 5327842 w 8516937"/>
              <a:gd name="connsiteY64" fmla="*/ 614586 h 2724439"/>
              <a:gd name="connsiteX65" fmla="*/ 5447294 w 8516937"/>
              <a:gd name="connsiteY65" fmla="*/ 629790 h 2724439"/>
              <a:gd name="connsiteX66" fmla="*/ 4929848 w 8516937"/>
              <a:gd name="connsiteY66" fmla="*/ 2631364 h 2724439"/>
              <a:gd name="connsiteX67" fmla="*/ 4807313 w 8516937"/>
              <a:gd name="connsiteY67" fmla="*/ 2628085 h 2724439"/>
              <a:gd name="connsiteX68" fmla="*/ 5109831 w 8516937"/>
              <a:gd name="connsiteY68" fmla="*/ 586838 h 2724439"/>
              <a:gd name="connsiteX69" fmla="*/ 5231893 w 8516937"/>
              <a:gd name="connsiteY69" fmla="*/ 602374 h 2724439"/>
              <a:gd name="connsiteX70" fmla="*/ 4708888 w 8516937"/>
              <a:gd name="connsiteY70" fmla="*/ 2625451 h 2724439"/>
              <a:gd name="connsiteX71" fmla="*/ 4584270 w 8516937"/>
              <a:gd name="connsiteY71" fmla="*/ 2622115 h 2724439"/>
              <a:gd name="connsiteX72" fmla="*/ 4894443 w 8516937"/>
              <a:gd name="connsiteY72" fmla="*/ 559424 h 2724439"/>
              <a:gd name="connsiteX73" fmla="*/ 5016021 w 8516937"/>
              <a:gd name="connsiteY73" fmla="*/ 574898 h 2724439"/>
              <a:gd name="connsiteX74" fmla="*/ 4486849 w 8516937"/>
              <a:gd name="connsiteY74" fmla="*/ 2619508 h 2724439"/>
              <a:gd name="connsiteX75" fmla="*/ 4363330 w 8516937"/>
              <a:gd name="connsiteY75" fmla="*/ 2616202 h 2724439"/>
              <a:gd name="connsiteX76" fmla="*/ 4678073 w 8516937"/>
              <a:gd name="connsiteY76" fmla="*/ 531885 h 2724439"/>
              <a:gd name="connsiteX77" fmla="*/ 4800879 w 8516937"/>
              <a:gd name="connsiteY77" fmla="*/ 547515 h 2724439"/>
              <a:gd name="connsiteX78" fmla="*/ 4265992 w 8516937"/>
              <a:gd name="connsiteY78" fmla="*/ 2613597 h 2724439"/>
              <a:gd name="connsiteX79" fmla="*/ 4140169 w 8516937"/>
              <a:gd name="connsiteY79" fmla="*/ 2610229 h 2724439"/>
              <a:gd name="connsiteX80" fmla="*/ 4462658 w 8516937"/>
              <a:gd name="connsiteY80" fmla="*/ 504467 h 2724439"/>
              <a:gd name="connsiteX81" fmla="*/ 4583510 w 8516937"/>
              <a:gd name="connsiteY81" fmla="*/ 519849 h 2724439"/>
              <a:gd name="connsiteX82" fmla="*/ 4044382 w 8516937"/>
              <a:gd name="connsiteY82" fmla="*/ 2607665 h 2724439"/>
              <a:gd name="connsiteX83" fmla="*/ 3919190 w 8516937"/>
              <a:gd name="connsiteY83" fmla="*/ 2604315 h 2724439"/>
              <a:gd name="connsiteX84" fmla="*/ 4247507 w 8516937"/>
              <a:gd name="connsiteY84" fmla="*/ 477083 h 2724439"/>
              <a:gd name="connsiteX85" fmla="*/ 4367101 w 8516937"/>
              <a:gd name="connsiteY85" fmla="*/ 492305 h 2724439"/>
              <a:gd name="connsiteX86" fmla="*/ 3821164 w 8516937"/>
              <a:gd name="connsiteY86" fmla="*/ 2601691 h 2724439"/>
              <a:gd name="connsiteX87" fmla="*/ 3698320 w 8516937"/>
              <a:gd name="connsiteY87" fmla="*/ 2598403 h 2724439"/>
              <a:gd name="connsiteX88" fmla="*/ 4031358 w 8516937"/>
              <a:gd name="connsiteY88" fmla="*/ 449572 h 2724439"/>
              <a:gd name="connsiteX89" fmla="*/ 4151686 w 8516937"/>
              <a:gd name="connsiteY89" fmla="*/ 464887 h 2724439"/>
              <a:gd name="connsiteX90" fmla="*/ 3600184 w 8516937"/>
              <a:gd name="connsiteY90" fmla="*/ 2595777 h 2724439"/>
              <a:gd name="connsiteX91" fmla="*/ 3477534 w 8516937"/>
              <a:gd name="connsiteY91" fmla="*/ 2592494 h 2724439"/>
              <a:gd name="connsiteX92" fmla="*/ 3815960 w 8516937"/>
              <a:gd name="connsiteY92" fmla="*/ 422157 h 2724439"/>
              <a:gd name="connsiteX93" fmla="*/ 3935272 w 8516937"/>
              <a:gd name="connsiteY93" fmla="*/ 437342 h 2724439"/>
              <a:gd name="connsiteX94" fmla="*/ 3378806 w 8516937"/>
              <a:gd name="connsiteY94" fmla="*/ 2589852 h 2724439"/>
              <a:gd name="connsiteX95" fmla="*/ 3256579 w 8516937"/>
              <a:gd name="connsiteY95" fmla="*/ 2586580 h 2724439"/>
              <a:gd name="connsiteX96" fmla="*/ 3598048 w 8516937"/>
              <a:gd name="connsiteY96" fmla="*/ 394421 h 2724439"/>
              <a:gd name="connsiteX97" fmla="*/ 3719872 w 8516937"/>
              <a:gd name="connsiteY97" fmla="*/ 409927 h 2724439"/>
              <a:gd name="connsiteX98" fmla="*/ 3157848 w 8516937"/>
              <a:gd name="connsiteY98" fmla="*/ 2583938 h 2724439"/>
              <a:gd name="connsiteX99" fmla="*/ 3033684 w 8516937"/>
              <a:gd name="connsiteY99" fmla="*/ 2580615 h 2724439"/>
              <a:gd name="connsiteX100" fmla="*/ 3382516 w 8516937"/>
              <a:gd name="connsiteY100" fmla="*/ 366989 h 2724439"/>
              <a:gd name="connsiteX101" fmla="*/ 3504158 w 8516937"/>
              <a:gd name="connsiteY101" fmla="*/ 382471 h 2724439"/>
              <a:gd name="connsiteX102" fmla="*/ 2935762 w 8516937"/>
              <a:gd name="connsiteY102" fmla="*/ 2577994 h 2724439"/>
              <a:gd name="connsiteX103" fmla="*/ 2812430 w 8516937"/>
              <a:gd name="connsiteY103" fmla="*/ 2574693 h 2724439"/>
              <a:gd name="connsiteX104" fmla="*/ 3165958 w 8516937"/>
              <a:gd name="connsiteY104" fmla="*/ 339426 h 2724439"/>
              <a:gd name="connsiteX105" fmla="*/ 3289039 w 8516937"/>
              <a:gd name="connsiteY105" fmla="*/ 355091 h 2724439"/>
              <a:gd name="connsiteX106" fmla="*/ 2715417 w 8516937"/>
              <a:gd name="connsiteY106" fmla="*/ 2572096 h 2724439"/>
              <a:gd name="connsiteX107" fmla="*/ 2588990 w 8516937"/>
              <a:gd name="connsiteY107" fmla="*/ 2568713 h 2724439"/>
              <a:gd name="connsiteX108" fmla="*/ 2951030 w 8516937"/>
              <a:gd name="connsiteY108" fmla="*/ 312070 h 2724439"/>
              <a:gd name="connsiteX109" fmla="*/ 3071735 w 8516937"/>
              <a:gd name="connsiteY109" fmla="*/ 327433 h 2724439"/>
              <a:gd name="connsiteX110" fmla="*/ 2493807 w 8516937"/>
              <a:gd name="connsiteY110" fmla="*/ 2566165 h 2724439"/>
              <a:gd name="connsiteX111" fmla="*/ 2368168 w 8516937"/>
              <a:gd name="connsiteY111" fmla="*/ 2562802 h 2724439"/>
              <a:gd name="connsiteX112" fmla="*/ 2734998 w 8516937"/>
              <a:gd name="connsiteY112" fmla="*/ 284574 h 2724439"/>
              <a:gd name="connsiteX113" fmla="*/ 2854987 w 8516937"/>
              <a:gd name="connsiteY113" fmla="*/ 299846 h 2724439"/>
              <a:gd name="connsiteX114" fmla="*/ 2269985 w 8516937"/>
              <a:gd name="connsiteY114" fmla="*/ 2560175 h 2724439"/>
              <a:gd name="connsiteX115" fmla="*/ 2147559 w 8516937"/>
              <a:gd name="connsiteY115" fmla="*/ 2556898 h 2724439"/>
              <a:gd name="connsiteX116" fmla="*/ 2519597 w 8516937"/>
              <a:gd name="connsiteY116" fmla="*/ 257158 h 2724439"/>
              <a:gd name="connsiteX117" fmla="*/ 2638652 w 8516937"/>
              <a:gd name="connsiteY117" fmla="*/ 272311 h 2724439"/>
              <a:gd name="connsiteX118" fmla="*/ 2048727 w 8516937"/>
              <a:gd name="connsiteY118" fmla="*/ 2554253 h 2724439"/>
              <a:gd name="connsiteX119" fmla="*/ 1926600 w 8516937"/>
              <a:gd name="connsiteY119" fmla="*/ 2550984 h 2724439"/>
              <a:gd name="connsiteX120" fmla="*/ 2303325 w 8516937"/>
              <a:gd name="connsiteY120" fmla="*/ 229631 h 2724439"/>
              <a:gd name="connsiteX121" fmla="*/ 2423250 w 8516937"/>
              <a:gd name="connsiteY121" fmla="*/ 244895 h 2724439"/>
              <a:gd name="connsiteX122" fmla="*/ 1827766 w 8516937"/>
              <a:gd name="connsiteY122" fmla="*/ 2548339 h 2724439"/>
              <a:gd name="connsiteX123" fmla="*/ 1704245 w 8516937"/>
              <a:gd name="connsiteY123" fmla="*/ 2545033 h 2724439"/>
              <a:gd name="connsiteX124" fmla="*/ 2086144 w 8516937"/>
              <a:gd name="connsiteY124" fmla="*/ 201989 h 2724439"/>
              <a:gd name="connsiteX125" fmla="*/ 2207668 w 8516937"/>
              <a:gd name="connsiteY125" fmla="*/ 217456 h 2724439"/>
              <a:gd name="connsiteX126" fmla="*/ 1605591 w 8516937"/>
              <a:gd name="connsiteY126" fmla="*/ 2542392 h 2724439"/>
              <a:gd name="connsiteX127" fmla="*/ 1482816 w 8516937"/>
              <a:gd name="connsiteY127" fmla="*/ 2539106 h 2724439"/>
              <a:gd name="connsiteX128" fmla="*/ 1870760 w 8516937"/>
              <a:gd name="connsiteY128" fmla="*/ 174575 h 2724439"/>
              <a:gd name="connsiteX129" fmla="*/ 1992587 w 8516937"/>
              <a:gd name="connsiteY129" fmla="*/ 190081 h 2724439"/>
              <a:gd name="connsiteX130" fmla="*/ 1385304 w 8516937"/>
              <a:gd name="connsiteY130" fmla="*/ 2536497 h 2724439"/>
              <a:gd name="connsiteX131" fmla="*/ 1261882 w 8516937"/>
              <a:gd name="connsiteY131" fmla="*/ 2533193 h 2724439"/>
              <a:gd name="connsiteX132" fmla="*/ 1654464 w 8516937"/>
              <a:gd name="connsiteY132" fmla="*/ 147046 h 2724439"/>
              <a:gd name="connsiteX133" fmla="*/ 1776948 w 8516937"/>
              <a:gd name="connsiteY133" fmla="*/ 162635 h 2724439"/>
              <a:gd name="connsiteX134" fmla="*/ 1164272 w 8516937"/>
              <a:gd name="connsiteY134" fmla="*/ 2530581 h 2724439"/>
              <a:gd name="connsiteX135" fmla="*/ 1038265 w 8516937"/>
              <a:gd name="connsiteY135" fmla="*/ 2527208 h 2724439"/>
              <a:gd name="connsiteX136" fmla="*/ 1439225 w 8516937"/>
              <a:gd name="connsiteY136" fmla="*/ 119650 h 2724439"/>
              <a:gd name="connsiteX137" fmla="*/ 1559831 w 8516937"/>
              <a:gd name="connsiteY137" fmla="*/ 135001 h 2724439"/>
              <a:gd name="connsiteX138" fmla="*/ 942941 w 8516937"/>
              <a:gd name="connsiteY138" fmla="*/ 2524657 h 2724439"/>
              <a:gd name="connsiteX139" fmla="*/ 817646 w 8516937"/>
              <a:gd name="connsiteY139" fmla="*/ 2521304 h 2724439"/>
              <a:gd name="connsiteX140" fmla="*/ 1222978 w 8516937"/>
              <a:gd name="connsiteY140" fmla="*/ 92127 h 2724439"/>
              <a:gd name="connsiteX141" fmla="*/ 1343053 w 8516937"/>
              <a:gd name="connsiteY141" fmla="*/ 107410 h 2724439"/>
              <a:gd name="connsiteX142" fmla="*/ 719171 w 8516937"/>
              <a:gd name="connsiteY142" fmla="*/ 2518668 h 2724439"/>
              <a:gd name="connsiteX143" fmla="*/ 596518 w 8516937"/>
              <a:gd name="connsiteY143" fmla="*/ 2515385 h 2724439"/>
              <a:gd name="connsiteX144" fmla="*/ 16196 w 8516937"/>
              <a:gd name="connsiteY144" fmla="*/ 66238 h 2724439"/>
              <a:gd name="connsiteX145" fmla="*/ 6056 w 8516937"/>
              <a:gd name="connsiteY145" fmla="*/ 105508 h 2724439"/>
              <a:gd name="connsiteX146" fmla="*/ 0 w 8516937"/>
              <a:gd name="connsiteY146" fmla="*/ 68551 h 2724439"/>
              <a:gd name="connsiteX147" fmla="*/ 1007576 w 8516937"/>
              <a:gd name="connsiteY147" fmla="*/ 64711 h 2724439"/>
              <a:gd name="connsiteX148" fmla="*/ 1126815 w 8516937"/>
              <a:gd name="connsiteY148" fmla="*/ 79888 h 2724439"/>
              <a:gd name="connsiteX149" fmla="*/ 498058 w 8516937"/>
              <a:gd name="connsiteY149" fmla="*/ 2512750 h 2724439"/>
              <a:gd name="connsiteX150" fmla="*/ 400050 w 8516937"/>
              <a:gd name="connsiteY150" fmla="*/ 2510127 h 2724439"/>
              <a:gd name="connsiteX151" fmla="*/ 390483 w 8516937"/>
              <a:gd name="connsiteY151" fmla="*/ 2451740 h 2724439"/>
              <a:gd name="connsiteX152" fmla="*/ 791444 w 8516937"/>
              <a:gd name="connsiteY152" fmla="*/ 37202 h 2724439"/>
              <a:gd name="connsiteX153" fmla="*/ 911838 w 8516937"/>
              <a:gd name="connsiteY153" fmla="*/ 52526 h 2724439"/>
              <a:gd name="connsiteX154" fmla="*/ 352058 w 8516937"/>
              <a:gd name="connsiteY154" fmla="*/ 2217220 h 2724439"/>
              <a:gd name="connsiteX155" fmla="*/ 303666 w 8516937"/>
              <a:gd name="connsiteY155" fmla="*/ 1921875 h 2724439"/>
              <a:gd name="connsiteX156" fmla="*/ 247993 w 8516937"/>
              <a:gd name="connsiteY156" fmla="*/ 33124 h 2724439"/>
              <a:gd name="connsiteX157" fmla="*/ 92651 w 8516937"/>
              <a:gd name="connsiteY157" fmla="*/ 634015 h 2724439"/>
              <a:gd name="connsiteX158" fmla="*/ 43819 w 8516937"/>
              <a:gd name="connsiteY158" fmla="*/ 335985 h 2724439"/>
              <a:gd name="connsiteX159" fmla="*/ 117374 w 8516937"/>
              <a:gd name="connsiteY159" fmla="*/ 51784 h 2724439"/>
              <a:gd name="connsiteX160" fmla="*/ 576030 w 8516937"/>
              <a:gd name="connsiteY160" fmla="*/ 9785 h 2724439"/>
              <a:gd name="connsiteX161" fmla="*/ 695887 w 8516937"/>
              <a:gd name="connsiteY161" fmla="*/ 25040 h 2724439"/>
              <a:gd name="connsiteX162" fmla="*/ 265402 w 8516937"/>
              <a:gd name="connsiteY162" fmla="*/ 1688345 h 2724439"/>
              <a:gd name="connsiteX163" fmla="*/ 217408 w 8516937"/>
              <a:gd name="connsiteY163" fmla="*/ 1395428 h 2724439"/>
              <a:gd name="connsiteX164" fmla="*/ 479858 w 8516937"/>
              <a:gd name="connsiteY164" fmla="*/ 0 h 2724439"/>
              <a:gd name="connsiteX165" fmla="*/ 179144 w 8516937"/>
              <a:gd name="connsiteY165" fmla="*/ 1161895 h 2724439"/>
              <a:gd name="connsiteX166" fmla="*/ 130726 w 8516937"/>
              <a:gd name="connsiteY166" fmla="*/ 866396 h 2724439"/>
              <a:gd name="connsiteX167" fmla="*/ 349649 w 8516937"/>
              <a:gd name="connsiteY167" fmla="*/ 18602 h 2724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8516937" h="2724439">
                <a:moveTo>
                  <a:pt x="8500793" y="2145504"/>
                </a:moveTo>
                <a:lnTo>
                  <a:pt x="8516937" y="2154527"/>
                </a:lnTo>
                <a:lnTo>
                  <a:pt x="8407400" y="2724439"/>
                </a:lnTo>
                <a:lnTo>
                  <a:pt x="8351345" y="2722939"/>
                </a:lnTo>
                <a:close/>
                <a:moveTo>
                  <a:pt x="8305502" y="2036353"/>
                </a:moveTo>
                <a:lnTo>
                  <a:pt x="8414563" y="2097308"/>
                </a:lnTo>
                <a:lnTo>
                  <a:pt x="8253320" y="2720315"/>
                </a:lnTo>
                <a:lnTo>
                  <a:pt x="8129541" y="2717002"/>
                </a:lnTo>
                <a:close/>
                <a:moveTo>
                  <a:pt x="8111102" y="1927700"/>
                </a:moveTo>
                <a:lnTo>
                  <a:pt x="8219266" y="1988155"/>
                </a:lnTo>
                <a:lnTo>
                  <a:pt x="8031523" y="2714379"/>
                </a:lnTo>
                <a:lnTo>
                  <a:pt x="7908581" y="2711089"/>
                </a:lnTo>
                <a:close/>
                <a:moveTo>
                  <a:pt x="7915794" y="1818541"/>
                </a:moveTo>
                <a:lnTo>
                  <a:pt x="8024866" y="1879502"/>
                </a:lnTo>
                <a:lnTo>
                  <a:pt x="7810563" y="2708465"/>
                </a:lnTo>
                <a:lnTo>
                  <a:pt x="7686656" y="2705149"/>
                </a:lnTo>
                <a:close/>
                <a:moveTo>
                  <a:pt x="7720465" y="1709369"/>
                </a:moveTo>
                <a:lnTo>
                  <a:pt x="7830002" y="1770590"/>
                </a:lnTo>
                <a:lnTo>
                  <a:pt x="7588803" y="2702530"/>
                </a:lnTo>
                <a:lnTo>
                  <a:pt x="7464936" y="2699215"/>
                </a:lnTo>
                <a:close/>
                <a:moveTo>
                  <a:pt x="7525603" y="1600458"/>
                </a:moveTo>
                <a:lnTo>
                  <a:pt x="7635610" y="1661942"/>
                </a:lnTo>
                <a:lnTo>
                  <a:pt x="7367823" y="2696616"/>
                </a:lnTo>
                <a:lnTo>
                  <a:pt x="7243171" y="2693279"/>
                </a:lnTo>
                <a:close/>
                <a:moveTo>
                  <a:pt x="7330759" y="1491557"/>
                </a:moveTo>
                <a:lnTo>
                  <a:pt x="7439340" y="1552244"/>
                </a:lnTo>
                <a:lnTo>
                  <a:pt x="7145371" y="2690662"/>
                </a:lnTo>
                <a:lnTo>
                  <a:pt x="7021365" y="2687343"/>
                </a:lnTo>
                <a:close/>
                <a:moveTo>
                  <a:pt x="7136365" y="1382908"/>
                </a:moveTo>
                <a:lnTo>
                  <a:pt x="7244526" y="1443360"/>
                </a:lnTo>
                <a:lnTo>
                  <a:pt x="6923341" y="2684719"/>
                </a:lnTo>
                <a:lnTo>
                  <a:pt x="6800390" y="2681428"/>
                </a:lnTo>
                <a:close/>
                <a:moveTo>
                  <a:pt x="6941009" y="1273721"/>
                </a:moveTo>
                <a:lnTo>
                  <a:pt x="7050133" y="1334711"/>
                </a:lnTo>
                <a:lnTo>
                  <a:pt x="6702366" y="2678805"/>
                </a:lnTo>
                <a:lnTo>
                  <a:pt x="6578730" y="2675496"/>
                </a:lnTo>
                <a:close/>
                <a:moveTo>
                  <a:pt x="6747217" y="1165408"/>
                </a:moveTo>
                <a:lnTo>
                  <a:pt x="6854773" y="1225522"/>
                </a:lnTo>
                <a:lnTo>
                  <a:pt x="6480714" y="2672873"/>
                </a:lnTo>
                <a:lnTo>
                  <a:pt x="6358354" y="2669598"/>
                </a:lnTo>
                <a:close/>
                <a:moveTo>
                  <a:pt x="6550450" y="1055432"/>
                </a:moveTo>
                <a:lnTo>
                  <a:pt x="6660371" y="1116869"/>
                </a:lnTo>
                <a:lnTo>
                  <a:pt x="6259760" y="2666959"/>
                </a:lnTo>
                <a:lnTo>
                  <a:pt x="6135173" y="2663624"/>
                </a:lnTo>
                <a:close/>
                <a:moveTo>
                  <a:pt x="6356041" y="946774"/>
                </a:moveTo>
                <a:lnTo>
                  <a:pt x="6465566" y="1007990"/>
                </a:lnTo>
                <a:lnTo>
                  <a:pt x="6037866" y="2661020"/>
                </a:lnTo>
                <a:lnTo>
                  <a:pt x="5914233" y="2657711"/>
                </a:lnTo>
                <a:close/>
                <a:moveTo>
                  <a:pt x="6160855" y="837683"/>
                </a:moveTo>
                <a:lnTo>
                  <a:pt x="6271173" y="899341"/>
                </a:lnTo>
                <a:lnTo>
                  <a:pt x="5816891" y="2655106"/>
                </a:lnTo>
                <a:lnTo>
                  <a:pt x="5691351" y="2651746"/>
                </a:lnTo>
                <a:close/>
                <a:moveTo>
                  <a:pt x="5966464" y="729035"/>
                </a:moveTo>
                <a:lnTo>
                  <a:pt x="6075392" y="789917"/>
                </a:lnTo>
                <a:lnTo>
                  <a:pt x="5595284" y="2649174"/>
                </a:lnTo>
                <a:lnTo>
                  <a:pt x="5470371" y="2645831"/>
                </a:lnTo>
                <a:close/>
                <a:moveTo>
                  <a:pt x="5759359" y="669509"/>
                </a:moveTo>
                <a:lnTo>
                  <a:pt x="5879217" y="684764"/>
                </a:lnTo>
                <a:lnTo>
                  <a:pt x="5372346" y="2643208"/>
                </a:lnTo>
                <a:lnTo>
                  <a:pt x="5249392" y="2639917"/>
                </a:lnTo>
                <a:close/>
                <a:moveTo>
                  <a:pt x="5543130" y="641988"/>
                </a:moveTo>
                <a:lnTo>
                  <a:pt x="5663802" y="657346"/>
                </a:lnTo>
                <a:lnTo>
                  <a:pt x="5151366" y="2637293"/>
                </a:lnTo>
                <a:lnTo>
                  <a:pt x="5028007" y="2633992"/>
                </a:lnTo>
                <a:close/>
                <a:moveTo>
                  <a:pt x="5327842" y="614586"/>
                </a:moveTo>
                <a:lnTo>
                  <a:pt x="5447294" y="629790"/>
                </a:lnTo>
                <a:lnTo>
                  <a:pt x="4929848" y="2631364"/>
                </a:lnTo>
                <a:lnTo>
                  <a:pt x="4807313" y="2628085"/>
                </a:lnTo>
                <a:close/>
                <a:moveTo>
                  <a:pt x="5109831" y="586838"/>
                </a:moveTo>
                <a:lnTo>
                  <a:pt x="5231893" y="602374"/>
                </a:lnTo>
                <a:lnTo>
                  <a:pt x="4708888" y="2625451"/>
                </a:lnTo>
                <a:lnTo>
                  <a:pt x="4584270" y="2622115"/>
                </a:lnTo>
                <a:close/>
                <a:moveTo>
                  <a:pt x="4894443" y="559424"/>
                </a:moveTo>
                <a:lnTo>
                  <a:pt x="5016021" y="574898"/>
                </a:lnTo>
                <a:lnTo>
                  <a:pt x="4486849" y="2619508"/>
                </a:lnTo>
                <a:lnTo>
                  <a:pt x="4363330" y="2616202"/>
                </a:lnTo>
                <a:close/>
                <a:moveTo>
                  <a:pt x="4678073" y="531885"/>
                </a:moveTo>
                <a:lnTo>
                  <a:pt x="4800879" y="547515"/>
                </a:lnTo>
                <a:lnTo>
                  <a:pt x="4265992" y="2613597"/>
                </a:lnTo>
                <a:lnTo>
                  <a:pt x="4140169" y="2610229"/>
                </a:lnTo>
                <a:close/>
                <a:moveTo>
                  <a:pt x="4462658" y="504467"/>
                </a:moveTo>
                <a:lnTo>
                  <a:pt x="4583510" y="519849"/>
                </a:lnTo>
                <a:lnTo>
                  <a:pt x="4044382" y="2607665"/>
                </a:lnTo>
                <a:lnTo>
                  <a:pt x="3919190" y="2604315"/>
                </a:lnTo>
                <a:close/>
                <a:moveTo>
                  <a:pt x="4247507" y="477083"/>
                </a:moveTo>
                <a:lnTo>
                  <a:pt x="4367101" y="492305"/>
                </a:lnTo>
                <a:lnTo>
                  <a:pt x="3821164" y="2601691"/>
                </a:lnTo>
                <a:lnTo>
                  <a:pt x="3698320" y="2598403"/>
                </a:lnTo>
                <a:close/>
                <a:moveTo>
                  <a:pt x="4031358" y="449572"/>
                </a:moveTo>
                <a:lnTo>
                  <a:pt x="4151686" y="464887"/>
                </a:lnTo>
                <a:lnTo>
                  <a:pt x="3600184" y="2595777"/>
                </a:lnTo>
                <a:lnTo>
                  <a:pt x="3477534" y="2592494"/>
                </a:lnTo>
                <a:close/>
                <a:moveTo>
                  <a:pt x="3815960" y="422157"/>
                </a:moveTo>
                <a:lnTo>
                  <a:pt x="3935272" y="437342"/>
                </a:lnTo>
                <a:lnTo>
                  <a:pt x="3378806" y="2589852"/>
                </a:lnTo>
                <a:lnTo>
                  <a:pt x="3256579" y="2586580"/>
                </a:lnTo>
                <a:close/>
                <a:moveTo>
                  <a:pt x="3598048" y="394421"/>
                </a:moveTo>
                <a:lnTo>
                  <a:pt x="3719872" y="409927"/>
                </a:lnTo>
                <a:lnTo>
                  <a:pt x="3157848" y="2583938"/>
                </a:lnTo>
                <a:lnTo>
                  <a:pt x="3033684" y="2580615"/>
                </a:lnTo>
                <a:close/>
                <a:moveTo>
                  <a:pt x="3382516" y="366989"/>
                </a:moveTo>
                <a:lnTo>
                  <a:pt x="3504158" y="382471"/>
                </a:lnTo>
                <a:lnTo>
                  <a:pt x="2935762" y="2577994"/>
                </a:lnTo>
                <a:lnTo>
                  <a:pt x="2812430" y="2574693"/>
                </a:lnTo>
                <a:close/>
                <a:moveTo>
                  <a:pt x="3165958" y="339426"/>
                </a:moveTo>
                <a:lnTo>
                  <a:pt x="3289039" y="355091"/>
                </a:lnTo>
                <a:lnTo>
                  <a:pt x="2715417" y="2572096"/>
                </a:lnTo>
                <a:lnTo>
                  <a:pt x="2588990" y="2568713"/>
                </a:lnTo>
                <a:close/>
                <a:moveTo>
                  <a:pt x="2951030" y="312070"/>
                </a:moveTo>
                <a:lnTo>
                  <a:pt x="3071735" y="327433"/>
                </a:lnTo>
                <a:lnTo>
                  <a:pt x="2493807" y="2566165"/>
                </a:lnTo>
                <a:lnTo>
                  <a:pt x="2368168" y="2562802"/>
                </a:lnTo>
                <a:close/>
                <a:moveTo>
                  <a:pt x="2734998" y="284574"/>
                </a:moveTo>
                <a:lnTo>
                  <a:pt x="2854987" y="299846"/>
                </a:lnTo>
                <a:lnTo>
                  <a:pt x="2269985" y="2560175"/>
                </a:lnTo>
                <a:lnTo>
                  <a:pt x="2147559" y="2556898"/>
                </a:lnTo>
                <a:close/>
                <a:moveTo>
                  <a:pt x="2519597" y="257158"/>
                </a:moveTo>
                <a:lnTo>
                  <a:pt x="2638652" y="272311"/>
                </a:lnTo>
                <a:lnTo>
                  <a:pt x="2048727" y="2554253"/>
                </a:lnTo>
                <a:lnTo>
                  <a:pt x="1926600" y="2550984"/>
                </a:lnTo>
                <a:close/>
                <a:moveTo>
                  <a:pt x="2303325" y="229631"/>
                </a:moveTo>
                <a:lnTo>
                  <a:pt x="2423250" y="244895"/>
                </a:lnTo>
                <a:lnTo>
                  <a:pt x="1827766" y="2548339"/>
                </a:lnTo>
                <a:lnTo>
                  <a:pt x="1704245" y="2545033"/>
                </a:lnTo>
                <a:close/>
                <a:moveTo>
                  <a:pt x="2086144" y="201989"/>
                </a:moveTo>
                <a:lnTo>
                  <a:pt x="2207668" y="217456"/>
                </a:lnTo>
                <a:lnTo>
                  <a:pt x="1605591" y="2542392"/>
                </a:lnTo>
                <a:lnTo>
                  <a:pt x="1482816" y="2539106"/>
                </a:lnTo>
                <a:close/>
                <a:moveTo>
                  <a:pt x="1870760" y="174575"/>
                </a:moveTo>
                <a:lnTo>
                  <a:pt x="1992587" y="190081"/>
                </a:lnTo>
                <a:lnTo>
                  <a:pt x="1385304" y="2536497"/>
                </a:lnTo>
                <a:lnTo>
                  <a:pt x="1261882" y="2533193"/>
                </a:lnTo>
                <a:close/>
                <a:moveTo>
                  <a:pt x="1654464" y="147046"/>
                </a:moveTo>
                <a:lnTo>
                  <a:pt x="1776948" y="162635"/>
                </a:lnTo>
                <a:lnTo>
                  <a:pt x="1164272" y="2530581"/>
                </a:lnTo>
                <a:lnTo>
                  <a:pt x="1038265" y="2527208"/>
                </a:lnTo>
                <a:close/>
                <a:moveTo>
                  <a:pt x="1439225" y="119650"/>
                </a:moveTo>
                <a:lnTo>
                  <a:pt x="1559831" y="135001"/>
                </a:lnTo>
                <a:lnTo>
                  <a:pt x="942941" y="2524657"/>
                </a:lnTo>
                <a:lnTo>
                  <a:pt x="817646" y="2521304"/>
                </a:lnTo>
                <a:close/>
                <a:moveTo>
                  <a:pt x="1222978" y="92127"/>
                </a:moveTo>
                <a:lnTo>
                  <a:pt x="1343053" y="107410"/>
                </a:lnTo>
                <a:lnTo>
                  <a:pt x="719171" y="2518668"/>
                </a:lnTo>
                <a:lnTo>
                  <a:pt x="596518" y="2515385"/>
                </a:lnTo>
                <a:close/>
                <a:moveTo>
                  <a:pt x="16196" y="66238"/>
                </a:moveTo>
                <a:lnTo>
                  <a:pt x="6056" y="105508"/>
                </a:lnTo>
                <a:lnTo>
                  <a:pt x="0" y="68551"/>
                </a:lnTo>
                <a:close/>
                <a:moveTo>
                  <a:pt x="1007576" y="64711"/>
                </a:moveTo>
                <a:lnTo>
                  <a:pt x="1126815" y="79888"/>
                </a:lnTo>
                <a:lnTo>
                  <a:pt x="498058" y="2512750"/>
                </a:lnTo>
                <a:lnTo>
                  <a:pt x="400050" y="2510127"/>
                </a:lnTo>
                <a:lnTo>
                  <a:pt x="390483" y="2451740"/>
                </a:lnTo>
                <a:close/>
                <a:moveTo>
                  <a:pt x="791444" y="37202"/>
                </a:moveTo>
                <a:lnTo>
                  <a:pt x="911838" y="52526"/>
                </a:lnTo>
                <a:lnTo>
                  <a:pt x="352058" y="2217220"/>
                </a:lnTo>
                <a:lnTo>
                  <a:pt x="303666" y="1921875"/>
                </a:lnTo>
                <a:close/>
                <a:moveTo>
                  <a:pt x="247993" y="33124"/>
                </a:moveTo>
                <a:lnTo>
                  <a:pt x="92651" y="634015"/>
                </a:lnTo>
                <a:lnTo>
                  <a:pt x="43819" y="335985"/>
                </a:lnTo>
                <a:lnTo>
                  <a:pt x="117374" y="51784"/>
                </a:lnTo>
                <a:close/>
                <a:moveTo>
                  <a:pt x="576030" y="9785"/>
                </a:moveTo>
                <a:lnTo>
                  <a:pt x="695887" y="25040"/>
                </a:lnTo>
                <a:lnTo>
                  <a:pt x="265402" y="1688345"/>
                </a:lnTo>
                <a:lnTo>
                  <a:pt x="217408" y="1395428"/>
                </a:lnTo>
                <a:close/>
                <a:moveTo>
                  <a:pt x="479858" y="0"/>
                </a:moveTo>
                <a:lnTo>
                  <a:pt x="179144" y="1161895"/>
                </a:lnTo>
                <a:lnTo>
                  <a:pt x="130726" y="866396"/>
                </a:lnTo>
                <a:lnTo>
                  <a:pt x="349649" y="18602"/>
                </a:lnTo>
                <a:close/>
              </a:path>
            </a:pathLst>
          </a:custGeom>
          <a:solidFill>
            <a:srgbClr val="B5ECE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grpSp>
        <p:nvGrpSpPr>
          <p:cNvPr id="72" name="组合 71"/>
          <p:cNvGrpSpPr/>
          <p:nvPr/>
        </p:nvGrpSpPr>
        <p:grpSpPr>
          <a:xfrm>
            <a:off x="4563269" y="4792663"/>
            <a:ext cx="1069975" cy="863600"/>
            <a:chOff x="1241426" y="4176713"/>
            <a:chExt cx="1069975" cy="863600"/>
          </a:xfrm>
        </p:grpSpPr>
        <p:sp>
          <p:nvSpPr>
            <p:cNvPr id="136" name="Freeform 51"/>
            <p:cNvSpPr>
              <a:spLocks/>
            </p:cNvSpPr>
            <p:nvPr/>
          </p:nvSpPr>
          <p:spPr bwMode="auto">
            <a:xfrm>
              <a:off x="1458913" y="4176713"/>
              <a:ext cx="852488" cy="715963"/>
            </a:xfrm>
            <a:custGeom>
              <a:avLst/>
              <a:gdLst>
                <a:gd name="T0" fmla="*/ 396 w 537"/>
                <a:gd name="T1" fmla="*/ 0 h 451"/>
                <a:gd name="T2" fmla="*/ 0 w 537"/>
                <a:gd name="T3" fmla="*/ 195 h 451"/>
                <a:gd name="T4" fmla="*/ 139 w 537"/>
                <a:gd name="T5" fmla="*/ 451 h 451"/>
                <a:gd name="T6" fmla="*/ 537 w 537"/>
                <a:gd name="T7" fmla="*/ 256 h 451"/>
                <a:gd name="T8" fmla="*/ 396 w 537"/>
                <a:gd name="T9" fmla="*/ 0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7" h="451">
                  <a:moveTo>
                    <a:pt x="396" y="0"/>
                  </a:moveTo>
                  <a:lnTo>
                    <a:pt x="0" y="195"/>
                  </a:lnTo>
                  <a:lnTo>
                    <a:pt x="139" y="451"/>
                  </a:lnTo>
                  <a:lnTo>
                    <a:pt x="537" y="256"/>
                  </a:lnTo>
                  <a:lnTo>
                    <a:pt x="396" y="0"/>
                  </a:lnTo>
                  <a:close/>
                </a:path>
              </a:pathLst>
            </a:custGeom>
            <a:solidFill>
              <a:srgbClr val="006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" name="Freeform 52"/>
            <p:cNvSpPr>
              <a:spLocks/>
            </p:cNvSpPr>
            <p:nvPr/>
          </p:nvSpPr>
          <p:spPr bwMode="auto">
            <a:xfrm>
              <a:off x="1679576" y="4332288"/>
              <a:ext cx="631825" cy="560388"/>
            </a:xfrm>
            <a:custGeom>
              <a:avLst/>
              <a:gdLst>
                <a:gd name="T0" fmla="*/ 0 w 398"/>
                <a:gd name="T1" fmla="*/ 353 h 353"/>
                <a:gd name="T2" fmla="*/ 60 w 398"/>
                <a:gd name="T3" fmla="*/ 0 h 353"/>
                <a:gd name="T4" fmla="*/ 398 w 398"/>
                <a:gd name="T5" fmla="*/ 158 h 353"/>
                <a:gd name="T6" fmla="*/ 0 w 398"/>
                <a:gd name="T7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8" h="353">
                  <a:moveTo>
                    <a:pt x="0" y="353"/>
                  </a:moveTo>
                  <a:lnTo>
                    <a:pt x="60" y="0"/>
                  </a:lnTo>
                  <a:lnTo>
                    <a:pt x="398" y="158"/>
                  </a:lnTo>
                  <a:lnTo>
                    <a:pt x="0" y="353"/>
                  </a:lnTo>
                  <a:close/>
                </a:path>
              </a:pathLst>
            </a:custGeom>
            <a:solidFill>
              <a:srgbClr val="8BC5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" name="Freeform 53"/>
            <p:cNvSpPr>
              <a:spLocks/>
            </p:cNvSpPr>
            <p:nvPr/>
          </p:nvSpPr>
          <p:spPr bwMode="auto">
            <a:xfrm>
              <a:off x="1458913" y="4176713"/>
              <a:ext cx="628650" cy="481013"/>
            </a:xfrm>
            <a:custGeom>
              <a:avLst/>
              <a:gdLst>
                <a:gd name="T0" fmla="*/ 396 w 396"/>
                <a:gd name="T1" fmla="*/ 0 h 303"/>
                <a:gd name="T2" fmla="*/ 311 w 396"/>
                <a:gd name="T3" fmla="*/ 303 h 303"/>
                <a:gd name="T4" fmla="*/ 0 w 396"/>
                <a:gd name="T5" fmla="*/ 195 h 303"/>
                <a:gd name="T6" fmla="*/ 396 w 396"/>
                <a:gd name="T7" fmla="*/ 0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6" h="303">
                  <a:moveTo>
                    <a:pt x="396" y="0"/>
                  </a:moveTo>
                  <a:lnTo>
                    <a:pt x="311" y="303"/>
                  </a:lnTo>
                  <a:lnTo>
                    <a:pt x="0" y="195"/>
                  </a:lnTo>
                  <a:lnTo>
                    <a:pt x="396" y="0"/>
                  </a:lnTo>
                  <a:close/>
                </a:path>
              </a:pathLst>
            </a:custGeom>
            <a:solidFill>
              <a:srgbClr val="C4E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" name="Freeform 54"/>
            <p:cNvSpPr>
              <a:spLocks/>
            </p:cNvSpPr>
            <p:nvPr/>
          </p:nvSpPr>
          <p:spPr bwMode="auto">
            <a:xfrm>
              <a:off x="1241426" y="4205288"/>
              <a:ext cx="781050" cy="835025"/>
            </a:xfrm>
            <a:custGeom>
              <a:avLst/>
              <a:gdLst>
                <a:gd name="T0" fmla="*/ 249 w 492"/>
                <a:gd name="T1" fmla="*/ 0 h 526"/>
                <a:gd name="T2" fmla="*/ 0 w 492"/>
                <a:gd name="T3" fmla="*/ 360 h 526"/>
                <a:gd name="T4" fmla="*/ 243 w 492"/>
                <a:gd name="T5" fmla="*/ 526 h 526"/>
                <a:gd name="T6" fmla="*/ 492 w 492"/>
                <a:gd name="T7" fmla="*/ 168 h 526"/>
                <a:gd name="T8" fmla="*/ 249 w 492"/>
                <a:gd name="T9" fmla="*/ 0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2" h="526">
                  <a:moveTo>
                    <a:pt x="249" y="0"/>
                  </a:moveTo>
                  <a:lnTo>
                    <a:pt x="0" y="360"/>
                  </a:lnTo>
                  <a:lnTo>
                    <a:pt x="243" y="526"/>
                  </a:lnTo>
                  <a:lnTo>
                    <a:pt x="492" y="168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rgbClr val="E4E4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0" name="Freeform 55"/>
            <p:cNvSpPr>
              <a:spLocks/>
            </p:cNvSpPr>
            <p:nvPr/>
          </p:nvSpPr>
          <p:spPr bwMode="auto">
            <a:xfrm>
              <a:off x="1441451" y="4471988"/>
              <a:ext cx="581025" cy="568325"/>
            </a:xfrm>
            <a:custGeom>
              <a:avLst/>
              <a:gdLst>
                <a:gd name="T0" fmla="*/ 117 w 366"/>
                <a:gd name="T1" fmla="*/ 358 h 358"/>
                <a:gd name="T2" fmla="*/ 0 w 366"/>
                <a:gd name="T3" fmla="*/ 13 h 358"/>
                <a:gd name="T4" fmla="*/ 366 w 366"/>
                <a:gd name="T5" fmla="*/ 0 h 358"/>
                <a:gd name="T6" fmla="*/ 117 w 366"/>
                <a:gd name="T7" fmla="*/ 358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6" h="358">
                  <a:moveTo>
                    <a:pt x="117" y="358"/>
                  </a:moveTo>
                  <a:lnTo>
                    <a:pt x="0" y="13"/>
                  </a:lnTo>
                  <a:lnTo>
                    <a:pt x="366" y="0"/>
                  </a:lnTo>
                  <a:lnTo>
                    <a:pt x="117" y="358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1" name="Freeform 56"/>
            <p:cNvSpPr>
              <a:spLocks/>
            </p:cNvSpPr>
            <p:nvPr/>
          </p:nvSpPr>
          <p:spPr bwMode="auto">
            <a:xfrm>
              <a:off x="1241426" y="4205288"/>
              <a:ext cx="508000" cy="571500"/>
            </a:xfrm>
            <a:custGeom>
              <a:avLst/>
              <a:gdLst>
                <a:gd name="T0" fmla="*/ 249 w 320"/>
                <a:gd name="T1" fmla="*/ 0 h 360"/>
                <a:gd name="T2" fmla="*/ 320 w 320"/>
                <a:gd name="T3" fmla="*/ 314 h 360"/>
                <a:gd name="T4" fmla="*/ 0 w 320"/>
                <a:gd name="T5" fmla="*/ 360 h 360"/>
                <a:gd name="T6" fmla="*/ 249 w 320"/>
                <a:gd name="T7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0" h="360">
                  <a:moveTo>
                    <a:pt x="249" y="0"/>
                  </a:moveTo>
                  <a:lnTo>
                    <a:pt x="320" y="314"/>
                  </a:lnTo>
                  <a:lnTo>
                    <a:pt x="0" y="360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56" name="组合 355"/>
          <p:cNvGrpSpPr/>
          <p:nvPr/>
        </p:nvGrpSpPr>
        <p:grpSpPr>
          <a:xfrm>
            <a:off x="2690813" y="571500"/>
            <a:ext cx="4061664" cy="1827213"/>
            <a:chOff x="2690813" y="571500"/>
            <a:chExt cx="4061664" cy="1827213"/>
          </a:xfrm>
        </p:grpSpPr>
        <p:grpSp>
          <p:nvGrpSpPr>
            <p:cNvPr id="114" name="组合 113"/>
            <p:cNvGrpSpPr/>
            <p:nvPr/>
          </p:nvGrpSpPr>
          <p:grpSpPr>
            <a:xfrm rot="4024802">
              <a:off x="5986964" y="1267545"/>
              <a:ext cx="767875" cy="763150"/>
              <a:chOff x="727076" y="3648075"/>
              <a:chExt cx="515938" cy="512763"/>
            </a:xfrm>
            <a:solidFill>
              <a:schemeClr val="accent3"/>
            </a:solidFill>
          </p:grpSpPr>
          <p:sp>
            <p:nvSpPr>
              <p:cNvPr id="129" name="Freeform 102"/>
              <p:cNvSpPr>
                <a:spLocks/>
              </p:cNvSpPr>
              <p:nvPr/>
            </p:nvSpPr>
            <p:spPr bwMode="auto">
              <a:xfrm>
                <a:off x="974726" y="3895725"/>
                <a:ext cx="222250" cy="222250"/>
              </a:xfrm>
              <a:custGeom>
                <a:avLst/>
                <a:gdLst>
                  <a:gd name="T0" fmla="*/ 13 w 107"/>
                  <a:gd name="T1" fmla="*/ 108 h 108"/>
                  <a:gd name="T2" fmla="*/ 0 w 107"/>
                  <a:gd name="T3" fmla="*/ 94 h 108"/>
                  <a:gd name="T4" fmla="*/ 94 w 107"/>
                  <a:gd name="T5" fmla="*/ 0 h 108"/>
                  <a:gd name="T6" fmla="*/ 107 w 107"/>
                  <a:gd name="T7" fmla="*/ 14 h 108"/>
                  <a:gd name="T8" fmla="*/ 94 w 107"/>
                  <a:gd name="T9" fmla="*/ 27 h 108"/>
                  <a:gd name="T10" fmla="*/ 27 w 107"/>
                  <a:gd name="T11" fmla="*/ 94 h 108"/>
                  <a:gd name="T12" fmla="*/ 13 w 107"/>
                  <a:gd name="T13" fmla="*/ 108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7" h="108">
                    <a:moveTo>
                      <a:pt x="13" y="108"/>
                    </a:moveTo>
                    <a:cubicBezTo>
                      <a:pt x="6" y="108"/>
                      <a:pt x="0" y="102"/>
                      <a:pt x="0" y="94"/>
                    </a:cubicBezTo>
                    <a:cubicBezTo>
                      <a:pt x="0" y="42"/>
                      <a:pt x="42" y="0"/>
                      <a:pt x="94" y="0"/>
                    </a:cubicBezTo>
                    <a:cubicBezTo>
                      <a:pt x="101" y="0"/>
                      <a:pt x="107" y="6"/>
                      <a:pt x="107" y="14"/>
                    </a:cubicBezTo>
                    <a:cubicBezTo>
                      <a:pt x="107" y="21"/>
                      <a:pt x="101" y="27"/>
                      <a:pt x="94" y="27"/>
                    </a:cubicBezTo>
                    <a:cubicBezTo>
                      <a:pt x="57" y="27"/>
                      <a:pt x="27" y="57"/>
                      <a:pt x="27" y="94"/>
                    </a:cubicBezTo>
                    <a:cubicBezTo>
                      <a:pt x="27" y="102"/>
                      <a:pt x="21" y="108"/>
                      <a:pt x="13" y="10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0" name="Freeform 103"/>
              <p:cNvSpPr>
                <a:spLocks/>
              </p:cNvSpPr>
              <p:nvPr/>
            </p:nvSpPr>
            <p:spPr bwMode="auto">
              <a:xfrm>
                <a:off x="857251" y="3779838"/>
                <a:ext cx="339725" cy="338138"/>
              </a:xfrm>
              <a:custGeom>
                <a:avLst/>
                <a:gdLst>
                  <a:gd name="T0" fmla="*/ 14 w 164"/>
                  <a:gd name="T1" fmla="*/ 164 h 164"/>
                  <a:gd name="T2" fmla="*/ 0 w 164"/>
                  <a:gd name="T3" fmla="*/ 150 h 164"/>
                  <a:gd name="T4" fmla="*/ 151 w 164"/>
                  <a:gd name="T5" fmla="*/ 0 h 164"/>
                  <a:gd name="T6" fmla="*/ 164 w 164"/>
                  <a:gd name="T7" fmla="*/ 13 h 164"/>
                  <a:gd name="T8" fmla="*/ 151 w 164"/>
                  <a:gd name="T9" fmla="*/ 27 h 164"/>
                  <a:gd name="T10" fmla="*/ 28 w 164"/>
                  <a:gd name="T11" fmla="*/ 150 h 164"/>
                  <a:gd name="T12" fmla="*/ 14 w 164"/>
                  <a:gd name="T13" fmla="*/ 164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4" h="164">
                    <a:moveTo>
                      <a:pt x="14" y="164"/>
                    </a:moveTo>
                    <a:cubicBezTo>
                      <a:pt x="6" y="164"/>
                      <a:pt x="0" y="158"/>
                      <a:pt x="0" y="150"/>
                    </a:cubicBezTo>
                    <a:cubicBezTo>
                      <a:pt x="0" y="67"/>
                      <a:pt x="68" y="0"/>
                      <a:pt x="151" y="0"/>
                    </a:cubicBezTo>
                    <a:cubicBezTo>
                      <a:pt x="158" y="0"/>
                      <a:pt x="164" y="6"/>
                      <a:pt x="164" y="13"/>
                    </a:cubicBezTo>
                    <a:cubicBezTo>
                      <a:pt x="164" y="21"/>
                      <a:pt x="158" y="27"/>
                      <a:pt x="151" y="27"/>
                    </a:cubicBezTo>
                    <a:cubicBezTo>
                      <a:pt x="83" y="27"/>
                      <a:pt x="28" y="82"/>
                      <a:pt x="28" y="150"/>
                    </a:cubicBezTo>
                    <a:cubicBezTo>
                      <a:pt x="28" y="158"/>
                      <a:pt x="22" y="164"/>
                      <a:pt x="14" y="1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1" name="Freeform 104"/>
              <p:cNvSpPr>
                <a:spLocks/>
              </p:cNvSpPr>
              <p:nvPr/>
            </p:nvSpPr>
            <p:spPr bwMode="auto">
              <a:xfrm>
                <a:off x="727076" y="3648075"/>
                <a:ext cx="469900" cy="469900"/>
              </a:xfrm>
              <a:custGeom>
                <a:avLst/>
                <a:gdLst>
                  <a:gd name="T0" fmla="*/ 13 w 227"/>
                  <a:gd name="T1" fmla="*/ 228 h 228"/>
                  <a:gd name="T2" fmla="*/ 0 w 227"/>
                  <a:gd name="T3" fmla="*/ 214 h 228"/>
                  <a:gd name="T4" fmla="*/ 214 w 227"/>
                  <a:gd name="T5" fmla="*/ 0 h 228"/>
                  <a:gd name="T6" fmla="*/ 227 w 227"/>
                  <a:gd name="T7" fmla="*/ 14 h 228"/>
                  <a:gd name="T8" fmla="*/ 214 w 227"/>
                  <a:gd name="T9" fmla="*/ 28 h 228"/>
                  <a:gd name="T10" fmla="*/ 27 w 227"/>
                  <a:gd name="T11" fmla="*/ 214 h 228"/>
                  <a:gd name="T12" fmla="*/ 13 w 227"/>
                  <a:gd name="T13" fmla="*/ 228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7" h="228">
                    <a:moveTo>
                      <a:pt x="13" y="228"/>
                    </a:moveTo>
                    <a:cubicBezTo>
                      <a:pt x="6" y="228"/>
                      <a:pt x="0" y="222"/>
                      <a:pt x="0" y="214"/>
                    </a:cubicBezTo>
                    <a:cubicBezTo>
                      <a:pt x="0" y="96"/>
                      <a:pt x="96" y="0"/>
                      <a:pt x="214" y="0"/>
                    </a:cubicBezTo>
                    <a:cubicBezTo>
                      <a:pt x="221" y="0"/>
                      <a:pt x="227" y="6"/>
                      <a:pt x="227" y="14"/>
                    </a:cubicBezTo>
                    <a:cubicBezTo>
                      <a:pt x="227" y="21"/>
                      <a:pt x="221" y="28"/>
                      <a:pt x="214" y="28"/>
                    </a:cubicBezTo>
                    <a:cubicBezTo>
                      <a:pt x="111" y="28"/>
                      <a:pt x="27" y="111"/>
                      <a:pt x="27" y="214"/>
                    </a:cubicBezTo>
                    <a:cubicBezTo>
                      <a:pt x="27" y="222"/>
                      <a:pt x="21" y="228"/>
                      <a:pt x="13" y="2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2" name="Oval 105"/>
              <p:cNvSpPr>
                <a:spLocks noChangeArrowheads="1"/>
              </p:cNvSpPr>
              <p:nvPr/>
            </p:nvSpPr>
            <p:spPr bwMode="auto">
              <a:xfrm>
                <a:off x="1098551" y="4016375"/>
                <a:ext cx="144463" cy="14446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93" name="Freeform 49"/>
            <p:cNvSpPr>
              <a:spLocks/>
            </p:cNvSpPr>
            <p:nvPr/>
          </p:nvSpPr>
          <p:spPr bwMode="auto">
            <a:xfrm>
              <a:off x="5538788" y="2373313"/>
              <a:ext cx="390525" cy="25400"/>
            </a:xfrm>
            <a:custGeom>
              <a:avLst/>
              <a:gdLst>
                <a:gd name="T0" fmla="*/ 0 w 173"/>
                <a:gd name="T1" fmla="*/ 0 h 11"/>
                <a:gd name="T2" fmla="*/ 11 w 173"/>
                <a:gd name="T3" fmla="*/ 11 h 11"/>
                <a:gd name="T4" fmla="*/ 163 w 173"/>
                <a:gd name="T5" fmla="*/ 11 h 11"/>
                <a:gd name="T6" fmla="*/ 173 w 173"/>
                <a:gd name="T7" fmla="*/ 0 h 11"/>
                <a:gd name="T8" fmla="*/ 0 w 173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11">
                  <a:moveTo>
                    <a:pt x="0" y="0"/>
                  </a:moveTo>
                  <a:cubicBezTo>
                    <a:pt x="0" y="6"/>
                    <a:pt x="5" y="11"/>
                    <a:pt x="11" y="11"/>
                  </a:cubicBezTo>
                  <a:cubicBezTo>
                    <a:pt x="163" y="11"/>
                    <a:pt x="163" y="11"/>
                    <a:pt x="163" y="11"/>
                  </a:cubicBezTo>
                  <a:cubicBezTo>
                    <a:pt x="169" y="11"/>
                    <a:pt x="173" y="6"/>
                    <a:pt x="17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4" name="Freeform 50"/>
            <p:cNvSpPr>
              <a:spLocks/>
            </p:cNvSpPr>
            <p:nvPr/>
          </p:nvSpPr>
          <p:spPr bwMode="auto">
            <a:xfrm>
              <a:off x="3408363" y="1212850"/>
              <a:ext cx="2319337" cy="1185863"/>
            </a:xfrm>
            <a:custGeom>
              <a:avLst/>
              <a:gdLst>
                <a:gd name="T0" fmla="*/ 971 w 1026"/>
                <a:gd name="T1" fmla="*/ 406 h 524"/>
                <a:gd name="T2" fmla="*/ 778 w 1026"/>
                <a:gd name="T3" fmla="*/ 38 h 524"/>
                <a:gd name="T4" fmla="*/ 574 w 1026"/>
                <a:gd name="T5" fmla="*/ 0 h 524"/>
                <a:gd name="T6" fmla="*/ 513 w 1026"/>
                <a:gd name="T7" fmla="*/ 82 h 524"/>
                <a:gd name="T8" fmla="*/ 452 w 1026"/>
                <a:gd name="T9" fmla="*/ 0 h 524"/>
                <a:gd name="T10" fmla="*/ 247 w 1026"/>
                <a:gd name="T11" fmla="*/ 38 h 524"/>
                <a:gd name="T12" fmla="*/ 55 w 1026"/>
                <a:gd name="T13" fmla="*/ 406 h 524"/>
                <a:gd name="T14" fmla="*/ 70 w 1026"/>
                <a:gd name="T15" fmla="*/ 524 h 524"/>
                <a:gd name="T16" fmla="*/ 261 w 1026"/>
                <a:gd name="T17" fmla="*/ 524 h 524"/>
                <a:gd name="T18" fmla="*/ 261 w 1026"/>
                <a:gd name="T19" fmla="*/ 432 h 524"/>
                <a:gd name="T20" fmla="*/ 172 w 1026"/>
                <a:gd name="T21" fmla="*/ 411 h 524"/>
                <a:gd name="T22" fmla="*/ 297 w 1026"/>
                <a:gd name="T23" fmla="*/ 161 h 524"/>
                <a:gd name="T24" fmla="*/ 309 w 1026"/>
                <a:gd name="T25" fmla="*/ 513 h 524"/>
                <a:gd name="T26" fmla="*/ 513 w 1026"/>
                <a:gd name="T27" fmla="*/ 513 h 524"/>
                <a:gd name="T28" fmla="*/ 717 w 1026"/>
                <a:gd name="T29" fmla="*/ 513 h 524"/>
                <a:gd name="T30" fmla="*/ 728 w 1026"/>
                <a:gd name="T31" fmla="*/ 161 h 524"/>
                <a:gd name="T32" fmla="*/ 854 w 1026"/>
                <a:gd name="T33" fmla="*/ 411 h 524"/>
                <a:gd name="T34" fmla="*/ 765 w 1026"/>
                <a:gd name="T35" fmla="*/ 432 h 524"/>
                <a:gd name="T36" fmla="*/ 765 w 1026"/>
                <a:gd name="T37" fmla="*/ 524 h 524"/>
                <a:gd name="T38" fmla="*/ 956 w 1026"/>
                <a:gd name="T39" fmla="*/ 524 h 524"/>
                <a:gd name="T40" fmla="*/ 971 w 1026"/>
                <a:gd name="T41" fmla="*/ 406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26" h="524">
                  <a:moveTo>
                    <a:pt x="971" y="406"/>
                  </a:moveTo>
                  <a:cubicBezTo>
                    <a:pt x="917" y="297"/>
                    <a:pt x="800" y="56"/>
                    <a:pt x="778" y="38"/>
                  </a:cubicBezTo>
                  <a:cubicBezTo>
                    <a:pt x="756" y="19"/>
                    <a:pt x="640" y="0"/>
                    <a:pt x="574" y="0"/>
                  </a:cubicBezTo>
                  <a:cubicBezTo>
                    <a:pt x="574" y="0"/>
                    <a:pt x="586" y="82"/>
                    <a:pt x="513" y="82"/>
                  </a:cubicBezTo>
                  <a:cubicBezTo>
                    <a:pt x="440" y="82"/>
                    <a:pt x="452" y="0"/>
                    <a:pt x="452" y="0"/>
                  </a:cubicBezTo>
                  <a:cubicBezTo>
                    <a:pt x="386" y="0"/>
                    <a:pt x="270" y="19"/>
                    <a:pt x="247" y="38"/>
                  </a:cubicBezTo>
                  <a:cubicBezTo>
                    <a:pt x="225" y="56"/>
                    <a:pt x="109" y="297"/>
                    <a:pt x="55" y="406"/>
                  </a:cubicBezTo>
                  <a:cubicBezTo>
                    <a:pt x="0" y="515"/>
                    <a:pt x="70" y="524"/>
                    <a:pt x="70" y="524"/>
                  </a:cubicBezTo>
                  <a:cubicBezTo>
                    <a:pt x="261" y="524"/>
                    <a:pt x="261" y="524"/>
                    <a:pt x="261" y="524"/>
                  </a:cubicBezTo>
                  <a:cubicBezTo>
                    <a:pt x="261" y="432"/>
                    <a:pt x="261" y="432"/>
                    <a:pt x="261" y="432"/>
                  </a:cubicBezTo>
                  <a:cubicBezTo>
                    <a:pt x="232" y="422"/>
                    <a:pt x="172" y="411"/>
                    <a:pt x="172" y="411"/>
                  </a:cubicBezTo>
                  <a:cubicBezTo>
                    <a:pt x="190" y="366"/>
                    <a:pt x="297" y="161"/>
                    <a:pt x="297" y="161"/>
                  </a:cubicBezTo>
                  <a:cubicBezTo>
                    <a:pt x="309" y="513"/>
                    <a:pt x="309" y="513"/>
                    <a:pt x="309" y="513"/>
                  </a:cubicBezTo>
                  <a:cubicBezTo>
                    <a:pt x="513" y="513"/>
                    <a:pt x="513" y="513"/>
                    <a:pt x="513" y="513"/>
                  </a:cubicBezTo>
                  <a:cubicBezTo>
                    <a:pt x="717" y="513"/>
                    <a:pt x="717" y="513"/>
                    <a:pt x="717" y="513"/>
                  </a:cubicBezTo>
                  <a:cubicBezTo>
                    <a:pt x="728" y="161"/>
                    <a:pt x="728" y="161"/>
                    <a:pt x="728" y="161"/>
                  </a:cubicBezTo>
                  <a:cubicBezTo>
                    <a:pt x="728" y="161"/>
                    <a:pt x="835" y="366"/>
                    <a:pt x="854" y="411"/>
                  </a:cubicBezTo>
                  <a:cubicBezTo>
                    <a:pt x="854" y="411"/>
                    <a:pt x="793" y="422"/>
                    <a:pt x="765" y="432"/>
                  </a:cubicBezTo>
                  <a:cubicBezTo>
                    <a:pt x="765" y="524"/>
                    <a:pt x="765" y="524"/>
                    <a:pt x="765" y="524"/>
                  </a:cubicBezTo>
                  <a:cubicBezTo>
                    <a:pt x="956" y="524"/>
                    <a:pt x="956" y="524"/>
                    <a:pt x="956" y="524"/>
                  </a:cubicBezTo>
                  <a:cubicBezTo>
                    <a:pt x="956" y="524"/>
                    <a:pt x="1026" y="515"/>
                    <a:pt x="971" y="406"/>
                  </a:cubicBezTo>
                  <a:close/>
                </a:path>
              </a:pathLst>
            </a:custGeom>
            <a:solidFill>
              <a:srgbClr val="FF72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5" name="Freeform 51"/>
            <p:cNvSpPr>
              <a:spLocks/>
            </p:cNvSpPr>
            <p:nvPr/>
          </p:nvSpPr>
          <p:spPr bwMode="auto">
            <a:xfrm>
              <a:off x="3148013" y="2084388"/>
              <a:ext cx="53975" cy="52388"/>
            </a:xfrm>
            <a:custGeom>
              <a:avLst/>
              <a:gdLst>
                <a:gd name="T0" fmla="*/ 24 w 24"/>
                <a:gd name="T1" fmla="*/ 18 h 23"/>
                <a:gd name="T2" fmla="*/ 18 w 24"/>
                <a:gd name="T3" fmla="*/ 23 h 23"/>
                <a:gd name="T4" fmla="*/ 6 w 24"/>
                <a:gd name="T5" fmla="*/ 23 h 23"/>
                <a:gd name="T6" fmla="*/ 0 w 24"/>
                <a:gd name="T7" fmla="*/ 18 h 23"/>
                <a:gd name="T8" fmla="*/ 0 w 24"/>
                <a:gd name="T9" fmla="*/ 5 h 23"/>
                <a:gd name="T10" fmla="*/ 6 w 24"/>
                <a:gd name="T11" fmla="*/ 0 h 23"/>
                <a:gd name="T12" fmla="*/ 18 w 24"/>
                <a:gd name="T13" fmla="*/ 0 h 23"/>
                <a:gd name="T14" fmla="*/ 24 w 24"/>
                <a:gd name="T15" fmla="*/ 5 h 23"/>
                <a:gd name="T16" fmla="*/ 24 w 24"/>
                <a:gd name="T17" fmla="*/ 1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23">
                  <a:moveTo>
                    <a:pt x="24" y="18"/>
                  </a:moveTo>
                  <a:cubicBezTo>
                    <a:pt x="24" y="21"/>
                    <a:pt x="21" y="23"/>
                    <a:pt x="18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3" y="23"/>
                    <a:pt x="0" y="21"/>
                    <a:pt x="0" y="18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1" y="0"/>
                    <a:pt x="24" y="3"/>
                    <a:pt x="24" y="5"/>
                  </a:cubicBezTo>
                  <a:lnTo>
                    <a:pt x="24" y="18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6" name="Freeform 52"/>
            <p:cNvSpPr>
              <a:spLocks/>
            </p:cNvSpPr>
            <p:nvPr/>
          </p:nvSpPr>
          <p:spPr bwMode="auto">
            <a:xfrm>
              <a:off x="2690813" y="1312863"/>
              <a:ext cx="538162" cy="819150"/>
            </a:xfrm>
            <a:custGeom>
              <a:avLst/>
              <a:gdLst>
                <a:gd name="T0" fmla="*/ 238 w 238"/>
                <a:gd name="T1" fmla="*/ 0 h 362"/>
                <a:gd name="T2" fmla="*/ 129 w 238"/>
                <a:gd name="T3" fmla="*/ 362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8" h="362">
                  <a:moveTo>
                    <a:pt x="238" y="0"/>
                  </a:moveTo>
                  <a:cubicBezTo>
                    <a:pt x="238" y="0"/>
                    <a:pt x="0" y="7"/>
                    <a:pt x="129" y="362"/>
                  </a:cubicBezTo>
                </a:path>
              </a:pathLst>
            </a:custGeom>
            <a:noFill/>
            <a:ln w="36513" cap="flat">
              <a:solidFill>
                <a:srgbClr val="4D4D4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7" name="Freeform 53"/>
            <p:cNvSpPr>
              <a:spLocks/>
            </p:cNvSpPr>
            <p:nvPr/>
          </p:nvSpPr>
          <p:spPr bwMode="auto">
            <a:xfrm>
              <a:off x="2851150" y="2117725"/>
              <a:ext cx="458787" cy="25400"/>
            </a:xfrm>
            <a:custGeom>
              <a:avLst/>
              <a:gdLst>
                <a:gd name="T0" fmla="*/ 203 w 203"/>
                <a:gd name="T1" fmla="*/ 11 h 11"/>
                <a:gd name="T2" fmla="*/ 203 w 203"/>
                <a:gd name="T3" fmla="*/ 8 h 11"/>
                <a:gd name="T4" fmla="*/ 197 w 203"/>
                <a:gd name="T5" fmla="*/ 0 h 11"/>
                <a:gd name="T6" fmla="*/ 6 w 203"/>
                <a:gd name="T7" fmla="*/ 0 h 11"/>
                <a:gd name="T8" fmla="*/ 0 w 203"/>
                <a:gd name="T9" fmla="*/ 8 h 11"/>
                <a:gd name="T10" fmla="*/ 0 w 203"/>
                <a:gd name="T11" fmla="*/ 11 h 11"/>
                <a:gd name="T12" fmla="*/ 203 w 203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3" h="11">
                  <a:moveTo>
                    <a:pt x="203" y="11"/>
                  </a:moveTo>
                  <a:cubicBezTo>
                    <a:pt x="203" y="8"/>
                    <a:pt x="203" y="8"/>
                    <a:pt x="203" y="8"/>
                  </a:cubicBezTo>
                  <a:cubicBezTo>
                    <a:pt x="203" y="3"/>
                    <a:pt x="200" y="0"/>
                    <a:pt x="19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11"/>
                    <a:pt x="0" y="11"/>
                    <a:pt x="0" y="11"/>
                  </a:cubicBezTo>
                  <a:lnTo>
                    <a:pt x="203" y="11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8" name="Oval 54"/>
            <p:cNvSpPr>
              <a:spLocks noChangeArrowheads="1"/>
            </p:cNvSpPr>
            <p:nvPr/>
          </p:nvSpPr>
          <p:spPr bwMode="auto">
            <a:xfrm>
              <a:off x="3187700" y="1273175"/>
              <a:ext cx="82550" cy="80963"/>
            </a:xfrm>
            <a:prstGeom prst="ellipse">
              <a:avLst/>
            </a:pr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9" name="Freeform 55"/>
            <p:cNvSpPr>
              <a:spLocks/>
            </p:cNvSpPr>
            <p:nvPr/>
          </p:nvSpPr>
          <p:spPr bwMode="auto">
            <a:xfrm>
              <a:off x="3302000" y="1360488"/>
              <a:ext cx="215900" cy="217488"/>
            </a:xfrm>
            <a:custGeom>
              <a:avLst/>
              <a:gdLst>
                <a:gd name="T0" fmla="*/ 78 w 96"/>
                <a:gd name="T1" fmla="*/ 18 h 96"/>
                <a:gd name="T2" fmla="*/ 78 w 96"/>
                <a:gd name="T3" fmla="*/ 79 h 96"/>
                <a:gd name="T4" fmla="*/ 17 w 96"/>
                <a:gd name="T5" fmla="*/ 79 h 96"/>
                <a:gd name="T6" fmla="*/ 17 w 96"/>
                <a:gd name="T7" fmla="*/ 18 h 96"/>
                <a:gd name="T8" fmla="*/ 78 w 96"/>
                <a:gd name="T9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96">
                  <a:moveTo>
                    <a:pt x="78" y="18"/>
                  </a:moveTo>
                  <a:cubicBezTo>
                    <a:pt x="96" y="34"/>
                    <a:pt x="96" y="62"/>
                    <a:pt x="78" y="79"/>
                  </a:cubicBezTo>
                  <a:cubicBezTo>
                    <a:pt x="61" y="96"/>
                    <a:pt x="34" y="96"/>
                    <a:pt x="17" y="79"/>
                  </a:cubicBezTo>
                  <a:cubicBezTo>
                    <a:pt x="0" y="62"/>
                    <a:pt x="0" y="34"/>
                    <a:pt x="17" y="18"/>
                  </a:cubicBezTo>
                  <a:cubicBezTo>
                    <a:pt x="34" y="0"/>
                    <a:pt x="61" y="0"/>
                    <a:pt x="78" y="18"/>
                  </a:cubicBezTo>
                  <a:close/>
                </a:path>
              </a:pathLst>
            </a:custGeom>
            <a:solidFill>
              <a:srgbClr val="FBE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0" name="Freeform 56"/>
            <p:cNvSpPr>
              <a:spLocks/>
            </p:cNvSpPr>
            <p:nvPr/>
          </p:nvSpPr>
          <p:spPr bwMode="auto">
            <a:xfrm>
              <a:off x="3140075" y="1200150"/>
              <a:ext cx="481012" cy="479425"/>
            </a:xfrm>
            <a:custGeom>
              <a:avLst/>
              <a:gdLst>
                <a:gd name="T0" fmla="*/ 45 w 212"/>
                <a:gd name="T1" fmla="*/ 46 h 212"/>
                <a:gd name="T2" fmla="*/ 45 w 212"/>
                <a:gd name="T3" fmla="*/ 212 h 212"/>
                <a:gd name="T4" fmla="*/ 212 w 212"/>
                <a:gd name="T5" fmla="*/ 46 h 212"/>
                <a:gd name="T6" fmla="*/ 45 w 212"/>
                <a:gd name="T7" fmla="*/ 46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2" h="212">
                  <a:moveTo>
                    <a:pt x="45" y="46"/>
                  </a:moveTo>
                  <a:cubicBezTo>
                    <a:pt x="0" y="92"/>
                    <a:pt x="0" y="166"/>
                    <a:pt x="45" y="212"/>
                  </a:cubicBezTo>
                  <a:cubicBezTo>
                    <a:pt x="212" y="46"/>
                    <a:pt x="212" y="46"/>
                    <a:pt x="212" y="46"/>
                  </a:cubicBezTo>
                  <a:cubicBezTo>
                    <a:pt x="165" y="0"/>
                    <a:pt x="92" y="0"/>
                    <a:pt x="45" y="46"/>
                  </a:cubicBez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1" name="Freeform 57"/>
            <p:cNvSpPr>
              <a:spLocks/>
            </p:cNvSpPr>
            <p:nvPr/>
          </p:nvSpPr>
          <p:spPr bwMode="auto">
            <a:xfrm>
              <a:off x="3911600" y="1709738"/>
              <a:ext cx="1309687" cy="676275"/>
            </a:xfrm>
            <a:custGeom>
              <a:avLst/>
              <a:gdLst>
                <a:gd name="T0" fmla="*/ 574 w 579"/>
                <a:gd name="T1" fmla="*/ 10 h 299"/>
                <a:gd name="T2" fmla="*/ 551 w 579"/>
                <a:gd name="T3" fmla="*/ 0 h 299"/>
                <a:gd name="T4" fmla="*/ 290 w 579"/>
                <a:gd name="T5" fmla="*/ 0 h 299"/>
                <a:gd name="T6" fmla="*/ 29 w 579"/>
                <a:gd name="T7" fmla="*/ 0 h 299"/>
                <a:gd name="T8" fmla="*/ 6 w 579"/>
                <a:gd name="T9" fmla="*/ 10 h 299"/>
                <a:gd name="T10" fmla="*/ 11 w 579"/>
                <a:gd name="T11" fmla="*/ 299 h 299"/>
                <a:gd name="T12" fmla="*/ 290 w 579"/>
                <a:gd name="T13" fmla="*/ 299 h 299"/>
                <a:gd name="T14" fmla="*/ 569 w 579"/>
                <a:gd name="T15" fmla="*/ 299 h 299"/>
                <a:gd name="T16" fmla="*/ 574 w 579"/>
                <a:gd name="T17" fmla="*/ 1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9" h="299">
                  <a:moveTo>
                    <a:pt x="574" y="10"/>
                  </a:moveTo>
                  <a:cubicBezTo>
                    <a:pt x="569" y="2"/>
                    <a:pt x="551" y="0"/>
                    <a:pt x="551" y="0"/>
                  </a:cubicBezTo>
                  <a:cubicBezTo>
                    <a:pt x="290" y="0"/>
                    <a:pt x="290" y="0"/>
                    <a:pt x="29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0"/>
                    <a:pt x="11" y="2"/>
                    <a:pt x="6" y="10"/>
                  </a:cubicBezTo>
                  <a:cubicBezTo>
                    <a:pt x="0" y="19"/>
                    <a:pt x="11" y="299"/>
                    <a:pt x="11" y="299"/>
                  </a:cubicBezTo>
                  <a:cubicBezTo>
                    <a:pt x="290" y="299"/>
                    <a:pt x="290" y="299"/>
                    <a:pt x="290" y="299"/>
                  </a:cubicBezTo>
                  <a:cubicBezTo>
                    <a:pt x="569" y="299"/>
                    <a:pt x="569" y="299"/>
                    <a:pt x="569" y="299"/>
                  </a:cubicBezTo>
                  <a:cubicBezTo>
                    <a:pt x="569" y="299"/>
                    <a:pt x="579" y="19"/>
                    <a:pt x="574" y="10"/>
                  </a:cubicBezTo>
                  <a:close/>
                </a:path>
              </a:pathLst>
            </a:custGeom>
            <a:solidFill>
              <a:srgbClr val="CBCB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2" name="Freeform 58"/>
            <p:cNvSpPr>
              <a:spLocks/>
            </p:cNvSpPr>
            <p:nvPr/>
          </p:nvSpPr>
          <p:spPr bwMode="auto">
            <a:xfrm>
              <a:off x="3911600" y="1720850"/>
              <a:ext cx="1309687" cy="677863"/>
            </a:xfrm>
            <a:custGeom>
              <a:avLst/>
              <a:gdLst>
                <a:gd name="T0" fmla="*/ 574 w 579"/>
                <a:gd name="T1" fmla="*/ 11 h 300"/>
                <a:gd name="T2" fmla="*/ 551 w 579"/>
                <a:gd name="T3" fmla="*/ 0 h 300"/>
                <a:gd name="T4" fmla="*/ 290 w 579"/>
                <a:gd name="T5" fmla="*/ 0 h 300"/>
                <a:gd name="T6" fmla="*/ 29 w 579"/>
                <a:gd name="T7" fmla="*/ 0 h 300"/>
                <a:gd name="T8" fmla="*/ 6 w 579"/>
                <a:gd name="T9" fmla="*/ 11 h 300"/>
                <a:gd name="T10" fmla="*/ 11 w 579"/>
                <a:gd name="T11" fmla="*/ 300 h 300"/>
                <a:gd name="T12" fmla="*/ 290 w 579"/>
                <a:gd name="T13" fmla="*/ 300 h 300"/>
                <a:gd name="T14" fmla="*/ 569 w 579"/>
                <a:gd name="T15" fmla="*/ 300 h 300"/>
                <a:gd name="T16" fmla="*/ 574 w 579"/>
                <a:gd name="T17" fmla="*/ 11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9" h="300">
                  <a:moveTo>
                    <a:pt x="574" y="11"/>
                  </a:moveTo>
                  <a:cubicBezTo>
                    <a:pt x="569" y="2"/>
                    <a:pt x="551" y="0"/>
                    <a:pt x="551" y="0"/>
                  </a:cubicBezTo>
                  <a:cubicBezTo>
                    <a:pt x="290" y="0"/>
                    <a:pt x="290" y="0"/>
                    <a:pt x="29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0"/>
                    <a:pt x="11" y="2"/>
                    <a:pt x="6" y="11"/>
                  </a:cubicBezTo>
                  <a:cubicBezTo>
                    <a:pt x="0" y="20"/>
                    <a:pt x="11" y="300"/>
                    <a:pt x="11" y="300"/>
                  </a:cubicBezTo>
                  <a:cubicBezTo>
                    <a:pt x="290" y="300"/>
                    <a:pt x="290" y="300"/>
                    <a:pt x="290" y="300"/>
                  </a:cubicBezTo>
                  <a:cubicBezTo>
                    <a:pt x="569" y="300"/>
                    <a:pt x="569" y="300"/>
                    <a:pt x="569" y="300"/>
                  </a:cubicBezTo>
                  <a:cubicBezTo>
                    <a:pt x="569" y="300"/>
                    <a:pt x="579" y="20"/>
                    <a:pt x="574" y="11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3" name="Freeform 59"/>
            <p:cNvSpPr>
              <a:spLocks/>
            </p:cNvSpPr>
            <p:nvPr/>
          </p:nvSpPr>
          <p:spPr bwMode="auto">
            <a:xfrm>
              <a:off x="2808288" y="2200275"/>
              <a:ext cx="584200" cy="55563"/>
            </a:xfrm>
            <a:custGeom>
              <a:avLst/>
              <a:gdLst>
                <a:gd name="T0" fmla="*/ 258 w 258"/>
                <a:gd name="T1" fmla="*/ 25 h 25"/>
                <a:gd name="T2" fmla="*/ 0 w 258"/>
                <a:gd name="T3" fmla="*/ 25 h 25"/>
                <a:gd name="T4" fmla="*/ 0 w 258"/>
                <a:gd name="T5" fmla="*/ 0 h 25"/>
                <a:gd name="T6" fmla="*/ 258 w 258"/>
                <a:gd name="T7" fmla="*/ 0 h 25"/>
                <a:gd name="T8" fmla="*/ 257 w 258"/>
                <a:gd name="T9" fmla="*/ 13 h 25"/>
                <a:gd name="T10" fmla="*/ 258 w 258"/>
                <a:gd name="T1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8" h="25">
                  <a:moveTo>
                    <a:pt x="258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8" y="0"/>
                    <a:pt x="258" y="0"/>
                    <a:pt x="258" y="0"/>
                  </a:cubicBezTo>
                  <a:cubicBezTo>
                    <a:pt x="258" y="0"/>
                    <a:pt x="257" y="1"/>
                    <a:pt x="257" y="13"/>
                  </a:cubicBezTo>
                  <a:cubicBezTo>
                    <a:pt x="257" y="25"/>
                    <a:pt x="258" y="25"/>
                    <a:pt x="258" y="25"/>
                  </a:cubicBez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4" name="Freeform 60"/>
            <p:cNvSpPr>
              <a:spLocks/>
            </p:cNvSpPr>
            <p:nvPr/>
          </p:nvSpPr>
          <p:spPr bwMode="auto">
            <a:xfrm>
              <a:off x="2747963" y="2292350"/>
              <a:ext cx="704850" cy="88900"/>
            </a:xfrm>
            <a:custGeom>
              <a:avLst/>
              <a:gdLst>
                <a:gd name="T0" fmla="*/ 312 w 312"/>
                <a:gd name="T1" fmla="*/ 39 h 39"/>
                <a:gd name="T2" fmla="*/ 0 w 312"/>
                <a:gd name="T3" fmla="*/ 39 h 39"/>
                <a:gd name="T4" fmla="*/ 0 w 312"/>
                <a:gd name="T5" fmla="*/ 0 h 39"/>
                <a:gd name="T6" fmla="*/ 312 w 312"/>
                <a:gd name="T7" fmla="*/ 0 h 39"/>
                <a:gd name="T8" fmla="*/ 311 w 312"/>
                <a:gd name="T9" fmla="*/ 20 h 39"/>
                <a:gd name="T10" fmla="*/ 312 w 312"/>
                <a:gd name="T11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" h="39">
                  <a:moveTo>
                    <a:pt x="312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12" y="0"/>
                    <a:pt x="311" y="2"/>
                    <a:pt x="311" y="20"/>
                  </a:cubicBezTo>
                  <a:cubicBezTo>
                    <a:pt x="311" y="38"/>
                    <a:pt x="312" y="39"/>
                    <a:pt x="312" y="39"/>
                  </a:cubicBez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5" name="Freeform 61"/>
            <p:cNvSpPr>
              <a:spLocks/>
            </p:cNvSpPr>
            <p:nvPr/>
          </p:nvSpPr>
          <p:spPr bwMode="auto">
            <a:xfrm>
              <a:off x="2771775" y="2152650"/>
              <a:ext cx="706437" cy="25400"/>
            </a:xfrm>
            <a:custGeom>
              <a:avLst/>
              <a:gdLst>
                <a:gd name="T0" fmla="*/ 312 w 312"/>
                <a:gd name="T1" fmla="*/ 11 h 11"/>
                <a:gd name="T2" fmla="*/ 0 w 312"/>
                <a:gd name="T3" fmla="*/ 11 h 11"/>
                <a:gd name="T4" fmla="*/ 0 w 312"/>
                <a:gd name="T5" fmla="*/ 0 h 11"/>
                <a:gd name="T6" fmla="*/ 312 w 312"/>
                <a:gd name="T7" fmla="*/ 0 h 11"/>
                <a:gd name="T8" fmla="*/ 310 w 312"/>
                <a:gd name="T9" fmla="*/ 5 h 11"/>
                <a:gd name="T10" fmla="*/ 312 w 312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" h="11">
                  <a:moveTo>
                    <a:pt x="312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12" y="0"/>
                    <a:pt x="310" y="0"/>
                    <a:pt x="310" y="5"/>
                  </a:cubicBezTo>
                  <a:cubicBezTo>
                    <a:pt x="310" y="11"/>
                    <a:pt x="312" y="11"/>
                    <a:pt x="312" y="11"/>
                  </a:cubicBez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6" name="Freeform 62"/>
            <p:cNvSpPr>
              <a:spLocks/>
            </p:cNvSpPr>
            <p:nvPr/>
          </p:nvSpPr>
          <p:spPr bwMode="auto">
            <a:xfrm>
              <a:off x="2767013" y="2143125"/>
              <a:ext cx="717550" cy="41275"/>
            </a:xfrm>
            <a:custGeom>
              <a:avLst/>
              <a:gdLst>
                <a:gd name="T0" fmla="*/ 452 w 452"/>
                <a:gd name="T1" fmla="*/ 9 h 26"/>
                <a:gd name="T2" fmla="*/ 452 w 452"/>
                <a:gd name="T3" fmla="*/ 0 h 26"/>
                <a:gd name="T4" fmla="*/ 8 w 452"/>
                <a:gd name="T5" fmla="*/ 0 h 26"/>
                <a:gd name="T6" fmla="*/ 0 w 452"/>
                <a:gd name="T7" fmla="*/ 0 h 26"/>
                <a:gd name="T8" fmla="*/ 0 w 452"/>
                <a:gd name="T9" fmla="*/ 9 h 26"/>
                <a:gd name="T10" fmla="*/ 0 w 452"/>
                <a:gd name="T11" fmla="*/ 17 h 26"/>
                <a:gd name="T12" fmla="*/ 0 w 452"/>
                <a:gd name="T13" fmla="*/ 26 h 26"/>
                <a:gd name="T14" fmla="*/ 8 w 452"/>
                <a:gd name="T15" fmla="*/ 26 h 26"/>
                <a:gd name="T16" fmla="*/ 452 w 452"/>
                <a:gd name="T17" fmla="*/ 26 h 26"/>
                <a:gd name="T18" fmla="*/ 452 w 452"/>
                <a:gd name="T19" fmla="*/ 17 h 26"/>
                <a:gd name="T20" fmla="*/ 8 w 452"/>
                <a:gd name="T21" fmla="*/ 17 h 26"/>
                <a:gd name="T22" fmla="*/ 8 w 452"/>
                <a:gd name="T23" fmla="*/ 9 h 26"/>
                <a:gd name="T24" fmla="*/ 452 w 452"/>
                <a:gd name="T25" fmla="*/ 9 h 26"/>
                <a:gd name="T26" fmla="*/ 452 w 452"/>
                <a:gd name="T27" fmla="*/ 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2" h="26">
                  <a:moveTo>
                    <a:pt x="452" y="9"/>
                  </a:moveTo>
                  <a:lnTo>
                    <a:pt x="452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17"/>
                  </a:lnTo>
                  <a:lnTo>
                    <a:pt x="0" y="26"/>
                  </a:lnTo>
                  <a:lnTo>
                    <a:pt x="8" y="26"/>
                  </a:lnTo>
                  <a:lnTo>
                    <a:pt x="452" y="26"/>
                  </a:lnTo>
                  <a:lnTo>
                    <a:pt x="452" y="17"/>
                  </a:lnTo>
                  <a:lnTo>
                    <a:pt x="8" y="17"/>
                  </a:lnTo>
                  <a:lnTo>
                    <a:pt x="8" y="9"/>
                  </a:lnTo>
                  <a:lnTo>
                    <a:pt x="452" y="9"/>
                  </a:lnTo>
                  <a:lnTo>
                    <a:pt x="452" y="9"/>
                  </a:lnTo>
                  <a:close/>
                </a:path>
              </a:pathLst>
            </a:custGeom>
            <a:solidFill>
              <a:srgbClr val="29A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7" name="Freeform 63"/>
            <p:cNvSpPr>
              <a:spLocks/>
            </p:cNvSpPr>
            <p:nvPr/>
          </p:nvSpPr>
          <p:spPr bwMode="auto">
            <a:xfrm>
              <a:off x="2767013" y="2143125"/>
              <a:ext cx="717550" cy="41275"/>
            </a:xfrm>
            <a:custGeom>
              <a:avLst/>
              <a:gdLst>
                <a:gd name="T0" fmla="*/ 452 w 452"/>
                <a:gd name="T1" fmla="*/ 9 h 26"/>
                <a:gd name="T2" fmla="*/ 452 w 452"/>
                <a:gd name="T3" fmla="*/ 0 h 26"/>
                <a:gd name="T4" fmla="*/ 8 w 452"/>
                <a:gd name="T5" fmla="*/ 0 h 26"/>
                <a:gd name="T6" fmla="*/ 0 w 452"/>
                <a:gd name="T7" fmla="*/ 0 h 26"/>
                <a:gd name="T8" fmla="*/ 0 w 452"/>
                <a:gd name="T9" fmla="*/ 9 h 26"/>
                <a:gd name="T10" fmla="*/ 0 w 452"/>
                <a:gd name="T11" fmla="*/ 17 h 26"/>
                <a:gd name="T12" fmla="*/ 0 w 452"/>
                <a:gd name="T13" fmla="*/ 26 h 26"/>
                <a:gd name="T14" fmla="*/ 8 w 452"/>
                <a:gd name="T15" fmla="*/ 26 h 26"/>
                <a:gd name="T16" fmla="*/ 452 w 452"/>
                <a:gd name="T17" fmla="*/ 26 h 26"/>
                <a:gd name="T18" fmla="*/ 452 w 452"/>
                <a:gd name="T19" fmla="*/ 17 h 26"/>
                <a:gd name="T20" fmla="*/ 8 w 452"/>
                <a:gd name="T21" fmla="*/ 17 h 26"/>
                <a:gd name="T22" fmla="*/ 8 w 452"/>
                <a:gd name="T23" fmla="*/ 9 h 26"/>
                <a:gd name="T24" fmla="*/ 452 w 452"/>
                <a:gd name="T25" fmla="*/ 9 h 26"/>
                <a:gd name="T26" fmla="*/ 452 w 452"/>
                <a:gd name="T27" fmla="*/ 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2" h="26">
                  <a:moveTo>
                    <a:pt x="452" y="9"/>
                  </a:moveTo>
                  <a:lnTo>
                    <a:pt x="452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17"/>
                  </a:lnTo>
                  <a:lnTo>
                    <a:pt x="0" y="26"/>
                  </a:lnTo>
                  <a:lnTo>
                    <a:pt x="8" y="26"/>
                  </a:lnTo>
                  <a:lnTo>
                    <a:pt x="452" y="26"/>
                  </a:lnTo>
                  <a:lnTo>
                    <a:pt x="452" y="17"/>
                  </a:lnTo>
                  <a:lnTo>
                    <a:pt x="8" y="17"/>
                  </a:lnTo>
                  <a:lnTo>
                    <a:pt x="8" y="9"/>
                  </a:lnTo>
                  <a:lnTo>
                    <a:pt x="452" y="9"/>
                  </a:lnTo>
                  <a:lnTo>
                    <a:pt x="452" y="9"/>
                  </a:lnTo>
                  <a:close/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8" name="Freeform 64"/>
            <p:cNvSpPr>
              <a:spLocks/>
            </p:cNvSpPr>
            <p:nvPr/>
          </p:nvSpPr>
          <p:spPr bwMode="auto">
            <a:xfrm>
              <a:off x="2797175" y="2184400"/>
              <a:ext cx="603250" cy="95250"/>
            </a:xfrm>
            <a:custGeom>
              <a:avLst/>
              <a:gdLst>
                <a:gd name="T0" fmla="*/ 380 w 380"/>
                <a:gd name="T1" fmla="*/ 17 h 60"/>
                <a:gd name="T2" fmla="*/ 380 w 380"/>
                <a:gd name="T3" fmla="*/ 0 h 60"/>
                <a:gd name="T4" fmla="*/ 0 w 380"/>
                <a:gd name="T5" fmla="*/ 0 h 60"/>
                <a:gd name="T6" fmla="*/ 0 w 380"/>
                <a:gd name="T7" fmla="*/ 0 h 60"/>
                <a:gd name="T8" fmla="*/ 0 w 380"/>
                <a:gd name="T9" fmla="*/ 17 h 60"/>
                <a:gd name="T10" fmla="*/ 0 w 380"/>
                <a:gd name="T11" fmla="*/ 43 h 60"/>
                <a:gd name="T12" fmla="*/ 0 w 380"/>
                <a:gd name="T13" fmla="*/ 60 h 60"/>
                <a:gd name="T14" fmla="*/ 0 w 380"/>
                <a:gd name="T15" fmla="*/ 60 h 60"/>
                <a:gd name="T16" fmla="*/ 16 w 380"/>
                <a:gd name="T17" fmla="*/ 60 h 60"/>
                <a:gd name="T18" fmla="*/ 16 w 380"/>
                <a:gd name="T19" fmla="*/ 60 h 60"/>
                <a:gd name="T20" fmla="*/ 380 w 380"/>
                <a:gd name="T21" fmla="*/ 60 h 60"/>
                <a:gd name="T22" fmla="*/ 380 w 380"/>
                <a:gd name="T23" fmla="*/ 43 h 60"/>
                <a:gd name="T24" fmla="*/ 16 w 380"/>
                <a:gd name="T25" fmla="*/ 43 h 60"/>
                <a:gd name="T26" fmla="*/ 16 w 380"/>
                <a:gd name="T27" fmla="*/ 17 h 60"/>
                <a:gd name="T28" fmla="*/ 380 w 380"/>
                <a:gd name="T29" fmla="*/ 17 h 60"/>
                <a:gd name="T30" fmla="*/ 380 w 380"/>
                <a:gd name="T31" fmla="*/ 1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0" h="60">
                  <a:moveTo>
                    <a:pt x="380" y="17"/>
                  </a:moveTo>
                  <a:lnTo>
                    <a:pt x="38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0" y="43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380" y="60"/>
                  </a:lnTo>
                  <a:lnTo>
                    <a:pt x="380" y="43"/>
                  </a:lnTo>
                  <a:lnTo>
                    <a:pt x="16" y="43"/>
                  </a:lnTo>
                  <a:lnTo>
                    <a:pt x="16" y="17"/>
                  </a:lnTo>
                  <a:lnTo>
                    <a:pt x="380" y="17"/>
                  </a:lnTo>
                  <a:lnTo>
                    <a:pt x="380" y="17"/>
                  </a:lnTo>
                  <a:close/>
                </a:path>
              </a:pathLst>
            </a:custGeom>
            <a:solidFill>
              <a:srgbClr val="C027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9" name="Freeform 65"/>
            <p:cNvSpPr>
              <a:spLocks/>
            </p:cNvSpPr>
            <p:nvPr/>
          </p:nvSpPr>
          <p:spPr bwMode="auto">
            <a:xfrm>
              <a:off x="2797175" y="2184400"/>
              <a:ext cx="603250" cy="95250"/>
            </a:xfrm>
            <a:custGeom>
              <a:avLst/>
              <a:gdLst>
                <a:gd name="T0" fmla="*/ 380 w 380"/>
                <a:gd name="T1" fmla="*/ 17 h 60"/>
                <a:gd name="T2" fmla="*/ 380 w 380"/>
                <a:gd name="T3" fmla="*/ 0 h 60"/>
                <a:gd name="T4" fmla="*/ 0 w 380"/>
                <a:gd name="T5" fmla="*/ 0 h 60"/>
                <a:gd name="T6" fmla="*/ 0 w 380"/>
                <a:gd name="T7" fmla="*/ 0 h 60"/>
                <a:gd name="T8" fmla="*/ 0 w 380"/>
                <a:gd name="T9" fmla="*/ 17 h 60"/>
                <a:gd name="T10" fmla="*/ 0 w 380"/>
                <a:gd name="T11" fmla="*/ 43 h 60"/>
                <a:gd name="T12" fmla="*/ 0 w 380"/>
                <a:gd name="T13" fmla="*/ 60 h 60"/>
                <a:gd name="T14" fmla="*/ 0 w 380"/>
                <a:gd name="T15" fmla="*/ 60 h 60"/>
                <a:gd name="T16" fmla="*/ 16 w 380"/>
                <a:gd name="T17" fmla="*/ 60 h 60"/>
                <a:gd name="T18" fmla="*/ 16 w 380"/>
                <a:gd name="T19" fmla="*/ 60 h 60"/>
                <a:gd name="T20" fmla="*/ 380 w 380"/>
                <a:gd name="T21" fmla="*/ 60 h 60"/>
                <a:gd name="T22" fmla="*/ 380 w 380"/>
                <a:gd name="T23" fmla="*/ 43 h 60"/>
                <a:gd name="T24" fmla="*/ 16 w 380"/>
                <a:gd name="T25" fmla="*/ 43 h 60"/>
                <a:gd name="T26" fmla="*/ 16 w 380"/>
                <a:gd name="T27" fmla="*/ 17 h 60"/>
                <a:gd name="T28" fmla="*/ 380 w 380"/>
                <a:gd name="T29" fmla="*/ 17 h 60"/>
                <a:gd name="T30" fmla="*/ 380 w 380"/>
                <a:gd name="T31" fmla="*/ 1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0" h="60">
                  <a:moveTo>
                    <a:pt x="380" y="17"/>
                  </a:moveTo>
                  <a:lnTo>
                    <a:pt x="38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0" y="43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380" y="60"/>
                  </a:lnTo>
                  <a:lnTo>
                    <a:pt x="380" y="43"/>
                  </a:lnTo>
                  <a:lnTo>
                    <a:pt x="16" y="43"/>
                  </a:lnTo>
                  <a:lnTo>
                    <a:pt x="16" y="17"/>
                  </a:lnTo>
                  <a:lnTo>
                    <a:pt x="380" y="17"/>
                  </a:lnTo>
                  <a:lnTo>
                    <a:pt x="380" y="17"/>
                  </a:lnTo>
                  <a:close/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0" name="Freeform 66"/>
            <p:cNvSpPr>
              <a:spLocks/>
            </p:cNvSpPr>
            <p:nvPr/>
          </p:nvSpPr>
          <p:spPr bwMode="auto">
            <a:xfrm>
              <a:off x="2728913" y="2279650"/>
              <a:ext cx="739775" cy="119063"/>
            </a:xfrm>
            <a:custGeom>
              <a:avLst/>
              <a:gdLst>
                <a:gd name="T0" fmla="*/ 466 w 466"/>
                <a:gd name="T1" fmla="*/ 15 h 75"/>
                <a:gd name="T2" fmla="*/ 466 w 466"/>
                <a:gd name="T3" fmla="*/ 0 h 75"/>
                <a:gd name="T4" fmla="*/ 0 w 466"/>
                <a:gd name="T5" fmla="*/ 0 h 75"/>
                <a:gd name="T6" fmla="*/ 0 w 466"/>
                <a:gd name="T7" fmla="*/ 0 h 75"/>
                <a:gd name="T8" fmla="*/ 0 w 466"/>
                <a:gd name="T9" fmla="*/ 15 h 75"/>
                <a:gd name="T10" fmla="*/ 0 w 466"/>
                <a:gd name="T11" fmla="*/ 58 h 75"/>
                <a:gd name="T12" fmla="*/ 0 w 466"/>
                <a:gd name="T13" fmla="*/ 75 h 75"/>
                <a:gd name="T14" fmla="*/ 16 w 466"/>
                <a:gd name="T15" fmla="*/ 75 h 75"/>
                <a:gd name="T16" fmla="*/ 466 w 466"/>
                <a:gd name="T17" fmla="*/ 75 h 75"/>
                <a:gd name="T18" fmla="*/ 466 w 466"/>
                <a:gd name="T19" fmla="*/ 58 h 75"/>
                <a:gd name="T20" fmla="*/ 16 w 466"/>
                <a:gd name="T21" fmla="*/ 58 h 75"/>
                <a:gd name="T22" fmla="*/ 16 w 466"/>
                <a:gd name="T23" fmla="*/ 15 h 75"/>
                <a:gd name="T24" fmla="*/ 466 w 466"/>
                <a:gd name="T25" fmla="*/ 15 h 75"/>
                <a:gd name="T26" fmla="*/ 466 w 466"/>
                <a:gd name="T27" fmla="*/ 1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6" h="75">
                  <a:moveTo>
                    <a:pt x="466" y="15"/>
                  </a:moveTo>
                  <a:lnTo>
                    <a:pt x="46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0" y="58"/>
                  </a:lnTo>
                  <a:lnTo>
                    <a:pt x="0" y="75"/>
                  </a:lnTo>
                  <a:lnTo>
                    <a:pt x="16" y="75"/>
                  </a:lnTo>
                  <a:lnTo>
                    <a:pt x="466" y="75"/>
                  </a:lnTo>
                  <a:lnTo>
                    <a:pt x="466" y="58"/>
                  </a:lnTo>
                  <a:lnTo>
                    <a:pt x="16" y="58"/>
                  </a:lnTo>
                  <a:lnTo>
                    <a:pt x="16" y="15"/>
                  </a:lnTo>
                  <a:lnTo>
                    <a:pt x="466" y="15"/>
                  </a:lnTo>
                  <a:lnTo>
                    <a:pt x="466" y="15"/>
                  </a:lnTo>
                  <a:close/>
                </a:path>
              </a:pathLst>
            </a:custGeom>
            <a:solidFill>
              <a:srgbClr val="8BC5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1" name="Freeform 67"/>
            <p:cNvSpPr>
              <a:spLocks/>
            </p:cNvSpPr>
            <p:nvPr/>
          </p:nvSpPr>
          <p:spPr bwMode="auto">
            <a:xfrm>
              <a:off x="2728913" y="2279650"/>
              <a:ext cx="739775" cy="119063"/>
            </a:xfrm>
            <a:custGeom>
              <a:avLst/>
              <a:gdLst>
                <a:gd name="T0" fmla="*/ 466 w 466"/>
                <a:gd name="T1" fmla="*/ 15 h 75"/>
                <a:gd name="T2" fmla="*/ 466 w 466"/>
                <a:gd name="T3" fmla="*/ 0 h 75"/>
                <a:gd name="T4" fmla="*/ 0 w 466"/>
                <a:gd name="T5" fmla="*/ 0 h 75"/>
                <a:gd name="T6" fmla="*/ 0 w 466"/>
                <a:gd name="T7" fmla="*/ 0 h 75"/>
                <a:gd name="T8" fmla="*/ 0 w 466"/>
                <a:gd name="T9" fmla="*/ 15 h 75"/>
                <a:gd name="T10" fmla="*/ 0 w 466"/>
                <a:gd name="T11" fmla="*/ 58 h 75"/>
                <a:gd name="T12" fmla="*/ 0 w 466"/>
                <a:gd name="T13" fmla="*/ 75 h 75"/>
                <a:gd name="T14" fmla="*/ 16 w 466"/>
                <a:gd name="T15" fmla="*/ 75 h 75"/>
                <a:gd name="T16" fmla="*/ 466 w 466"/>
                <a:gd name="T17" fmla="*/ 75 h 75"/>
                <a:gd name="T18" fmla="*/ 466 w 466"/>
                <a:gd name="T19" fmla="*/ 58 h 75"/>
                <a:gd name="T20" fmla="*/ 16 w 466"/>
                <a:gd name="T21" fmla="*/ 58 h 75"/>
                <a:gd name="T22" fmla="*/ 16 w 466"/>
                <a:gd name="T23" fmla="*/ 15 h 75"/>
                <a:gd name="T24" fmla="*/ 466 w 466"/>
                <a:gd name="T25" fmla="*/ 15 h 75"/>
                <a:gd name="T26" fmla="*/ 466 w 466"/>
                <a:gd name="T27" fmla="*/ 1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6" h="75">
                  <a:moveTo>
                    <a:pt x="466" y="15"/>
                  </a:moveTo>
                  <a:lnTo>
                    <a:pt x="46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0" y="58"/>
                  </a:lnTo>
                  <a:lnTo>
                    <a:pt x="0" y="75"/>
                  </a:lnTo>
                  <a:lnTo>
                    <a:pt x="16" y="75"/>
                  </a:lnTo>
                  <a:lnTo>
                    <a:pt x="466" y="75"/>
                  </a:lnTo>
                  <a:lnTo>
                    <a:pt x="466" y="58"/>
                  </a:lnTo>
                  <a:lnTo>
                    <a:pt x="16" y="58"/>
                  </a:lnTo>
                  <a:lnTo>
                    <a:pt x="16" y="15"/>
                  </a:lnTo>
                  <a:lnTo>
                    <a:pt x="466" y="15"/>
                  </a:lnTo>
                  <a:lnTo>
                    <a:pt x="466" y="15"/>
                  </a:lnTo>
                  <a:close/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2" name="Freeform 68"/>
            <p:cNvSpPr>
              <a:spLocks/>
            </p:cNvSpPr>
            <p:nvPr/>
          </p:nvSpPr>
          <p:spPr bwMode="auto">
            <a:xfrm>
              <a:off x="5838825" y="2133600"/>
              <a:ext cx="128587" cy="158750"/>
            </a:xfrm>
            <a:custGeom>
              <a:avLst/>
              <a:gdLst>
                <a:gd name="T0" fmla="*/ 19 w 57"/>
                <a:gd name="T1" fmla="*/ 17 h 70"/>
                <a:gd name="T2" fmla="*/ 51 w 57"/>
                <a:gd name="T3" fmla="*/ 17 h 70"/>
                <a:gd name="T4" fmla="*/ 35 w 57"/>
                <a:gd name="T5" fmla="*/ 65 h 70"/>
                <a:gd name="T6" fmla="*/ 0 w 57"/>
                <a:gd name="T7" fmla="*/ 6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70">
                  <a:moveTo>
                    <a:pt x="19" y="17"/>
                  </a:moveTo>
                  <a:cubicBezTo>
                    <a:pt x="19" y="17"/>
                    <a:pt x="44" y="0"/>
                    <a:pt x="51" y="17"/>
                  </a:cubicBezTo>
                  <a:cubicBezTo>
                    <a:pt x="57" y="34"/>
                    <a:pt x="46" y="60"/>
                    <a:pt x="35" y="65"/>
                  </a:cubicBezTo>
                  <a:cubicBezTo>
                    <a:pt x="23" y="70"/>
                    <a:pt x="0" y="60"/>
                    <a:pt x="0" y="60"/>
                  </a:cubicBezTo>
                </a:path>
              </a:pathLst>
            </a:custGeom>
            <a:noFill/>
            <a:ln w="30163" cap="flat">
              <a:solidFill>
                <a:srgbClr val="E5E5E5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3" name="Freeform 69"/>
            <p:cNvSpPr>
              <a:spLocks/>
            </p:cNvSpPr>
            <p:nvPr/>
          </p:nvSpPr>
          <p:spPr bwMode="auto">
            <a:xfrm>
              <a:off x="5576888" y="2130425"/>
              <a:ext cx="314325" cy="241300"/>
            </a:xfrm>
            <a:custGeom>
              <a:avLst/>
              <a:gdLst>
                <a:gd name="T0" fmla="*/ 0 w 139"/>
                <a:gd name="T1" fmla="*/ 0 h 107"/>
                <a:gd name="T2" fmla="*/ 0 w 139"/>
                <a:gd name="T3" fmla="*/ 38 h 107"/>
                <a:gd name="T4" fmla="*/ 70 w 139"/>
                <a:gd name="T5" fmla="*/ 107 h 107"/>
                <a:gd name="T6" fmla="*/ 139 w 139"/>
                <a:gd name="T7" fmla="*/ 38 h 107"/>
                <a:gd name="T8" fmla="*/ 139 w 139"/>
                <a:gd name="T9" fmla="*/ 0 h 107"/>
                <a:gd name="T10" fmla="*/ 0 w 139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107">
                  <a:moveTo>
                    <a:pt x="0" y="0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76"/>
                    <a:pt x="31" y="107"/>
                    <a:pt x="70" y="107"/>
                  </a:cubicBezTo>
                  <a:cubicBezTo>
                    <a:pt x="108" y="107"/>
                    <a:pt x="139" y="76"/>
                    <a:pt x="139" y="38"/>
                  </a:cubicBezTo>
                  <a:cubicBezTo>
                    <a:pt x="139" y="0"/>
                    <a:pt x="139" y="0"/>
                    <a:pt x="13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4" name="Freeform 70"/>
            <p:cNvSpPr>
              <a:spLocks/>
            </p:cNvSpPr>
            <p:nvPr/>
          </p:nvSpPr>
          <p:spPr bwMode="auto">
            <a:xfrm>
              <a:off x="5516563" y="2360613"/>
              <a:ext cx="438150" cy="25400"/>
            </a:xfrm>
            <a:custGeom>
              <a:avLst/>
              <a:gdLst>
                <a:gd name="T0" fmla="*/ 276 w 276"/>
                <a:gd name="T1" fmla="*/ 0 h 16"/>
                <a:gd name="T2" fmla="*/ 0 w 276"/>
                <a:gd name="T3" fmla="*/ 0 h 16"/>
                <a:gd name="T4" fmla="*/ 0 w 276"/>
                <a:gd name="T5" fmla="*/ 16 h 16"/>
                <a:gd name="T6" fmla="*/ 276 w 276"/>
                <a:gd name="T7" fmla="*/ 16 h 16"/>
                <a:gd name="T8" fmla="*/ 276 w 276"/>
                <a:gd name="T9" fmla="*/ 0 h 16"/>
                <a:gd name="T10" fmla="*/ 276 w 276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6" h="16">
                  <a:moveTo>
                    <a:pt x="27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276" y="16"/>
                  </a:lnTo>
                  <a:lnTo>
                    <a:pt x="276" y="0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5" name="Freeform 71"/>
            <p:cNvSpPr>
              <a:spLocks/>
            </p:cNvSpPr>
            <p:nvPr/>
          </p:nvSpPr>
          <p:spPr bwMode="auto">
            <a:xfrm>
              <a:off x="5516563" y="2360613"/>
              <a:ext cx="438150" cy="25400"/>
            </a:xfrm>
            <a:custGeom>
              <a:avLst/>
              <a:gdLst>
                <a:gd name="T0" fmla="*/ 276 w 276"/>
                <a:gd name="T1" fmla="*/ 0 h 16"/>
                <a:gd name="T2" fmla="*/ 0 w 276"/>
                <a:gd name="T3" fmla="*/ 0 h 16"/>
                <a:gd name="T4" fmla="*/ 0 w 276"/>
                <a:gd name="T5" fmla="*/ 16 h 16"/>
                <a:gd name="T6" fmla="*/ 276 w 276"/>
                <a:gd name="T7" fmla="*/ 16 h 16"/>
                <a:gd name="T8" fmla="*/ 276 w 276"/>
                <a:gd name="T9" fmla="*/ 0 h 16"/>
                <a:gd name="T10" fmla="*/ 276 w 276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6" h="16">
                  <a:moveTo>
                    <a:pt x="276" y="0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276" y="16"/>
                  </a:lnTo>
                  <a:lnTo>
                    <a:pt x="276" y="0"/>
                  </a:lnTo>
                  <a:lnTo>
                    <a:pt x="276" y="0"/>
                  </a:lnTo>
                  <a:close/>
                </a:path>
              </a:pathLst>
            </a:custGeom>
            <a:noFill/>
            <a:ln w="31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6" name="Freeform 72"/>
            <p:cNvSpPr>
              <a:spLocks/>
            </p:cNvSpPr>
            <p:nvPr/>
          </p:nvSpPr>
          <p:spPr bwMode="auto">
            <a:xfrm>
              <a:off x="3767138" y="571500"/>
              <a:ext cx="1597025" cy="1182688"/>
            </a:xfrm>
            <a:custGeom>
              <a:avLst/>
              <a:gdLst>
                <a:gd name="T0" fmla="*/ 458 w 706"/>
                <a:gd name="T1" fmla="*/ 164 h 523"/>
                <a:gd name="T2" fmla="*/ 577 w 706"/>
                <a:gd name="T3" fmla="*/ 174 h 523"/>
                <a:gd name="T4" fmla="*/ 553 w 706"/>
                <a:gd name="T5" fmla="*/ 357 h 523"/>
                <a:gd name="T6" fmla="*/ 621 w 706"/>
                <a:gd name="T7" fmla="*/ 244 h 523"/>
                <a:gd name="T8" fmla="*/ 628 w 706"/>
                <a:gd name="T9" fmla="*/ 229 h 523"/>
                <a:gd name="T10" fmla="*/ 628 w 706"/>
                <a:gd name="T11" fmla="*/ 229 h 523"/>
                <a:gd name="T12" fmla="*/ 608 w 706"/>
                <a:gd name="T13" fmla="*/ 210 h 523"/>
                <a:gd name="T14" fmla="*/ 481 w 706"/>
                <a:gd name="T15" fmla="*/ 350 h 523"/>
                <a:gd name="T16" fmla="*/ 624 w 706"/>
                <a:gd name="T17" fmla="*/ 380 h 523"/>
                <a:gd name="T18" fmla="*/ 544 w 706"/>
                <a:gd name="T19" fmla="*/ 17 h 523"/>
                <a:gd name="T20" fmla="*/ 370 w 706"/>
                <a:gd name="T21" fmla="*/ 90 h 523"/>
                <a:gd name="T22" fmla="*/ 335 w 706"/>
                <a:gd name="T23" fmla="*/ 90 h 523"/>
                <a:gd name="T24" fmla="*/ 162 w 706"/>
                <a:gd name="T25" fmla="*/ 17 h 523"/>
                <a:gd name="T26" fmla="*/ 81 w 706"/>
                <a:gd name="T27" fmla="*/ 380 h 523"/>
                <a:gd name="T28" fmla="*/ 224 w 706"/>
                <a:gd name="T29" fmla="*/ 350 h 523"/>
                <a:gd name="T30" fmla="*/ 97 w 706"/>
                <a:gd name="T31" fmla="*/ 210 h 523"/>
                <a:gd name="T32" fmla="*/ 77 w 706"/>
                <a:gd name="T33" fmla="*/ 229 h 523"/>
                <a:gd name="T34" fmla="*/ 77 w 706"/>
                <a:gd name="T35" fmla="*/ 229 h 523"/>
                <a:gd name="T36" fmla="*/ 84 w 706"/>
                <a:gd name="T37" fmla="*/ 244 h 523"/>
                <a:gd name="T38" fmla="*/ 153 w 706"/>
                <a:gd name="T39" fmla="*/ 357 h 523"/>
                <a:gd name="T40" fmla="*/ 128 w 706"/>
                <a:gd name="T41" fmla="*/ 174 h 523"/>
                <a:gd name="T42" fmla="*/ 248 w 706"/>
                <a:gd name="T43" fmla="*/ 164 h 523"/>
                <a:gd name="T44" fmla="*/ 458 w 706"/>
                <a:gd name="T45" fmla="*/ 164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06" h="523">
                  <a:moveTo>
                    <a:pt x="458" y="164"/>
                  </a:moveTo>
                  <a:cubicBezTo>
                    <a:pt x="507" y="126"/>
                    <a:pt x="547" y="119"/>
                    <a:pt x="577" y="174"/>
                  </a:cubicBezTo>
                  <a:cubicBezTo>
                    <a:pt x="608" y="230"/>
                    <a:pt x="576" y="405"/>
                    <a:pt x="553" y="357"/>
                  </a:cubicBezTo>
                  <a:cubicBezTo>
                    <a:pt x="533" y="317"/>
                    <a:pt x="599" y="261"/>
                    <a:pt x="621" y="244"/>
                  </a:cubicBezTo>
                  <a:cubicBezTo>
                    <a:pt x="626" y="241"/>
                    <a:pt x="628" y="235"/>
                    <a:pt x="628" y="229"/>
                  </a:cubicBezTo>
                  <a:cubicBezTo>
                    <a:pt x="628" y="229"/>
                    <a:pt x="628" y="229"/>
                    <a:pt x="628" y="229"/>
                  </a:cubicBezTo>
                  <a:cubicBezTo>
                    <a:pt x="628" y="218"/>
                    <a:pt x="619" y="209"/>
                    <a:pt x="608" y="210"/>
                  </a:cubicBezTo>
                  <a:cubicBezTo>
                    <a:pt x="556" y="216"/>
                    <a:pt x="505" y="280"/>
                    <a:pt x="481" y="350"/>
                  </a:cubicBezTo>
                  <a:cubicBezTo>
                    <a:pt x="455" y="427"/>
                    <a:pt x="543" y="523"/>
                    <a:pt x="624" y="380"/>
                  </a:cubicBezTo>
                  <a:cubicBezTo>
                    <a:pt x="706" y="238"/>
                    <a:pt x="675" y="34"/>
                    <a:pt x="544" y="17"/>
                  </a:cubicBezTo>
                  <a:cubicBezTo>
                    <a:pt x="412" y="0"/>
                    <a:pt x="370" y="90"/>
                    <a:pt x="370" y="90"/>
                  </a:cubicBezTo>
                  <a:cubicBezTo>
                    <a:pt x="335" y="90"/>
                    <a:pt x="335" y="90"/>
                    <a:pt x="335" y="90"/>
                  </a:cubicBezTo>
                  <a:cubicBezTo>
                    <a:pt x="335" y="90"/>
                    <a:pt x="293" y="0"/>
                    <a:pt x="162" y="17"/>
                  </a:cubicBezTo>
                  <a:cubicBezTo>
                    <a:pt x="30" y="34"/>
                    <a:pt x="0" y="238"/>
                    <a:pt x="81" y="380"/>
                  </a:cubicBezTo>
                  <a:cubicBezTo>
                    <a:pt x="163" y="523"/>
                    <a:pt x="251" y="427"/>
                    <a:pt x="224" y="350"/>
                  </a:cubicBezTo>
                  <a:cubicBezTo>
                    <a:pt x="201" y="280"/>
                    <a:pt x="148" y="216"/>
                    <a:pt x="97" y="210"/>
                  </a:cubicBezTo>
                  <a:cubicBezTo>
                    <a:pt x="87" y="209"/>
                    <a:pt x="77" y="218"/>
                    <a:pt x="77" y="229"/>
                  </a:cubicBezTo>
                  <a:cubicBezTo>
                    <a:pt x="77" y="229"/>
                    <a:pt x="77" y="229"/>
                    <a:pt x="77" y="229"/>
                  </a:cubicBezTo>
                  <a:cubicBezTo>
                    <a:pt x="76" y="235"/>
                    <a:pt x="79" y="241"/>
                    <a:pt x="84" y="244"/>
                  </a:cubicBezTo>
                  <a:cubicBezTo>
                    <a:pt x="106" y="261"/>
                    <a:pt x="173" y="317"/>
                    <a:pt x="153" y="357"/>
                  </a:cubicBezTo>
                  <a:cubicBezTo>
                    <a:pt x="129" y="405"/>
                    <a:pt x="97" y="230"/>
                    <a:pt x="128" y="174"/>
                  </a:cubicBezTo>
                  <a:cubicBezTo>
                    <a:pt x="159" y="119"/>
                    <a:pt x="198" y="126"/>
                    <a:pt x="248" y="164"/>
                  </a:cubicBezTo>
                  <a:lnTo>
                    <a:pt x="458" y="164"/>
                  </a:lnTo>
                  <a:close/>
                </a:path>
              </a:pathLst>
            </a:custGeom>
            <a:solidFill>
              <a:srgbClr val="AF6B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7" name="Freeform 73"/>
            <p:cNvSpPr>
              <a:spLocks/>
            </p:cNvSpPr>
            <p:nvPr/>
          </p:nvSpPr>
          <p:spPr bwMode="auto">
            <a:xfrm>
              <a:off x="4810125" y="977900"/>
              <a:ext cx="234950" cy="144463"/>
            </a:xfrm>
            <a:custGeom>
              <a:avLst/>
              <a:gdLst>
                <a:gd name="T0" fmla="*/ 25 w 104"/>
                <a:gd name="T1" fmla="*/ 12 h 64"/>
                <a:gd name="T2" fmla="*/ 104 w 104"/>
                <a:gd name="T3" fmla="*/ 2 h 64"/>
                <a:gd name="T4" fmla="*/ 56 w 104"/>
                <a:gd name="T5" fmla="*/ 42 h 64"/>
                <a:gd name="T6" fmla="*/ 0 w 104"/>
                <a:gd name="T7" fmla="*/ 56 h 64"/>
                <a:gd name="T8" fmla="*/ 0 w 104"/>
                <a:gd name="T9" fmla="*/ 56 h 64"/>
                <a:gd name="T10" fmla="*/ 0 w 104"/>
                <a:gd name="T11" fmla="*/ 43 h 64"/>
                <a:gd name="T12" fmla="*/ 11 w 104"/>
                <a:gd name="T13" fmla="*/ 20 h 64"/>
                <a:gd name="T14" fmla="*/ 11 w 104"/>
                <a:gd name="T15" fmla="*/ 20 h 64"/>
                <a:gd name="T16" fmla="*/ 15 w 104"/>
                <a:gd name="T17" fmla="*/ 17 h 64"/>
                <a:gd name="T18" fmla="*/ 25 w 10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64">
                  <a:moveTo>
                    <a:pt x="25" y="12"/>
                  </a:moveTo>
                  <a:cubicBezTo>
                    <a:pt x="52" y="7"/>
                    <a:pt x="92" y="0"/>
                    <a:pt x="104" y="2"/>
                  </a:cubicBezTo>
                  <a:cubicBezTo>
                    <a:pt x="104" y="2"/>
                    <a:pt x="74" y="23"/>
                    <a:pt x="56" y="42"/>
                  </a:cubicBezTo>
                  <a:cubicBezTo>
                    <a:pt x="42" y="58"/>
                    <a:pt x="20" y="64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33"/>
                    <a:pt x="5" y="25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8" y="15"/>
                    <a:pt x="21" y="14"/>
                    <a:pt x="25" y="12"/>
                  </a:cubicBezTo>
                  <a:close/>
                </a:path>
              </a:pathLst>
            </a:custGeom>
            <a:solidFill>
              <a:srgbClr val="8844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8" name="Freeform 74"/>
            <p:cNvSpPr>
              <a:spLocks/>
            </p:cNvSpPr>
            <p:nvPr/>
          </p:nvSpPr>
          <p:spPr bwMode="auto">
            <a:xfrm>
              <a:off x="4081463" y="977900"/>
              <a:ext cx="238125" cy="144463"/>
            </a:xfrm>
            <a:custGeom>
              <a:avLst/>
              <a:gdLst>
                <a:gd name="T0" fmla="*/ 0 w 105"/>
                <a:gd name="T1" fmla="*/ 2 h 64"/>
                <a:gd name="T2" fmla="*/ 80 w 105"/>
                <a:gd name="T3" fmla="*/ 12 h 64"/>
                <a:gd name="T4" fmla="*/ 90 w 105"/>
                <a:gd name="T5" fmla="*/ 17 h 64"/>
                <a:gd name="T6" fmla="*/ 94 w 105"/>
                <a:gd name="T7" fmla="*/ 20 h 64"/>
                <a:gd name="T8" fmla="*/ 94 w 105"/>
                <a:gd name="T9" fmla="*/ 20 h 64"/>
                <a:gd name="T10" fmla="*/ 105 w 105"/>
                <a:gd name="T11" fmla="*/ 43 h 64"/>
                <a:gd name="T12" fmla="*/ 105 w 105"/>
                <a:gd name="T13" fmla="*/ 56 h 64"/>
                <a:gd name="T14" fmla="*/ 105 w 105"/>
                <a:gd name="T15" fmla="*/ 56 h 64"/>
                <a:gd name="T16" fmla="*/ 49 w 105"/>
                <a:gd name="T17" fmla="*/ 42 h 64"/>
                <a:gd name="T18" fmla="*/ 0 w 105"/>
                <a:gd name="T19" fmla="*/ 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" h="64">
                  <a:moveTo>
                    <a:pt x="0" y="2"/>
                  </a:moveTo>
                  <a:cubicBezTo>
                    <a:pt x="13" y="0"/>
                    <a:pt x="53" y="7"/>
                    <a:pt x="80" y="12"/>
                  </a:cubicBezTo>
                  <a:cubicBezTo>
                    <a:pt x="83" y="14"/>
                    <a:pt x="87" y="15"/>
                    <a:pt x="90" y="17"/>
                  </a:cubicBezTo>
                  <a:cubicBezTo>
                    <a:pt x="94" y="20"/>
                    <a:pt x="94" y="20"/>
                    <a:pt x="94" y="20"/>
                  </a:cubicBezTo>
                  <a:cubicBezTo>
                    <a:pt x="94" y="20"/>
                    <a:pt x="94" y="20"/>
                    <a:pt x="94" y="20"/>
                  </a:cubicBezTo>
                  <a:cubicBezTo>
                    <a:pt x="100" y="25"/>
                    <a:pt x="104" y="33"/>
                    <a:pt x="105" y="43"/>
                  </a:cubicBezTo>
                  <a:cubicBezTo>
                    <a:pt x="105" y="56"/>
                    <a:pt x="105" y="56"/>
                    <a:pt x="105" y="56"/>
                  </a:cubicBezTo>
                  <a:cubicBezTo>
                    <a:pt x="105" y="56"/>
                    <a:pt x="105" y="56"/>
                    <a:pt x="105" y="56"/>
                  </a:cubicBezTo>
                  <a:cubicBezTo>
                    <a:pt x="85" y="64"/>
                    <a:pt x="63" y="58"/>
                    <a:pt x="49" y="42"/>
                  </a:cubicBezTo>
                  <a:cubicBezTo>
                    <a:pt x="32" y="2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8844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9" name="Freeform 75"/>
            <p:cNvSpPr>
              <a:spLocks/>
            </p:cNvSpPr>
            <p:nvPr/>
          </p:nvSpPr>
          <p:spPr bwMode="auto">
            <a:xfrm>
              <a:off x="4081463" y="774700"/>
              <a:ext cx="963612" cy="706438"/>
            </a:xfrm>
            <a:custGeom>
              <a:avLst/>
              <a:gdLst>
                <a:gd name="T0" fmla="*/ 426 w 426"/>
                <a:gd name="T1" fmla="*/ 92 h 312"/>
                <a:gd name="T2" fmla="*/ 347 w 426"/>
                <a:gd name="T3" fmla="*/ 102 h 312"/>
                <a:gd name="T4" fmla="*/ 337 w 426"/>
                <a:gd name="T5" fmla="*/ 107 h 312"/>
                <a:gd name="T6" fmla="*/ 333 w 426"/>
                <a:gd name="T7" fmla="*/ 110 h 312"/>
                <a:gd name="T8" fmla="*/ 333 w 426"/>
                <a:gd name="T9" fmla="*/ 110 h 312"/>
                <a:gd name="T10" fmla="*/ 312 w 426"/>
                <a:gd name="T11" fmla="*/ 125 h 312"/>
                <a:gd name="T12" fmla="*/ 278 w 426"/>
                <a:gd name="T13" fmla="*/ 155 h 312"/>
                <a:gd name="T14" fmla="*/ 275 w 426"/>
                <a:gd name="T15" fmla="*/ 251 h 312"/>
                <a:gd name="T16" fmla="*/ 226 w 426"/>
                <a:gd name="T17" fmla="*/ 310 h 312"/>
                <a:gd name="T18" fmla="*/ 214 w 426"/>
                <a:gd name="T19" fmla="*/ 312 h 312"/>
                <a:gd name="T20" fmla="*/ 202 w 426"/>
                <a:gd name="T21" fmla="*/ 310 h 312"/>
                <a:gd name="T22" fmla="*/ 166 w 426"/>
                <a:gd name="T23" fmla="*/ 289 h 312"/>
                <a:gd name="T24" fmla="*/ 152 w 426"/>
                <a:gd name="T25" fmla="*/ 251 h 312"/>
                <a:gd name="T26" fmla="*/ 149 w 426"/>
                <a:gd name="T27" fmla="*/ 155 h 312"/>
                <a:gd name="T28" fmla="*/ 116 w 426"/>
                <a:gd name="T29" fmla="*/ 125 h 312"/>
                <a:gd name="T30" fmla="*/ 94 w 426"/>
                <a:gd name="T31" fmla="*/ 110 h 312"/>
                <a:gd name="T32" fmla="*/ 94 w 426"/>
                <a:gd name="T33" fmla="*/ 110 h 312"/>
                <a:gd name="T34" fmla="*/ 90 w 426"/>
                <a:gd name="T35" fmla="*/ 107 h 312"/>
                <a:gd name="T36" fmla="*/ 80 w 426"/>
                <a:gd name="T37" fmla="*/ 102 h 312"/>
                <a:gd name="T38" fmla="*/ 0 w 426"/>
                <a:gd name="T39" fmla="*/ 92 h 312"/>
                <a:gd name="T40" fmla="*/ 58 w 426"/>
                <a:gd name="T41" fmla="*/ 69 h 312"/>
                <a:gd name="T42" fmla="*/ 109 w 426"/>
                <a:gd name="T43" fmla="*/ 74 h 312"/>
                <a:gd name="T44" fmla="*/ 194 w 426"/>
                <a:gd name="T45" fmla="*/ 8 h 312"/>
                <a:gd name="T46" fmla="*/ 196 w 426"/>
                <a:gd name="T47" fmla="*/ 0 h 312"/>
                <a:gd name="T48" fmla="*/ 231 w 426"/>
                <a:gd name="T49" fmla="*/ 0 h 312"/>
                <a:gd name="T50" fmla="*/ 233 w 426"/>
                <a:gd name="T51" fmla="*/ 8 h 312"/>
                <a:gd name="T52" fmla="*/ 317 w 426"/>
                <a:gd name="T53" fmla="*/ 74 h 312"/>
                <a:gd name="T54" fmla="*/ 319 w 426"/>
                <a:gd name="T55" fmla="*/ 74 h 312"/>
                <a:gd name="T56" fmla="*/ 426 w 426"/>
                <a:gd name="T57" fmla="*/ 9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26" h="312">
                  <a:moveTo>
                    <a:pt x="426" y="92"/>
                  </a:moveTo>
                  <a:cubicBezTo>
                    <a:pt x="414" y="90"/>
                    <a:pt x="374" y="97"/>
                    <a:pt x="347" y="102"/>
                  </a:cubicBezTo>
                  <a:cubicBezTo>
                    <a:pt x="343" y="104"/>
                    <a:pt x="340" y="105"/>
                    <a:pt x="337" y="107"/>
                  </a:cubicBezTo>
                  <a:cubicBezTo>
                    <a:pt x="336" y="107"/>
                    <a:pt x="334" y="108"/>
                    <a:pt x="333" y="110"/>
                  </a:cubicBezTo>
                  <a:cubicBezTo>
                    <a:pt x="333" y="110"/>
                    <a:pt x="333" y="110"/>
                    <a:pt x="333" y="110"/>
                  </a:cubicBezTo>
                  <a:cubicBezTo>
                    <a:pt x="312" y="125"/>
                    <a:pt x="312" y="125"/>
                    <a:pt x="312" y="125"/>
                  </a:cubicBezTo>
                  <a:cubicBezTo>
                    <a:pt x="278" y="155"/>
                    <a:pt x="278" y="155"/>
                    <a:pt x="278" y="155"/>
                  </a:cubicBezTo>
                  <a:cubicBezTo>
                    <a:pt x="275" y="251"/>
                    <a:pt x="275" y="251"/>
                    <a:pt x="275" y="251"/>
                  </a:cubicBezTo>
                  <a:cubicBezTo>
                    <a:pt x="274" y="280"/>
                    <a:pt x="254" y="304"/>
                    <a:pt x="226" y="310"/>
                  </a:cubicBezTo>
                  <a:cubicBezTo>
                    <a:pt x="222" y="311"/>
                    <a:pt x="218" y="312"/>
                    <a:pt x="214" y="312"/>
                  </a:cubicBezTo>
                  <a:cubicBezTo>
                    <a:pt x="209" y="312"/>
                    <a:pt x="205" y="311"/>
                    <a:pt x="202" y="310"/>
                  </a:cubicBezTo>
                  <a:cubicBezTo>
                    <a:pt x="187" y="307"/>
                    <a:pt x="175" y="300"/>
                    <a:pt x="166" y="289"/>
                  </a:cubicBezTo>
                  <a:cubicBezTo>
                    <a:pt x="158" y="279"/>
                    <a:pt x="152" y="266"/>
                    <a:pt x="152" y="251"/>
                  </a:cubicBezTo>
                  <a:cubicBezTo>
                    <a:pt x="149" y="155"/>
                    <a:pt x="149" y="155"/>
                    <a:pt x="149" y="155"/>
                  </a:cubicBezTo>
                  <a:cubicBezTo>
                    <a:pt x="116" y="125"/>
                    <a:pt x="116" y="125"/>
                    <a:pt x="116" y="125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2" y="108"/>
                    <a:pt x="91" y="107"/>
                    <a:pt x="90" y="107"/>
                  </a:cubicBezTo>
                  <a:cubicBezTo>
                    <a:pt x="87" y="105"/>
                    <a:pt x="83" y="104"/>
                    <a:pt x="80" y="102"/>
                  </a:cubicBezTo>
                  <a:cubicBezTo>
                    <a:pt x="53" y="97"/>
                    <a:pt x="13" y="90"/>
                    <a:pt x="0" y="92"/>
                  </a:cubicBezTo>
                  <a:cubicBezTo>
                    <a:pt x="8" y="74"/>
                    <a:pt x="34" y="69"/>
                    <a:pt x="58" y="69"/>
                  </a:cubicBezTo>
                  <a:cubicBezTo>
                    <a:pt x="84" y="69"/>
                    <a:pt x="109" y="74"/>
                    <a:pt x="109" y="74"/>
                  </a:cubicBezTo>
                  <a:cubicBezTo>
                    <a:pt x="149" y="75"/>
                    <a:pt x="185" y="47"/>
                    <a:pt x="194" y="8"/>
                  </a:cubicBezTo>
                  <a:cubicBezTo>
                    <a:pt x="196" y="0"/>
                    <a:pt x="196" y="0"/>
                    <a:pt x="196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3" y="8"/>
                    <a:pt x="233" y="8"/>
                    <a:pt x="233" y="8"/>
                  </a:cubicBezTo>
                  <a:cubicBezTo>
                    <a:pt x="242" y="47"/>
                    <a:pt x="277" y="74"/>
                    <a:pt x="317" y="74"/>
                  </a:cubicBezTo>
                  <a:cubicBezTo>
                    <a:pt x="318" y="74"/>
                    <a:pt x="318" y="74"/>
                    <a:pt x="319" y="74"/>
                  </a:cubicBezTo>
                  <a:cubicBezTo>
                    <a:pt x="319" y="74"/>
                    <a:pt x="411" y="54"/>
                    <a:pt x="426" y="92"/>
                  </a:cubicBezTo>
                  <a:close/>
                </a:path>
              </a:pathLst>
            </a:custGeom>
            <a:solidFill>
              <a:srgbClr val="FDB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0" name="Freeform 76"/>
            <p:cNvSpPr>
              <a:spLocks/>
            </p:cNvSpPr>
            <p:nvPr/>
          </p:nvSpPr>
          <p:spPr bwMode="auto">
            <a:xfrm>
              <a:off x="4294188" y="1023938"/>
              <a:ext cx="541337" cy="511175"/>
            </a:xfrm>
            <a:custGeom>
              <a:avLst/>
              <a:gdLst>
                <a:gd name="T0" fmla="*/ 218 w 239"/>
                <a:gd name="T1" fmla="*/ 15 h 226"/>
                <a:gd name="T2" fmla="*/ 239 w 239"/>
                <a:gd name="T3" fmla="*/ 0 h 226"/>
                <a:gd name="T4" fmla="*/ 228 w 239"/>
                <a:gd name="T5" fmla="*/ 23 h 226"/>
                <a:gd name="T6" fmla="*/ 228 w 239"/>
                <a:gd name="T7" fmla="*/ 36 h 226"/>
                <a:gd name="T8" fmla="*/ 228 w 239"/>
                <a:gd name="T9" fmla="*/ 36 h 226"/>
                <a:gd name="T10" fmla="*/ 223 w 239"/>
                <a:gd name="T11" fmla="*/ 57 h 226"/>
                <a:gd name="T12" fmla="*/ 210 w 239"/>
                <a:gd name="T13" fmla="*/ 74 h 226"/>
                <a:gd name="T14" fmla="*/ 195 w 239"/>
                <a:gd name="T15" fmla="*/ 164 h 226"/>
                <a:gd name="T16" fmla="*/ 180 w 239"/>
                <a:gd name="T17" fmla="*/ 190 h 226"/>
                <a:gd name="T18" fmla="*/ 158 w 239"/>
                <a:gd name="T19" fmla="*/ 208 h 226"/>
                <a:gd name="T20" fmla="*/ 82 w 239"/>
                <a:gd name="T21" fmla="*/ 208 h 226"/>
                <a:gd name="T22" fmla="*/ 59 w 239"/>
                <a:gd name="T23" fmla="*/ 190 h 226"/>
                <a:gd name="T24" fmla="*/ 44 w 239"/>
                <a:gd name="T25" fmla="*/ 164 h 226"/>
                <a:gd name="T26" fmla="*/ 29 w 239"/>
                <a:gd name="T27" fmla="*/ 74 h 226"/>
                <a:gd name="T28" fmla="*/ 11 w 239"/>
                <a:gd name="T29" fmla="*/ 36 h 226"/>
                <a:gd name="T30" fmla="*/ 11 w 239"/>
                <a:gd name="T31" fmla="*/ 36 h 226"/>
                <a:gd name="T32" fmla="*/ 11 w 239"/>
                <a:gd name="T33" fmla="*/ 23 h 226"/>
                <a:gd name="T34" fmla="*/ 0 w 239"/>
                <a:gd name="T35" fmla="*/ 0 h 226"/>
                <a:gd name="T36" fmla="*/ 22 w 239"/>
                <a:gd name="T37" fmla="*/ 15 h 226"/>
                <a:gd name="T38" fmla="*/ 55 w 239"/>
                <a:gd name="T39" fmla="*/ 45 h 226"/>
                <a:gd name="T40" fmla="*/ 58 w 239"/>
                <a:gd name="T41" fmla="*/ 141 h 226"/>
                <a:gd name="T42" fmla="*/ 72 w 239"/>
                <a:gd name="T43" fmla="*/ 179 h 226"/>
                <a:gd name="T44" fmla="*/ 108 w 239"/>
                <a:gd name="T45" fmla="*/ 200 h 226"/>
                <a:gd name="T46" fmla="*/ 120 w 239"/>
                <a:gd name="T47" fmla="*/ 202 h 226"/>
                <a:gd name="T48" fmla="*/ 132 w 239"/>
                <a:gd name="T49" fmla="*/ 200 h 226"/>
                <a:gd name="T50" fmla="*/ 181 w 239"/>
                <a:gd name="T51" fmla="*/ 141 h 226"/>
                <a:gd name="T52" fmla="*/ 184 w 239"/>
                <a:gd name="T53" fmla="*/ 45 h 226"/>
                <a:gd name="T54" fmla="*/ 218 w 239"/>
                <a:gd name="T55" fmla="*/ 15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39" h="226">
                  <a:moveTo>
                    <a:pt x="218" y="15"/>
                  </a:moveTo>
                  <a:cubicBezTo>
                    <a:pt x="239" y="0"/>
                    <a:pt x="239" y="0"/>
                    <a:pt x="239" y="0"/>
                  </a:cubicBezTo>
                  <a:cubicBezTo>
                    <a:pt x="233" y="5"/>
                    <a:pt x="228" y="13"/>
                    <a:pt x="228" y="23"/>
                  </a:cubicBezTo>
                  <a:cubicBezTo>
                    <a:pt x="228" y="36"/>
                    <a:pt x="228" y="36"/>
                    <a:pt x="228" y="36"/>
                  </a:cubicBezTo>
                  <a:cubicBezTo>
                    <a:pt x="228" y="36"/>
                    <a:pt x="228" y="36"/>
                    <a:pt x="228" y="36"/>
                  </a:cubicBezTo>
                  <a:cubicBezTo>
                    <a:pt x="228" y="44"/>
                    <a:pt x="226" y="51"/>
                    <a:pt x="223" y="57"/>
                  </a:cubicBezTo>
                  <a:cubicBezTo>
                    <a:pt x="220" y="63"/>
                    <a:pt x="216" y="69"/>
                    <a:pt x="210" y="74"/>
                  </a:cubicBezTo>
                  <a:cubicBezTo>
                    <a:pt x="195" y="164"/>
                    <a:pt x="195" y="164"/>
                    <a:pt x="195" y="164"/>
                  </a:cubicBezTo>
                  <a:cubicBezTo>
                    <a:pt x="194" y="174"/>
                    <a:pt x="188" y="184"/>
                    <a:pt x="180" y="190"/>
                  </a:cubicBezTo>
                  <a:cubicBezTo>
                    <a:pt x="158" y="208"/>
                    <a:pt x="158" y="208"/>
                    <a:pt x="158" y="208"/>
                  </a:cubicBezTo>
                  <a:cubicBezTo>
                    <a:pt x="135" y="226"/>
                    <a:pt x="104" y="226"/>
                    <a:pt x="82" y="208"/>
                  </a:cubicBezTo>
                  <a:cubicBezTo>
                    <a:pt x="59" y="190"/>
                    <a:pt x="59" y="190"/>
                    <a:pt x="59" y="190"/>
                  </a:cubicBezTo>
                  <a:cubicBezTo>
                    <a:pt x="51" y="184"/>
                    <a:pt x="46" y="174"/>
                    <a:pt x="44" y="164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18" y="65"/>
                    <a:pt x="12" y="51"/>
                    <a:pt x="11" y="36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0" y="13"/>
                    <a:pt x="6" y="5"/>
                    <a:pt x="0" y="0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55" y="45"/>
                    <a:pt x="55" y="45"/>
                    <a:pt x="55" y="45"/>
                  </a:cubicBezTo>
                  <a:cubicBezTo>
                    <a:pt x="58" y="141"/>
                    <a:pt x="58" y="141"/>
                    <a:pt x="58" y="141"/>
                  </a:cubicBezTo>
                  <a:cubicBezTo>
                    <a:pt x="58" y="156"/>
                    <a:pt x="64" y="169"/>
                    <a:pt x="72" y="179"/>
                  </a:cubicBezTo>
                  <a:cubicBezTo>
                    <a:pt x="81" y="190"/>
                    <a:pt x="93" y="197"/>
                    <a:pt x="108" y="200"/>
                  </a:cubicBezTo>
                  <a:cubicBezTo>
                    <a:pt x="111" y="201"/>
                    <a:pt x="115" y="202"/>
                    <a:pt x="120" y="202"/>
                  </a:cubicBezTo>
                  <a:cubicBezTo>
                    <a:pt x="124" y="202"/>
                    <a:pt x="128" y="201"/>
                    <a:pt x="132" y="200"/>
                  </a:cubicBezTo>
                  <a:cubicBezTo>
                    <a:pt x="160" y="194"/>
                    <a:pt x="180" y="170"/>
                    <a:pt x="181" y="141"/>
                  </a:cubicBezTo>
                  <a:cubicBezTo>
                    <a:pt x="184" y="45"/>
                    <a:pt x="184" y="45"/>
                    <a:pt x="184" y="45"/>
                  </a:cubicBezTo>
                  <a:lnTo>
                    <a:pt x="218" y="15"/>
                  </a:lnTo>
                  <a:close/>
                </a:path>
              </a:pathLst>
            </a:custGeom>
            <a:solidFill>
              <a:srgbClr val="EBA3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1" name="Freeform 77"/>
            <p:cNvSpPr>
              <a:spLocks/>
            </p:cNvSpPr>
            <p:nvPr/>
          </p:nvSpPr>
          <p:spPr bwMode="auto">
            <a:xfrm>
              <a:off x="4491038" y="1319213"/>
              <a:ext cx="147637" cy="141288"/>
            </a:xfrm>
            <a:custGeom>
              <a:avLst/>
              <a:gdLst>
                <a:gd name="T0" fmla="*/ 33 w 65"/>
                <a:gd name="T1" fmla="*/ 62 h 62"/>
                <a:gd name="T2" fmla="*/ 61 w 65"/>
                <a:gd name="T3" fmla="*/ 18 h 62"/>
                <a:gd name="T4" fmla="*/ 64 w 65"/>
                <a:gd name="T5" fmla="*/ 8 h 62"/>
                <a:gd name="T6" fmla="*/ 64 w 65"/>
                <a:gd name="T7" fmla="*/ 8 h 62"/>
                <a:gd name="T8" fmla="*/ 53 w 65"/>
                <a:gd name="T9" fmla="*/ 3 h 62"/>
                <a:gd name="T10" fmla="*/ 51 w 65"/>
                <a:gd name="T11" fmla="*/ 3 h 62"/>
                <a:gd name="T12" fmla="*/ 14 w 65"/>
                <a:gd name="T13" fmla="*/ 3 h 62"/>
                <a:gd name="T14" fmla="*/ 13 w 65"/>
                <a:gd name="T15" fmla="*/ 3 h 62"/>
                <a:gd name="T16" fmla="*/ 1 w 65"/>
                <a:gd name="T17" fmla="*/ 8 h 62"/>
                <a:gd name="T18" fmla="*/ 1 w 65"/>
                <a:gd name="T19" fmla="*/ 8 h 62"/>
                <a:gd name="T20" fmla="*/ 4 w 65"/>
                <a:gd name="T21" fmla="*/ 18 h 62"/>
                <a:gd name="T22" fmla="*/ 33 w 65"/>
                <a:gd name="T23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5" h="62">
                  <a:moveTo>
                    <a:pt x="33" y="62"/>
                  </a:moveTo>
                  <a:cubicBezTo>
                    <a:pt x="33" y="41"/>
                    <a:pt x="52" y="24"/>
                    <a:pt x="61" y="18"/>
                  </a:cubicBezTo>
                  <a:cubicBezTo>
                    <a:pt x="64" y="15"/>
                    <a:pt x="65" y="12"/>
                    <a:pt x="64" y="8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3" y="3"/>
                    <a:pt x="57" y="0"/>
                    <a:pt x="53" y="3"/>
                  </a:cubicBezTo>
                  <a:cubicBezTo>
                    <a:pt x="51" y="3"/>
                    <a:pt x="51" y="3"/>
                    <a:pt x="51" y="3"/>
                  </a:cubicBezTo>
                  <a:cubicBezTo>
                    <a:pt x="39" y="8"/>
                    <a:pt x="26" y="8"/>
                    <a:pt x="14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8" y="0"/>
                    <a:pt x="3" y="3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12"/>
                    <a:pt x="1" y="15"/>
                    <a:pt x="4" y="18"/>
                  </a:cubicBezTo>
                  <a:cubicBezTo>
                    <a:pt x="13" y="24"/>
                    <a:pt x="33" y="41"/>
                    <a:pt x="33" y="62"/>
                  </a:cubicBezTo>
                  <a:close/>
                </a:path>
              </a:pathLst>
            </a:custGeom>
            <a:solidFill>
              <a:srgbClr val="8844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2" name="Freeform 78"/>
            <p:cNvSpPr>
              <a:spLocks/>
            </p:cNvSpPr>
            <p:nvPr/>
          </p:nvSpPr>
          <p:spPr bwMode="auto">
            <a:xfrm>
              <a:off x="4337050" y="1057275"/>
              <a:ext cx="80962" cy="85725"/>
            </a:xfrm>
            <a:custGeom>
              <a:avLst/>
              <a:gdLst>
                <a:gd name="T0" fmla="*/ 36 w 36"/>
                <a:gd name="T1" fmla="*/ 30 h 38"/>
                <a:gd name="T2" fmla="*/ 3 w 36"/>
                <a:gd name="T3" fmla="*/ 0 h 38"/>
                <a:gd name="T4" fmla="*/ 12 w 36"/>
                <a:gd name="T5" fmla="*/ 2 h 38"/>
                <a:gd name="T6" fmla="*/ 26 w 36"/>
                <a:gd name="T7" fmla="*/ 11 h 38"/>
                <a:gd name="T8" fmla="*/ 36 w 36"/>
                <a:gd name="T9" fmla="*/ 3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8">
                  <a:moveTo>
                    <a:pt x="36" y="30"/>
                  </a:moveTo>
                  <a:cubicBezTo>
                    <a:pt x="23" y="31"/>
                    <a:pt x="0" y="38"/>
                    <a:pt x="3" y="0"/>
                  </a:cubicBezTo>
                  <a:cubicBezTo>
                    <a:pt x="3" y="0"/>
                    <a:pt x="6" y="0"/>
                    <a:pt x="12" y="2"/>
                  </a:cubicBezTo>
                  <a:cubicBezTo>
                    <a:pt x="16" y="3"/>
                    <a:pt x="21" y="6"/>
                    <a:pt x="26" y="11"/>
                  </a:cubicBezTo>
                  <a:cubicBezTo>
                    <a:pt x="30" y="15"/>
                    <a:pt x="34" y="21"/>
                    <a:pt x="36" y="3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3" name="Freeform 79"/>
            <p:cNvSpPr>
              <a:spLocks/>
            </p:cNvSpPr>
            <p:nvPr/>
          </p:nvSpPr>
          <p:spPr bwMode="auto">
            <a:xfrm>
              <a:off x="4710113" y="1057275"/>
              <a:ext cx="82550" cy="85725"/>
            </a:xfrm>
            <a:custGeom>
              <a:avLst/>
              <a:gdLst>
                <a:gd name="T0" fmla="*/ 0 w 36"/>
                <a:gd name="T1" fmla="*/ 30 h 38"/>
                <a:gd name="T2" fmla="*/ 10 w 36"/>
                <a:gd name="T3" fmla="*/ 11 h 38"/>
                <a:gd name="T4" fmla="*/ 25 w 36"/>
                <a:gd name="T5" fmla="*/ 2 h 38"/>
                <a:gd name="T6" fmla="*/ 25 w 36"/>
                <a:gd name="T7" fmla="*/ 2 h 38"/>
                <a:gd name="T8" fmla="*/ 34 w 36"/>
                <a:gd name="T9" fmla="*/ 0 h 38"/>
                <a:gd name="T10" fmla="*/ 0 w 36"/>
                <a:gd name="T11" fmla="*/ 3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38">
                  <a:moveTo>
                    <a:pt x="0" y="30"/>
                  </a:moveTo>
                  <a:cubicBezTo>
                    <a:pt x="2" y="21"/>
                    <a:pt x="5" y="15"/>
                    <a:pt x="10" y="11"/>
                  </a:cubicBezTo>
                  <a:cubicBezTo>
                    <a:pt x="15" y="6"/>
                    <a:pt x="20" y="3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9" y="0"/>
                    <a:pt x="34" y="0"/>
                    <a:pt x="34" y="0"/>
                  </a:cubicBezTo>
                  <a:cubicBezTo>
                    <a:pt x="36" y="38"/>
                    <a:pt x="13" y="31"/>
                    <a:pt x="0" y="3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4" name="Freeform 80"/>
            <p:cNvSpPr>
              <a:spLocks/>
            </p:cNvSpPr>
            <p:nvPr/>
          </p:nvSpPr>
          <p:spPr bwMode="auto">
            <a:xfrm>
              <a:off x="4827588" y="1060450"/>
              <a:ext cx="271462" cy="549275"/>
            </a:xfrm>
            <a:custGeom>
              <a:avLst/>
              <a:gdLst>
                <a:gd name="T0" fmla="*/ 119 w 120"/>
                <a:gd name="T1" fmla="*/ 0 h 243"/>
                <a:gd name="T2" fmla="*/ 12 w 120"/>
                <a:gd name="T3" fmla="*/ 134 h 243"/>
                <a:gd name="T4" fmla="*/ 33 w 120"/>
                <a:gd name="T5" fmla="*/ 225 h 243"/>
                <a:gd name="T6" fmla="*/ 101 w 120"/>
                <a:gd name="T7" fmla="*/ 142 h 243"/>
                <a:gd name="T8" fmla="*/ 84 w 120"/>
                <a:gd name="T9" fmla="*/ 141 h 243"/>
                <a:gd name="T10" fmla="*/ 120 w 120"/>
                <a:gd name="T11" fmla="*/ 56 h 243"/>
                <a:gd name="T12" fmla="*/ 119 w 120"/>
                <a:gd name="T13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243">
                  <a:moveTo>
                    <a:pt x="119" y="0"/>
                  </a:moveTo>
                  <a:cubicBezTo>
                    <a:pt x="74" y="17"/>
                    <a:pt x="33" y="73"/>
                    <a:pt x="12" y="134"/>
                  </a:cubicBezTo>
                  <a:cubicBezTo>
                    <a:pt x="0" y="167"/>
                    <a:pt x="11" y="205"/>
                    <a:pt x="33" y="225"/>
                  </a:cubicBezTo>
                  <a:cubicBezTo>
                    <a:pt x="48" y="243"/>
                    <a:pt x="93" y="157"/>
                    <a:pt x="101" y="142"/>
                  </a:cubicBezTo>
                  <a:cubicBezTo>
                    <a:pt x="95" y="151"/>
                    <a:pt x="89" y="152"/>
                    <a:pt x="84" y="141"/>
                  </a:cubicBezTo>
                  <a:cubicBezTo>
                    <a:pt x="70" y="114"/>
                    <a:pt x="95" y="81"/>
                    <a:pt x="120" y="56"/>
                  </a:cubicBezTo>
                  <a:cubicBezTo>
                    <a:pt x="120" y="34"/>
                    <a:pt x="119" y="12"/>
                    <a:pt x="119" y="0"/>
                  </a:cubicBezTo>
                  <a:close/>
                </a:path>
              </a:pathLst>
            </a:custGeom>
            <a:solidFill>
              <a:srgbClr val="703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5" name="Freeform 81"/>
            <p:cNvSpPr>
              <a:spLocks/>
            </p:cNvSpPr>
            <p:nvPr/>
          </p:nvSpPr>
          <p:spPr bwMode="auto">
            <a:xfrm>
              <a:off x="4029075" y="1060450"/>
              <a:ext cx="271462" cy="508000"/>
            </a:xfrm>
            <a:custGeom>
              <a:avLst/>
              <a:gdLst>
                <a:gd name="T0" fmla="*/ 2 w 120"/>
                <a:gd name="T1" fmla="*/ 0 h 225"/>
                <a:gd name="T2" fmla="*/ 109 w 120"/>
                <a:gd name="T3" fmla="*/ 134 h 225"/>
                <a:gd name="T4" fmla="*/ 88 w 120"/>
                <a:gd name="T5" fmla="*/ 225 h 225"/>
                <a:gd name="T6" fmla="*/ 20 w 120"/>
                <a:gd name="T7" fmla="*/ 142 h 225"/>
                <a:gd name="T8" fmla="*/ 37 w 120"/>
                <a:gd name="T9" fmla="*/ 141 h 225"/>
                <a:gd name="T10" fmla="*/ 1 w 120"/>
                <a:gd name="T11" fmla="*/ 56 h 225"/>
                <a:gd name="T12" fmla="*/ 2 w 120"/>
                <a:gd name="T13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225">
                  <a:moveTo>
                    <a:pt x="2" y="0"/>
                  </a:moveTo>
                  <a:cubicBezTo>
                    <a:pt x="46" y="17"/>
                    <a:pt x="88" y="73"/>
                    <a:pt x="109" y="134"/>
                  </a:cubicBezTo>
                  <a:cubicBezTo>
                    <a:pt x="120" y="167"/>
                    <a:pt x="110" y="205"/>
                    <a:pt x="88" y="225"/>
                  </a:cubicBezTo>
                  <a:cubicBezTo>
                    <a:pt x="51" y="196"/>
                    <a:pt x="28" y="157"/>
                    <a:pt x="20" y="142"/>
                  </a:cubicBezTo>
                  <a:cubicBezTo>
                    <a:pt x="25" y="151"/>
                    <a:pt x="31" y="152"/>
                    <a:pt x="37" y="141"/>
                  </a:cubicBezTo>
                  <a:cubicBezTo>
                    <a:pt x="50" y="114"/>
                    <a:pt x="25" y="81"/>
                    <a:pt x="1" y="56"/>
                  </a:cubicBezTo>
                  <a:cubicBezTo>
                    <a:pt x="0" y="34"/>
                    <a:pt x="1" y="12"/>
                    <a:pt x="2" y="0"/>
                  </a:cubicBezTo>
                  <a:close/>
                </a:path>
              </a:pathLst>
            </a:custGeom>
            <a:solidFill>
              <a:srgbClr val="703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6" name="Freeform 82"/>
            <p:cNvSpPr>
              <a:spLocks/>
            </p:cNvSpPr>
            <p:nvPr/>
          </p:nvSpPr>
          <p:spPr bwMode="auto">
            <a:xfrm>
              <a:off x="4540250" y="774700"/>
              <a:ext cx="47625" cy="498475"/>
            </a:xfrm>
            <a:custGeom>
              <a:avLst/>
              <a:gdLst>
                <a:gd name="T0" fmla="*/ 20 w 21"/>
                <a:gd name="T1" fmla="*/ 91 h 220"/>
                <a:gd name="T2" fmla="*/ 17 w 21"/>
                <a:gd name="T3" fmla="*/ 159 h 220"/>
                <a:gd name="T4" fmla="*/ 11 w 21"/>
                <a:gd name="T5" fmla="*/ 216 h 220"/>
                <a:gd name="T6" fmla="*/ 11 w 21"/>
                <a:gd name="T7" fmla="*/ 220 h 220"/>
                <a:gd name="T8" fmla="*/ 4 w 21"/>
                <a:gd name="T9" fmla="*/ 166 h 220"/>
                <a:gd name="T10" fmla="*/ 1 w 21"/>
                <a:gd name="T11" fmla="*/ 99 h 220"/>
                <a:gd name="T12" fmla="*/ 0 w 21"/>
                <a:gd name="T13" fmla="*/ 29 h 220"/>
                <a:gd name="T14" fmla="*/ 2 w 21"/>
                <a:gd name="T15" fmla="*/ 0 h 220"/>
                <a:gd name="T16" fmla="*/ 20 w 21"/>
                <a:gd name="T17" fmla="*/ 0 h 220"/>
                <a:gd name="T18" fmla="*/ 20 w 21"/>
                <a:gd name="T19" fmla="*/ 21 h 220"/>
                <a:gd name="T20" fmla="*/ 20 w 21"/>
                <a:gd name="T21" fmla="*/ 91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220">
                  <a:moveTo>
                    <a:pt x="20" y="91"/>
                  </a:moveTo>
                  <a:cubicBezTo>
                    <a:pt x="20" y="114"/>
                    <a:pt x="19" y="136"/>
                    <a:pt x="17" y="159"/>
                  </a:cubicBezTo>
                  <a:cubicBezTo>
                    <a:pt x="16" y="178"/>
                    <a:pt x="14" y="197"/>
                    <a:pt x="11" y="216"/>
                  </a:cubicBezTo>
                  <a:cubicBezTo>
                    <a:pt x="11" y="217"/>
                    <a:pt x="11" y="219"/>
                    <a:pt x="11" y="220"/>
                  </a:cubicBezTo>
                  <a:cubicBezTo>
                    <a:pt x="8" y="202"/>
                    <a:pt x="6" y="184"/>
                    <a:pt x="4" y="166"/>
                  </a:cubicBezTo>
                  <a:cubicBezTo>
                    <a:pt x="2" y="144"/>
                    <a:pt x="2" y="122"/>
                    <a:pt x="1" y="99"/>
                  </a:cubicBezTo>
                  <a:cubicBezTo>
                    <a:pt x="0" y="76"/>
                    <a:pt x="0" y="53"/>
                    <a:pt x="0" y="29"/>
                  </a:cubicBezTo>
                  <a:cubicBezTo>
                    <a:pt x="1" y="20"/>
                    <a:pt x="1" y="10"/>
                    <a:pt x="2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7"/>
                    <a:pt x="20" y="14"/>
                    <a:pt x="20" y="21"/>
                  </a:cubicBezTo>
                  <a:cubicBezTo>
                    <a:pt x="21" y="45"/>
                    <a:pt x="21" y="68"/>
                    <a:pt x="20" y="91"/>
                  </a:cubicBezTo>
                  <a:close/>
                </a:path>
              </a:pathLst>
            </a:custGeom>
            <a:solidFill>
              <a:srgbClr val="EBA3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7" name="Freeform 83"/>
            <p:cNvSpPr>
              <a:spLocks/>
            </p:cNvSpPr>
            <p:nvPr/>
          </p:nvSpPr>
          <p:spPr bwMode="auto">
            <a:xfrm>
              <a:off x="4362450" y="1062038"/>
              <a:ext cx="33337" cy="26988"/>
            </a:xfrm>
            <a:custGeom>
              <a:avLst/>
              <a:gdLst>
                <a:gd name="T0" fmla="*/ 15 w 15"/>
                <a:gd name="T1" fmla="*/ 9 h 12"/>
                <a:gd name="T2" fmla="*/ 8 w 15"/>
                <a:gd name="T3" fmla="*/ 12 h 12"/>
                <a:gd name="T4" fmla="*/ 0 w 15"/>
                <a:gd name="T5" fmla="*/ 4 h 12"/>
                <a:gd name="T6" fmla="*/ 1 w 15"/>
                <a:gd name="T7" fmla="*/ 0 h 12"/>
                <a:gd name="T8" fmla="*/ 15 w 15"/>
                <a:gd name="T9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2">
                  <a:moveTo>
                    <a:pt x="15" y="9"/>
                  </a:moveTo>
                  <a:cubicBezTo>
                    <a:pt x="13" y="11"/>
                    <a:pt x="11" y="12"/>
                    <a:pt x="8" y="12"/>
                  </a:cubicBezTo>
                  <a:cubicBezTo>
                    <a:pt x="3" y="12"/>
                    <a:pt x="0" y="9"/>
                    <a:pt x="0" y="4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5" y="1"/>
                    <a:pt x="10" y="4"/>
                    <a:pt x="15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8" name="Freeform 84"/>
            <p:cNvSpPr>
              <a:spLocks/>
            </p:cNvSpPr>
            <p:nvPr/>
          </p:nvSpPr>
          <p:spPr bwMode="auto">
            <a:xfrm>
              <a:off x="4733925" y="1062038"/>
              <a:ext cx="34925" cy="26988"/>
            </a:xfrm>
            <a:custGeom>
              <a:avLst/>
              <a:gdLst>
                <a:gd name="T0" fmla="*/ 16 w 16"/>
                <a:gd name="T1" fmla="*/ 4 h 12"/>
                <a:gd name="T2" fmla="*/ 7 w 16"/>
                <a:gd name="T3" fmla="*/ 12 h 12"/>
                <a:gd name="T4" fmla="*/ 0 w 16"/>
                <a:gd name="T5" fmla="*/ 9 h 12"/>
                <a:gd name="T6" fmla="*/ 15 w 16"/>
                <a:gd name="T7" fmla="*/ 0 h 12"/>
                <a:gd name="T8" fmla="*/ 15 w 16"/>
                <a:gd name="T9" fmla="*/ 0 h 12"/>
                <a:gd name="T10" fmla="*/ 16 w 16"/>
                <a:gd name="T1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2">
                  <a:moveTo>
                    <a:pt x="16" y="4"/>
                  </a:moveTo>
                  <a:cubicBezTo>
                    <a:pt x="16" y="9"/>
                    <a:pt x="12" y="12"/>
                    <a:pt x="7" y="12"/>
                  </a:cubicBezTo>
                  <a:cubicBezTo>
                    <a:pt x="4" y="12"/>
                    <a:pt x="1" y="11"/>
                    <a:pt x="0" y="9"/>
                  </a:cubicBezTo>
                  <a:cubicBezTo>
                    <a:pt x="5" y="4"/>
                    <a:pt x="10" y="1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1"/>
                    <a:pt x="16" y="2"/>
                    <a:pt x="16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9" name="Freeform 85"/>
            <p:cNvSpPr>
              <a:spLocks/>
            </p:cNvSpPr>
            <p:nvPr/>
          </p:nvSpPr>
          <p:spPr bwMode="auto">
            <a:xfrm>
              <a:off x="3973513" y="674688"/>
              <a:ext cx="119062" cy="141288"/>
            </a:xfrm>
            <a:custGeom>
              <a:avLst/>
              <a:gdLst>
                <a:gd name="T0" fmla="*/ 46 w 53"/>
                <a:gd name="T1" fmla="*/ 41 h 62"/>
                <a:gd name="T2" fmla="*/ 39 w 53"/>
                <a:gd name="T3" fmla="*/ 6 h 62"/>
                <a:gd name="T4" fmla="*/ 7 w 53"/>
                <a:gd name="T5" fmla="*/ 22 h 62"/>
                <a:gd name="T6" fmla="*/ 14 w 53"/>
                <a:gd name="T7" fmla="*/ 57 h 62"/>
                <a:gd name="T8" fmla="*/ 46 w 53"/>
                <a:gd name="T9" fmla="*/ 4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62">
                  <a:moveTo>
                    <a:pt x="46" y="41"/>
                  </a:moveTo>
                  <a:cubicBezTo>
                    <a:pt x="53" y="27"/>
                    <a:pt x="50" y="11"/>
                    <a:pt x="39" y="6"/>
                  </a:cubicBezTo>
                  <a:cubicBezTo>
                    <a:pt x="28" y="0"/>
                    <a:pt x="14" y="8"/>
                    <a:pt x="7" y="22"/>
                  </a:cubicBezTo>
                  <a:cubicBezTo>
                    <a:pt x="0" y="36"/>
                    <a:pt x="3" y="52"/>
                    <a:pt x="14" y="57"/>
                  </a:cubicBezTo>
                  <a:cubicBezTo>
                    <a:pt x="24" y="62"/>
                    <a:pt x="39" y="55"/>
                    <a:pt x="46" y="41"/>
                  </a:cubicBezTo>
                  <a:close/>
                </a:path>
              </a:pathLst>
            </a:custGeom>
            <a:solidFill>
              <a:srgbClr val="C680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0" name="Freeform 86"/>
            <p:cNvSpPr>
              <a:spLocks/>
            </p:cNvSpPr>
            <p:nvPr/>
          </p:nvSpPr>
          <p:spPr bwMode="auto">
            <a:xfrm>
              <a:off x="4824413" y="623888"/>
              <a:ext cx="136525" cy="120650"/>
            </a:xfrm>
            <a:custGeom>
              <a:avLst/>
              <a:gdLst>
                <a:gd name="T0" fmla="*/ 42 w 61"/>
                <a:gd name="T1" fmla="*/ 45 h 54"/>
                <a:gd name="T2" fmla="*/ 54 w 61"/>
                <a:gd name="T3" fmla="*/ 11 h 54"/>
                <a:gd name="T4" fmla="*/ 19 w 61"/>
                <a:gd name="T5" fmla="*/ 8 h 54"/>
                <a:gd name="T6" fmla="*/ 6 w 61"/>
                <a:gd name="T7" fmla="*/ 42 h 54"/>
                <a:gd name="T8" fmla="*/ 42 w 61"/>
                <a:gd name="T9" fmla="*/ 4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54">
                  <a:moveTo>
                    <a:pt x="42" y="45"/>
                  </a:moveTo>
                  <a:cubicBezTo>
                    <a:pt x="56" y="37"/>
                    <a:pt x="61" y="22"/>
                    <a:pt x="54" y="11"/>
                  </a:cubicBezTo>
                  <a:cubicBezTo>
                    <a:pt x="48" y="1"/>
                    <a:pt x="32" y="0"/>
                    <a:pt x="19" y="8"/>
                  </a:cubicBezTo>
                  <a:cubicBezTo>
                    <a:pt x="6" y="17"/>
                    <a:pt x="0" y="32"/>
                    <a:pt x="6" y="42"/>
                  </a:cubicBezTo>
                  <a:cubicBezTo>
                    <a:pt x="13" y="52"/>
                    <a:pt x="29" y="54"/>
                    <a:pt x="42" y="45"/>
                  </a:cubicBezTo>
                  <a:close/>
                </a:path>
              </a:pathLst>
            </a:custGeom>
            <a:solidFill>
              <a:srgbClr val="C680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1" name="Freeform 87"/>
            <p:cNvSpPr>
              <a:spLocks noEditPoints="1"/>
            </p:cNvSpPr>
            <p:nvPr/>
          </p:nvSpPr>
          <p:spPr bwMode="auto">
            <a:xfrm>
              <a:off x="4187825" y="971550"/>
              <a:ext cx="777875" cy="266700"/>
            </a:xfrm>
            <a:custGeom>
              <a:avLst/>
              <a:gdLst>
                <a:gd name="T0" fmla="*/ 331 w 344"/>
                <a:gd name="T1" fmla="*/ 4 h 118"/>
                <a:gd name="T2" fmla="*/ 317 w 344"/>
                <a:gd name="T3" fmla="*/ 2 h 118"/>
                <a:gd name="T4" fmla="*/ 310 w 344"/>
                <a:gd name="T5" fmla="*/ 1 h 118"/>
                <a:gd name="T6" fmla="*/ 272 w 344"/>
                <a:gd name="T7" fmla="*/ 0 h 118"/>
                <a:gd name="T8" fmla="*/ 199 w 344"/>
                <a:gd name="T9" fmla="*/ 6 h 118"/>
                <a:gd name="T10" fmla="*/ 172 w 344"/>
                <a:gd name="T11" fmla="*/ 15 h 118"/>
                <a:gd name="T12" fmla="*/ 145 w 344"/>
                <a:gd name="T13" fmla="*/ 6 h 118"/>
                <a:gd name="T14" fmla="*/ 84 w 344"/>
                <a:gd name="T15" fmla="*/ 0 h 118"/>
                <a:gd name="T16" fmla="*/ 84 w 344"/>
                <a:gd name="T17" fmla="*/ 0 h 118"/>
                <a:gd name="T18" fmla="*/ 35 w 344"/>
                <a:gd name="T19" fmla="*/ 2 h 118"/>
                <a:gd name="T20" fmla="*/ 9 w 344"/>
                <a:gd name="T21" fmla="*/ 6 h 118"/>
                <a:gd name="T22" fmla="*/ 6 w 344"/>
                <a:gd name="T23" fmla="*/ 6 h 118"/>
                <a:gd name="T24" fmla="*/ 1 w 344"/>
                <a:gd name="T25" fmla="*/ 33 h 118"/>
                <a:gd name="T26" fmla="*/ 9 w 344"/>
                <a:gd name="T27" fmla="*/ 38 h 118"/>
                <a:gd name="T28" fmla="*/ 17 w 344"/>
                <a:gd name="T29" fmla="*/ 59 h 118"/>
                <a:gd name="T30" fmla="*/ 27 w 344"/>
                <a:gd name="T31" fmla="*/ 86 h 118"/>
                <a:gd name="T32" fmla="*/ 55 w 344"/>
                <a:gd name="T33" fmla="*/ 112 h 118"/>
                <a:gd name="T34" fmla="*/ 121 w 344"/>
                <a:gd name="T35" fmla="*/ 109 h 118"/>
                <a:gd name="T36" fmla="*/ 142 w 344"/>
                <a:gd name="T37" fmla="*/ 86 h 118"/>
                <a:gd name="T38" fmla="*/ 172 w 344"/>
                <a:gd name="T39" fmla="*/ 35 h 118"/>
                <a:gd name="T40" fmla="*/ 203 w 344"/>
                <a:gd name="T41" fmla="*/ 85 h 118"/>
                <a:gd name="T42" fmla="*/ 229 w 344"/>
                <a:gd name="T43" fmla="*/ 110 h 118"/>
                <a:gd name="T44" fmla="*/ 288 w 344"/>
                <a:gd name="T45" fmla="*/ 113 h 118"/>
                <a:gd name="T46" fmla="*/ 318 w 344"/>
                <a:gd name="T47" fmla="*/ 85 h 118"/>
                <a:gd name="T48" fmla="*/ 329 w 344"/>
                <a:gd name="T49" fmla="*/ 53 h 118"/>
                <a:gd name="T50" fmla="*/ 329 w 344"/>
                <a:gd name="T51" fmla="*/ 53 h 118"/>
                <a:gd name="T52" fmla="*/ 337 w 344"/>
                <a:gd name="T53" fmla="*/ 35 h 118"/>
                <a:gd name="T54" fmla="*/ 340 w 344"/>
                <a:gd name="T55" fmla="*/ 35 h 118"/>
                <a:gd name="T56" fmla="*/ 344 w 344"/>
                <a:gd name="T57" fmla="*/ 8 h 118"/>
                <a:gd name="T58" fmla="*/ 145 w 344"/>
                <a:gd name="T59" fmla="*/ 60 h 118"/>
                <a:gd name="T60" fmla="*/ 120 w 344"/>
                <a:gd name="T61" fmla="*/ 101 h 118"/>
                <a:gd name="T62" fmla="*/ 55 w 344"/>
                <a:gd name="T63" fmla="*/ 105 h 118"/>
                <a:gd name="T64" fmla="*/ 29 w 344"/>
                <a:gd name="T65" fmla="*/ 62 h 118"/>
                <a:gd name="T66" fmla="*/ 89 w 344"/>
                <a:gd name="T67" fmla="*/ 9 h 118"/>
                <a:gd name="T68" fmla="*/ 145 w 344"/>
                <a:gd name="T69" fmla="*/ 60 h 118"/>
                <a:gd name="T70" fmla="*/ 298 w 344"/>
                <a:gd name="T71" fmla="*/ 100 h 118"/>
                <a:gd name="T72" fmla="*/ 229 w 344"/>
                <a:gd name="T73" fmla="*/ 102 h 118"/>
                <a:gd name="T74" fmla="*/ 223 w 344"/>
                <a:gd name="T75" fmla="*/ 100 h 118"/>
                <a:gd name="T76" fmla="*/ 203 w 344"/>
                <a:gd name="T77" fmla="*/ 20 h 118"/>
                <a:gd name="T78" fmla="*/ 306 w 344"/>
                <a:gd name="T79" fmla="*/ 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44" h="118">
                  <a:moveTo>
                    <a:pt x="343" y="7"/>
                  </a:moveTo>
                  <a:cubicBezTo>
                    <a:pt x="340" y="6"/>
                    <a:pt x="337" y="5"/>
                    <a:pt x="331" y="4"/>
                  </a:cubicBezTo>
                  <a:cubicBezTo>
                    <a:pt x="331" y="4"/>
                    <a:pt x="331" y="4"/>
                    <a:pt x="331" y="4"/>
                  </a:cubicBezTo>
                  <a:cubicBezTo>
                    <a:pt x="327" y="3"/>
                    <a:pt x="323" y="2"/>
                    <a:pt x="317" y="2"/>
                  </a:cubicBezTo>
                  <a:cubicBezTo>
                    <a:pt x="317" y="2"/>
                    <a:pt x="317" y="2"/>
                    <a:pt x="317" y="2"/>
                  </a:cubicBezTo>
                  <a:cubicBezTo>
                    <a:pt x="315" y="2"/>
                    <a:pt x="313" y="1"/>
                    <a:pt x="310" y="1"/>
                  </a:cubicBezTo>
                  <a:cubicBezTo>
                    <a:pt x="301" y="0"/>
                    <a:pt x="286" y="0"/>
                    <a:pt x="272" y="0"/>
                  </a:cubicBezTo>
                  <a:cubicBezTo>
                    <a:pt x="272" y="0"/>
                    <a:pt x="272" y="0"/>
                    <a:pt x="272" y="0"/>
                  </a:cubicBezTo>
                  <a:cubicBezTo>
                    <a:pt x="254" y="0"/>
                    <a:pt x="236" y="0"/>
                    <a:pt x="226" y="1"/>
                  </a:cubicBezTo>
                  <a:cubicBezTo>
                    <a:pt x="206" y="3"/>
                    <a:pt x="203" y="4"/>
                    <a:pt x="199" y="6"/>
                  </a:cubicBezTo>
                  <a:cubicBezTo>
                    <a:pt x="196" y="9"/>
                    <a:pt x="195" y="12"/>
                    <a:pt x="190" y="14"/>
                  </a:cubicBezTo>
                  <a:cubicBezTo>
                    <a:pt x="185" y="14"/>
                    <a:pt x="175" y="15"/>
                    <a:pt x="172" y="15"/>
                  </a:cubicBezTo>
                  <a:cubicBezTo>
                    <a:pt x="170" y="15"/>
                    <a:pt x="160" y="14"/>
                    <a:pt x="155" y="14"/>
                  </a:cubicBezTo>
                  <a:cubicBezTo>
                    <a:pt x="150" y="12"/>
                    <a:pt x="148" y="9"/>
                    <a:pt x="145" y="6"/>
                  </a:cubicBezTo>
                  <a:cubicBezTo>
                    <a:pt x="142" y="5"/>
                    <a:pt x="138" y="3"/>
                    <a:pt x="119" y="1"/>
                  </a:cubicBezTo>
                  <a:cubicBezTo>
                    <a:pt x="110" y="0"/>
                    <a:pt x="98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5" y="0"/>
                    <a:pt x="65" y="0"/>
                    <a:pt x="56" y="0"/>
                  </a:cubicBezTo>
                  <a:cubicBezTo>
                    <a:pt x="47" y="1"/>
                    <a:pt x="40" y="1"/>
                    <a:pt x="35" y="2"/>
                  </a:cubicBezTo>
                  <a:cubicBezTo>
                    <a:pt x="27" y="2"/>
                    <a:pt x="21" y="3"/>
                    <a:pt x="16" y="4"/>
                  </a:cubicBezTo>
                  <a:cubicBezTo>
                    <a:pt x="13" y="5"/>
                    <a:pt x="11" y="5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8" y="6"/>
                    <a:pt x="7" y="6"/>
                    <a:pt x="6" y="6"/>
                  </a:cubicBezTo>
                  <a:cubicBezTo>
                    <a:pt x="2" y="8"/>
                    <a:pt x="0" y="8"/>
                    <a:pt x="0" y="8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1" y="33"/>
                    <a:pt x="3" y="35"/>
                    <a:pt x="8" y="36"/>
                  </a:cubicBezTo>
                  <a:cubicBezTo>
                    <a:pt x="8" y="36"/>
                    <a:pt x="9" y="36"/>
                    <a:pt x="9" y="38"/>
                  </a:cubicBezTo>
                  <a:cubicBezTo>
                    <a:pt x="10" y="38"/>
                    <a:pt x="11" y="39"/>
                    <a:pt x="11" y="41"/>
                  </a:cubicBezTo>
                  <a:cubicBezTo>
                    <a:pt x="13" y="46"/>
                    <a:pt x="15" y="52"/>
                    <a:pt x="17" y="59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21" y="68"/>
                    <a:pt x="24" y="79"/>
                    <a:pt x="27" y="86"/>
                  </a:cubicBezTo>
                  <a:cubicBezTo>
                    <a:pt x="33" y="101"/>
                    <a:pt x="41" y="108"/>
                    <a:pt x="55" y="112"/>
                  </a:cubicBezTo>
                  <a:cubicBezTo>
                    <a:pt x="55" y="112"/>
                    <a:pt x="55" y="112"/>
                    <a:pt x="55" y="112"/>
                  </a:cubicBezTo>
                  <a:cubicBezTo>
                    <a:pt x="56" y="112"/>
                    <a:pt x="56" y="113"/>
                    <a:pt x="57" y="113"/>
                  </a:cubicBezTo>
                  <a:cubicBezTo>
                    <a:pt x="84" y="118"/>
                    <a:pt x="111" y="112"/>
                    <a:pt x="121" y="109"/>
                  </a:cubicBezTo>
                  <a:cubicBezTo>
                    <a:pt x="121" y="108"/>
                    <a:pt x="122" y="108"/>
                    <a:pt x="122" y="108"/>
                  </a:cubicBezTo>
                  <a:cubicBezTo>
                    <a:pt x="131" y="104"/>
                    <a:pt x="137" y="95"/>
                    <a:pt x="142" y="86"/>
                  </a:cubicBezTo>
                  <a:cubicBezTo>
                    <a:pt x="148" y="76"/>
                    <a:pt x="158" y="49"/>
                    <a:pt x="161" y="42"/>
                  </a:cubicBezTo>
                  <a:cubicBezTo>
                    <a:pt x="164" y="37"/>
                    <a:pt x="170" y="35"/>
                    <a:pt x="172" y="35"/>
                  </a:cubicBezTo>
                  <a:cubicBezTo>
                    <a:pt x="175" y="35"/>
                    <a:pt x="181" y="37"/>
                    <a:pt x="183" y="42"/>
                  </a:cubicBezTo>
                  <a:cubicBezTo>
                    <a:pt x="187" y="49"/>
                    <a:pt x="197" y="76"/>
                    <a:pt x="203" y="85"/>
                  </a:cubicBezTo>
                  <a:cubicBezTo>
                    <a:pt x="208" y="95"/>
                    <a:pt x="214" y="104"/>
                    <a:pt x="223" y="108"/>
                  </a:cubicBezTo>
                  <a:cubicBezTo>
                    <a:pt x="224" y="108"/>
                    <a:pt x="226" y="109"/>
                    <a:pt x="229" y="110"/>
                  </a:cubicBezTo>
                  <a:cubicBezTo>
                    <a:pt x="229" y="110"/>
                    <a:pt x="229" y="110"/>
                    <a:pt x="229" y="110"/>
                  </a:cubicBezTo>
                  <a:cubicBezTo>
                    <a:pt x="241" y="113"/>
                    <a:pt x="264" y="117"/>
                    <a:pt x="288" y="113"/>
                  </a:cubicBezTo>
                  <a:cubicBezTo>
                    <a:pt x="290" y="112"/>
                    <a:pt x="292" y="111"/>
                    <a:pt x="294" y="110"/>
                  </a:cubicBezTo>
                  <a:cubicBezTo>
                    <a:pt x="305" y="106"/>
                    <a:pt x="313" y="100"/>
                    <a:pt x="318" y="85"/>
                  </a:cubicBezTo>
                  <a:cubicBezTo>
                    <a:pt x="322" y="77"/>
                    <a:pt x="325" y="64"/>
                    <a:pt x="329" y="53"/>
                  </a:cubicBezTo>
                  <a:cubicBezTo>
                    <a:pt x="329" y="53"/>
                    <a:pt x="329" y="53"/>
                    <a:pt x="329" y="53"/>
                  </a:cubicBezTo>
                  <a:cubicBezTo>
                    <a:pt x="329" y="53"/>
                    <a:pt x="329" y="53"/>
                    <a:pt x="329" y="53"/>
                  </a:cubicBezTo>
                  <a:cubicBezTo>
                    <a:pt x="329" y="53"/>
                    <a:pt x="329" y="53"/>
                    <a:pt x="329" y="53"/>
                  </a:cubicBezTo>
                  <a:cubicBezTo>
                    <a:pt x="331" y="49"/>
                    <a:pt x="332" y="45"/>
                    <a:pt x="333" y="42"/>
                  </a:cubicBezTo>
                  <a:cubicBezTo>
                    <a:pt x="335" y="38"/>
                    <a:pt x="336" y="36"/>
                    <a:pt x="337" y="35"/>
                  </a:cubicBezTo>
                  <a:cubicBezTo>
                    <a:pt x="338" y="35"/>
                    <a:pt x="340" y="35"/>
                    <a:pt x="340" y="35"/>
                  </a:cubicBezTo>
                  <a:cubicBezTo>
                    <a:pt x="340" y="35"/>
                    <a:pt x="340" y="35"/>
                    <a:pt x="340" y="35"/>
                  </a:cubicBezTo>
                  <a:cubicBezTo>
                    <a:pt x="343" y="33"/>
                    <a:pt x="344" y="33"/>
                    <a:pt x="344" y="33"/>
                  </a:cubicBezTo>
                  <a:cubicBezTo>
                    <a:pt x="344" y="8"/>
                    <a:pt x="344" y="8"/>
                    <a:pt x="344" y="8"/>
                  </a:cubicBezTo>
                  <a:cubicBezTo>
                    <a:pt x="344" y="8"/>
                    <a:pt x="344" y="8"/>
                    <a:pt x="343" y="7"/>
                  </a:cubicBezTo>
                  <a:close/>
                  <a:moveTo>
                    <a:pt x="145" y="60"/>
                  </a:moveTo>
                  <a:cubicBezTo>
                    <a:pt x="139" y="79"/>
                    <a:pt x="133" y="94"/>
                    <a:pt x="122" y="100"/>
                  </a:cubicBezTo>
                  <a:cubicBezTo>
                    <a:pt x="121" y="100"/>
                    <a:pt x="120" y="100"/>
                    <a:pt x="120" y="101"/>
                  </a:cubicBezTo>
                  <a:cubicBezTo>
                    <a:pt x="120" y="101"/>
                    <a:pt x="120" y="101"/>
                    <a:pt x="120" y="101"/>
                  </a:cubicBezTo>
                  <a:cubicBezTo>
                    <a:pt x="107" y="106"/>
                    <a:pt x="75" y="113"/>
                    <a:pt x="55" y="105"/>
                  </a:cubicBezTo>
                  <a:cubicBezTo>
                    <a:pt x="52" y="104"/>
                    <a:pt x="49" y="103"/>
                    <a:pt x="47" y="101"/>
                  </a:cubicBezTo>
                  <a:cubicBezTo>
                    <a:pt x="43" y="98"/>
                    <a:pt x="31" y="86"/>
                    <a:pt x="29" y="62"/>
                  </a:cubicBezTo>
                  <a:cubicBezTo>
                    <a:pt x="27" y="38"/>
                    <a:pt x="24" y="25"/>
                    <a:pt x="39" y="18"/>
                  </a:cubicBezTo>
                  <a:cubicBezTo>
                    <a:pt x="39" y="18"/>
                    <a:pt x="66" y="9"/>
                    <a:pt x="89" y="9"/>
                  </a:cubicBezTo>
                  <a:cubicBezTo>
                    <a:pt x="114" y="9"/>
                    <a:pt x="136" y="13"/>
                    <a:pt x="141" y="20"/>
                  </a:cubicBezTo>
                  <a:cubicBezTo>
                    <a:pt x="146" y="27"/>
                    <a:pt x="152" y="35"/>
                    <a:pt x="145" y="60"/>
                  </a:cubicBezTo>
                  <a:close/>
                  <a:moveTo>
                    <a:pt x="316" y="61"/>
                  </a:moveTo>
                  <a:cubicBezTo>
                    <a:pt x="314" y="85"/>
                    <a:pt x="302" y="97"/>
                    <a:pt x="298" y="100"/>
                  </a:cubicBezTo>
                  <a:cubicBezTo>
                    <a:pt x="297" y="101"/>
                    <a:pt x="296" y="102"/>
                    <a:pt x="294" y="103"/>
                  </a:cubicBezTo>
                  <a:cubicBezTo>
                    <a:pt x="275" y="113"/>
                    <a:pt x="244" y="107"/>
                    <a:pt x="229" y="102"/>
                  </a:cubicBezTo>
                  <a:cubicBezTo>
                    <a:pt x="229" y="102"/>
                    <a:pt x="229" y="102"/>
                    <a:pt x="229" y="102"/>
                  </a:cubicBezTo>
                  <a:cubicBezTo>
                    <a:pt x="226" y="101"/>
                    <a:pt x="224" y="100"/>
                    <a:pt x="223" y="100"/>
                  </a:cubicBezTo>
                  <a:cubicBezTo>
                    <a:pt x="212" y="94"/>
                    <a:pt x="206" y="79"/>
                    <a:pt x="200" y="60"/>
                  </a:cubicBezTo>
                  <a:cubicBezTo>
                    <a:pt x="193" y="35"/>
                    <a:pt x="199" y="26"/>
                    <a:pt x="203" y="20"/>
                  </a:cubicBezTo>
                  <a:cubicBezTo>
                    <a:pt x="208" y="13"/>
                    <a:pt x="230" y="9"/>
                    <a:pt x="256" y="9"/>
                  </a:cubicBezTo>
                  <a:cubicBezTo>
                    <a:pt x="278" y="9"/>
                    <a:pt x="306" y="18"/>
                    <a:pt x="306" y="18"/>
                  </a:cubicBezTo>
                  <a:cubicBezTo>
                    <a:pt x="320" y="25"/>
                    <a:pt x="318" y="38"/>
                    <a:pt x="316" y="61"/>
                  </a:cubicBezTo>
                  <a:close/>
                </a:path>
              </a:pathLst>
            </a:custGeom>
            <a:solidFill>
              <a:srgbClr val="1413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32" name="Freeform 88"/>
          <p:cNvSpPr>
            <a:spLocks/>
          </p:cNvSpPr>
          <p:nvPr/>
        </p:nvSpPr>
        <p:spPr bwMode="auto">
          <a:xfrm>
            <a:off x="1808163" y="1063625"/>
            <a:ext cx="522287" cy="774700"/>
          </a:xfrm>
          <a:custGeom>
            <a:avLst/>
            <a:gdLst>
              <a:gd name="T0" fmla="*/ 0 w 329"/>
              <a:gd name="T1" fmla="*/ 57 h 488"/>
              <a:gd name="T2" fmla="*/ 258 w 329"/>
              <a:gd name="T3" fmla="*/ 0 h 488"/>
              <a:gd name="T4" fmla="*/ 329 w 329"/>
              <a:gd name="T5" fmla="*/ 429 h 488"/>
              <a:gd name="T6" fmla="*/ 215 w 329"/>
              <a:gd name="T7" fmla="*/ 488 h 488"/>
              <a:gd name="T8" fmla="*/ 0 w 329"/>
              <a:gd name="T9" fmla="*/ 57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9" h="488">
                <a:moveTo>
                  <a:pt x="0" y="57"/>
                </a:moveTo>
                <a:lnTo>
                  <a:pt x="258" y="0"/>
                </a:lnTo>
                <a:lnTo>
                  <a:pt x="329" y="429"/>
                </a:lnTo>
                <a:lnTo>
                  <a:pt x="215" y="488"/>
                </a:lnTo>
                <a:lnTo>
                  <a:pt x="0" y="57"/>
                </a:lnTo>
                <a:close/>
              </a:path>
            </a:pathLst>
          </a:custGeom>
          <a:solidFill>
            <a:srgbClr val="B5ECE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3" name="Freeform 89"/>
          <p:cNvSpPr>
            <a:spLocks/>
          </p:cNvSpPr>
          <p:nvPr/>
        </p:nvSpPr>
        <p:spPr bwMode="auto">
          <a:xfrm>
            <a:off x="1306513" y="1222375"/>
            <a:ext cx="728662" cy="750888"/>
          </a:xfrm>
          <a:custGeom>
            <a:avLst/>
            <a:gdLst>
              <a:gd name="T0" fmla="*/ 0 w 459"/>
              <a:gd name="T1" fmla="*/ 187 h 473"/>
              <a:gd name="T2" fmla="*/ 130 w 459"/>
              <a:gd name="T3" fmla="*/ 0 h 473"/>
              <a:gd name="T4" fmla="*/ 459 w 459"/>
              <a:gd name="T5" fmla="*/ 431 h 473"/>
              <a:gd name="T6" fmla="*/ 392 w 459"/>
              <a:gd name="T7" fmla="*/ 473 h 473"/>
              <a:gd name="T8" fmla="*/ 0 w 459"/>
              <a:gd name="T9" fmla="*/ 187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9" h="473">
                <a:moveTo>
                  <a:pt x="0" y="187"/>
                </a:moveTo>
                <a:lnTo>
                  <a:pt x="130" y="0"/>
                </a:lnTo>
                <a:lnTo>
                  <a:pt x="459" y="431"/>
                </a:lnTo>
                <a:lnTo>
                  <a:pt x="392" y="473"/>
                </a:lnTo>
                <a:lnTo>
                  <a:pt x="0" y="187"/>
                </a:lnTo>
                <a:close/>
              </a:path>
            </a:pathLst>
          </a:custGeom>
          <a:solidFill>
            <a:srgbClr val="B5ECE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4" name="Freeform 90"/>
          <p:cNvSpPr>
            <a:spLocks/>
          </p:cNvSpPr>
          <p:nvPr/>
        </p:nvSpPr>
        <p:spPr bwMode="auto">
          <a:xfrm>
            <a:off x="1147763" y="2019300"/>
            <a:ext cx="841375" cy="363538"/>
          </a:xfrm>
          <a:custGeom>
            <a:avLst/>
            <a:gdLst>
              <a:gd name="T0" fmla="*/ 0 w 530"/>
              <a:gd name="T1" fmla="*/ 0 h 229"/>
              <a:gd name="T2" fmla="*/ 530 w 530"/>
              <a:gd name="T3" fmla="*/ 14 h 229"/>
              <a:gd name="T4" fmla="*/ 516 w 530"/>
              <a:gd name="T5" fmla="*/ 158 h 229"/>
              <a:gd name="T6" fmla="*/ 57 w 530"/>
              <a:gd name="T7" fmla="*/ 229 h 229"/>
              <a:gd name="T8" fmla="*/ 0 w 530"/>
              <a:gd name="T9" fmla="*/ 0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0" h="229">
                <a:moveTo>
                  <a:pt x="0" y="0"/>
                </a:moveTo>
                <a:lnTo>
                  <a:pt x="530" y="14"/>
                </a:lnTo>
                <a:lnTo>
                  <a:pt x="516" y="158"/>
                </a:lnTo>
                <a:lnTo>
                  <a:pt x="57" y="229"/>
                </a:lnTo>
                <a:lnTo>
                  <a:pt x="0" y="0"/>
                </a:lnTo>
                <a:close/>
              </a:path>
            </a:pathLst>
          </a:custGeom>
          <a:solidFill>
            <a:srgbClr val="B5ECE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299" name="组合 298"/>
          <p:cNvGrpSpPr/>
          <p:nvPr/>
        </p:nvGrpSpPr>
        <p:grpSpPr>
          <a:xfrm>
            <a:off x="1817688" y="1519238"/>
            <a:ext cx="10047287" cy="4148138"/>
            <a:chOff x="1817688" y="1519238"/>
            <a:chExt cx="10047287" cy="4148138"/>
          </a:xfrm>
        </p:grpSpPr>
        <p:sp>
          <p:nvSpPr>
            <p:cNvPr id="192" name="Freeform 48"/>
            <p:cNvSpPr>
              <a:spLocks/>
            </p:cNvSpPr>
            <p:nvPr/>
          </p:nvSpPr>
          <p:spPr bwMode="auto">
            <a:xfrm>
              <a:off x="1817688" y="2290763"/>
              <a:ext cx="8067675" cy="2344738"/>
            </a:xfrm>
            <a:custGeom>
              <a:avLst/>
              <a:gdLst>
                <a:gd name="T0" fmla="*/ 0 w 3567"/>
                <a:gd name="T1" fmla="*/ 84 h 1037"/>
                <a:gd name="T2" fmla="*/ 3567 w 3567"/>
                <a:gd name="T3" fmla="*/ 0 h 1037"/>
                <a:gd name="T4" fmla="*/ 3549 w 3567"/>
                <a:gd name="T5" fmla="*/ 1037 h 1037"/>
                <a:gd name="T6" fmla="*/ 124 w 3567"/>
                <a:gd name="T7" fmla="*/ 1037 h 1037"/>
                <a:gd name="T8" fmla="*/ 0 w 3567"/>
                <a:gd name="T9" fmla="*/ 84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7" h="1037">
                  <a:moveTo>
                    <a:pt x="0" y="84"/>
                  </a:moveTo>
                  <a:cubicBezTo>
                    <a:pt x="27" y="84"/>
                    <a:pt x="3567" y="0"/>
                    <a:pt x="3567" y="0"/>
                  </a:cubicBezTo>
                  <a:cubicBezTo>
                    <a:pt x="3549" y="1037"/>
                    <a:pt x="3549" y="1037"/>
                    <a:pt x="3549" y="1037"/>
                  </a:cubicBezTo>
                  <a:cubicBezTo>
                    <a:pt x="124" y="1037"/>
                    <a:pt x="124" y="1037"/>
                    <a:pt x="124" y="1037"/>
                  </a:cubicBezTo>
                  <a:lnTo>
                    <a:pt x="0" y="84"/>
                  </a:lnTo>
                  <a:close/>
                </a:path>
              </a:pathLst>
            </a:custGeom>
            <a:solidFill>
              <a:srgbClr val="4DD1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5" name="Freeform 91"/>
            <p:cNvSpPr>
              <a:spLocks noEditPoints="1"/>
            </p:cNvSpPr>
            <p:nvPr/>
          </p:nvSpPr>
          <p:spPr bwMode="auto">
            <a:xfrm>
              <a:off x="3468688" y="2792413"/>
              <a:ext cx="696912" cy="812800"/>
            </a:xfrm>
            <a:custGeom>
              <a:avLst/>
              <a:gdLst>
                <a:gd name="T0" fmla="*/ 0 w 439"/>
                <a:gd name="T1" fmla="*/ 10 h 512"/>
                <a:gd name="T2" fmla="*/ 11 w 439"/>
                <a:gd name="T3" fmla="*/ 512 h 512"/>
                <a:gd name="T4" fmla="*/ 439 w 439"/>
                <a:gd name="T5" fmla="*/ 502 h 512"/>
                <a:gd name="T6" fmla="*/ 426 w 439"/>
                <a:gd name="T7" fmla="*/ 0 h 512"/>
                <a:gd name="T8" fmla="*/ 0 w 439"/>
                <a:gd name="T9" fmla="*/ 10 h 512"/>
                <a:gd name="T10" fmla="*/ 294 w 439"/>
                <a:gd name="T11" fmla="*/ 363 h 512"/>
                <a:gd name="T12" fmla="*/ 134 w 439"/>
                <a:gd name="T13" fmla="*/ 365 h 512"/>
                <a:gd name="T14" fmla="*/ 130 w 439"/>
                <a:gd name="T15" fmla="*/ 147 h 512"/>
                <a:gd name="T16" fmla="*/ 295 w 439"/>
                <a:gd name="T17" fmla="*/ 143 h 512"/>
                <a:gd name="T18" fmla="*/ 294 w 439"/>
                <a:gd name="T19" fmla="*/ 363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9" h="512">
                  <a:moveTo>
                    <a:pt x="0" y="10"/>
                  </a:moveTo>
                  <a:lnTo>
                    <a:pt x="11" y="512"/>
                  </a:lnTo>
                  <a:lnTo>
                    <a:pt x="439" y="502"/>
                  </a:lnTo>
                  <a:lnTo>
                    <a:pt x="426" y="0"/>
                  </a:lnTo>
                  <a:lnTo>
                    <a:pt x="0" y="10"/>
                  </a:lnTo>
                  <a:close/>
                  <a:moveTo>
                    <a:pt x="294" y="363"/>
                  </a:moveTo>
                  <a:lnTo>
                    <a:pt x="134" y="365"/>
                  </a:lnTo>
                  <a:lnTo>
                    <a:pt x="130" y="147"/>
                  </a:lnTo>
                  <a:lnTo>
                    <a:pt x="295" y="143"/>
                  </a:lnTo>
                  <a:lnTo>
                    <a:pt x="294" y="363"/>
                  </a:lnTo>
                  <a:close/>
                </a:path>
              </a:pathLst>
            </a:custGeom>
            <a:solidFill>
              <a:srgbClr val="45A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6" name="Freeform 92"/>
            <p:cNvSpPr>
              <a:spLocks/>
            </p:cNvSpPr>
            <p:nvPr/>
          </p:nvSpPr>
          <p:spPr bwMode="auto">
            <a:xfrm>
              <a:off x="3898900" y="3840163"/>
              <a:ext cx="239712" cy="484188"/>
            </a:xfrm>
            <a:custGeom>
              <a:avLst/>
              <a:gdLst>
                <a:gd name="T0" fmla="*/ 0 w 151"/>
                <a:gd name="T1" fmla="*/ 3 h 305"/>
                <a:gd name="T2" fmla="*/ 17 w 151"/>
                <a:gd name="T3" fmla="*/ 305 h 305"/>
                <a:gd name="T4" fmla="*/ 151 w 151"/>
                <a:gd name="T5" fmla="*/ 302 h 305"/>
                <a:gd name="T6" fmla="*/ 134 w 151"/>
                <a:gd name="T7" fmla="*/ 0 h 305"/>
                <a:gd name="T8" fmla="*/ 0 w 151"/>
                <a:gd name="T9" fmla="*/ 3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305">
                  <a:moveTo>
                    <a:pt x="0" y="3"/>
                  </a:moveTo>
                  <a:lnTo>
                    <a:pt x="17" y="305"/>
                  </a:lnTo>
                  <a:lnTo>
                    <a:pt x="151" y="302"/>
                  </a:lnTo>
                  <a:lnTo>
                    <a:pt x="134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5A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7" name="Freeform 93"/>
            <p:cNvSpPr>
              <a:spLocks noEditPoints="1"/>
            </p:cNvSpPr>
            <p:nvPr/>
          </p:nvSpPr>
          <p:spPr bwMode="auto">
            <a:xfrm>
              <a:off x="2657475" y="2792413"/>
              <a:ext cx="763587" cy="1601788"/>
            </a:xfrm>
            <a:custGeom>
              <a:avLst/>
              <a:gdLst>
                <a:gd name="T0" fmla="*/ 423 w 481"/>
                <a:gd name="T1" fmla="*/ 643 h 1009"/>
                <a:gd name="T2" fmla="*/ 436 w 481"/>
                <a:gd name="T3" fmla="*/ 144 h 1009"/>
                <a:gd name="T4" fmla="*/ 467 w 481"/>
                <a:gd name="T5" fmla="*/ 144 h 1009"/>
                <a:gd name="T6" fmla="*/ 463 w 481"/>
                <a:gd name="T7" fmla="*/ 17 h 1009"/>
                <a:gd name="T8" fmla="*/ 2 w 481"/>
                <a:gd name="T9" fmla="*/ 0 h 1009"/>
                <a:gd name="T10" fmla="*/ 5 w 481"/>
                <a:gd name="T11" fmla="*/ 121 h 1009"/>
                <a:gd name="T12" fmla="*/ 71 w 481"/>
                <a:gd name="T13" fmla="*/ 130 h 1009"/>
                <a:gd name="T14" fmla="*/ 59 w 481"/>
                <a:gd name="T15" fmla="*/ 647 h 1009"/>
                <a:gd name="T16" fmla="*/ 0 w 481"/>
                <a:gd name="T17" fmla="*/ 648 h 1009"/>
                <a:gd name="T18" fmla="*/ 2 w 481"/>
                <a:gd name="T19" fmla="*/ 785 h 1009"/>
                <a:gd name="T20" fmla="*/ 289 w 481"/>
                <a:gd name="T21" fmla="*/ 774 h 1009"/>
                <a:gd name="T22" fmla="*/ 295 w 481"/>
                <a:gd name="T23" fmla="*/ 1009 h 1009"/>
                <a:gd name="T24" fmla="*/ 416 w 481"/>
                <a:gd name="T25" fmla="*/ 1006 h 1009"/>
                <a:gd name="T26" fmla="*/ 418 w 481"/>
                <a:gd name="T27" fmla="*/ 770 h 1009"/>
                <a:gd name="T28" fmla="*/ 481 w 481"/>
                <a:gd name="T29" fmla="*/ 764 h 1009"/>
                <a:gd name="T30" fmla="*/ 478 w 481"/>
                <a:gd name="T31" fmla="*/ 641 h 1009"/>
                <a:gd name="T32" fmla="*/ 423 w 481"/>
                <a:gd name="T33" fmla="*/ 643 h 1009"/>
                <a:gd name="T34" fmla="*/ 186 w 481"/>
                <a:gd name="T35" fmla="*/ 648 h 1009"/>
                <a:gd name="T36" fmla="*/ 183 w 481"/>
                <a:gd name="T37" fmla="*/ 522 h 1009"/>
                <a:gd name="T38" fmla="*/ 296 w 481"/>
                <a:gd name="T39" fmla="*/ 519 h 1009"/>
                <a:gd name="T40" fmla="*/ 299 w 481"/>
                <a:gd name="T41" fmla="*/ 646 h 1009"/>
                <a:gd name="T42" fmla="*/ 186 w 481"/>
                <a:gd name="T43" fmla="*/ 648 h 1009"/>
                <a:gd name="T44" fmla="*/ 199 w 481"/>
                <a:gd name="T45" fmla="*/ 399 h 1009"/>
                <a:gd name="T46" fmla="*/ 198 w 481"/>
                <a:gd name="T47" fmla="*/ 326 h 1009"/>
                <a:gd name="T48" fmla="*/ 307 w 481"/>
                <a:gd name="T49" fmla="*/ 324 h 1009"/>
                <a:gd name="T50" fmla="*/ 310 w 481"/>
                <a:gd name="T51" fmla="*/ 396 h 1009"/>
                <a:gd name="T52" fmla="*/ 199 w 481"/>
                <a:gd name="T53" fmla="*/ 399 h 1009"/>
                <a:gd name="T54" fmla="*/ 195 w 481"/>
                <a:gd name="T55" fmla="*/ 205 h 1009"/>
                <a:gd name="T56" fmla="*/ 193 w 481"/>
                <a:gd name="T57" fmla="*/ 140 h 1009"/>
                <a:gd name="T58" fmla="*/ 309 w 481"/>
                <a:gd name="T59" fmla="*/ 137 h 1009"/>
                <a:gd name="T60" fmla="*/ 310 w 481"/>
                <a:gd name="T61" fmla="*/ 202 h 1009"/>
                <a:gd name="T62" fmla="*/ 195 w 481"/>
                <a:gd name="T63" fmla="*/ 205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81" h="1009">
                  <a:moveTo>
                    <a:pt x="423" y="643"/>
                  </a:moveTo>
                  <a:lnTo>
                    <a:pt x="436" y="144"/>
                  </a:lnTo>
                  <a:lnTo>
                    <a:pt x="467" y="144"/>
                  </a:lnTo>
                  <a:lnTo>
                    <a:pt x="463" y="17"/>
                  </a:lnTo>
                  <a:lnTo>
                    <a:pt x="2" y="0"/>
                  </a:lnTo>
                  <a:lnTo>
                    <a:pt x="5" y="121"/>
                  </a:lnTo>
                  <a:lnTo>
                    <a:pt x="71" y="130"/>
                  </a:lnTo>
                  <a:lnTo>
                    <a:pt x="59" y="647"/>
                  </a:lnTo>
                  <a:lnTo>
                    <a:pt x="0" y="648"/>
                  </a:lnTo>
                  <a:lnTo>
                    <a:pt x="2" y="785"/>
                  </a:lnTo>
                  <a:lnTo>
                    <a:pt x="289" y="774"/>
                  </a:lnTo>
                  <a:lnTo>
                    <a:pt x="295" y="1009"/>
                  </a:lnTo>
                  <a:lnTo>
                    <a:pt x="416" y="1006"/>
                  </a:lnTo>
                  <a:lnTo>
                    <a:pt x="418" y="770"/>
                  </a:lnTo>
                  <a:lnTo>
                    <a:pt x="481" y="764"/>
                  </a:lnTo>
                  <a:lnTo>
                    <a:pt x="478" y="641"/>
                  </a:lnTo>
                  <a:lnTo>
                    <a:pt x="423" y="643"/>
                  </a:lnTo>
                  <a:close/>
                  <a:moveTo>
                    <a:pt x="186" y="648"/>
                  </a:moveTo>
                  <a:lnTo>
                    <a:pt x="183" y="522"/>
                  </a:lnTo>
                  <a:lnTo>
                    <a:pt x="296" y="519"/>
                  </a:lnTo>
                  <a:lnTo>
                    <a:pt x="299" y="646"/>
                  </a:lnTo>
                  <a:lnTo>
                    <a:pt x="186" y="648"/>
                  </a:lnTo>
                  <a:close/>
                  <a:moveTo>
                    <a:pt x="199" y="399"/>
                  </a:moveTo>
                  <a:lnTo>
                    <a:pt x="198" y="326"/>
                  </a:lnTo>
                  <a:lnTo>
                    <a:pt x="307" y="324"/>
                  </a:lnTo>
                  <a:lnTo>
                    <a:pt x="310" y="396"/>
                  </a:lnTo>
                  <a:lnTo>
                    <a:pt x="199" y="399"/>
                  </a:lnTo>
                  <a:close/>
                  <a:moveTo>
                    <a:pt x="195" y="205"/>
                  </a:moveTo>
                  <a:lnTo>
                    <a:pt x="193" y="140"/>
                  </a:lnTo>
                  <a:lnTo>
                    <a:pt x="309" y="137"/>
                  </a:lnTo>
                  <a:lnTo>
                    <a:pt x="310" y="202"/>
                  </a:lnTo>
                  <a:lnTo>
                    <a:pt x="195" y="205"/>
                  </a:lnTo>
                  <a:close/>
                </a:path>
              </a:pathLst>
            </a:custGeom>
            <a:solidFill>
              <a:srgbClr val="45A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8" name="Freeform 94"/>
            <p:cNvSpPr>
              <a:spLocks/>
            </p:cNvSpPr>
            <p:nvPr/>
          </p:nvSpPr>
          <p:spPr bwMode="auto">
            <a:xfrm>
              <a:off x="3532188" y="3846513"/>
              <a:ext cx="219075" cy="479425"/>
            </a:xfrm>
            <a:custGeom>
              <a:avLst/>
              <a:gdLst>
                <a:gd name="T0" fmla="*/ 0 w 138"/>
                <a:gd name="T1" fmla="*/ 302 h 302"/>
                <a:gd name="T2" fmla="*/ 135 w 138"/>
                <a:gd name="T3" fmla="*/ 298 h 302"/>
                <a:gd name="T4" fmla="*/ 138 w 138"/>
                <a:gd name="T5" fmla="*/ 0 h 302"/>
                <a:gd name="T6" fmla="*/ 4 w 138"/>
                <a:gd name="T7" fmla="*/ 3 h 302"/>
                <a:gd name="T8" fmla="*/ 0 w 138"/>
                <a:gd name="T9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302">
                  <a:moveTo>
                    <a:pt x="0" y="302"/>
                  </a:moveTo>
                  <a:lnTo>
                    <a:pt x="135" y="298"/>
                  </a:lnTo>
                  <a:lnTo>
                    <a:pt x="138" y="0"/>
                  </a:lnTo>
                  <a:lnTo>
                    <a:pt x="4" y="3"/>
                  </a:lnTo>
                  <a:lnTo>
                    <a:pt x="0" y="302"/>
                  </a:lnTo>
                  <a:close/>
                </a:path>
              </a:pathLst>
            </a:custGeom>
            <a:solidFill>
              <a:srgbClr val="45A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9" name="Freeform 95"/>
            <p:cNvSpPr>
              <a:spLocks/>
            </p:cNvSpPr>
            <p:nvPr/>
          </p:nvSpPr>
          <p:spPr bwMode="auto">
            <a:xfrm>
              <a:off x="5527675" y="3240088"/>
              <a:ext cx="460375" cy="590550"/>
            </a:xfrm>
            <a:custGeom>
              <a:avLst/>
              <a:gdLst>
                <a:gd name="T0" fmla="*/ 128 w 204"/>
                <a:gd name="T1" fmla="*/ 0 h 261"/>
                <a:gd name="T2" fmla="*/ 82 w 204"/>
                <a:gd name="T3" fmla="*/ 75 h 261"/>
                <a:gd name="T4" fmla="*/ 19 w 204"/>
                <a:gd name="T5" fmla="*/ 181 h 261"/>
                <a:gd name="T6" fmla="*/ 0 w 204"/>
                <a:gd name="T7" fmla="*/ 205 h 261"/>
                <a:gd name="T8" fmla="*/ 69 w 204"/>
                <a:gd name="T9" fmla="*/ 261 h 261"/>
                <a:gd name="T10" fmla="*/ 204 w 204"/>
                <a:gd name="T11" fmla="*/ 86 h 261"/>
                <a:gd name="T12" fmla="*/ 165 w 204"/>
                <a:gd name="T13" fmla="*/ 38 h 261"/>
                <a:gd name="T14" fmla="*/ 128 w 204"/>
                <a:gd name="T15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4" h="261">
                  <a:moveTo>
                    <a:pt x="128" y="0"/>
                  </a:moveTo>
                  <a:cubicBezTo>
                    <a:pt x="115" y="20"/>
                    <a:pt x="100" y="45"/>
                    <a:pt x="82" y="75"/>
                  </a:cubicBezTo>
                  <a:cubicBezTo>
                    <a:pt x="64" y="104"/>
                    <a:pt x="43" y="140"/>
                    <a:pt x="19" y="181"/>
                  </a:cubicBezTo>
                  <a:cubicBezTo>
                    <a:pt x="13" y="185"/>
                    <a:pt x="7" y="193"/>
                    <a:pt x="0" y="205"/>
                  </a:cubicBezTo>
                  <a:cubicBezTo>
                    <a:pt x="69" y="261"/>
                    <a:pt x="69" y="261"/>
                    <a:pt x="69" y="261"/>
                  </a:cubicBezTo>
                  <a:cubicBezTo>
                    <a:pt x="204" y="86"/>
                    <a:pt x="204" y="86"/>
                    <a:pt x="204" y="86"/>
                  </a:cubicBezTo>
                  <a:cubicBezTo>
                    <a:pt x="165" y="38"/>
                    <a:pt x="165" y="38"/>
                    <a:pt x="165" y="38"/>
                  </a:cubicBezTo>
                  <a:lnTo>
                    <a:pt x="128" y="0"/>
                  </a:lnTo>
                  <a:close/>
                </a:path>
              </a:pathLst>
            </a:custGeom>
            <a:solidFill>
              <a:srgbClr val="45A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0" name="Freeform 96"/>
            <p:cNvSpPr>
              <a:spLocks/>
            </p:cNvSpPr>
            <p:nvPr/>
          </p:nvSpPr>
          <p:spPr bwMode="auto">
            <a:xfrm>
              <a:off x="4425950" y="2770188"/>
              <a:ext cx="1458912" cy="1566863"/>
            </a:xfrm>
            <a:custGeom>
              <a:avLst/>
              <a:gdLst>
                <a:gd name="T0" fmla="*/ 675 w 919"/>
                <a:gd name="T1" fmla="*/ 825 h 987"/>
                <a:gd name="T2" fmla="*/ 657 w 919"/>
                <a:gd name="T3" fmla="*/ 8 h 987"/>
                <a:gd name="T4" fmla="*/ 508 w 919"/>
                <a:gd name="T5" fmla="*/ 0 h 987"/>
                <a:gd name="T6" fmla="*/ 494 w 919"/>
                <a:gd name="T7" fmla="*/ 829 h 987"/>
                <a:gd name="T8" fmla="*/ 406 w 919"/>
                <a:gd name="T9" fmla="*/ 839 h 987"/>
                <a:gd name="T10" fmla="*/ 402 w 919"/>
                <a:gd name="T11" fmla="*/ 20 h 987"/>
                <a:gd name="T12" fmla="*/ 242 w 919"/>
                <a:gd name="T13" fmla="*/ 13 h 987"/>
                <a:gd name="T14" fmla="*/ 252 w 919"/>
                <a:gd name="T15" fmla="*/ 835 h 987"/>
                <a:gd name="T16" fmla="*/ 0 w 919"/>
                <a:gd name="T17" fmla="*/ 858 h 987"/>
                <a:gd name="T18" fmla="*/ 3 w 919"/>
                <a:gd name="T19" fmla="*/ 987 h 987"/>
                <a:gd name="T20" fmla="*/ 919 w 919"/>
                <a:gd name="T21" fmla="*/ 963 h 987"/>
                <a:gd name="T22" fmla="*/ 906 w 919"/>
                <a:gd name="T23" fmla="*/ 819 h 987"/>
                <a:gd name="T24" fmla="*/ 675 w 919"/>
                <a:gd name="T25" fmla="*/ 825 h 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9" h="987">
                  <a:moveTo>
                    <a:pt x="675" y="825"/>
                  </a:moveTo>
                  <a:lnTo>
                    <a:pt x="657" y="8"/>
                  </a:lnTo>
                  <a:lnTo>
                    <a:pt x="508" y="0"/>
                  </a:lnTo>
                  <a:lnTo>
                    <a:pt x="494" y="829"/>
                  </a:lnTo>
                  <a:lnTo>
                    <a:pt x="406" y="839"/>
                  </a:lnTo>
                  <a:lnTo>
                    <a:pt x="402" y="20"/>
                  </a:lnTo>
                  <a:lnTo>
                    <a:pt x="242" y="13"/>
                  </a:lnTo>
                  <a:lnTo>
                    <a:pt x="252" y="835"/>
                  </a:lnTo>
                  <a:lnTo>
                    <a:pt x="0" y="858"/>
                  </a:lnTo>
                  <a:lnTo>
                    <a:pt x="3" y="987"/>
                  </a:lnTo>
                  <a:lnTo>
                    <a:pt x="919" y="963"/>
                  </a:lnTo>
                  <a:lnTo>
                    <a:pt x="906" y="819"/>
                  </a:lnTo>
                  <a:lnTo>
                    <a:pt x="675" y="825"/>
                  </a:lnTo>
                  <a:close/>
                </a:path>
              </a:pathLst>
            </a:custGeom>
            <a:solidFill>
              <a:srgbClr val="45A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1" name="Freeform 97"/>
            <p:cNvSpPr>
              <a:spLocks/>
            </p:cNvSpPr>
            <p:nvPr/>
          </p:nvSpPr>
          <p:spPr bwMode="auto">
            <a:xfrm>
              <a:off x="4405313" y="3294063"/>
              <a:ext cx="357187" cy="542925"/>
            </a:xfrm>
            <a:custGeom>
              <a:avLst/>
              <a:gdLst>
                <a:gd name="T0" fmla="*/ 63 w 158"/>
                <a:gd name="T1" fmla="*/ 240 h 240"/>
                <a:gd name="T2" fmla="*/ 158 w 158"/>
                <a:gd name="T3" fmla="*/ 220 h 240"/>
                <a:gd name="T4" fmla="*/ 127 w 158"/>
                <a:gd name="T5" fmla="*/ 112 h 240"/>
                <a:gd name="T6" fmla="*/ 85 w 158"/>
                <a:gd name="T7" fmla="*/ 0 h 240"/>
                <a:gd name="T8" fmla="*/ 0 w 158"/>
                <a:gd name="T9" fmla="*/ 17 h 240"/>
                <a:gd name="T10" fmla="*/ 44 w 158"/>
                <a:gd name="T11" fmla="*/ 182 h 240"/>
                <a:gd name="T12" fmla="*/ 63 w 158"/>
                <a:gd name="T13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" h="240">
                  <a:moveTo>
                    <a:pt x="63" y="240"/>
                  </a:moveTo>
                  <a:cubicBezTo>
                    <a:pt x="158" y="220"/>
                    <a:pt x="158" y="220"/>
                    <a:pt x="158" y="220"/>
                  </a:cubicBezTo>
                  <a:cubicBezTo>
                    <a:pt x="149" y="185"/>
                    <a:pt x="139" y="149"/>
                    <a:pt x="127" y="112"/>
                  </a:cubicBezTo>
                  <a:cubicBezTo>
                    <a:pt x="114" y="75"/>
                    <a:pt x="100" y="38"/>
                    <a:pt x="85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9" y="90"/>
                    <a:pt x="33" y="145"/>
                    <a:pt x="44" y="182"/>
                  </a:cubicBezTo>
                  <a:cubicBezTo>
                    <a:pt x="55" y="219"/>
                    <a:pt x="61" y="239"/>
                    <a:pt x="63" y="240"/>
                  </a:cubicBezTo>
                  <a:close/>
                </a:path>
              </a:pathLst>
            </a:custGeom>
            <a:solidFill>
              <a:srgbClr val="45A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2" name="Freeform 98"/>
            <p:cNvSpPr>
              <a:spLocks noEditPoints="1"/>
            </p:cNvSpPr>
            <p:nvPr/>
          </p:nvSpPr>
          <p:spPr bwMode="auto">
            <a:xfrm>
              <a:off x="6142038" y="2711450"/>
              <a:ext cx="1166812" cy="735013"/>
            </a:xfrm>
            <a:custGeom>
              <a:avLst/>
              <a:gdLst>
                <a:gd name="T0" fmla="*/ 725 w 735"/>
                <a:gd name="T1" fmla="*/ 0 h 463"/>
                <a:gd name="T2" fmla="*/ 0 w 735"/>
                <a:gd name="T3" fmla="*/ 17 h 463"/>
                <a:gd name="T4" fmla="*/ 10 w 735"/>
                <a:gd name="T5" fmla="*/ 463 h 463"/>
                <a:gd name="T6" fmla="*/ 735 w 735"/>
                <a:gd name="T7" fmla="*/ 446 h 463"/>
                <a:gd name="T8" fmla="*/ 725 w 735"/>
                <a:gd name="T9" fmla="*/ 0 h 463"/>
                <a:gd name="T10" fmla="*/ 170 w 735"/>
                <a:gd name="T11" fmla="*/ 144 h 463"/>
                <a:gd name="T12" fmla="*/ 563 w 735"/>
                <a:gd name="T13" fmla="*/ 135 h 463"/>
                <a:gd name="T14" fmla="*/ 564 w 735"/>
                <a:gd name="T15" fmla="*/ 177 h 463"/>
                <a:gd name="T16" fmla="*/ 171 w 735"/>
                <a:gd name="T17" fmla="*/ 185 h 463"/>
                <a:gd name="T18" fmla="*/ 170 w 735"/>
                <a:gd name="T19" fmla="*/ 144 h 463"/>
                <a:gd name="T20" fmla="*/ 175 w 735"/>
                <a:gd name="T21" fmla="*/ 348 h 463"/>
                <a:gd name="T22" fmla="*/ 174 w 735"/>
                <a:gd name="T23" fmla="*/ 310 h 463"/>
                <a:gd name="T24" fmla="*/ 567 w 735"/>
                <a:gd name="T25" fmla="*/ 300 h 463"/>
                <a:gd name="T26" fmla="*/ 569 w 735"/>
                <a:gd name="T27" fmla="*/ 338 h 463"/>
                <a:gd name="T28" fmla="*/ 175 w 735"/>
                <a:gd name="T29" fmla="*/ 348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5" h="463">
                  <a:moveTo>
                    <a:pt x="725" y="0"/>
                  </a:moveTo>
                  <a:lnTo>
                    <a:pt x="0" y="17"/>
                  </a:lnTo>
                  <a:lnTo>
                    <a:pt x="10" y="463"/>
                  </a:lnTo>
                  <a:lnTo>
                    <a:pt x="735" y="446"/>
                  </a:lnTo>
                  <a:lnTo>
                    <a:pt x="725" y="0"/>
                  </a:lnTo>
                  <a:close/>
                  <a:moveTo>
                    <a:pt x="170" y="144"/>
                  </a:moveTo>
                  <a:lnTo>
                    <a:pt x="563" y="135"/>
                  </a:lnTo>
                  <a:lnTo>
                    <a:pt x="564" y="177"/>
                  </a:lnTo>
                  <a:lnTo>
                    <a:pt x="171" y="185"/>
                  </a:lnTo>
                  <a:lnTo>
                    <a:pt x="170" y="144"/>
                  </a:lnTo>
                  <a:close/>
                  <a:moveTo>
                    <a:pt x="175" y="348"/>
                  </a:moveTo>
                  <a:lnTo>
                    <a:pt x="174" y="310"/>
                  </a:lnTo>
                  <a:lnTo>
                    <a:pt x="567" y="300"/>
                  </a:lnTo>
                  <a:lnTo>
                    <a:pt x="569" y="338"/>
                  </a:lnTo>
                  <a:lnTo>
                    <a:pt x="175" y="348"/>
                  </a:lnTo>
                  <a:close/>
                </a:path>
              </a:pathLst>
            </a:custGeom>
            <a:solidFill>
              <a:srgbClr val="45A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3" name="Freeform 99"/>
            <p:cNvSpPr>
              <a:spLocks/>
            </p:cNvSpPr>
            <p:nvPr/>
          </p:nvSpPr>
          <p:spPr bwMode="auto">
            <a:xfrm>
              <a:off x="6227763" y="3463925"/>
              <a:ext cx="1195387" cy="871538"/>
            </a:xfrm>
            <a:custGeom>
              <a:avLst/>
              <a:gdLst>
                <a:gd name="T0" fmla="*/ 449 w 753"/>
                <a:gd name="T1" fmla="*/ 389 h 549"/>
                <a:gd name="T2" fmla="*/ 583 w 753"/>
                <a:gd name="T3" fmla="*/ 382 h 549"/>
                <a:gd name="T4" fmla="*/ 580 w 753"/>
                <a:gd name="T5" fmla="*/ 271 h 549"/>
                <a:gd name="T6" fmla="*/ 458 w 753"/>
                <a:gd name="T7" fmla="*/ 274 h 549"/>
                <a:gd name="T8" fmla="*/ 456 w 753"/>
                <a:gd name="T9" fmla="*/ 230 h 549"/>
                <a:gd name="T10" fmla="*/ 577 w 753"/>
                <a:gd name="T11" fmla="*/ 227 h 549"/>
                <a:gd name="T12" fmla="*/ 570 w 753"/>
                <a:gd name="T13" fmla="*/ 121 h 549"/>
                <a:gd name="T14" fmla="*/ 449 w 753"/>
                <a:gd name="T15" fmla="*/ 124 h 549"/>
                <a:gd name="T16" fmla="*/ 438 w 753"/>
                <a:gd name="T17" fmla="*/ 0 h 549"/>
                <a:gd name="T18" fmla="*/ 324 w 753"/>
                <a:gd name="T19" fmla="*/ 2 h 549"/>
                <a:gd name="T20" fmla="*/ 319 w 753"/>
                <a:gd name="T21" fmla="*/ 127 h 549"/>
                <a:gd name="T22" fmla="*/ 214 w 753"/>
                <a:gd name="T23" fmla="*/ 130 h 549"/>
                <a:gd name="T24" fmla="*/ 225 w 753"/>
                <a:gd name="T25" fmla="*/ 46 h 549"/>
                <a:gd name="T26" fmla="*/ 225 w 753"/>
                <a:gd name="T27" fmla="*/ 35 h 549"/>
                <a:gd name="T28" fmla="*/ 96 w 753"/>
                <a:gd name="T29" fmla="*/ 15 h 549"/>
                <a:gd name="T30" fmla="*/ 20 w 753"/>
                <a:gd name="T31" fmla="*/ 310 h 549"/>
                <a:gd name="T32" fmla="*/ 22 w 753"/>
                <a:gd name="T33" fmla="*/ 325 h 549"/>
                <a:gd name="T34" fmla="*/ 131 w 753"/>
                <a:gd name="T35" fmla="*/ 332 h 549"/>
                <a:gd name="T36" fmla="*/ 196 w 753"/>
                <a:gd name="T37" fmla="*/ 231 h 549"/>
                <a:gd name="T38" fmla="*/ 304 w 753"/>
                <a:gd name="T39" fmla="*/ 234 h 549"/>
                <a:gd name="T40" fmla="*/ 304 w 753"/>
                <a:gd name="T41" fmla="*/ 282 h 549"/>
                <a:gd name="T42" fmla="*/ 167 w 753"/>
                <a:gd name="T43" fmla="*/ 281 h 549"/>
                <a:gd name="T44" fmla="*/ 160 w 753"/>
                <a:gd name="T45" fmla="*/ 377 h 549"/>
                <a:gd name="T46" fmla="*/ 160 w 753"/>
                <a:gd name="T47" fmla="*/ 396 h 549"/>
                <a:gd name="T48" fmla="*/ 307 w 753"/>
                <a:gd name="T49" fmla="*/ 398 h 549"/>
                <a:gd name="T50" fmla="*/ 308 w 753"/>
                <a:gd name="T51" fmla="*/ 422 h 549"/>
                <a:gd name="T52" fmla="*/ 10 w 753"/>
                <a:gd name="T53" fmla="*/ 435 h 549"/>
                <a:gd name="T54" fmla="*/ 0 w 753"/>
                <a:gd name="T55" fmla="*/ 439 h 549"/>
                <a:gd name="T56" fmla="*/ 3 w 753"/>
                <a:gd name="T57" fmla="*/ 549 h 549"/>
                <a:gd name="T58" fmla="*/ 750 w 753"/>
                <a:gd name="T59" fmla="*/ 526 h 549"/>
                <a:gd name="T60" fmla="*/ 753 w 753"/>
                <a:gd name="T61" fmla="*/ 416 h 549"/>
                <a:gd name="T62" fmla="*/ 449 w 753"/>
                <a:gd name="T63" fmla="*/ 419 h 549"/>
                <a:gd name="T64" fmla="*/ 449 w 753"/>
                <a:gd name="T65" fmla="*/ 389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53" h="549">
                  <a:moveTo>
                    <a:pt x="449" y="389"/>
                  </a:moveTo>
                  <a:lnTo>
                    <a:pt x="583" y="382"/>
                  </a:lnTo>
                  <a:lnTo>
                    <a:pt x="580" y="271"/>
                  </a:lnTo>
                  <a:lnTo>
                    <a:pt x="458" y="274"/>
                  </a:lnTo>
                  <a:lnTo>
                    <a:pt x="456" y="230"/>
                  </a:lnTo>
                  <a:lnTo>
                    <a:pt x="577" y="227"/>
                  </a:lnTo>
                  <a:lnTo>
                    <a:pt x="570" y="121"/>
                  </a:lnTo>
                  <a:lnTo>
                    <a:pt x="449" y="124"/>
                  </a:lnTo>
                  <a:lnTo>
                    <a:pt x="438" y="0"/>
                  </a:lnTo>
                  <a:lnTo>
                    <a:pt x="324" y="2"/>
                  </a:lnTo>
                  <a:lnTo>
                    <a:pt x="319" y="127"/>
                  </a:lnTo>
                  <a:lnTo>
                    <a:pt x="214" y="130"/>
                  </a:lnTo>
                  <a:lnTo>
                    <a:pt x="225" y="46"/>
                  </a:lnTo>
                  <a:lnTo>
                    <a:pt x="225" y="35"/>
                  </a:lnTo>
                  <a:lnTo>
                    <a:pt x="96" y="15"/>
                  </a:lnTo>
                  <a:lnTo>
                    <a:pt x="20" y="310"/>
                  </a:lnTo>
                  <a:lnTo>
                    <a:pt x="22" y="325"/>
                  </a:lnTo>
                  <a:lnTo>
                    <a:pt x="131" y="332"/>
                  </a:lnTo>
                  <a:lnTo>
                    <a:pt x="196" y="231"/>
                  </a:lnTo>
                  <a:lnTo>
                    <a:pt x="304" y="234"/>
                  </a:lnTo>
                  <a:lnTo>
                    <a:pt x="304" y="282"/>
                  </a:lnTo>
                  <a:lnTo>
                    <a:pt x="167" y="281"/>
                  </a:lnTo>
                  <a:lnTo>
                    <a:pt x="160" y="377"/>
                  </a:lnTo>
                  <a:lnTo>
                    <a:pt x="160" y="396"/>
                  </a:lnTo>
                  <a:lnTo>
                    <a:pt x="307" y="398"/>
                  </a:lnTo>
                  <a:lnTo>
                    <a:pt x="308" y="422"/>
                  </a:lnTo>
                  <a:lnTo>
                    <a:pt x="10" y="435"/>
                  </a:lnTo>
                  <a:lnTo>
                    <a:pt x="0" y="439"/>
                  </a:lnTo>
                  <a:lnTo>
                    <a:pt x="3" y="549"/>
                  </a:lnTo>
                  <a:lnTo>
                    <a:pt x="750" y="526"/>
                  </a:lnTo>
                  <a:lnTo>
                    <a:pt x="753" y="416"/>
                  </a:lnTo>
                  <a:lnTo>
                    <a:pt x="449" y="419"/>
                  </a:lnTo>
                  <a:lnTo>
                    <a:pt x="449" y="389"/>
                  </a:lnTo>
                  <a:close/>
                </a:path>
              </a:pathLst>
            </a:custGeom>
            <a:solidFill>
              <a:srgbClr val="45A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4" name="Freeform 100"/>
            <p:cNvSpPr>
              <a:spLocks/>
            </p:cNvSpPr>
            <p:nvPr/>
          </p:nvSpPr>
          <p:spPr bwMode="auto">
            <a:xfrm>
              <a:off x="7967663" y="3152775"/>
              <a:ext cx="1052512" cy="1074738"/>
            </a:xfrm>
            <a:custGeom>
              <a:avLst/>
              <a:gdLst>
                <a:gd name="T0" fmla="*/ 293 w 465"/>
                <a:gd name="T1" fmla="*/ 393 h 475"/>
                <a:gd name="T2" fmla="*/ 292 w 465"/>
                <a:gd name="T3" fmla="*/ 352 h 475"/>
                <a:gd name="T4" fmla="*/ 333 w 465"/>
                <a:gd name="T5" fmla="*/ 342 h 475"/>
                <a:gd name="T6" fmla="*/ 398 w 465"/>
                <a:gd name="T7" fmla="*/ 340 h 475"/>
                <a:gd name="T8" fmla="*/ 389 w 465"/>
                <a:gd name="T9" fmla="*/ 264 h 475"/>
                <a:gd name="T10" fmla="*/ 280 w 465"/>
                <a:gd name="T11" fmla="*/ 266 h 475"/>
                <a:gd name="T12" fmla="*/ 275 w 465"/>
                <a:gd name="T13" fmla="*/ 218 h 475"/>
                <a:gd name="T14" fmla="*/ 322 w 465"/>
                <a:gd name="T15" fmla="*/ 170 h 475"/>
                <a:gd name="T16" fmla="*/ 392 w 465"/>
                <a:gd name="T17" fmla="*/ 225 h 475"/>
                <a:gd name="T18" fmla="*/ 465 w 465"/>
                <a:gd name="T19" fmla="*/ 180 h 475"/>
                <a:gd name="T20" fmla="*/ 350 w 465"/>
                <a:gd name="T21" fmla="*/ 104 h 475"/>
                <a:gd name="T22" fmla="*/ 392 w 465"/>
                <a:gd name="T23" fmla="*/ 16 h 475"/>
                <a:gd name="T24" fmla="*/ 322 w 465"/>
                <a:gd name="T25" fmla="*/ 3 h 475"/>
                <a:gd name="T26" fmla="*/ 267 w 465"/>
                <a:gd name="T27" fmla="*/ 119 h 475"/>
                <a:gd name="T28" fmla="*/ 265 w 465"/>
                <a:gd name="T29" fmla="*/ 0 h 475"/>
                <a:gd name="T30" fmla="*/ 178 w 465"/>
                <a:gd name="T31" fmla="*/ 11 h 475"/>
                <a:gd name="T32" fmla="*/ 191 w 465"/>
                <a:gd name="T33" fmla="*/ 174 h 475"/>
                <a:gd name="T34" fmla="*/ 131 w 465"/>
                <a:gd name="T35" fmla="*/ 92 h 475"/>
                <a:gd name="T36" fmla="*/ 123 w 465"/>
                <a:gd name="T37" fmla="*/ 22 h 475"/>
                <a:gd name="T38" fmla="*/ 54 w 465"/>
                <a:gd name="T39" fmla="*/ 14 h 475"/>
                <a:gd name="T40" fmla="*/ 39 w 465"/>
                <a:gd name="T41" fmla="*/ 119 h 475"/>
                <a:gd name="T42" fmla="*/ 0 w 465"/>
                <a:gd name="T43" fmla="*/ 224 h 475"/>
                <a:gd name="T44" fmla="*/ 66 w 465"/>
                <a:gd name="T45" fmla="*/ 247 h 475"/>
                <a:gd name="T46" fmla="*/ 112 w 465"/>
                <a:gd name="T47" fmla="*/ 185 h 475"/>
                <a:gd name="T48" fmla="*/ 148 w 465"/>
                <a:gd name="T49" fmla="*/ 232 h 475"/>
                <a:gd name="T50" fmla="*/ 189 w 465"/>
                <a:gd name="T51" fmla="*/ 215 h 475"/>
                <a:gd name="T52" fmla="*/ 193 w 465"/>
                <a:gd name="T53" fmla="*/ 268 h 475"/>
                <a:gd name="T54" fmla="*/ 79 w 465"/>
                <a:gd name="T55" fmla="*/ 287 h 475"/>
                <a:gd name="T56" fmla="*/ 68 w 465"/>
                <a:gd name="T57" fmla="*/ 357 h 475"/>
                <a:gd name="T58" fmla="*/ 190 w 465"/>
                <a:gd name="T59" fmla="*/ 350 h 475"/>
                <a:gd name="T60" fmla="*/ 183 w 465"/>
                <a:gd name="T61" fmla="*/ 395 h 475"/>
                <a:gd name="T62" fmla="*/ 13 w 465"/>
                <a:gd name="T63" fmla="*/ 409 h 475"/>
                <a:gd name="T64" fmla="*/ 11 w 465"/>
                <a:gd name="T65" fmla="*/ 475 h 475"/>
                <a:gd name="T66" fmla="*/ 446 w 465"/>
                <a:gd name="T67" fmla="*/ 455 h 475"/>
                <a:gd name="T68" fmla="*/ 437 w 465"/>
                <a:gd name="T69" fmla="*/ 386 h 475"/>
                <a:gd name="T70" fmla="*/ 293 w 465"/>
                <a:gd name="T71" fmla="*/ 393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65" h="475">
                  <a:moveTo>
                    <a:pt x="293" y="393"/>
                  </a:moveTo>
                  <a:cubicBezTo>
                    <a:pt x="292" y="352"/>
                    <a:pt x="292" y="352"/>
                    <a:pt x="292" y="352"/>
                  </a:cubicBezTo>
                  <a:cubicBezTo>
                    <a:pt x="302" y="347"/>
                    <a:pt x="315" y="344"/>
                    <a:pt x="333" y="342"/>
                  </a:cubicBezTo>
                  <a:cubicBezTo>
                    <a:pt x="350" y="340"/>
                    <a:pt x="372" y="339"/>
                    <a:pt x="398" y="340"/>
                  </a:cubicBezTo>
                  <a:cubicBezTo>
                    <a:pt x="389" y="264"/>
                    <a:pt x="389" y="264"/>
                    <a:pt x="389" y="264"/>
                  </a:cubicBezTo>
                  <a:cubicBezTo>
                    <a:pt x="280" y="266"/>
                    <a:pt x="280" y="266"/>
                    <a:pt x="280" y="266"/>
                  </a:cubicBezTo>
                  <a:cubicBezTo>
                    <a:pt x="275" y="218"/>
                    <a:pt x="275" y="218"/>
                    <a:pt x="275" y="218"/>
                  </a:cubicBezTo>
                  <a:cubicBezTo>
                    <a:pt x="322" y="170"/>
                    <a:pt x="322" y="170"/>
                    <a:pt x="322" y="170"/>
                  </a:cubicBezTo>
                  <a:cubicBezTo>
                    <a:pt x="392" y="225"/>
                    <a:pt x="392" y="225"/>
                    <a:pt x="392" y="225"/>
                  </a:cubicBezTo>
                  <a:cubicBezTo>
                    <a:pt x="465" y="180"/>
                    <a:pt x="465" y="180"/>
                    <a:pt x="465" y="180"/>
                  </a:cubicBezTo>
                  <a:cubicBezTo>
                    <a:pt x="350" y="104"/>
                    <a:pt x="350" y="104"/>
                    <a:pt x="350" y="104"/>
                  </a:cubicBezTo>
                  <a:cubicBezTo>
                    <a:pt x="392" y="16"/>
                    <a:pt x="392" y="16"/>
                    <a:pt x="392" y="16"/>
                  </a:cubicBezTo>
                  <a:cubicBezTo>
                    <a:pt x="322" y="3"/>
                    <a:pt x="322" y="3"/>
                    <a:pt x="322" y="3"/>
                  </a:cubicBezTo>
                  <a:cubicBezTo>
                    <a:pt x="267" y="119"/>
                    <a:pt x="267" y="119"/>
                    <a:pt x="267" y="119"/>
                  </a:cubicBezTo>
                  <a:cubicBezTo>
                    <a:pt x="265" y="0"/>
                    <a:pt x="265" y="0"/>
                    <a:pt x="265" y="0"/>
                  </a:cubicBezTo>
                  <a:cubicBezTo>
                    <a:pt x="178" y="11"/>
                    <a:pt x="178" y="11"/>
                    <a:pt x="178" y="11"/>
                  </a:cubicBezTo>
                  <a:cubicBezTo>
                    <a:pt x="191" y="174"/>
                    <a:pt x="191" y="174"/>
                    <a:pt x="191" y="174"/>
                  </a:cubicBezTo>
                  <a:cubicBezTo>
                    <a:pt x="131" y="92"/>
                    <a:pt x="131" y="92"/>
                    <a:pt x="131" y="92"/>
                  </a:cubicBezTo>
                  <a:cubicBezTo>
                    <a:pt x="123" y="22"/>
                    <a:pt x="123" y="22"/>
                    <a:pt x="123" y="22"/>
                  </a:cubicBezTo>
                  <a:cubicBezTo>
                    <a:pt x="54" y="14"/>
                    <a:pt x="54" y="14"/>
                    <a:pt x="54" y="14"/>
                  </a:cubicBezTo>
                  <a:cubicBezTo>
                    <a:pt x="53" y="49"/>
                    <a:pt x="48" y="84"/>
                    <a:pt x="39" y="119"/>
                  </a:cubicBezTo>
                  <a:cubicBezTo>
                    <a:pt x="29" y="153"/>
                    <a:pt x="16" y="188"/>
                    <a:pt x="0" y="224"/>
                  </a:cubicBezTo>
                  <a:cubicBezTo>
                    <a:pt x="66" y="247"/>
                    <a:pt x="66" y="247"/>
                    <a:pt x="66" y="247"/>
                  </a:cubicBezTo>
                  <a:cubicBezTo>
                    <a:pt x="112" y="185"/>
                    <a:pt x="112" y="185"/>
                    <a:pt x="112" y="185"/>
                  </a:cubicBezTo>
                  <a:cubicBezTo>
                    <a:pt x="148" y="232"/>
                    <a:pt x="148" y="232"/>
                    <a:pt x="148" y="232"/>
                  </a:cubicBezTo>
                  <a:cubicBezTo>
                    <a:pt x="189" y="215"/>
                    <a:pt x="189" y="215"/>
                    <a:pt x="189" y="215"/>
                  </a:cubicBezTo>
                  <a:cubicBezTo>
                    <a:pt x="193" y="268"/>
                    <a:pt x="193" y="268"/>
                    <a:pt x="193" y="268"/>
                  </a:cubicBezTo>
                  <a:cubicBezTo>
                    <a:pt x="79" y="287"/>
                    <a:pt x="79" y="287"/>
                    <a:pt x="79" y="287"/>
                  </a:cubicBezTo>
                  <a:cubicBezTo>
                    <a:pt x="68" y="357"/>
                    <a:pt x="68" y="357"/>
                    <a:pt x="68" y="357"/>
                  </a:cubicBezTo>
                  <a:cubicBezTo>
                    <a:pt x="190" y="350"/>
                    <a:pt x="190" y="350"/>
                    <a:pt x="190" y="350"/>
                  </a:cubicBezTo>
                  <a:cubicBezTo>
                    <a:pt x="183" y="395"/>
                    <a:pt x="183" y="395"/>
                    <a:pt x="183" y="395"/>
                  </a:cubicBezTo>
                  <a:cubicBezTo>
                    <a:pt x="13" y="409"/>
                    <a:pt x="13" y="409"/>
                    <a:pt x="13" y="409"/>
                  </a:cubicBezTo>
                  <a:cubicBezTo>
                    <a:pt x="11" y="475"/>
                    <a:pt x="11" y="475"/>
                    <a:pt x="11" y="475"/>
                  </a:cubicBezTo>
                  <a:cubicBezTo>
                    <a:pt x="446" y="455"/>
                    <a:pt x="446" y="455"/>
                    <a:pt x="446" y="455"/>
                  </a:cubicBezTo>
                  <a:cubicBezTo>
                    <a:pt x="437" y="386"/>
                    <a:pt x="437" y="386"/>
                    <a:pt x="437" y="386"/>
                  </a:cubicBezTo>
                  <a:lnTo>
                    <a:pt x="293" y="393"/>
                  </a:lnTo>
                  <a:close/>
                </a:path>
              </a:pathLst>
            </a:custGeom>
            <a:solidFill>
              <a:srgbClr val="45A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5" name="Freeform 101"/>
            <p:cNvSpPr>
              <a:spLocks/>
            </p:cNvSpPr>
            <p:nvPr/>
          </p:nvSpPr>
          <p:spPr bwMode="auto">
            <a:xfrm>
              <a:off x="8115300" y="2647950"/>
              <a:ext cx="422275" cy="261938"/>
            </a:xfrm>
            <a:custGeom>
              <a:avLst/>
              <a:gdLst>
                <a:gd name="T0" fmla="*/ 266 w 266"/>
                <a:gd name="T1" fmla="*/ 77 h 165"/>
                <a:gd name="T2" fmla="*/ 67 w 266"/>
                <a:gd name="T3" fmla="*/ 0 h 165"/>
                <a:gd name="T4" fmla="*/ 0 w 266"/>
                <a:gd name="T5" fmla="*/ 100 h 165"/>
                <a:gd name="T6" fmla="*/ 225 w 266"/>
                <a:gd name="T7" fmla="*/ 165 h 165"/>
                <a:gd name="T8" fmla="*/ 266 w 266"/>
                <a:gd name="T9" fmla="*/ 77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65">
                  <a:moveTo>
                    <a:pt x="266" y="77"/>
                  </a:moveTo>
                  <a:lnTo>
                    <a:pt x="67" y="0"/>
                  </a:lnTo>
                  <a:lnTo>
                    <a:pt x="0" y="100"/>
                  </a:lnTo>
                  <a:lnTo>
                    <a:pt x="225" y="165"/>
                  </a:lnTo>
                  <a:lnTo>
                    <a:pt x="266" y="77"/>
                  </a:lnTo>
                  <a:close/>
                </a:path>
              </a:pathLst>
            </a:custGeom>
            <a:solidFill>
              <a:srgbClr val="45A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6" name="Freeform 102"/>
            <p:cNvSpPr>
              <a:spLocks/>
            </p:cNvSpPr>
            <p:nvPr/>
          </p:nvSpPr>
          <p:spPr bwMode="auto">
            <a:xfrm>
              <a:off x="7556500" y="2919413"/>
              <a:ext cx="1392237" cy="1379538"/>
            </a:xfrm>
            <a:custGeom>
              <a:avLst/>
              <a:gdLst>
                <a:gd name="T0" fmla="*/ 159 w 616"/>
                <a:gd name="T1" fmla="*/ 132 h 610"/>
                <a:gd name="T2" fmla="*/ 158 w 616"/>
                <a:gd name="T3" fmla="*/ 89 h 610"/>
                <a:gd name="T4" fmla="*/ 609 w 616"/>
                <a:gd name="T5" fmla="*/ 79 h 610"/>
                <a:gd name="T6" fmla="*/ 609 w 616"/>
                <a:gd name="T7" fmla="*/ 69 h 610"/>
                <a:gd name="T8" fmla="*/ 616 w 616"/>
                <a:gd name="T9" fmla="*/ 69 h 610"/>
                <a:gd name="T10" fmla="*/ 614 w 616"/>
                <a:gd name="T11" fmla="*/ 0 h 610"/>
                <a:gd name="T12" fmla="*/ 44 w 616"/>
                <a:gd name="T13" fmla="*/ 13 h 610"/>
                <a:gd name="T14" fmla="*/ 50 w 616"/>
                <a:gd name="T15" fmla="*/ 67 h 610"/>
                <a:gd name="T16" fmla="*/ 58 w 616"/>
                <a:gd name="T17" fmla="*/ 128 h 610"/>
                <a:gd name="T18" fmla="*/ 61 w 616"/>
                <a:gd name="T19" fmla="*/ 225 h 610"/>
                <a:gd name="T20" fmla="*/ 57 w 616"/>
                <a:gd name="T21" fmla="*/ 364 h 610"/>
                <a:gd name="T22" fmla="*/ 54 w 616"/>
                <a:gd name="T23" fmla="*/ 436 h 610"/>
                <a:gd name="T24" fmla="*/ 53 w 616"/>
                <a:gd name="T25" fmla="*/ 454 h 610"/>
                <a:gd name="T26" fmla="*/ 53 w 616"/>
                <a:gd name="T27" fmla="*/ 476 h 610"/>
                <a:gd name="T28" fmla="*/ 53 w 616"/>
                <a:gd name="T29" fmla="*/ 499 h 610"/>
                <a:gd name="T30" fmla="*/ 49 w 616"/>
                <a:gd name="T31" fmla="*/ 503 h 610"/>
                <a:gd name="T32" fmla="*/ 49 w 616"/>
                <a:gd name="T33" fmla="*/ 506 h 610"/>
                <a:gd name="T34" fmla="*/ 0 w 616"/>
                <a:gd name="T35" fmla="*/ 537 h 610"/>
                <a:gd name="T36" fmla="*/ 2 w 616"/>
                <a:gd name="T37" fmla="*/ 610 h 610"/>
                <a:gd name="T38" fmla="*/ 13 w 616"/>
                <a:gd name="T39" fmla="*/ 610 h 610"/>
                <a:gd name="T40" fmla="*/ 51 w 616"/>
                <a:gd name="T41" fmla="*/ 604 h 610"/>
                <a:gd name="T42" fmla="*/ 118 w 616"/>
                <a:gd name="T43" fmla="*/ 583 h 610"/>
                <a:gd name="T44" fmla="*/ 129 w 616"/>
                <a:gd name="T45" fmla="*/ 579 h 610"/>
                <a:gd name="T46" fmla="*/ 143 w 616"/>
                <a:gd name="T47" fmla="*/ 573 h 610"/>
                <a:gd name="T48" fmla="*/ 152 w 616"/>
                <a:gd name="T49" fmla="*/ 482 h 610"/>
                <a:gd name="T50" fmla="*/ 155 w 616"/>
                <a:gd name="T51" fmla="*/ 429 h 610"/>
                <a:gd name="T52" fmla="*/ 163 w 616"/>
                <a:gd name="T53" fmla="*/ 302 h 610"/>
                <a:gd name="T54" fmla="*/ 161 w 616"/>
                <a:gd name="T55" fmla="*/ 231 h 610"/>
                <a:gd name="T56" fmla="*/ 164 w 616"/>
                <a:gd name="T57" fmla="*/ 187 h 610"/>
                <a:gd name="T58" fmla="*/ 159 w 616"/>
                <a:gd name="T59" fmla="*/ 132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16" h="610">
                  <a:moveTo>
                    <a:pt x="159" y="132"/>
                  </a:moveTo>
                  <a:cubicBezTo>
                    <a:pt x="159" y="116"/>
                    <a:pt x="158" y="102"/>
                    <a:pt x="158" y="89"/>
                  </a:cubicBezTo>
                  <a:cubicBezTo>
                    <a:pt x="609" y="79"/>
                    <a:pt x="609" y="79"/>
                    <a:pt x="609" y="79"/>
                  </a:cubicBezTo>
                  <a:cubicBezTo>
                    <a:pt x="609" y="69"/>
                    <a:pt x="609" y="69"/>
                    <a:pt x="609" y="69"/>
                  </a:cubicBezTo>
                  <a:cubicBezTo>
                    <a:pt x="616" y="69"/>
                    <a:pt x="616" y="69"/>
                    <a:pt x="616" y="69"/>
                  </a:cubicBezTo>
                  <a:cubicBezTo>
                    <a:pt x="614" y="0"/>
                    <a:pt x="614" y="0"/>
                    <a:pt x="614" y="0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50" y="67"/>
                    <a:pt x="50" y="67"/>
                    <a:pt x="50" y="67"/>
                  </a:cubicBezTo>
                  <a:cubicBezTo>
                    <a:pt x="54" y="82"/>
                    <a:pt x="56" y="102"/>
                    <a:pt x="58" y="128"/>
                  </a:cubicBezTo>
                  <a:cubicBezTo>
                    <a:pt x="59" y="154"/>
                    <a:pt x="60" y="186"/>
                    <a:pt x="61" y="225"/>
                  </a:cubicBezTo>
                  <a:cubicBezTo>
                    <a:pt x="60" y="282"/>
                    <a:pt x="58" y="328"/>
                    <a:pt x="57" y="364"/>
                  </a:cubicBezTo>
                  <a:cubicBezTo>
                    <a:pt x="56" y="399"/>
                    <a:pt x="55" y="423"/>
                    <a:pt x="54" y="436"/>
                  </a:cubicBezTo>
                  <a:cubicBezTo>
                    <a:pt x="54" y="442"/>
                    <a:pt x="54" y="447"/>
                    <a:pt x="53" y="454"/>
                  </a:cubicBezTo>
                  <a:cubicBezTo>
                    <a:pt x="53" y="460"/>
                    <a:pt x="53" y="467"/>
                    <a:pt x="53" y="476"/>
                  </a:cubicBezTo>
                  <a:cubicBezTo>
                    <a:pt x="53" y="499"/>
                    <a:pt x="53" y="499"/>
                    <a:pt x="53" y="499"/>
                  </a:cubicBezTo>
                  <a:cubicBezTo>
                    <a:pt x="51" y="501"/>
                    <a:pt x="50" y="502"/>
                    <a:pt x="49" y="503"/>
                  </a:cubicBezTo>
                  <a:cubicBezTo>
                    <a:pt x="49" y="504"/>
                    <a:pt x="49" y="505"/>
                    <a:pt x="49" y="506"/>
                  </a:cubicBezTo>
                  <a:cubicBezTo>
                    <a:pt x="0" y="537"/>
                    <a:pt x="0" y="537"/>
                    <a:pt x="0" y="537"/>
                  </a:cubicBezTo>
                  <a:cubicBezTo>
                    <a:pt x="2" y="610"/>
                    <a:pt x="2" y="610"/>
                    <a:pt x="2" y="610"/>
                  </a:cubicBezTo>
                  <a:cubicBezTo>
                    <a:pt x="13" y="610"/>
                    <a:pt x="13" y="610"/>
                    <a:pt x="13" y="610"/>
                  </a:cubicBezTo>
                  <a:cubicBezTo>
                    <a:pt x="27" y="604"/>
                    <a:pt x="40" y="602"/>
                    <a:pt x="51" y="604"/>
                  </a:cubicBezTo>
                  <a:cubicBezTo>
                    <a:pt x="118" y="583"/>
                    <a:pt x="118" y="583"/>
                    <a:pt x="118" y="583"/>
                  </a:cubicBezTo>
                  <a:cubicBezTo>
                    <a:pt x="121" y="582"/>
                    <a:pt x="124" y="580"/>
                    <a:pt x="129" y="579"/>
                  </a:cubicBezTo>
                  <a:cubicBezTo>
                    <a:pt x="133" y="577"/>
                    <a:pt x="138" y="576"/>
                    <a:pt x="143" y="573"/>
                  </a:cubicBezTo>
                  <a:cubicBezTo>
                    <a:pt x="147" y="536"/>
                    <a:pt x="150" y="506"/>
                    <a:pt x="152" y="482"/>
                  </a:cubicBezTo>
                  <a:cubicBezTo>
                    <a:pt x="154" y="459"/>
                    <a:pt x="155" y="441"/>
                    <a:pt x="155" y="429"/>
                  </a:cubicBezTo>
                  <a:cubicBezTo>
                    <a:pt x="163" y="302"/>
                    <a:pt x="163" y="302"/>
                    <a:pt x="163" y="302"/>
                  </a:cubicBezTo>
                  <a:cubicBezTo>
                    <a:pt x="162" y="273"/>
                    <a:pt x="162" y="249"/>
                    <a:pt x="161" y="231"/>
                  </a:cubicBezTo>
                  <a:cubicBezTo>
                    <a:pt x="161" y="212"/>
                    <a:pt x="162" y="197"/>
                    <a:pt x="164" y="187"/>
                  </a:cubicBezTo>
                  <a:cubicBezTo>
                    <a:pt x="161" y="166"/>
                    <a:pt x="160" y="148"/>
                    <a:pt x="159" y="132"/>
                  </a:cubicBezTo>
                  <a:close/>
                </a:path>
              </a:pathLst>
            </a:custGeom>
            <a:solidFill>
              <a:srgbClr val="45A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7" name="Freeform 103"/>
            <p:cNvSpPr>
              <a:spLocks noEditPoints="1"/>
            </p:cNvSpPr>
            <p:nvPr/>
          </p:nvSpPr>
          <p:spPr bwMode="auto">
            <a:xfrm>
              <a:off x="3405188" y="2711450"/>
              <a:ext cx="696912" cy="811213"/>
            </a:xfrm>
            <a:custGeom>
              <a:avLst/>
              <a:gdLst>
                <a:gd name="T0" fmla="*/ 0 w 439"/>
                <a:gd name="T1" fmla="*/ 10 h 511"/>
                <a:gd name="T2" fmla="*/ 12 w 439"/>
                <a:gd name="T3" fmla="*/ 511 h 511"/>
                <a:gd name="T4" fmla="*/ 439 w 439"/>
                <a:gd name="T5" fmla="*/ 501 h 511"/>
                <a:gd name="T6" fmla="*/ 426 w 439"/>
                <a:gd name="T7" fmla="*/ 0 h 511"/>
                <a:gd name="T8" fmla="*/ 0 w 439"/>
                <a:gd name="T9" fmla="*/ 10 h 511"/>
                <a:gd name="T10" fmla="*/ 294 w 439"/>
                <a:gd name="T11" fmla="*/ 363 h 511"/>
                <a:gd name="T12" fmla="*/ 134 w 439"/>
                <a:gd name="T13" fmla="*/ 365 h 511"/>
                <a:gd name="T14" fmla="*/ 130 w 439"/>
                <a:gd name="T15" fmla="*/ 147 h 511"/>
                <a:gd name="T16" fmla="*/ 295 w 439"/>
                <a:gd name="T17" fmla="*/ 142 h 511"/>
                <a:gd name="T18" fmla="*/ 294 w 439"/>
                <a:gd name="T19" fmla="*/ 363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9" h="511">
                  <a:moveTo>
                    <a:pt x="0" y="10"/>
                  </a:moveTo>
                  <a:lnTo>
                    <a:pt x="12" y="511"/>
                  </a:lnTo>
                  <a:lnTo>
                    <a:pt x="439" y="501"/>
                  </a:lnTo>
                  <a:lnTo>
                    <a:pt x="426" y="0"/>
                  </a:lnTo>
                  <a:lnTo>
                    <a:pt x="0" y="10"/>
                  </a:lnTo>
                  <a:close/>
                  <a:moveTo>
                    <a:pt x="294" y="363"/>
                  </a:moveTo>
                  <a:lnTo>
                    <a:pt x="134" y="365"/>
                  </a:lnTo>
                  <a:lnTo>
                    <a:pt x="130" y="147"/>
                  </a:lnTo>
                  <a:lnTo>
                    <a:pt x="295" y="142"/>
                  </a:lnTo>
                  <a:lnTo>
                    <a:pt x="294" y="3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8" name="Freeform 104"/>
            <p:cNvSpPr>
              <a:spLocks/>
            </p:cNvSpPr>
            <p:nvPr/>
          </p:nvSpPr>
          <p:spPr bwMode="auto">
            <a:xfrm>
              <a:off x="3835400" y="3759200"/>
              <a:ext cx="239712" cy="484188"/>
            </a:xfrm>
            <a:custGeom>
              <a:avLst/>
              <a:gdLst>
                <a:gd name="T0" fmla="*/ 0 w 151"/>
                <a:gd name="T1" fmla="*/ 2 h 305"/>
                <a:gd name="T2" fmla="*/ 17 w 151"/>
                <a:gd name="T3" fmla="*/ 305 h 305"/>
                <a:gd name="T4" fmla="*/ 151 w 151"/>
                <a:gd name="T5" fmla="*/ 302 h 305"/>
                <a:gd name="T6" fmla="*/ 134 w 151"/>
                <a:gd name="T7" fmla="*/ 0 h 305"/>
                <a:gd name="T8" fmla="*/ 0 w 151"/>
                <a:gd name="T9" fmla="*/ 2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305">
                  <a:moveTo>
                    <a:pt x="0" y="2"/>
                  </a:moveTo>
                  <a:lnTo>
                    <a:pt x="17" y="305"/>
                  </a:lnTo>
                  <a:lnTo>
                    <a:pt x="151" y="302"/>
                  </a:lnTo>
                  <a:lnTo>
                    <a:pt x="13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9" name="Freeform 105"/>
            <p:cNvSpPr>
              <a:spLocks noEditPoints="1"/>
            </p:cNvSpPr>
            <p:nvPr/>
          </p:nvSpPr>
          <p:spPr bwMode="auto">
            <a:xfrm>
              <a:off x="2593975" y="2711450"/>
              <a:ext cx="763587" cy="1601788"/>
            </a:xfrm>
            <a:custGeom>
              <a:avLst/>
              <a:gdLst>
                <a:gd name="T0" fmla="*/ 423 w 481"/>
                <a:gd name="T1" fmla="*/ 642 h 1009"/>
                <a:gd name="T2" fmla="*/ 436 w 481"/>
                <a:gd name="T3" fmla="*/ 144 h 1009"/>
                <a:gd name="T4" fmla="*/ 467 w 481"/>
                <a:gd name="T5" fmla="*/ 144 h 1009"/>
                <a:gd name="T6" fmla="*/ 463 w 481"/>
                <a:gd name="T7" fmla="*/ 17 h 1009"/>
                <a:gd name="T8" fmla="*/ 3 w 481"/>
                <a:gd name="T9" fmla="*/ 0 h 1009"/>
                <a:gd name="T10" fmla="*/ 5 w 481"/>
                <a:gd name="T11" fmla="*/ 121 h 1009"/>
                <a:gd name="T12" fmla="*/ 71 w 481"/>
                <a:gd name="T13" fmla="*/ 129 h 1009"/>
                <a:gd name="T14" fmla="*/ 60 w 481"/>
                <a:gd name="T15" fmla="*/ 647 h 1009"/>
                <a:gd name="T16" fmla="*/ 0 w 481"/>
                <a:gd name="T17" fmla="*/ 648 h 1009"/>
                <a:gd name="T18" fmla="*/ 3 w 481"/>
                <a:gd name="T19" fmla="*/ 785 h 1009"/>
                <a:gd name="T20" fmla="*/ 289 w 481"/>
                <a:gd name="T21" fmla="*/ 774 h 1009"/>
                <a:gd name="T22" fmla="*/ 295 w 481"/>
                <a:gd name="T23" fmla="*/ 1009 h 1009"/>
                <a:gd name="T24" fmla="*/ 416 w 481"/>
                <a:gd name="T25" fmla="*/ 1006 h 1009"/>
                <a:gd name="T26" fmla="*/ 419 w 481"/>
                <a:gd name="T27" fmla="*/ 769 h 1009"/>
                <a:gd name="T28" fmla="*/ 481 w 481"/>
                <a:gd name="T29" fmla="*/ 764 h 1009"/>
                <a:gd name="T30" fmla="*/ 478 w 481"/>
                <a:gd name="T31" fmla="*/ 641 h 1009"/>
                <a:gd name="T32" fmla="*/ 423 w 481"/>
                <a:gd name="T33" fmla="*/ 642 h 1009"/>
                <a:gd name="T34" fmla="*/ 186 w 481"/>
                <a:gd name="T35" fmla="*/ 648 h 1009"/>
                <a:gd name="T36" fmla="*/ 183 w 481"/>
                <a:gd name="T37" fmla="*/ 521 h 1009"/>
                <a:gd name="T38" fmla="*/ 296 w 481"/>
                <a:gd name="T39" fmla="*/ 518 h 1009"/>
                <a:gd name="T40" fmla="*/ 299 w 481"/>
                <a:gd name="T41" fmla="*/ 645 h 1009"/>
                <a:gd name="T42" fmla="*/ 186 w 481"/>
                <a:gd name="T43" fmla="*/ 648 h 1009"/>
                <a:gd name="T44" fmla="*/ 199 w 481"/>
                <a:gd name="T45" fmla="*/ 399 h 1009"/>
                <a:gd name="T46" fmla="*/ 198 w 481"/>
                <a:gd name="T47" fmla="*/ 326 h 1009"/>
                <a:gd name="T48" fmla="*/ 307 w 481"/>
                <a:gd name="T49" fmla="*/ 323 h 1009"/>
                <a:gd name="T50" fmla="*/ 310 w 481"/>
                <a:gd name="T51" fmla="*/ 396 h 1009"/>
                <a:gd name="T52" fmla="*/ 199 w 481"/>
                <a:gd name="T53" fmla="*/ 399 h 1009"/>
                <a:gd name="T54" fmla="*/ 195 w 481"/>
                <a:gd name="T55" fmla="*/ 205 h 1009"/>
                <a:gd name="T56" fmla="*/ 193 w 481"/>
                <a:gd name="T57" fmla="*/ 139 h 1009"/>
                <a:gd name="T58" fmla="*/ 309 w 481"/>
                <a:gd name="T59" fmla="*/ 137 h 1009"/>
                <a:gd name="T60" fmla="*/ 310 w 481"/>
                <a:gd name="T61" fmla="*/ 202 h 1009"/>
                <a:gd name="T62" fmla="*/ 195 w 481"/>
                <a:gd name="T63" fmla="*/ 205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81" h="1009">
                  <a:moveTo>
                    <a:pt x="423" y="642"/>
                  </a:moveTo>
                  <a:lnTo>
                    <a:pt x="436" y="144"/>
                  </a:lnTo>
                  <a:lnTo>
                    <a:pt x="467" y="144"/>
                  </a:lnTo>
                  <a:lnTo>
                    <a:pt x="463" y="17"/>
                  </a:lnTo>
                  <a:lnTo>
                    <a:pt x="3" y="0"/>
                  </a:lnTo>
                  <a:lnTo>
                    <a:pt x="5" y="121"/>
                  </a:lnTo>
                  <a:lnTo>
                    <a:pt x="71" y="129"/>
                  </a:lnTo>
                  <a:lnTo>
                    <a:pt x="60" y="647"/>
                  </a:lnTo>
                  <a:lnTo>
                    <a:pt x="0" y="648"/>
                  </a:lnTo>
                  <a:lnTo>
                    <a:pt x="3" y="785"/>
                  </a:lnTo>
                  <a:lnTo>
                    <a:pt x="289" y="774"/>
                  </a:lnTo>
                  <a:lnTo>
                    <a:pt x="295" y="1009"/>
                  </a:lnTo>
                  <a:lnTo>
                    <a:pt x="416" y="1006"/>
                  </a:lnTo>
                  <a:lnTo>
                    <a:pt x="419" y="769"/>
                  </a:lnTo>
                  <a:lnTo>
                    <a:pt x="481" y="764"/>
                  </a:lnTo>
                  <a:lnTo>
                    <a:pt x="478" y="641"/>
                  </a:lnTo>
                  <a:lnTo>
                    <a:pt x="423" y="642"/>
                  </a:lnTo>
                  <a:close/>
                  <a:moveTo>
                    <a:pt x="186" y="648"/>
                  </a:moveTo>
                  <a:lnTo>
                    <a:pt x="183" y="521"/>
                  </a:lnTo>
                  <a:lnTo>
                    <a:pt x="296" y="518"/>
                  </a:lnTo>
                  <a:lnTo>
                    <a:pt x="299" y="645"/>
                  </a:lnTo>
                  <a:lnTo>
                    <a:pt x="186" y="648"/>
                  </a:lnTo>
                  <a:close/>
                  <a:moveTo>
                    <a:pt x="199" y="399"/>
                  </a:moveTo>
                  <a:lnTo>
                    <a:pt x="198" y="326"/>
                  </a:lnTo>
                  <a:lnTo>
                    <a:pt x="307" y="323"/>
                  </a:lnTo>
                  <a:lnTo>
                    <a:pt x="310" y="396"/>
                  </a:lnTo>
                  <a:lnTo>
                    <a:pt x="199" y="399"/>
                  </a:lnTo>
                  <a:close/>
                  <a:moveTo>
                    <a:pt x="195" y="205"/>
                  </a:moveTo>
                  <a:lnTo>
                    <a:pt x="193" y="139"/>
                  </a:lnTo>
                  <a:lnTo>
                    <a:pt x="309" y="137"/>
                  </a:lnTo>
                  <a:lnTo>
                    <a:pt x="310" y="202"/>
                  </a:lnTo>
                  <a:lnTo>
                    <a:pt x="195" y="2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0" name="Freeform 106"/>
            <p:cNvSpPr>
              <a:spLocks/>
            </p:cNvSpPr>
            <p:nvPr/>
          </p:nvSpPr>
          <p:spPr bwMode="auto">
            <a:xfrm>
              <a:off x="3468688" y="3765550"/>
              <a:ext cx="219075" cy="479425"/>
            </a:xfrm>
            <a:custGeom>
              <a:avLst/>
              <a:gdLst>
                <a:gd name="T0" fmla="*/ 0 w 138"/>
                <a:gd name="T1" fmla="*/ 302 h 302"/>
                <a:gd name="T2" fmla="*/ 135 w 138"/>
                <a:gd name="T3" fmla="*/ 298 h 302"/>
                <a:gd name="T4" fmla="*/ 138 w 138"/>
                <a:gd name="T5" fmla="*/ 0 h 302"/>
                <a:gd name="T6" fmla="*/ 4 w 138"/>
                <a:gd name="T7" fmla="*/ 3 h 302"/>
                <a:gd name="T8" fmla="*/ 0 w 138"/>
                <a:gd name="T9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302">
                  <a:moveTo>
                    <a:pt x="0" y="302"/>
                  </a:moveTo>
                  <a:lnTo>
                    <a:pt x="135" y="298"/>
                  </a:lnTo>
                  <a:lnTo>
                    <a:pt x="138" y="0"/>
                  </a:lnTo>
                  <a:lnTo>
                    <a:pt x="4" y="3"/>
                  </a:lnTo>
                  <a:lnTo>
                    <a:pt x="0" y="3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1" name="Freeform 107"/>
            <p:cNvSpPr>
              <a:spLocks/>
            </p:cNvSpPr>
            <p:nvPr/>
          </p:nvSpPr>
          <p:spPr bwMode="auto">
            <a:xfrm>
              <a:off x="5464175" y="3159125"/>
              <a:ext cx="460375" cy="590550"/>
            </a:xfrm>
            <a:custGeom>
              <a:avLst/>
              <a:gdLst>
                <a:gd name="T0" fmla="*/ 128 w 204"/>
                <a:gd name="T1" fmla="*/ 0 h 261"/>
                <a:gd name="T2" fmla="*/ 82 w 204"/>
                <a:gd name="T3" fmla="*/ 75 h 261"/>
                <a:gd name="T4" fmla="*/ 19 w 204"/>
                <a:gd name="T5" fmla="*/ 181 h 261"/>
                <a:gd name="T6" fmla="*/ 0 w 204"/>
                <a:gd name="T7" fmla="*/ 205 h 261"/>
                <a:gd name="T8" fmla="*/ 69 w 204"/>
                <a:gd name="T9" fmla="*/ 261 h 261"/>
                <a:gd name="T10" fmla="*/ 204 w 204"/>
                <a:gd name="T11" fmla="*/ 86 h 261"/>
                <a:gd name="T12" fmla="*/ 165 w 204"/>
                <a:gd name="T13" fmla="*/ 38 h 261"/>
                <a:gd name="T14" fmla="*/ 128 w 204"/>
                <a:gd name="T15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4" h="261">
                  <a:moveTo>
                    <a:pt x="128" y="0"/>
                  </a:moveTo>
                  <a:cubicBezTo>
                    <a:pt x="115" y="20"/>
                    <a:pt x="100" y="45"/>
                    <a:pt x="82" y="75"/>
                  </a:cubicBezTo>
                  <a:cubicBezTo>
                    <a:pt x="64" y="104"/>
                    <a:pt x="43" y="140"/>
                    <a:pt x="19" y="181"/>
                  </a:cubicBezTo>
                  <a:cubicBezTo>
                    <a:pt x="13" y="185"/>
                    <a:pt x="7" y="193"/>
                    <a:pt x="0" y="205"/>
                  </a:cubicBezTo>
                  <a:cubicBezTo>
                    <a:pt x="69" y="261"/>
                    <a:pt x="69" y="261"/>
                    <a:pt x="69" y="261"/>
                  </a:cubicBezTo>
                  <a:cubicBezTo>
                    <a:pt x="204" y="86"/>
                    <a:pt x="204" y="86"/>
                    <a:pt x="204" y="86"/>
                  </a:cubicBezTo>
                  <a:cubicBezTo>
                    <a:pt x="165" y="38"/>
                    <a:pt x="165" y="38"/>
                    <a:pt x="165" y="38"/>
                  </a:cubicBezTo>
                  <a:lnTo>
                    <a:pt x="1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2" name="Freeform 108"/>
            <p:cNvSpPr>
              <a:spLocks/>
            </p:cNvSpPr>
            <p:nvPr/>
          </p:nvSpPr>
          <p:spPr bwMode="auto">
            <a:xfrm>
              <a:off x="4362450" y="2689225"/>
              <a:ext cx="1458912" cy="1566863"/>
            </a:xfrm>
            <a:custGeom>
              <a:avLst/>
              <a:gdLst>
                <a:gd name="T0" fmla="*/ 675 w 919"/>
                <a:gd name="T1" fmla="*/ 825 h 987"/>
                <a:gd name="T2" fmla="*/ 657 w 919"/>
                <a:gd name="T3" fmla="*/ 8 h 987"/>
                <a:gd name="T4" fmla="*/ 509 w 919"/>
                <a:gd name="T5" fmla="*/ 0 h 987"/>
                <a:gd name="T6" fmla="*/ 494 w 919"/>
                <a:gd name="T7" fmla="*/ 829 h 987"/>
                <a:gd name="T8" fmla="*/ 406 w 919"/>
                <a:gd name="T9" fmla="*/ 839 h 987"/>
                <a:gd name="T10" fmla="*/ 402 w 919"/>
                <a:gd name="T11" fmla="*/ 20 h 987"/>
                <a:gd name="T12" fmla="*/ 242 w 919"/>
                <a:gd name="T13" fmla="*/ 12 h 987"/>
                <a:gd name="T14" fmla="*/ 252 w 919"/>
                <a:gd name="T15" fmla="*/ 835 h 987"/>
                <a:gd name="T16" fmla="*/ 0 w 919"/>
                <a:gd name="T17" fmla="*/ 857 h 987"/>
                <a:gd name="T18" fmla="*/ 3 w 919"/>
                <a:gd name="T19" fmla="*/ 987 h 987"/>
                <a:gd name="T20" fmla="*/ 919 w 919"/>
                <a:gd name="T21" fmla="*/ 963 h 987"/>
                <a:gd name="T22" fmla="*/ 906 w 919"/>
                <a:gd name="T23" fmla="*/ 819 h 987"/>
                <a:gd name="T24" fmla="*/ 675 w 919"/>
                <a:gd name="T25" fmla="*/ 825 h 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9" h="987">
                  <a:moveTo>
                    <a:pt x="675" y="825"/>
                  </a:moveTo>
                  <a:lnTo>
                    <a:pt x="657" y="8"/>
                  </a:lnTo>
                  <a:lnTo>
                    <a:pt x="509" y="0"/>
                  </a:lnTo>
                  <a:lnTo>
                    <a:pt x="494" y="829"/>
                  </a:lnTo>
                  <a:lnTo>
                    <a:pt x="406" y="839"/>
                  </a:lnTo>
                  <a:lnTo>
                    <a:pt x="402" y="20"/>
                  </a:lnTo>
                  <a:lnTo>
                    <a:pt x="242" y="12"/>
                  </a:lnTo>
                  <a:lnTo>
                    <a:pt x="252" y="835"/>
                  </a:lnTo>
                  <a:lnTo>
                    <a:pt x="0" y="857"/>
                  </a:lnTo>
                  <a:lnTo>
                    <a:pt x="3" y="987"/>
                  </a:lnTo>
                  <a:lnTo>
                    <a:pt x="919" y="963"/>
                  </a:lnTo>
                  <a:lnTo>
                    <a:pt x="906" y="819"/>
                  </a:lnTo>
                  <a:lnTo>
                    <a:pt x="675" y="8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3" name="Freeform 109"/>
            <p:cNvSpPr>
              <a:spLocks/>
            </p:cNvSpPr>
            <p:nvPr/>
          </p:nvSpPr>
          <p:spPr bwMode="auto">
            <a:xfrm>
              <a:off x="4341813" y="3213100"/>
              <a:ext cx="357187" cy="542925"/>
            </a:xfrm>
            <a:custGeom>
              <a:avLst/>
              <a:gdLst>
                <a:gd name="T0" fmla="*/ 63 w 158"/>
                <a:gd name="T1" fmla="*/ 240 h 240"/>
                <a:gd name="T2" fmla="*/ 158 w 158"/>
                <a:gd name="T3" fmla="*/ 220 h 240"/>
                <a:gd name="T4" fmla="*/ 127 w 158"/>
                <a:gd name="T5" fmla="*/ 112 h 240"/>
                <a:gd name="T6" fmla="*/ 85 w 158"/>
                <a:gd name="T7" fmla="*/ 0 h 240"/>
                <a:gd name="T8" fmla="*/ 0 w 158"/>
                <a:gd name="T9" fmla="*/ 17 h 240"/>
                <a:gd name="T10" fmla="*/ 44 w 158"/>
                <a:gd name="T11" fmla="*/ 182 h 240"/>
                <a:gd name="T12" fmla="*/ 63 w 158"/>
                <a:gd name="T13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" h="240">
                  <a:moveTo>
                    <a:pt x="63" y="240"/>
                  </a:moveTo>
                  <a:cubicBezTo>
                    <a:pt x="158" y="220"/>
                    <a:pt x="158" y="220"/>
                    <a:pt x="158" y="220"/>
                  </a:cubicBezTo>
                  <a:cubicBezTo>
                    <a:pt x="149" y="185"/>
                    <a:pt x="139" y="149"/>
                    <a:pt x="127" y="112"/>
                  </a:cubicBezTo>
                  <a:cubicBezTo>
                    <a:pt x="114" y="75"/>
                    <a:pt x="100" y="38"/>
                    <a:pt x="85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9" y="90"/>
                    <a:pt x="33" y="145"/>
                    <a:pt x="44" y="182"/>
                  </a:cubicBezTo>
                  <a:cubicBezTo>
                    <a:pt x="55" y="219"/>
                    <a:pt x="61" y="239"/>
                    <a:pt x="63" y="2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4" name="Freeform 110"/>
            <p:cNvSpPr>
              <a:spLocks noEditPoints="1"/>
            </p:cNvSpPr>
            <p:nvPr/>
          </p:nvSpPr>
          <p:spPr bwMode="auto">
            <a:xfrm>
              <a:off x="6078538" y="2630488"/>
              <a:ext cx="1166812" cy="735013"/>
            </a:xfrm>
            <a:custGeom>
              <a:avLst/>
              <a:gdLst>
                <a:gd name="T0" fmla="*/ 726 w 735"/>
                <a:gd name="T1" fmla="*/ 0 h 463"/>
                <a:gd name="T2" fmla="*/ 0 w 735"/>
                <a:gd name="T3" fmla="*/ 17 h 463"/>
                <a:gd name="T4" fmla="*/ 10 w 735"/>
                <a:gd name="T5" fmla="*/ 463 h 463"/>
                <a:gd name="T6" fmla="*/ 735 w 735"/>
                <a:gd name="T7" fmla="*/ 446 h 463"/>
                <a:gd name="T8" fmla="*/ 726 w 735"/>
                <a:gd name="T9" fmla="*/ 0 h 463"/>
                <a:gd name="T10" fmla="*/ 170 w 735"/>
                <a:gd name="T11" fmla="*/ 143 h 463"/>
                <a:gd name="T12" fmla="*/ 563 w 735"/>
                <a:gd name="T13" fmla="*/ 135 h 463"/>
                <a:gd name="T14" fmla="*/ 565 w 735"/>
                <a:gd name="T15" fmla="*/ 176 h 463"/>
                <a:gd name="T16" fmla="*/ 171 w 735"/>
                <a:gd name="T17" fmla="*/ 185 h 463"/>
                <a:gd name="T18" fmla="*/ 170 w 735"/>
                <a:gd name="T19" fmla="*/ 143 h 463"/>
                <a:gd name="T20" fmla="*/ 176 w 735"/>
                <a:gd name="T21" fmla="*/ 347 h 463"/>
                <a:gd name="T22" fmla="*/ 174 w 735"/>
                <a:gd name="T23" fmla="*/ 310 h 463"/>
                <a:gd name="T24" fmla="*/ 567 w 735"/>
                <a:gd name="T25" fmla="*/ 300 h 463"/>
                <a:gd name="T26" fmla="*/ 569 w 735"/>
                <a:gd name="T27" fmla="*/ 337 h 463"/>
                <a:gd name="T28" fmla="*/ 176 w 735"/>
                <a:gd name="T29" fmla="*/ 347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5" h="463">
                  <a:moveTo>
                    <a:pt x="726" y="0"/>
                  </a:moveTo>
                  <a:lnTo>
                    <a:pt x="0" y="17"/>
                  </a:lnTo>
                  <a:lnTo>
                    <a:pt x="10" y="463"/>
                  </a:lnTo>
                  <a:lnTo>
                    <a:pt x="735" y="446"/>
                  </a:lnTo>
                  <a:lnTo>
                    <a:pt x="726" y="0"/>
                  </a:lnTo>
                  <a:close/>
                  <a:moveTo>
                    <a:pt x="170" y="143"/>
                  </a:moveTo>
                  <a:lnTo>
                    <a:pt x="563" y="135"/>
                  </a:lnTo>
                  <a:lnTo>
                    <a:pt x="565" y="176"/>
                  </a:lnTo>
                  <a:lnTo>
                    <a:pt x="171" y="185"/>
                  </a:lnTo>
                  <a:lnTo>
                    <a:pt x="170" y="143"/>
                  </a:lnTo>
                  <a:close/>
                  <a:moveTo>
                    <a:pt x="176" y="347"/>
                  </a:moveTo>
                  <a:lnTo>
                    <a:pt x="174" y="310"/>
                  </a:lnTo>
                  <a:lnTo>
                    <a:pt x="567" y="300"/>
                  </a:lnTo>
                  <a:lnTo>
                    <a:pt x="569" y="337"/>
                  </a:lnTo>
                  <a:lnTo>
                    <a:pt x="176" y="3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5" name="Freeform 111"/>
            <p:cNvSpPr>
              <a:spLocks/>
            </p:cNvSpPr>
            <p:nvPr/>
          </p:nvSpPr>
          <p:spPr bwMode="auto">
            <a:xfrm>
              <a:off x="6164263" y="3382963"/>
              <a:ext cx="1195387" cy="871538"/>
            </a:xfrm>
            <a:custGeom>
              <a:avLst/>
              <a:gdLst>
                <a:gd name="T0" fmla="*/ 449 w 753"/>
                <a:gd name="T1" fmla="*/ 389 h 549"/>
                <a:gd name="T2" fmla="*/ 583 w 753"/>
                <a:gd name="T3" fmla="*/ 382 h 549"/>
                <a:gd name="T4" fmla="*/ 580 w 753"/>
                <a:gd name="T5" fmla="*/ 271 h 549"/>
                <a:gd name="T6" fmla="*/ 458 w 753"/>
                <a:gd name="T7" fmla="*/ 274 h 549"/>
                <a:gd name="T8" fmla="*/ 456 w 753"/>
                <a:gd name="T9" fmla="*/ 229 h 549"/>
                <a:gd name="T10" fmla="*/ 577 w 753"/>
                <a:gd name="T11" fmla="*/ 227 h 549"/>
                <a:gd name="T12" fmla="*/ 570 w 753"/>
                <a:gd name="T13" fmla="*/ 121 h 549"/>
                <a:gd name="T14" fmla="*/ 449 w 753"/>
                <a:gd name="T15" fmla="*/ 124 h 549"/>
                <a:gd name="T16" fmla="*/ 438 w 753"/>
                <a:gd name="T17" fmla="*/ 0 h 549"/>
                <a:gd name="T18" fmla="*/ 324 w 753"/>
                <a:gd name="T19" fmla="*/ 1 h 549"/>
                <a:gd name="T20" fmla="*/ 320 w 753"/>
                <a:gd name="T21" fmla="*/ 127 h 549"/>
                <a:gd name="T22" fmla="*/ 214 w 753"/>
                <a:gd name="T23" fmla="*/ 130 h 549"/>
                <a:gd name="T24" fmla="*/ 226 w 753"/>
                <a:gd name="T25" fmla="*/ 46 h 549"/>
                <a:gd name="T26" fmla="*/ 226 w 753"/>
                <a:gd name="T27" fmla="*/ 34 h 549"/>
                <a:gd name="T28" fmla="*/ 96 w 753"/>
                <a:gd name="T29" fmla="*/ 14 h 549"/>
                <a:gd name="T30" fmla="*/ 20 w 753"/>
                <a:gd name="T31" fmla="*/ 309 h 549"/>
                <a:gd name="T32" fmla="*/ 22 w 753"/>
                <a:gd name="T33" fmla="*/ 325 h 549"/>
                <a:gd name="T34" fmla="*/ 132 w 753"/>
                <a:gd name="T35" fmla="*/ 332 h 549"/>
                <a:gd name="T36" fmla="*/ 196 w 753"/>
                <a:gd name="T37" fmla="*/ 231 h 549"/>
                <a:gd name="T38" fmla="*/ 304 w 753"/>
                <a:gd name="T39" fmla="*/ 234 h 549"/>
                <a:gd name="T40" fmla="*/ 304 w 753"/>
                <a:gd name="T41" fmla="*/ 282 h 549"/>
                <a:gd name="T42" fmla="*/ 167 w 753"/>
                <a:gd name="T43" fmla="*/ 281 h 549"/>
                <a:gd name="T44" fmla="*/ 160 w 753"/>
                <a:gd name="T45" fmla="*/ 376 h 549"/>
                <a:gd name="T46" fmla="*/ 160 w 753"/>
                <a:gd name="T47" fmla="*/ 396 h 549"/>
                <a:gd name="T48" fmla="*/ 307 w 753"/>
                <a:gd name="T49" fmla="*/ 398 h 549"/>
                <a:gd name="T50" fmla="*/ 308 w 753"/>
                <a:gd name="T51" fmla="*/ 422 h 549"/>
                <a:gd name="T52" fmla="*/ 10 w 753"/>
                <a:gd name="T53" fmla="*/ 435 h 549"/>
                <a:gd name="T54" fmla="*/ 0 w 753"/>
                <a:gd name="T55" fmla="*/ 439 h 549"/>
                <a:gd name="T56" fmla="*/ 3 w 753"/>
                <a:gd name="T57" fmla="*/ 549 h 549"/>
                <a:gd name="T58" fmla="*/ 750 w 753"/>
                <a:gd name="T59" fmla="*/ 526 h 549"/>
                <a:gd name="T60" fmla="*/ 753 w 753"/>
                <a:gd name="T61" fmla="*/ 416 h 549"/>
                <a:gd name="T62" fmla="*/ 449 w 753"/>
                <a:gd name="T63" fmla="*/ 419 h 549"/>
                <a:gd name="T64" fmla="*/ 449 w 753"/>
                <a:gd name="T65" fmla="*/ 389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53" h="549">
                  <a:moveTo>
                    <a:pt x="449" y="389"/>
                  </a:moveTo>
                  <a:lnTo>
                    <a:pt x="583" y="382"/>
                  </a:lnTo>
                  <a:lnTo>
                    <a:pt x="580" y="271"/>
                  </a:lnTo>
                  <a:lnTo>
                    <a:pt x="458" y="274"/>
                  </a:lnTo>
                  <a:lnTo>
                    <a:pt x="456" y="229"/>
                  </a:lnTo>
                  <a:lnTo>
                    <a:pt x="577" y="227"/>
                  </a:lnTo>
                  <a:lnTo>
                    <a:pt x="570" y="121"/>
                  </a:lnTo>
                  <a:lnTo>
                    <a:pt x="449" y="124"/>
                  </a:lnTo>
                  <a:lnTo>
                    <a:pt x="438" y="0"/>
                  </a:lnTo>
                  <a:lnTo>
                    <a:pt x="324" y="1"/>
                  </a:lnTo>
                  <a:lnTo>
                    <a:pt x="320" y="127"/>
                  </a:lnTo>
                  <a:lnTo>
                    <a:pt x="214" y="130"/>
                  </a:lnTo>
                  <a:lnTo>
                    <a:pt x="226" y="46"/>
                  </a:lnTo>
                  <a:lnTo>
                    <a:pt x="226" y="34"/>
                  </a:lnTo>
                  <a:lnTo>
                    <a:pt x="96" y="14"/>
                  </a:lnTo>
                  <a:lnTo>
                    <a:pt x="20" y="309"/>
                  </a:lnTo>
                  <a:lnTo>
                    <a:pt x="22" y="325"/>
                  </a:lnTo>
                  <a:lnTo>
                    <a:pt x="132" y="332"/>
                  </a:lnTo>
                  <a:lnTo>
                    <a:pt x="196" y="231"/>
                  </a:lnTo>
                  <a:lnTo>
                    <a:pt x="304" y="234"/>
                  </a:lnTo>
                  <a:lnTo>
                    <a:pt x="304" y="282"/>
                  </a:lnTo>
                  <a:lnTo>
                    <a:pt x="167" y="281"/>
                  </a:lnTo>
                  <a:lnTo>
                    <a:pt x="160" y="376"/>
                  </a:lnTo>
                  <a:lnTo>
                    <a:pt x="160" y="396"/>
                  </a:lnTo>
                  <a:lnTo>
                    <a:pt x="307" y="398"/>
                  </a:lnTo>
                  <a:lnTo>
                    <a:pt x="308" y="422"/>
                  </a:lnTo>
                  <a:lnTo>
                    <a:pt x="10" y="435"/>
                  </a:lnTo>
                  <a:lnTo>
                    <a:pt x="0" y="439"/>
                  </a:lnTo>
                  <a:lnTo>
                    <a:pt x="3" y="549"/>
                  </a:lnTo>
                  <a:lnTo>
                    <a:pt x="750" y="526"/>
                  </a:lnTo>
                  <a:lnTo>
                    <a:pt x="753" y="416"/>
                  </a:lnTo>
                  <a:lnTo>
                    <a:pt x="449" y="419"/>
                  </a:lnTo>
                  <a:lnTo>
                    <a:pt x="449" y="3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6" name="Freeform 112"/>
            <p:cNvSpPr>
              <a:spLocks/>
            </p:cNvSpPr>
            <p:nvPr/>
          </p:nvSpPr>
          <p:spPr bwMode="auto">
            <a:xfrm>
              <a:off x="7904163" y="3070225"/>
              <a:ext cx="1052512" cy="1074738"/>
            </a:xfrm>
            <a:custGeom>
              <a:avLst/>
              <a:gdLst>
                <a:gd name="T0" fmla="*/ 293 w 465"/>
                <a:gd name="T1" fmla="*/ 393 h 475"/>
                <a:gd name="T2" fmla="*/ 292 w 465"/>
                <a:gd name="T3" fmla="*/ 352 h 475"/>
                <a:gd name="T4" fmla="*/ 333 w 465"/>
                <a:gd name="T5" fmla="*/ 342 h 475"/>
                <a:gd name="T6" fmla="*/ 398 w 465"/>
                <a:gd name="T7" fmla="*/ 340 h 475"/>
                <a:gd name="T8" fmla="*/ 389 w 465"/>
                <a:gd name="T9" fmla="*/ 264 h 475"/>
                <a:gd name="T10" fmla="*/ 280 w 465"/>
                <a:gd name="T11" fmla="*/ 266 h 475"/>
                <a:gd name="T12" fmla="*/ 275 w 465"/>
                <a:gd name="T13" fmla="*/ 218 h 475"/>
                <a:gd name="T14" fmla="*/ 322 w 465"/>
                <a:gd name="T15" fmla="*/ 170 h 475"/>
                <a:gd name="T16" fmla="*/ 392 w 465"/>
                <a:gd name="T17" fmla="*/ 225 h 475"/>
                <a:gd name="T18" fmla="*/ 465 w 465"/>
                <a:gd name="T19" fmla="*/ 180 h 475"/>
                <a:gd name="T20" fmla="*/ 350 w 465"/>
                <a:gd name="T21" fmla="*/ 104 h 475"/>
                <a:gd name="T22" fmla="*/ 392 w 465"/>
                <a:gd name="T23" fmla="*/ 16 h 475"/>
                <a:gd name="T24" fmla="*/ 322 w 465"/>
                <a:gd name="T25" fmla="*/ 3 h 475"/>
                <a:gd name="T26" fmla="*/ 267 w 465"/>
                <a:gd name="T27" fmla="*/ 119 h 475"/>
                <a:gd name="T28" fmla="*/ 265 w 465"/>
                <a:gd name="T29" fmla="*/ 0 h 475"/>
                <a:gd name="T30" fmla="*/ 178 w 465"/>
                <a:gd name="T31" fmla="*/ 11 h 475"/>
                <a:gd name="T32" fmla="*/ 191 w 465"/>
                <a:gd name="T33" fmla="*/ 174 h 475"/>
                <a:gd name="T34" fmla="*/ 131 w 465"/>
                <a:gd name="T35" fmla="*/ 92 h 475"/>
                <a:gd name="T36" fmla="*/ 123 w 465"/>
                <a:gd name="T37" fmla="*/ 22 h 475"/>
                <a:gd name="T38" fmla="*/ 54 w 465"/>
                <a:gd name="T39" fmla="*/ 14 h 475"/>
                <a:gd name="T40" fmla="*/ 39 w 465"/>
                <a:gd name="T41" fmla="*/ 119 h 475"/>
                <a:gd name="T42" fmla="*/ 0 w 465"/>
                <a:gd name="T43" fmla="*/ 224 h 475"/>
                <a:gd name="T44" fmla="*/ 66 w 465"/>
                <a:gd name="T45" fmla="*/ 247 h 475"/>
                <a:gd name="T46" fmla="*/ 112 w 465"/>
                <a:gd name="T47" fmla="*/ 185 h 475"/>
                <a:gd name="T48" fmla="*/ 148 w 465"/>
                <a:gd name="T49" fmla="*/ 232 h 475"/>
                <a:gd name="T50" fmla="*/ 189 w 465"/>
                <a:gd name="T51" fmla="*/ 215 h 475"/>
                <a:gd name="T52" fmla="*/ 193 w 465"/>
                <a:gd name="T53" fmla="*/ 268 h 475"/>
                <a:gd name="T54" fmla="*/ 79 w 465"/>
                <a:gd name="T55" fmla="*/ 287 h 475"/>
                <a:gd name="T56" fmla="*/ 68 w 465"/>
                <a:gd name="T57" fmla="*/ 357 h 475"/>
                <a:gd name="T58" fmla="*/ 190 w 465"/>
                <a:gd name="T59" fmla="*/ 350 h 475"/>
                <a:gd name="T60" fmla="*/ 183 w 465"/>
                <a:gd name="T61" fmla="*/ 395 h 475"/>
                <a:gd name="T62" fmla="*/ 13 w 465"/>
                <a:gd name="T63" fmla="*/ 409 h 475"/>
                <a:gd name="T64" fmla="*/ 11 w 465"/>
                <a:gd name="T65" fmla="*/ 475 h 475"/>
                <a:gd name="T66" fmla="*/ 446 w 465"/>
                <a:gd name="T67" fmla="*/ 455 h 475"/>
                <a:gd name="T68" fmla="*/ 437 w 465"/>
                <a:gd name="T69" fmla="*/ 386 h 475"/>
                <a:gd name="T70" fmla="*/ 293 w 465"/>
                <a:gd name="T71" fmla="*/ 393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65" h="475">
                  <a:moveTo>
                    <a:pt x="293" y="393"/>
                  </a:moveTo>
                  <a:cubicBezTo>
                    <a:pt x="292" y="352"/>
                    <a:pt x="292" y="352"/>
                    <a:pt x="292" y="352"/>
                  </a:cubicBezTo>
                  <a:cubicBezTo>
                    <a:pt x="302" y="347"/>
                    <a:pt x="315" y="344"/>
                    <a:pt x="333" y="342"/>
                  </a:cubicBezTo>
                  <a:cubicBezTo>
                    <a:pt x="350" y="340"/>
                    <a:pt x="372" y="339"/>
                    <a:pt x="398" y="340"/>
                  </a:cubicBezTo>
                  <a:cubicBezTo>
                    <a:pt x="389" y="264"/>
                    <a:pt x="389" y="264"/>
                    <a:pt x="389" y="264"/>
                  </a:cubicBezTo>
                  <a:cubicBezTo>
                    <a:pt x="280" y="266"/>
                    <a:pt x="280" y="266"/>
                    <a:pt x="280" y="266"/>
                  </a:cubicBezTo>
                  <a:cubicBezTo>
                    <a:pt x="275" y="218"/>
                    <a:pt x="275" y="218"/>
                    <a:pt x="275" y="218"/>
                  </a:cubicBezTo>
                  <a:cubicBezTo>
                    <a:pt x="322" y="170"/>
                    <a:pt x="322" y="170"/>
                    <a:pt x="322" y="170"/>
                  </a:cubicBezTo>
                  <a:cubicBezTo>
                    <a:pt x="392" y="225"/>
                    <a:pt x="392" y="225"/>
                    <a:pt x="392" y="225"/>
                  </a:cubicBezTo>
                  <a:cubicBezTo>
                    <a:pt x="465" y="180"/>
                    <a:pt x="465" y="180"/>
                    <a:pt x="465" y="180"/>
                  </a:cubicBezTo>
                  <a:cubicBezTo>
                    <a:pt x="350" y="104"/>
                    <a:pt x="350" y="104"/>
                    <a:pt x="350" y="104"/>
                  </a:cubicBezTo>
                  <a:cubicBezTo>
                    <a:pt x="392" y="16"/>
                    <a:pt x="392" y="16"/>
                    <a:pt x="392" y="16"/>
                  </a:cubicBezTo>
                  <a:cubicBezTo>
                    <a:pt x="322" y="3"/>
                    <a:pt x="322" y="3"/>
                    <a:pt x="322" y="3"/>
                  </a:cubicBezTo>
                  <a:cubicBezTo>
                    <a:pt x="267" y="119"/>
                    <a:pt x="267" y="119"/>
                    <a:pt x="267" y="119"/>
                  </a:cubicBezTo>
                  <a:cubicBezTo>
                    <a:pt x="265" y="0"/>
                    <a:pt x="265" y="0"/>
                    <a:pt x="265" y="0"/>
                  </a:cubicBezTo>
                  <a:cubicBezTo>
                    <a:pt x="178" y="11"/>
                    <a:pt x="178" y="11"/>
                    <a:pt x="178" y="11"/>
                  </a:cubicBezTo>
                  <a:cubicBezTo>
                    <a:pt x="191" y="174"/>
                    <a:pt x="191" y="174"/>
                    <a:pt x="191" y="174"/>
                  </a:cubicBezTo>
                  <a:cubicBezTo>
                    <a:pt x="131" y="92"/>
                    <a:pt x="131" y="92"/>
                    <a:pt x="131" y="92"/>
                  </a:cubicBezTo>
                  <a:cubicBezTo>
                    <a:pt x="123" y="22"/>
                    <a:pt x="123" y="22"/>
                    <a:pt x="123" y="22"/>
                  </a:cubicBezTo>
                  <a:cubicBezTo>
                    <a:pt x="54" y="14"/>
                    <a:pt x="54" y="14"/>
                    <a:pt x="54" y="14"/>
                  </a:cubicBezTo>
                  <a:cubicBezTo>
                    <a:pt x="53" y="49"/>
                    <a:pt x="48" y="84"/>
                    <a:pt x="39" y="119"/>
                  </a:cubicBezTo>
                  <a:cubicBezTo>
                    <a:pt x="29" y="153"/>
                    <a:pt x="16" y="188"/>
                    <a:pt x="0" y="224"/>
                  </a:cubicBezTo>
                  <a:cubicBezTo>
                    <a:pt x="66" y="247"/>
                    <a:pt x="66" y="247"/>
                    <a:pt x="66" y="247"/>
                  </a:cubicBezTo>
                  <a:cubicBezTo>
                    <a:pt x="112" y="185"/>
                    <a:pt x="112" y="185"/>
                    <a:pt x="112" y="185"/>
                  </a:cubicBezTo>
                  <a:cubicBezTo>
                    <a:pt x="148" y="232"/>
                    <a:pt x="148" y="232"/>
                    <a:pt x="148" y="232"/>
                  </a:cubicBezTo>
                  <a:cubicBezTo>
                    <a:pt x="189" y="215"/>
                    <a:pt x="189" y="215"/>
                    <a:pt x="189" y="215"/>
                  </a:cubicBezTo>
                  <a:cubicBezTo>
                    <a:pt x="193" y="268"/>
                    <a:pt x="193" y="268"/>
                    <a:pt x="193" y="268"/>
                  </a:cubicBezTo>
                  <a:cubicBezTo>
                    <a:pt x="79" y="287"/>
                    <a:pt x="79" y="287"/>
                    <a:pt x="79" y="287"/>
                  </a:cubicBezTo>
                  <a:cubicBezTo>
                    <a:pt x="68" y="357"/>
                    <a:pt x="68" y="357"/>
                    <a:pt x="68" y="357"/>
                  </a:cubicBezTo>
                  <a:cubicBezTo>
                    <a:pt x="190" y="350"/>
                    <a:pt x="190" y="350"/>
                    <a:pt x="190" y="350"/>
                  </a:cubicBezTo>
                  <a:cubicBezTo>
                    <a:pt x="183" y="395"/>
                    <a:pt x="183" y="395"/>
                    <a:pt x="183" y="395"/>
                  </a:cubicBezTo>
                  <a:cubicBezTo>
                    <a:pt x="13" y="409"/>
                    <a:pt x="13" y="409"/>
                    <a:pt x="13" y="409"/>
                  </a:cubicBezTo>
                  <a:cubicBezTo>
                    <a:pt x="11" y="475"/>
                    <a:pt x="11" y="475"/>
                    <a:pt x="11" y="475"/>
                  </a:cubicBezTo>
                  <a:cubicBezTo>
                    <a:pt x="446" y="455"/>
                    <a:pt x="446" y="455"/>
                    <a:pt x="446" y="455"/>
                  </a:cubicBezTo>
                  <a:cubicBezTo>
                    <a:pt x="437" y="386"/>
                    <a:pt x="437" y="386"/>
                    <a:pt x="437" y="386"/>
                  </a:cubicBezTo>
                  <a:lnTo>
                    <a:pt x="293" y="39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" name="Freeform 113"/>
            <p:cNvSpPr>
              <a:spLocks/>
            </p:cNvSpPr>
            <p:nvPr/>
          </p:nvSpPr>
          <p:spPr bwMode="auto">
            <a:xfrm>
              <a:off x="8051800" y="2566988"/>
              <a:ext cx="422275" cy="261938"/>
            </a:xfrm>
            <a:custGeom>
              <a:avLst/>
              <a:gdLst>
                <a:gd name="T0" fmla="*/ 266 w 266"/>
                <a:gd name="T1" fmla="*/ 77 h 165"/>
                <a:gd name="T2" fmla="*/ 67 w 266"/>
                <a:gd name="T3" fmla="*/ 0 h 165"/>
                <a:gd name="T4" fmla="*/ 0 w 266"/>
                <a:gd name="T5" fmla="*/ 99 h 165"/>
                <a:gd name="T6" fmla="*/ 225 w 266"/>
                <a:gd name="T7" fmla="*/ 165 h 165"/>
                <a:gd name="T8" fmla="*/ 266 w 266"/>
                <a:gd name="T9" fmla="*/ 77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65">
                  <a:moveTo>
                    <a:pt x="266" y="77"/>
                  </a:moveTo>
                  <a:lnTo>
                    <a:pt x="67" y="0"/>
                  </a:lnTo>
                  <a:lnTo>
                    <a:pt x="0" y="99"/>
                  </a:lnTo>
                  <a:lnTo>
                    <a:pt x="225" y="165"/>
                  </a:lnTo>
                  <a:lnTo>
                    <a:pt x="266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8" name="Freeform 114"/>
            <p:cNvSpPr>
              <a:spLocks/>
            </p:cNvSpPr>
            <p:nvPr/>
          </p:nvSpPr>
          <p:spPr bwMode="auto">
            <a:xfrm>
              <a:off x="7493000" y="2838450"/>
              <a:ext cx="1392237" cy="1379538"/>
            </a:xfrm>
            <a:custGeom>
              <a:avLst/>
              <a:gdLst>
                <a:gd name="T0" fmla="*/ 159 w 616"/>
                <a:gd name="T1" fmla="*/ 132 h 610"/>
                <a:gd name="T2" fmla="*/ 158 w 616"/>
                <a:gd name="T3" fmla="*/ 89 h 610"/>
                <a:gd name="T4" fmla="*/ 609 w 616"/>
                <a:gd name="T5" fmla="*/ 79 h 610"/>
                <a:gd name="T6" fmla="*/ 609 w 616"/>
                <a:gd name="T7" fmla="*/ 69 h 610"/>
                <a:gd name="T8" fmla="*/ 616 w 616"/>
                <a:gd name="T9" fmla="*/ 69 h 610"/>
                <a:gd name="T10" fmla="*/ 614 w 616"/>
                <a:gd name="T11" fmla="*/ 0 h 610"/>
                <a:gd name="T12" fmla="*/ 44 w 616"/>
                <a:gd name="T13" fmla="*/ 13 h 610"/>
                <a:gd name="T14" fmla="*/ 50 w 616"/>
                <a:gd name="T15" fmla="*/ 67 h 610"/>
                <a:gd name="T16" fmla="*/ 58 w 616"/>
                <a:gd name="T17" fmla="*/ 128 h 610"/>
                <a:gd name="T18" fmla="*/ 61 w 616"/>
                <a:gd name="T19" fmla="*/ 225 h 610"/>
                <a:gd name="T20" fmla="*/ 57 w 616"/>
                <a:gd name="T21" fmla="*/ 364 h 610"/>
                <a:gd name="T22" fmla="*/ 54 w 616"/>
                <a:gd name="T23" fmla="*/ 436 h 610"/>
                <a:gd name="T24" fmla="*/ 53 w 616"/>
                <a:gd name="T25" fmla="*/ 454 h 610"/>
                <a:gd name="T26" fmla="*/ 53 w 616"/>
                <a:gd name="T27" fmla="*/ 476 h 610"/>
                <a:gd name="T28" fmla="*/ 53 w 616"/>
                <a:gd name="T29" fmla="*/ 499 h 610"/>
                <a:gd name="T30" fmla="*/ 49 w 616"/>
                <a:gd name="T31" fmla="*/ 503 h 610"/>
                <a:gd name="T32" fmla="*/ 49 w 616"/>
                <a:gd name="T33" fmla="*/ 506 h 610"/>
                <a:gd name="T34" fmla="*/ 0 w 616"/>
                <a:gd name="T35" fmla="*/ 537 h 610"/>
                <a:gd name="T36" fmla="*/ 2 w 616"/>
                <a:gd name="T37" fmla="*/ 610 h 610"/>
                <a:gd name="T38" fmla="*/ 13 w 616"/>
                <a:gd name="T39" fmla="*/ 610 h 610"/>
                <a:gd name="T40" fmla="*/ 51 w 616"/>
                <a:gd name="T41" fmla="*/ 604 h 610"/>
                <a:gd name="T42" fmla="*/ 118 w 616"/>
                <a:gd name="T43" fmla="*/ 583 h 610"/>
                <a:gd name="T44" fmla="*/ 129 w 616"/>
                <a:gd name="T45" fmla="*/ 579 h 610"/>
                <a:gd name="T46" fmla="*/ 143 w 616"/>
                <a:gd name="T47" fmla="*/ 573 h 610"/>
                <a:gd name="T48" fmla="*/ 152 w 616"/>
                <a:gd name="T49" fmla="*/ 482 h 610"/>
                <a:gd name="T50" fmla="*/ 155 w 616"/>
                <a:gd name="T51" fmla="*/ 429 h 610"/>
                <a:gd name="T52" fmla="*/ 163 w 616"/>
                <a:gd name="T53" fmla="*/ 302 h 610"/>
                <a:gd name="T54" fmla="*/ 161 w 616"/>
                <a:gd name="T55" fmla="*/ 231 h 610"/>
                <a:gd name="T56" fmla="*/ 164 w 616"/>
                <a:gd name="T57" fmla="*/ 187 h 610"/>
                <a:gd name="T58" fmla="*/ 159 w 616"/>
                <a:gd name="T59" fmla="*/ 132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16" h="610">
                  <a:moveTo>
                    <a:pt x="159" y="132"/>
                  </a:moveTo>
                  <a:cubicBezTo>
                    <a:pt x="159" y="116"/>
                    <a:pt x="158" y="102"/>
                    <a:pt x="158" y="89"/>
                  </a:cubicBezTo>
                  <a:cubicBezTo>
                    <a:pt x="609" y="79"/>
                    <a:pt x="609" y="79"/>
                    <a:pt x="609" y="79"/>
                  </a:cubicBezTo>
                  <a:cubicBezTo>
                    <a:pt x="609" y="69"/>
                    <a:pt x="609" y="69"/>
                    <a:pt x="609" y="69"/>
                  </a:cubicBezTo>
                  <a:cubicBezTo>
                    <a:pt x="616" y="69"/>
                    <a:pt x="616" y="69"/>
                    <a:pt x="616" y="69"/>
                  </a:cubicBezTo>
                  <a:cubicBezTo>
                    <a:pt x="614" y="0"/>
                    <a:pt x="614" y="0"/>
                    <a:pt x="614" y="0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50" y="67"/>
                    <a:pt x="50" y="67"/>
                    <a:pt x="50" y="67"/>
                  </a:cubicBezTo>
                  <a:cubicBezTo>
                    <a:pt x="54" y="82"/>
                    <a:pt x="56" y="102"/>
                    <a:pt x="58" y="128"/>
                  </a:cubicBezTo>
                  <a:cubicBezTo>
                    <a:pt x="59" y="154"/>
                    <a:pt x="60" y="186"/>
                    <a:pt x="61" y="225"/>
                  </a:cubicBezTo>
                  <a:cubicBezTo>
                    <a:pt x="60" y="282"/>
                    <a:pt x="58" y="328"/>
                    <a:pt x="57" y="364"/>
                  </a:cubicBezTo>
                  <a:cubicBezTo>
                    <a:pt x="56" y="399"/>
                    <a:pt x="55" y="423"/>
                    <a:pt x="54" y="436"/>
                  </a:cubicBezTo>
                  <a:cubicBezTo>
                    <a:pt x="54" y="442"/>
                    <a:pt x="54" y="447"/>
                    <a:pt x="53" y="454"/>
                  </a:cubicBezTo>
                  <a:cubicBezTo>
                    <a:pt x="53" y="460"/>
                    <a:pt x="53" y="467"/>
                    <a:pt x="53" y="476"/>
                  </a:cubicBezTo>
                  <a:cubicBezTo>
                    <a:pt x="53" y="499"/>
                    <a:pt x="53" y="499"/>
                    <a:pt x="53" y="499"/>
                  </a:cubicBezTo>
                  <a:cubicBezTo>
                    <a:pt x="51" y="501"/>
                    <a:pt x="50" y="502"/>
                    <a:pt x="49" y="503"/>
                  </a:cubicBezTo>
                  <a:cubicBezTo>
                    <a:pt x="49" y="504"/>
                    <a:pt x="49" y="505"/>
                    <a:pt x="49" y="506"/>
                  </a:cubicBezTo>
                  <a:cubicBezTo>
                    <a:pt x="0" y="537"/>
                    <a:pt x="0" y="537"/>
                    <a:pt x="0" y="537"/>
                  </a:cubicBezTo>
                  <a:cubicBezTo>
                    <a:pt x="2" y="610"/>
                    <a:pt x="2" y="610"/>
                    <a:pt x="2" y="610"/>
                  </a:cubicBezTo>
                  <a:cubicBezTo>
                    <a:pt x="13" y="610"/>
                    <a:pt x="13" y="610"/>
                    <a:pt x="13" y="610"/>
                  </a:cubicBezTo>
                  <a:cubicBezTo>
                    <a:pt x="27" y="604"/>
                    <a:pt x="40" y="602"/>
                    <a:pt x="51" y="604"/>
                  </a:cubicBezTo>
                  <a:cubicBezTo>
                    <a:pt x="118" y="583"/>
                    <a:pt x="118" y="583"/>
                    <a:pt x="118" y="583"/>
                  </a:cubicBezTo>
                  <a:cubicBezTo>
                    <a:pt x="121" y="582"/>
                    <a:pt x="124" y="580"/>
                    <a:pt x="129" y="579"/>
                  </a:cubicBezTo>
                  <a:cubicBezTo>
                    <a:pt x="133" y="577"/>
                    <a:pt x="138" y="576"/>
                    <a:pt x="143" y="573"/>
                  </a:cubicBezTo>
                  <a:cubicBezTo>
                    <a:pt x="147" y="536"/>
                    <a:pt x="150" y="506"/>
                    <a:pt x="152" y="482"/>
                  </a:cubicBezTo>
                  <a:cubicBezTo>
                    <a:pt x="154" y="459"/>
                    <a:pt x="155" y="441"/>
                    <a:pt x="155" y="429"/>
                  </a:cubicBezTo>
                  <a:cubicBezTo>
                    <a:pt x="163" y="302"/>
                    <a:pt x="163" y="302"/>
                    <a:pt x="163" y="302"/>
                  </a:cubicBezTo>
                  <a:cubicBezTo>
                    <a:pt x="162" y="273"/>
                    <a:pt x="162" y="249"/>
                    <a:pt x="161" y="231"/>
                  </a:cubicBezTo>
                  <a:cubicBezTo>
                    <a:pt x="161" y="212"/>
                    <a:pt x="162" y="197"/>
                    <a:pt x="164" y="187"/>
                  </a:cubicBezTo>
                  <a:cubicBezTo>
                    <a:pt x="161" y="166"/>
                    <a:pt x="160" y="148"/>
                    <a:pt x="159" y="1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9" name="Freeform 115"/>
            <p:cNvSpPr>
              <a:spLocks/>
            </p:cNvSpPr>
            <p:nvPr/>
          </p:nvSpPr>
          <p:spPr bwMode="auto">
            <a:xfrm>
              <a:off x="9353550" y="1685925"/>
              <a:ext cx="2422525" cy="2276475"/>
            </a:xfrm>
            <a:custGeom>
              <a:avLst/>
              <a:gdLst>
                <a:gd name="T0" fmla="*/ 999 w 1071"/>
                <a:gd name="T1" fmla="*/ 832 h 1006"/>
                <a:gd name="T2" fmla="*/ 994 w 1071"/>
                <a:gd name="T3" fmla="*/ 749 h 1006"/>
                <a:gd name="T4" fmla="*/ 1024 w 1071"/>
                <a:gd name="T5" fmla="*/ 777 h 1006"/>
                <a:gd name="T6" fmla="*/ 1009 w 1071"/>
                <a:gd name="T7" fmla="*/ 672 h 1006"/>
                <a:gd name="T8" fmla="*/ 1037 w 1071"/>
                <a:gd name="T9" fmla="*/ 680 h 1006"/>
                <a:gd name="T10" fmla="*/ 1071 w 1071"/>
                <a:gd name="T11" fmla="*/ 731 h 1006"/>
                <a:gd name="T12" fmla="*/ 1049 w 1071"/>
                <a:gd name="T13" fmla="*/ 613 h 1006"/>
                <a:gd name="T14" fmla="*/ 1031 w 1071"/>
                <a:gd name="T15" fmla="*/ 490 h 1006"/>
                <a:gd name="T16" fmla="*/ 1000 w 1071"/>
                <a:gd name="T17" fmla="*/ 281 h 1006"/>
                <a:gd name="T18" fmla="*/ 897 w 1071"/>
                <a:gd name="T19" fmla="*/ 120 h 1006"/>
                <a:gd name="T20" fmla="*/ 758 w 1071"/>
                <a:gd name="T21" fmla="*/ 34 h 1006"/>
                <a:gd name="T22" fmla="*/ 712 w 1071"/>
                <a:gd name="T23" fmla="*/ 22 h 1006"/>
                <a:gd name="T24" fmla="*/ 702 w 1071"/>
                <a:gd name="T25" fmla="*/ 20 h 1006"/>
                <a:gd name="T26" fmla="*/ 656 w 1071"/>
                <a:gd name="T27" fmla="*/ 8 h 1006"/>
                <a:gd name="T28" fmla="*/ 491 w 1071"/>
                <a:gd name="T29" fmla="*/ 18 h 1006"/>
                <a:gd name="T30" fmla="*/ 325 w 1071"/>
                <a:gd name="T31" fmla="*/ 111 h 1006"/>
                <a:gd name="T32" fmla="*/ 200 w 1071"/>
                <a:gd name="T33" fmla="*/ 280 h 1006"/>
                <a:gd name="T34" fmla="*/ 123 w 1071"/>
                <a:gd name="T35" fmla="*/ 380 h 1006"/>
                <a:gd name="T36" fmla="*/ 48 w 1071"/>
                <a:gd name="T37" fmla="*/ 473 h 1006"/>
                <a:gd name="T38" fmla="*/ 104 w 1071"/>
                <a:gd name="T39" fmla="*/ 444 h 1006"/>
                <a:gd name="T40" fmla="*/ 133 w 1071"/>
                <a:gd name="T41" fmla="*/ 451 h 1006"/>
                <a:gd name="T42" fmla="*/ 68 w 1071"/>
                <a:gd name="T43" fmla="*/ 536 h 1006"/>
                <a:gd name="T44" fmla="*/ 108 w 1071"/>
                <a:gd name="T45" fmla="*/ 525 h 1006"/>
                <a:gd name="T46" fmla="*/ 65 w 1071"/>
                <a:gd name="T47" fmla="*/ 597 h 1006"/>
                <a:gd name="T48" fmla="*/ 3 w 1071"/>
                <a:gd name="T49" fmla="*/ 581 h 1006"/>
                <a:gd name="T50" fmla="*/ 27 w 1071"/>
                <a:gd name="T51" fmla="*/ 626 h 1006"/>
                <a:gd name="T52" fmla="*/ 128 w 1071"/>
                <a:gd name="T53" fmla="*/ 628 h 1006"/>
                <a:gd name="T54" fmla="*/ 132 w 1071"/>
                <a:gd name="T55" fmla="*/ 665 h 1006"/>
                <a:gd name="T56" fmla="*/ 76 w 1071"/>
                <a:gd name="T57" fmla="*/ 681 h 1006"/>
                <a:gd name="T58" fmla="*/ 150 w 1071"/>
                <a:gd name="T59" fmla="*/ 701 h 1006"/>
                <a:gd name="T60" fmla="*/ 147 w 1071"/>
                <a:gd name="T61" fmla="*/ 733 h 1006"/>
                <a:gd name="T62" fmla="*/ 134 w 1071"/>
                <a:gd name="T63" fmla="*/ 792 h 1006"/>
                <a:gd name="T64" fmla="*/ 186 w 1071"/>
                <a:gd name="T65" fmla="*/ 775 h 1006"/>
                <a:gd name="T66" fmla="*/ 201 w 1071"/>
                <a:gd name="T67" fmla="*/ 832 h 1006"/>
                <a:gd name="T68" fmla="*/ 237 w 1071"/>
                <a:gd name="T69" fmla="*/ 862 h 1006"/>
                <a:gd name="T70" fmla="*/ 308 w 1071"/>
                <a:gd name="T71" fmla="*/ 905 h 1006"/>
                <a:gd name="T72" fmla="*/ 408 w 1071"/>
                <a:gd name="T73" fmla="*/ 930 h 1006"/>
                <a:gd name="T74" fmla="*/ 453 w 1071"/>
                <a:gd name="T75" fmla="*/ 955 h 1006"/>
                <a:gd name="T76" fmla="*/ 467 w 1071"/>
                <a:gd name="T77" fmla="*/ 958 h 1006"/>
                <a:gd name="T78" fmla="*/ 473 w 1071"/>
                <a:gd name="T79" fmla="*/ 960 h 1006"/>
                <a:gd name="T80" fmla="*/ 488 w 1071"/>
                <a:gd name="T81" fmla="*/ 963 h 1006"/>
                <a:gd name="T82" fmla="*/ 539 w 1071"/>
                <a:gd name="T83" fmla="*/ 964 h 1006"/>
                <a:gd name="T84" fmla="*/ 639 w 1071"/>
                <a:gd name="T85" fmla="*/ 989 h 1006"/>
                <a:gd name="T86" fmla="*/ 722 w 1071"/>
                <a:gd name="T87" fmla="*/ 984 h 1006"/>
                <a:gd name="T88" fmla="*/ 767 w 1071"/>
                <a:gd name="T89" fmla="*/ 974 h 1006"/>
                <a:gd name="T90" fmla="*/ 808 w 1071"/>
                <a:gd name="T91" fmla="*/ 932 h 1006"/>
                <a:gd name="T92" fmla="*/ 846 w 1071"/>
                <a:gd name="T93" fmla="*/ 972 h 1006"/>
                <a:gd name="T94" fmla="*/ 861 w 1071"/>
                <a:gd name="T95" fmla="*/ 913 h 1006"/>
                <a:gd name="T96" fmla="*/ 875 w 1071"/>
                <a:gd name="T97" fmla="*/ 884 h 1006"/>
                <a:gd name="T98" fmla="*/ 948 w 1071"/>
                <a:gd name="T99" fmla="*/ 901 h 1006"/>
                <a:gd name="T100" fmla="*/ 908 w 1071"/>
                <a:gd name="T101" fmla="*/ 861 h 1006"/>
                <a:gd name="T102" fmla="*/ 927 w 1071"/>
                <a:gd name="T103" fmla="*/ 830 h 1006"/>
                <a:gd name="T104" fmla="*/ 1018 w 1071"/>
                <a:gd name="T105" fmla="*/ 876 h 1006"/>
                <a:gd name="T106" fmla="*/ 1061 w 1071"/>
                <a:gd name="T107" fmla="*/ 848 h 1006"/>
                <a:gd name="T108" fmla="*/ 999 w 1071"/>
                <a:gd name="T109" fmla="*/ 832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71" h="1006">
                  <a:moveTo>
                    <a:pt x="999" y="832"/>
                  </a:moveTo>
                  <a:cubicBezTo>
                    <a:pt x="980" y="800"/>
                    <a:pt x="985" y="742"/>
                    <a:pt x="994" y="749"/>
                  </a:cubicBezTo>
                  <a:cubicBezTo>
                    <a:pt x="1005" y="757"/>
                    <a:pt x="1024" y="777"/>
                    <a:pt x="1024" y="777"/>
                  </a:cubicBezTo>
                  <a:cubicBezTo>
                    <a:pt x="1024" y="777"/>
                    <a:pt x="1004" y="689"/>
                    <a:pt x="1009" y="672"/>
                  </a:cubicBezTo>
                  <a:cubicBezTo>
                    <a:pt x="1013" y="656"/>
                    <a:pt x="1020" y="645"/>
                    <a:pt x="1037" y="680"/>
                  </a:cubicBezTo>
                  <a:cubicBezTo>
                    <a:pt x="1053" y="714"/>
                    <a:pt x="1071" y="731"/>
                    <a:pt x="1071" y="731"/>
                  </a:cubicBezTo>
                  <a:cubicBezTo>
                    <a:pt x="1071" y="731"/>
                    <a:pt x="1058" y="643"/>
                    <a:pt x="1049" y="613"/>
                  </a:cubicBezTo>
                  <a:cubicBezTo>
                    <a:pt x="1049" y="613"/>
                    <a:pt x="1031" y="538"/>
                    <a:pt x="1031" y="490"/>
                  </a:cubicBezTo>
                  <a:cubicBezTo>
                    <a:pt x="1030" y="443"/>
                    <a:pt x="1025" y="326"/>
                    <a:pt x="1000" y="281"/>
                  </a:cubicBezTo>
                  <a:cubicBezTo>
                    <a:pt x="974" y="235"/>
                    <a:pt x="929" y="159"/>
                    <a:pt x="897" y="120"/>
                  </a:cubicBezTo>
                  <a:cubicBezTo>
                    <a:pt x="866" y="84"/>
                    <a:pt x="790" y="42"/>
                    <a:pt x="758" y="34"/>
                  </a:cubicBezTo>
                  <a:cubicBezTo>
                    <a:pt x="738" y="29"/>
                    <a:pt x="722" y="25"/>
                    <a:pt x="712" y="22"/>
                  </a:cubicBezTo>
                  <a:cubicBezTo>
                    <a:pt x="712" y="22"/>
                    <a:pt x="708" y="21"/>
                    <a:pt x="702" y="20"/>
                  </a:cubicBezTo>
                  <a:cubicBezTo>
                    <a:pt x="693" y="17"/>
                    <a:pt x="676" y="13"/>
                    <a:pt x="656" y="8"/>
                  </a:cubicBezTo>
                  <a:cubicBezTo>
                    <a:pt x="623" y="0"/>
                    <a:pt x="538" y="1"/>
                    <a:pt x="491" y="18"/>
                  </a:cubicBezTo>
                  <a:cubicBezTo>
                    <a:pt x="445" y="37"/>
                    <a:pt x="369" y="82"/>
                    <a:pt x="325" y="111"/>
                  </a:cubicBezTo>
                  <a:cubicBezTo>
                    <a:pt x="281" y="138"/>
                    <a:pt x="222" y="239"/>
                    <a:pt x="200" y="280"/>
                  </a:cubicBezTo>
                  <a:cubicBezTo>
                    <a:pt x="176" y="322"/>
                    <a:pt x="123" y="380"/>
                    <a:pt x="123" y="380"/>
                  </a:cubicBezTo>
                  <a:cubicBezTo>
                    <a:pt x="102" y="402"/>
                    <a:pt x="48" y="473"/>
                    <a:pt x="48" y="473"/>
                  </a:cubicBezTo>
                  <a:cubicBezTo>
                    <a:pt x="48" y="473"/>
                    <a:pt x="74" y="467"/>
                    <a:pt x="104" y="444"/>
                  </a:cubicBezTo>
                  <a:cubicBezTo>
                    <a:pt x="134" y="421"/>
                    <a:pt x="137" y="435"/>
                    <a:pt x="133" y="451"/>
                  </a:cubicBezTo>
                  <a:cubicBezTo>
                    <a:pt x="128" y="468"/>
                    <a:pt x="68" y="536"/>
                    <a:pt x="68" y="536"/>
                  </a:cubicBezTo>
                  <a:cubicBezTo>
                    <a:pt x="68" y="536"/>
                    <a:pt x="94" y="527"/>
                    <a:pt x="108" y="525"/>
                  </a:cubicBezTo>
                  <a:cubicBezTo>
                    <a:pt x="121" y="524"/>
                    <a:pt x="96" y="577"/>
                    <a:pt x="65" y="597"/>
                  </a:cubicBezTo>
                  <a:cubicBezTo>
                    <a:pt x="33" y="617"/>
                    <a:pt x="3" y="581"/>
                    <a:pt x="3" y="581"/>
                  </a:cubicBezTo>
                  <a:cubicBezTo>
                    <a:pt x="3" y="581"/>
                    <a:pt x="0" y="601"/>
                    <a:pt x="27" y="626"/>
                  </a:cubicBezTo>
                  <a:cubicBezTo>
                    <a:pt x="54" y="648"/>
                    <a:pt x="96" y="628"/>
                    <a:pt x="128" y="628"/>
                  </a:cubicBezTo>
                  <a:cubicBezTo>
                    <a:pt x="162" y="629"/>
                    <a:pt x="146" y="646"/>
                    <a:pt x="132" y="665"/>
                  </a:cubicBezTo>
                  <a:cubicBezTo>
                    <a:pt x="118" y="682"/>
                    <a:pt x="58" y="670"/>
                    <a:pt x="76" y="681"/>
                  </a:cubicBezTo>
                  <a:cubicBezTo>
                    <a:pt x="94" y="692"/>
                    <a:pt x="114" y="702"/>
                    <a:pt x="150" y="701"/>
                  </a:cubicBezTo>
                  <a:cubicBezTo>
                    <a:pt x="185" y="702"/>
                    <a:pt x="164" y="718"/>
                    <a:pt x="147" y="733"/>
                  </a:cubicBezTo>
                  <a:cubicBezTo>
                    <a:pt x="131" y="750"/>
                    <a:pt x="134" y="792"/>
                    <a:pt x="134" y="792"/>
                  </a:cubicBezTo>
                  <a:cubicBezTo>
                    <a:pt x="135" y="775"/>
                    <a:pt x="147" y="784"/>
                    <a:pt x="186" y="775"/>
                  </a:cubicBezTo>
                  <a:cubicBezTo>
                    <a:pt x="224" y="764"/>
                    <a:pt x="202" y="800"/>
                    <a:pt x="201" y="832"/>
                  </a:cubicBezTo>
                  <a:cubicBezTo>
                    <a:pt x="199" y="865"/>
                    <a:pt x="211" y="861"/>
                    <a:pt x="237" y="862"/>
                  </a:cubicBezTo>
                  <a:cubicBezTo>
                    <a:pt x="261" y="861"/>
                    <a:pt x="298" y="879"/>
                    <a:pt x="308" y="905"/>
                  </a:cubicBezTo>
                  <a:cubicBezTo>
                    <a:pt x="318" y="930"/>
                    <a:pt x="369" y="925"/>
                    <a:pt x="408" y="930"/>
                  </a:cubicBezTo>
                  <a:cubicBezTo>
                    <a:pt x="448" y="936"/>
                    <a:pt x="453" y="955"/>
                    <a:pt x="453" y="955"/>
                  </a:cubicBezTo>
                  <a:cubicBezTo>
                    <a:pt x="467" y="958"/>
                    <a:pt x="467" y="958"/>
                    <a:pt x="467" y="958"/>
                  </a:cubicBezTo>
                  <a:cubicBezTo>
                    <a:pt x="473" y="960"/>
                    <a:pt x="473" y="960"/>
                    <a:pt x="473" y="960"/>
                  </a:cubicBezTo>
                  <a:cubicBezTo>
                    <a:pt x="488" y="963"/>
                    <a:pt x="488" y="963"/>
                    <a:pt x="488" y="963"/>
                  </a:cubicBezTo>
                  <a:cubicBezTo>
                    <a:pt x="488" y="963"/>
                    <a:pt x="501" y="949"/>
                    <a:pt x="539" y="964"/>
                  </a:cubicBezTo>
                  <a:cubicBezTo>
                    <a:pt x="576" y="978"/>
                    <a:pt x="619" y="1006"/>
                    <a:pt x="639" y="989"/>
                  </a:cubicBezTo>
                  <a:cubicBezTo>
                    <a:pt x="660" y="970"/>
                    <a:pt x="701" y="972"/>
                    <a:pt x="722" y="984"/>
                  </a:cubicBezTo>
                  <a:cubicBezTo>
                    <a:pt x="744" y="996"/>
                    <a:pt x="753" y="1005"/>
                    <a:pt x="767" y="974"/>
                  </a:cubicBezTo>
                  <a:cubicBezTo>
                    <a:pt x="780" y="946"/>
                    <a:pt x="778" y="903"/>
                    <a:pt x="808" y="932"/>
                  </a:cubicBezTo>
                  <a:cubicBezTo>
                    <a:pt x="837" y="958"/>
                    <a:pt x="852" y="956"/>
                    <a:pt x="846" y="972"/>
                  </a:cubicBezTo>
                  <a:cubicBezTo>
                    <a:pt x="846" y="972"/>
                    <a:pt x="868" y="936"/>
                    <a:pt x="861" y="913"/>
                  </a:cubicBezTo>
                  <a:cubicBezTo>
                    <a:pt x="853" y="892"/>
                    <a:pt x="843" y="868"/>
                    <a:pt x="875" y="884"/>
                  </a:cubicBezTo>
                  <a:cubicBezTo>
                    <a:pt x="906" y="902"/>
                    <a:pt x="928" y="903"/>
                    <a:pt x="948" y="901"/>
                  </a:cubicBezTo>
                  <a:cubicBezTo>
                    <a:pt x="969" y="900"/>
                    <a:pt x="912" y="883"/>
                    <a:pt x="908" y="861"/>
                  </a:cubicBezTo>
                  <a:cubicBezTo>
                    <a:pt x="903" y="837"/>
                    <a:pt x="899" y="815"/>
                    <a:pt x="927" y="830"/>
                  </a:cubicBezTo>
                  <a:cubicBezTo>
                    <a:pt x="957" y="846"/>
                    <a:pt x="984" y="883"/>
                    <a:pt x="1018" y="876"/>
                  </a:cubicBezTo>
                  <a:cubicBezTo>
                    <a:pt x="1053" y="867"/>
                    <a:pt x="1061" y="848"/>
                    <a:pt x="1061" y="848"/>
                  </a:cubicBezTo>
                  <a:cubicBezTo>
                    <a:pt x="1061" y="848"/>
                    <a:pt x="1016" y="865"/>
                    <a:pt x="999" y="832"/>
                  </a:cubicBezTo>
                  <a:close/>
                </a:path>
              </a:pathLst>
            </a:custGeom>
            <a:solidFill>
              <a:srgbClr val="C95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0" name="Freeform 116"/>
            <p:cNvSpPr>
              <a:spLocks/>
            </p:cNvSpPr>
            <p:nvPr/>
          </p:nvSpPr>
          <p:spPr bwMode="auto">
            <a:xfrm>
              <a:off x="9896475" y="4324350"/>
              <a:ext cx="696912" cy="427038"/>
            </a:xfrm>
            <a:custGeom>
              <a:avLst/>
              <a:gdLst>
                <a:gd name="T0" fmla="*/ 43 w 439"/>
                <a:gd name="T1" fmla="*/ 0 h 269"/>
                <a:gd name="T2" fmla="*/ 439 w 439"/>
                <a:gd name="T3" fmla="*/ 100 h 269"/>
                <a:gd name="T4" fmla="*/ 396 w 439"/>
                <a:gd name="T5" fmla="*/ 269 h 269"/>
                <a:gd name="T6" fmla="*/ 0 w 439"/>
                <a:gd name="T7" fmla="*/ 169 h 269"/>
                <a:gd name="T8" fmla="*/ 43 w 439"/>
                <a:gd name="T9" fmla="*/ 0 h 269"/>
                <a:gd name="T10" fmla="*/ 43 w 439"/>
                <a:gd name="T1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9" h="269">
                  <a:moveTo>
                    <a:pt x="43" y="0"/>
                  </a:moveTo>
                  <a:lnTo>
                    <a:pt x="439" y="100"/>
                  </a:lnTo>
                  <a:lnTo>
                    <a:pt x="396" y="269"/>
                  </a:lnTo>
                  <a:lnTo>
                    <a:pt x="0" y="169"/>
                  </a:lnTo>
                  <a:lnTo>
                    <a:pt x="43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45A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1" name="Freeform 117"/>
            <p:cNvSpPr>
              <a:spLocks/>
            </p:cNvSpPr>
            <p:nvPr/>
          </p:nvSpPr>
          <p:spPr bwMode="auto">
            <a:xfrm>
              <a:off x="9755188" y="4479925"/>
              <a:ext cx="400050" cy="730250"/>
            </a:xfrm>
            <a:custGeom>
              <a:avLst/>
              <a:gdLst>
                <a:gd name="T0" fmla="*/ 106 w 252"/>
                <a:gd name="T1" fmla="*/ 0 h 460"/>
                <a:gd name="T2" fmla="*/ 252 w 252"/>
                <a:gd name="T3" fmla="*/ 36 h 460"/>
                <a:gd name="T4" fmla="*/ 145 w 252"/>
                <a:gd name="T5" fmla="*/ 460 h 460"/>
                <a:gd name="T6" fmla="*/ 0 w 252"/>
                <a:gd name="T7" fmla="*/ 425 h 460"/>
                <a:gd name="T8" fmla="*/ 106 w 252"/>
                <a:gd name="T9" fmla="*/ 0 h 460"/>
                <a:gd name="T10" fmla="*/ 106 w 252"/>
                <a:gd name="T11" fmla="*/ 0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2" h="460">
                  <a:moveTo>
                    <a:pt x="106" y="0"/>
                  </a:moveTo>
                  <a:lnTo>
                    <a:pt x="252" y="36"/>
                  </a:lnTo>
                  <a:lnTo>
                    <a:pt x="145" y="460"/>
                  </a:lnTo>
                  <a:lnTo>
                    <a:pt x="0" y="425"/>
                  </a:lnTo>
                  <a:lnTo>
                    <a:pt x="106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45A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2" name="Freeform 118"/>
            <p:cNvSpPr>
              <a:spLocks/>
            </p:cNvSpPr>
            <p:nvPr/>
          </p:nvSpPr>
          <p:spPr bwMode="auto">
            <a:xfrm>
              <a:off x="10156825" y="4581525"/>
              <a:ext cx="398462" cy="731838"/>
            </a:xfrm>
            <a:custGeom>
              <a:avLst/>
              <a:gdLst>
                <a:gd name="T0" fmla="*/ 107 w 251"/>
                <a:gd name="T1" fmla="*/ 0 h 461"/>
                <a:gd name="T2" fmla="*/ 251 w 251"/>
                <a:gd name="T3" fmla="*/ 36 h 461"/>
                <a:gd name="T4" fmla="*/ 143 w 251"/>
                <a:gd name="T5" fmla="*/ 461 h 461"/>
                <a:gd name="T6" fmla="*/ 0 w 251"/>
                <a:gd name="T7" fmla="*/ 423 h 461"/>
                <a:gd name="T8" fmla="*/ 107 w 251"/>
                <a:gd name="T9" fmla="*/ 0 h 461"/>
                <a:gd name="T10" fmla="*/ 107 w 251"/>
                <a:gd name="T11" fmla="*/ 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461">
                  <a:moveTo>
                    <a:pt x="107" y="0"/>
                  </a:moveTo>
                  <a:lnTo>
                    <a:pt x="251" y="36"/>
                  </a:lnTo>
                  <a:lnTo>
                    <a:pt x="143" y="461"/>
                  </a:lnTo>
                  <a:lnTo>
                    <a:pt x="0" y="423"/>
                  </a:lnTo>
                  <a:lnTo>
                    <a:pt x="107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45A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3" name="Freeform 119"/>
            <p:cNvSpPr>
              <a:spLocks/>
            </p:cNvSpPr>
            <p:nvPr/>
          </p:nvSpPr>
          <p:spPr bwMode="auto">
            <a:xfrm>
              <a:off x="9518650" y="5053013"/>
              <a:ext cx="500062" cy="300038"/>
            </a:xfrm>
            <a:custGeom>
              <a:avLst/>
              <a:gdLst>
                <a:gd name="T0" fmla="*/ 109 w 221"/>
                <a:gd name="T1" fmla="*/ 0 h 133"/>
                <a:gd name="T2" fmla="*/ 89 w 221"/>
                <a:gd name="T3" fmla="*/ 14 h 133"/>
                <a:gd name="T4" fmla="*/ 54 w 221"/>
                <a:gd name="T5" fmla="*/ 23 h 133"/>
                <a:gd name="T6" fmla="*/ 2 w 221"/>
                <a:gd name="T7" fmla="*/ 66 h 133"/>
                <a:gd name="T8" fmla="*/ 28 w 221"/>
                <a:gd name="T9" fmla="*/ 90 h 133"/>
                <a:gd name="T10" fmla="*/ 105 w 221"/>
                <a:gd name="T11" fmla="*/ 109 h 133"/>
                <a:gd name="T12" fmla="*/ 136 w 221"/>
                <a:gd name="T13" fmla="*/ 108 h 133"/>
                <a:gd name="T14" fmla="*/ 174 w 221"/>
                <a:gd name="T15" fmla="*/ 122 h 133"/>
                <a:gd name="T16" fmla="*/ 213 w 221"/>
                <a:gd name="T17" fmla="*/ 60 h 133"/>
                <a:gd name="T18" fmla="*/ 221 w 221"/>
                <a:gd name="T19" fmla="*/ 28 h 133"/>
                <a:gd name="T20" fmla="*/ 109 w 221"/>
                <a:gd name="T21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1" h="133">
                  <a:moveTo>
                    <a:pt x="109" y="0"/>
                  </a:moveTo>
                  <a:cubicBezTo>
                    <a:pt x="109" y="0"/>
                    <a:pt x="91" y="13"/>
                    <a:pt x="89" y="14"/>
                  </a:cubicBezTo>
                  <a:cubicBezTo>
                    <a:pt x="78" y="18"/>
                    <a:pt x="67" y="19"/>
                    <a:pt x="54" y="23"/>
                  </a:cubicBezTo>
                  <a:cubicBezTo>
                    <a:pt x="37" y="28"/>
                    <a:pt x="6" y="41"/>
                    <a:pt x="2" y="66"/>
                  </a:cubicBezTo>
                  <a:cubicBezTo>
                    <a:pt x="0" y="84"/>
                    <a:pt x="15" y="85"/>
                    <a:pt x="28" y="90"/>
                  </a:cubicBezTo>
                  <a:cubicBezTo>
                    <a:pt x="53" y="99"/>
                    <a:pt x="79" y="106"/>
                    <a:pt x="105" y="109"/>
                  </a:cubicBezTo>
                  <a:cubicBezTo>
                    <a:pt x="136" y="108"/>
                    <a:pt x="136" y="108"/>
                    <a:pt x="136" y="108"/>
                  </a:cubicBezTo>
                  <a:cubicBezTo>
                    <a:pt x="148" y="112"/>
                    <a:pt x="161" y="119"/>
                    <a:pt x="174" y="122"/>
                  </a:cubicBezTo>
                  <a:cubicBezTo>
                    <a:pt x="204" y="133"/>
                    <a:pt x="209" y="83"/>
                    <a:pt x="213" y="60"/>
                  </a:cubicBezTo>
                  <a:cubicBezTo>
                    <a:pt x="221" y="28"/>
                    <a:pt x="221" y="28"/>
                    <a:pt x="221" y="28"/>
                  </a:cubicBezTo>
                  <a:cubicBezTo>
                    <a:pt x="109" y="0"/>
                    <a:pt x="109" y="0"/>
                    <a:pt x="109" y="0"/>
                  </a:cubicBezTo>
                  <a:close/>
                </a:path>
              </a:pathLst>
            </a:custGeom>
            <a:solidFill>
              <a:srgbClr val="5D4A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4" name="Freeform 120"/>
            <p:cNvSpPr>
              <a:spLocks/>
            </p:cNvSpPr>
            <p:nvPr/>
          </p:nvSpPr>
          <p:spPr bwMode="auto">
            <a:xfrm>
              <a:off x="10093325" y="5154613"/>
              <a:ext cx="492125" cy="347663"/>
            </a:xfrm>
            <a:custGeom>
              <a:avLst/>
              <a:gdLst>
                <a:gd name="T0" fmla="*/ 147 w 217"/>
                <a:gd name="T1" fmla="*/ 28 h 154"/>
                <a:gd name="T2" fmla="*/ 157 w 217"/>
                <a:gd name="T3" fmla="*/ 50 h 154"/>
                <a:gd name="T4" fmla="*/ 182 w 217"/>
                <a:gd name="T5" fmla="*/ 74 h 154"/>
                <a:gd name="T6" fmla="*/ 208 w 217"/>
                <a:gd name="T7" fmla="*/ 137 h 154"/>
                <a:gd name="T8" fmla="*/ 175 w 217"/>
                <a:gd name="T9" fmla="*/ 146 h 154"/>
                <a:gd name="T10" fmla="*/ 98 w 217"/>
                <a:gd name="T11" fmla="*/ 127 h 154"/>
                <a:gd name="T12" fmla="*/ 71 w 217"/>
                <a:gd name="T13" fmla="*/ 110 h 154"/>
                <a:gd name="T14" fmla="*/ 31 w 217"/>
                <a:gd name="T15" fmla="*/ 105 h 154"/>
                <a:gd name="T16" fmla="*/ 25 w 217"/>
                <a:gd name="T17" fmla="*/ 31 h 154"/>
                <a:gd name="T18" fmla="*/ 33 w 217"/>
                <a:gd name="T19" fmla="*/ 0 h 154"/>
                <a:gd name="T20" fmla="*/ 147 w 217"/>
                <a:gd name="T21" fmla="*/ 28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7" h="154">
                  <a:moveTo>
                    <a:pt x="147" y="28"/>
                  </a:moveTo>
                  <a:cubicBezTo>
                    <a:pt x="145" y="28"/>
                    <a:pt x="155" y="48"/>
                    <a:pt x="157" y="50"/>
                  </a:cubicBezTo>
                  <a:cubicBezTo>
                    <a:pt x="165" y="59"/>
                    <a:pt x="174" y="66"/>
                    <a:pt x="182" y="74"/>
                  </a:cubicBezTo>
                  <a:cubicBezTo>
                    <a:pt x="196" y="87"/>
                    <a:pt x="217" y="113"/>
                    <a:pt x="208" y="137"/>
                  </a:cubicBezTo>
                  <a:cubicBezTo>
                    <a:pt x="202" y="154"/>
                    <a:pt x="188" y="148"/>
                    <a:pt x="175" y="146"/>
                  </a:cubicBezTo>
                  <a:cubicBezTo>
                    <a:pt x="147" y="142"/>
                    <a:pt x="123" y="136"/>
                    <a:pt x="98" y="127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57" y="108"/>
                    <a:pt x="44" y="108"/>
                    <a:pt x="31" y="105"/>
                  </a:cubicBezTo>
                  <a:cubicBezTo>
                    <a:pt x="0" y="100"/>
                    <a:pt x="19" y="54"/>
                    <a:pt x="25" y="31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0"/>
                    <a:pt x="145" y="28"/>
                    <a:pt x="147" y="28"/>
                  </a:cubicBezTo>
                  <a:close/>
                </a:path>
              </a:pathLst>
            </a:custGeom>
            <a:solidFill>
              <a:srgbClr val="5D4A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5" name="Freeform 121"/>
            <p:cNvSpPr>
              <a:spLocks/>
            </p:cNvSpPr>
            <p:nvPr/>
          </p:nvSpPr>
          <p:spPr bwMode="auto">
            <a:xfrm>
              <a:off x="9899650" y="3384550"/>
              <a:ext cx="1033462" cy="1143000"/>
            </a:xfrm>
            <a:custGeom>
              <a:avLst/>
              <a:gdLst>
                <a:gd name="T0" fmla="*/ 0 w 457"/>
                <a:gd name="T1" fmla="*/ 421 h 505"/>
                <a:gd name="T2" fmla="*/ 329 w 457"/>
                <a:gd name="T3" fmla="*/ 505 h 505"/>
                <a:gd name="T4" fmla="*/ 451 w 457"/>
                <a:gd name="T5" fmla="*/ 134 h 505"/>
                <a:gd name="T6" fmla="*/ 457 w 457"/>
                <a:gd name="T7" fmla="*/ 117 h 505"/>
                <a:gd name="T8" fmla="*/ 451 w 457"/>
                <a:gd name="T9" fmla="*/ 103 h 505"/>
                <a:gd name="T10" fmla="*/ 403 w 457"/>
                <a:gd name="T11" fmla="*/ 65 h 505"/>
                <a:gd name="T12" fmla="*/ 143 w 457"/>
                <a:gd name="T13" fmla="*/ 0 h 505"/>
                <a:gd name="T14" fmla="*/ 83 w 457"/>
                <a:gd name="T15" fmla="*/ 10 h 505"/>
                <a:gd name="T16" fmla="*/ 72 w 457"/>
                <a:gd name="T17" fmla="*/ 20 h 505"/>
                <a:gd name="T18" fmla="*/ 68 w 457"/>
                <a:gd name="T19" fmla="*/ 37 h 505"/>
                <a:gd name="T20" fmla="*/ 0 w 457"/>
                <a:gd name="T21" fmla="*/ 421 h 505"/>
                <a:gd name="T22" fmla="*/ 0 w 457"/>
                <a:gd name="T23" fmla="*/ 421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7" h="505">
                  <a:moveTo>
                    <a:pt x="0" y="421"/>
                  </a:moveTo>
                  <a:cubicBezTo>
                    <a:pt x="329" y="505"/>
                    <a:pt x="329" y="505"/>
                    <a:pt x="329" y="505"/>
                  </a:cubicBezTo>
                  <a:cubicBezTo>
                    <a:pt x="451" y="134"/>
                    <a:pt x="451" y="134"/>
                    <a:pt x="451" y="134"/>
                  </a:cubicBezTo>
                  <a:cubicBezTo>
                    <a:pt x="457" y="117"/>
                    <a:pt x="457" y="117"/>
                    <a:pt x="457" y="117"/>
                  </a:cubicBezTo>
                  <a:cubicBezTo>
                    <a:pt x="457" y="117"/>
                    <a:pt x="457" y="110"/>
                    <a:pt x="451" y="103"/>
                  </a:cubicBezTo>
                  <a:cubicBezTo>
                    <a:pt x="446" y="99"/>
                    <a:pt x="415" y="75"/>
                    <a:pt x="403" y="65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129" y="3"/>
                    <a:pt x="89" y="9"/>
                    <a:pt x="83" y="10"/>
                  </a:cubicBezTo>
                  <a:cubicBezTo>
                    <a:pt x="75" y="13"/>
                    <a:pt x="72" y="20"/>
                    <a:pt x="72" y="20"/>
                  </a:cubicBezTo>
                  <a:cubicBezTo>
                    <a:pt x="68" y="37"/>
                    <a:pt x="68" y="37"/>
                    <a:pt x="68" y="37"/>
                  </a:cubicBezTo>
                  <a:cubicBezTo>
                    <a:pt x="0" y="421"/>
                    <a:pt x="0" y="421"/>
                    <a:pt x="0" y="421"/>
                  </a:cubicBezTo>
                  <a:cubicBezTo>
                    <a:pt x="0" y="421"/>
                    <a:pt x="0" y="421"/>
                    <a:pt x="0" y="421"/>
                  </a:cubicBezTo>
                  <a:close/>
                </a:path>
              </a:pathLst>
            </a:custGeom>
            <a:solidFill>
              <a:srgbClr val="9AC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6" name="Freeform 122"/>
            <p:cNvSpPr>
              <a:spLocks/>
            </p:cNvSpPr>
            <p:nvPr/>
          </p:nvSpPr>
          <p:spPr bwMode="auto">
            <a:xfrm>
              <a:off x="10375900" y="3340100"/>
              <a:ext cx="276225" cy="276225"/>
            </a:xfrm>
            <a:custGeom>
              <a:avLst/>
              <a:gdLst>
                <a:gd name="T0" fmla="*/ 7 w 122"/>
                <a:gd name="T1" fmla="*/ 47 h 122"/>
                <a:gd name="T2" fmla="*/ 74 w 122"/>
                <a:gd name="T3" fmla="*/ 7 h 122"/>
                <a:gd name="T4" fmla="*/ 114 w 122"/>
                <a:gd name="T5" fmla="*/ 74 h 122"/>
                <a:gd name="T6" fmla="*/ 47 w 122"/>
                <a:gd name="T7" fmla="*/ 115 h 122"/>
                <a:gd name="T8" fmla="*/ 7 w 122"/>
                <a:gd name="T9" fmla="*/ 47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122">
                  <a:moveTo>
                    <a:pt x="7" y="47"/>
                  </a:moveTo>
                  <a:cubicBezTo>
                    <a:pt x="15" y="18"/>
                    <a:pt x="45" y="0"/>
                    <a:pt x="74" y="7"/>
                  </a:cubicBezTo>
                  <a:cubicBezTo>
                    <a:pt x="104" y="15"/>
                    <a:pt x="122" y="45"/>
                    <a:pt x="114" y="74"/>
                  </a:cubicBezTo>
                  <a:cubicBezTo>
                    <a:pt x="107" y="104"/>
                    <a:pt x="76" y="122"/>
                    <a:pt x="47" y="115"/>
                  </a:cubicBezTo>
                  <a:cubicBezTo>
                    <a:pt x="17" y="107"/>
                    <a:pt x="0" y="77"/>
                    <a:pt x="7" y="47"/>
                  </a:cubicBezTo>
                  <a:close/>
                </a:path>
              </a:pathLst>
            </a:custGeom>
            <a:solidFill>
              <a:srgbClr val="DDCF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7" name="Freeform 123"/>
            <p:cNvSpPr>
              <a:spLocks/>
            </p:cNvSpPr>
            <p:nvPr/>
          </p:nvSpPr>
          <p:spPr bwMode="auto">
            <a:xfrm>
              <a:off x="9888538" y="1920875"/>
              <a:ext cx="1608137" cy="1684338"/>
            </a:xfrm>
            <a:custGeom>
              <a:avLst/>
              <a:gdLst>
                <a:gd name="T0" fmla="*/ 46 w 711"/>
                <a:gd name="T1" fmla="*/ 294 h 744"/>
                <a:gd name="T2" fmla="*/ 439 w 711"/>
                <a:gd name="T3" fmla="*/ 43 h 744"/>
                <a:gd name="T4" fmla="*/ 666 w 711"/>
                <a:gd name="T5" fmla="*/ 450 h 744"/>
                <a:gd name="T6" fmla="*/ 273 w 711"/>
                <a:gd name="T7" fmla="*/ 700 h 744"/>
                <a:gd name="T8" fmla="*/ 46 w 711"/>
                <a:gd name="T9" fmla="*/ 294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1" h="744">
                  <a:moveTo>
                    <a:pt x="46" y="294"/>
                  </a:moveTo>
                  <a:cubicBezTo>
                    <a:pt x="91" y="112"/>
                    <a:pt x="267" y="0"/>
                    <a:pt x="439" y="43"/>
                  </a:cubicBezTo>
                  <a:cubicBezTo>
                    <a:pt x="610" y="87"/>
                    <a:pt x="711" y="269"/>
                    <a:pt x="666" y="450"/>
                  </a:cubicBezTo>
                  <a:cubicBezTo>
                    <a:pt x="620" y="632"/>
                    <a:pt x="444" y="744"/>
                    <a:pt x="273" y="700"/>
                  </a:cubicBezTo>
                  <a:cubicBezTo>
                    <a:pt x="101" y="657"/>
                    <a:pt x="0" y="475"/>
                    <a:pt x="46" y="294"/>
                  </a:cubicBezTo>
                  <a:close/>
                </a:path>
              </a:pathLst>
            </a:custGeom>
            <a:solidFill>
              <a:srgbClr val="DDCE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8" name="Freeform 124"/>
            <p:cNvSpPr>
              <a:spLocks/>
            </p:cNvSpPr>
            <p:nvPr/>
          </p:nvSpPr>
          <p:spPr bwMode="auto">
            <a:xfrm>
              <a:off x="9856788" y="2551113"/>
              <a:ext cx="304800" cy="320675"/>
            </a:xfrm>
            <a:custGeom>
              <a:avLst/>
              <a:gdLst>
                <a:gd name="T0" fmla="*/ 8 w 135"/>
                <a:gd name="T1" fmla="*/ 56 h 142"/>
                <a:gd name="T2" fmla="*/ 83 w 135"/>
                <a:gd name="T3" fmla="*/ 8 h 142"/>
                <a:gd name="T4" fmla="*/ 127 w 135"/>
                <a:gd name="T5" fmla="*/ 86 h 142"/>
                <a:gd name="T6" fmla="*/ 52 w 135"/>
                <a:gd name="T7" fmla="*/ 134 h 142"/>
                <a:gd name="T8" fmla="*/ 8 w 135"/>
                <a:gd name="T9" fmla="*/ 56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142">
                  <a:moveTo>
                    <a:pt x="8" y="56"/>
                  </a:moveTo>
                  <a:cubicBezTo>
                    <a:pt x="17" y="21"/>
                    <a:pt x="51" y="0"/>
                    <a:pt x="83" y="8"/>
                  </a:cubicBezTo>
                  <a:cubicBezTo>
                    <a:pt x="116" y="16"/>
                    <a:pt x="135" y="51"/>
                    <a:pt x="127" y="86"/>
                  </a:cubicBezTo>
                  <a:cubicBezTo>
                    <a:pt x="118" y="121"/>
                    <a:pt x="84" y="142"/>
                    <a:pt x="52" y="134"/>
                  </a:cubicBezTo>
                  <a:cubicBezTo>
                    <a:pt x="19" y="126"/>
                    <a:pt x="0" y="91"/>
                    <a:pt x="8" y="56"/>
                  </a:cubicBezTo>
                  <a:close/>
                </a:path>
              </a:pathLst>
            </a:custGeom>
            <a:solidFill>
              <a:srgbClr val="DDCE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9" name="Freeform 125"/>
            <p:cNvSpPr>
              <a:spLocks/>
            </p:cNvSpPr>
            <p:nvPr/>
          </p:nvSpPr>
          <p:spPr bwMode="auto">
            <a:xfrm>
              <a:off x="11163300" y="2881313"/>
              <a:ext cx="312737" cy="322263"/>
            </a:xfrm>
            <a:custGeom>
              <a:avLst/>
              <a:gdLst>
                <a:gd name="T0" fmla="*/ 9 w 138"/>
                <a:gd name="T1" fmla="*/ 56 h 143"/>
                <a:gd name="T2" fmla="*/ 85 w 138"/>
                <a:gd name="T3" fmla="*/ 8 h 143"/>
                <a:gd name="T4" fmla="*/ 129 w 138"/>
                <a:gd name="T5" fmla="*/ 86 h 143"/>
                <a:gd name="T6" fmla="*/ 53 w 138"/>
                <a:gd name="T7" fmla="*/ 134 h 143"/>
                <a:gd name="T8" fmla="*/ 9 w 138"/>
                <a:gd name="T9" fmla="*/ 5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43">
                  <a:moveTo>
                    <a:pt x="9" y="56"/>
                  </a:moveTo>
                  <a:cubicBezTo>
                    <a:pt x="17" y="21"/>
                    <a:pt x="51" y="0"/>
                    <a:pt x="85" y="8"/>
                  </a:cubicBezTo>
                  <a:cubicBezTo>
                    <a:pt x="118" y="17"/>
                    <a:pt x="138" y="52"/>
                    <a:pt x="129" y="86"/>
                  </a:cubicBezTo>
                  <a:cubicBezTo>
                    <a:pt x="120" y="121"/>
                    <a:pt x="86" y="143"/>
                    <a:pt x="53" y="134"/>
                  </a:cubicBezTo>
                  <a:cubicBezTo>
                    <a:pt x="20" y="126"/>
                    <a:pt x="0" y="91"/>
                    <a:pt x="9" y="56"/>
                  </a:cubicBezTo>
                  <a:close/>
                </a:path>
              </a:pathLst>
            </a:custGeom>
            <a:solidFill>
              <a:srgbClr val="DDCE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0" name="Freeform 126"/>
            <p:cNvSpPr>
              <a:spLocks/>
            </p:cNvSpPr>
            <p:nvPr/>
          </p:nvSpPr>
          <p:spPr bwMode="auto">
            <a:xfrm>
              <a:off x="9944100" y="1919288"/>
              <a:ext cx="1552575" cy="1331913"/>
            </a:xfrm>
            <a:custGeom>
              <a:avLst/>
              <a:gdLst>
                <a:gd name="T0" fmla="*/ 628 w 686"/>
                <a:gd name="T1" fmla="*/ 367 h 589"/>
                <a:gd name="T2" fmla="*/ 66 w 686"/>
                <a:gd name="T3" fmla="*/ 225 h 589"/>
                <a:gd name="T4" fmla="*/ 10 w 686"/>
                <a:gd name="T5" fmla="*/ 447 h 589"/>
                <a:gd name="T6" fmla="*/ 13 w 686"/>
                <a:gd name="T7" fmla="*/ 294 h 589"/>
                <a:gd name="T8" fmla="*/ 410 w 686"/>
                <a:gd name="T9" fmla="*/ 43 h 589"/>
                <a:gd name="T10" fmla="*/ 640 w 686"/>
                <a:gd name="T11" fmla="*/ 452 h 589"/>
                <a:gd name="T12" fmla="*/ 572 w 686"/>
                <a:gd name="T13" fmla="*/ 589 h 589"/>
                <a:gd name="T14" fmla="*/ 628 w 686"/>
                <a:gd name="T15" fmla="*/ 367 h 589"/>
                <a:gd name="T16" fmla="*/ 628 w 686"/>
                <a:gd name="T17" fmla="*/ 367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6" h="589">
                  <a:moveTo>
                    <a:pt x="628" y="367"/>
                  </a:moveTo>
                  <a:cubicBezTo>
                    <a:pt x="66" y="225"/>
                    <a:pt x="66" y="225"/>
                    <a:pt x="66" y="225"/>
                  </a:cubicBezTo>
                  <a:cubicBezTo>
                    <a:pt x="10" y="447"/>
                    <a:pt x="10" y="447"/>
                    <a:pt x="10" y="447"/>
                  </a:cubicBezTo>
                  <a:cubicBezTo>
                    <a:pt x="0" y="398"/>
                    <a:pt x="0" y="345"/>
                    <a:pt x="13" y="294"/>
                  </a:cubicBezTo>
                  <a:cubicBezTo>
                    <a:pt x="59" y="112"/>
                    <a:pt x="237" y="0"/>
                    <a:pt x="410" y="43"/>
                  </a:cubicBezTo>
                  <a:cubicBezTo>
                    <a:pt x="584" y="87"/>
                    <a:pt x="686" y="271"/>
                    <a:pt x="640" y="452"/>
                  </a:cubicBezTo>
                  <a:cubicBezTo>
                    <a:pt x="627" y="503"/>
                    <a:pt x="604" y="551"/>
                    <a:pt x="572" y="589"/>
                  </a:cubicBezTo>
                  <a:cubicBezTo>
                    <a:pt x="628" y="367"/>
                    <a:pt x="628" y="367"/>
                    <a:pt x="628" y="367"/>
                  </a:cubicBezTo>
                  <a:cubicBezTo>
                    <a:pt x="628" y="367"/>
                    <a:pt x="628" y="367"/>
                    <a:pt x="628" y="367"/>
                  </a:cubicBezTo>
                  <a:close/>
                </a:path>
              </a:pathLst>
            </a:custGeom>
            <a:solidFill>
              <a:srgbClr val="C95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1" name="Freeform 127"/>
            <p:cNvSpPr>
              <a:spLocks/>
            </p:cNvSpPr>
            <p:nvPr/>
          </p:nvSpPr>
          <p:spPr bwMode="auto">
            <a:xfrm>
              <a:off x="10229850" y="3057525"/>
              <a:ext cx="374650" cy="196850"/>
            </a:xfrm>
            <a:custGeom>
              <a:avLst/>
              <a:gdLst>
                <a:gd name="T0" fmla="*/ 117 w 166"/>
                <a:gd name="T1" fmla="*/ 84 h 87"/>
                <a:gd name="T2" fmla="*/ 70 w 166"/>
                <a:gd name="T3" fmla="*/ 85 h 87"/>
                <a:gd name="T4" fmla="*/ 8 w 166"/>
                <a:gd name="T5" fmla="*/ 53 h 87"/>
                <a:gd name="T6" fmla="*/ 21 w 166"/>
                <a:gd name="T7" fmla="*/ 0 h 87"/>
                <a:gd name="T8" fmla="*/ 36 w 166"/>
                <a:gd name="T9" fmla="*/ 36 h 87"/>
                <a:gd name="T10" fmla="*/ 96 w 166"/>
                <a:gd name="T11" fmla="*/ 22 h 87"/>
                <a:gd name="T12" fmla="*/ 159 w 166"/>
                <a:gd name="T13" fmla="*/ 40 h 87"/>
                <a:gd name="T14" fmla="*/ 117 w 166"/>
                <a:gd name="T15" fmla="*/ 8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6" h="87">
                  <a:moveTo>
                    <a:pt x="117" y="84"/>
                  </a:moveTo>
                  <a:cubicBezTo>
                    <a:pt x="117" y="84"/>
                    <a:pt x="91" y="87"/>
                    <a:pt x="70" y="85"/>
                  </a:cubicBezTo>
                  <a:cubicBezTo>
                    <a:pt x="48" y="84"/>
                    <a:pt x="15" y="69"/>
                    <a:pt x="8" y="53"/>
                  </a:cubicBezTo>
                  <a:cubicBezTo>
                    <a:pt x="0" y="38"/>
                    <a:pt x="1" y="11"/>
                    <a:pt x="21" y="0"/>
                  </a:cubicBezTo>
                  <a:cubicBezTo>
                    <a:pt x="21" y="0"/>
                    <a:pt x="8" y="44"/>
                    <a:pt x="36" y="36"/>
                  </a:cubicBezTo>
                  <a:cubicBezTo>
                    <a:pt x="63" y="30"/>
                    <a:pt x="79" y="23"/>
                    <a:pt x="96" y="22"/>
                  </a:cubicBezTo>
                  <a:cubicBezTo>
                    <a:pt x="114" y="21"/>
                    <a:pt x="152" y="24"/>
                    <a:pt x="159" y="40"/>
                  </a:cubicBezTo>
                  <a:cubicBezTo>
                    <a:pt x="166" y="55"/>
                    <a:pt x="161" y="84"/>
                    <a:pt x="117" y="84"/>
                  </a:cubicBezTo>
                  <a:close/>
                </a:path>
              </a:pathLst>
            </a:custGeom>
            <a:solidFill>
              <a:srgbClr val="C95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2" name="Freeform 128"/>
            <p:cNvSpPr>
              <a:spLocks/>
            </p:cNvSpPr>
            <p:nvPr/>
          </p:nvSpPr>
          <p:spPr bwMode="auto">
            <a:xfrm>
              <a:off x="10555288" y="3127375"/>
              <a:ext cx="395287" cy="238125"/>
            </a:xfrm>
            <a:custGeom>
              <a:avLst/>
              <a:gdLst>
                <a:gd name="T0" fmla="*/ 38 w 175"/>
                <a:gd name="T1" fmla="*/ 69 h 105"/>
                <a:gd name="T2" fmla="*/ 79 w 175"/>
                <a:gd name="T3" fmla="*/ 92 h 105"/>
                <a:gd name="T4" fmla="*/ 149 w 175"/>
                <a:gd name="T5" fmla="*/ 94 h 105"/>
                <a:gd name="T6" fmla="*/ 162 w 175"/>
                <a:gd name="T7" fmla="*/ 41 h 105"/>
                <a:gd name="T8" fmla="*/ 132 w 175"/>
                <a:gd name="T9" fmla="*/ 66 h 105"/>
                <a:gd name="T10" fmla="*/ 85 w 175"/>
                <a:gd name="T11" fmla="*/ 25 h 105"/>
                <a:gd name="T12" fmla="*/ 22 w 175"/>
                <a:gd name="T13" fmla="*/ 11 h 105"/>
                <a:gd name="T14" fmla="*/ 38 w 175"/>
                <a:gd name="T15" fmla="*/ 69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5" h="105">
                  <a:moveTo>
                    <a:pt x="38" y="69"/>
                  </a:moveTo>
                  <a:cubicBezTo>
                    <a:pt x="38" y="69"/>
                    <a:pt x="60" y="84"/>
                    <a:pt x="79" y="92"/>
                  </a:cubicBezTo>
                  <a:cubicBezTo>
                    <a:pt x="97" y="102"/>
                    <a:pt x="135" y="105"/>
                    <a:pt x="149" y="94"/>
                  </a:cubicBezTo>
                  <a:cubicBezTo>
                    <a:pt x="163" y="85"/>
                    <a:pt x="175" y="61"/>
                    <a:pt x="162" y="41"/>
                  </a:cubicBezTo>
                  <a:cubicBezTo>
                    <a:pt x="162" y="41"/>
                    <a:pt x="153" y="85"/>
                    <a:pt x="132" y="66"/>
                  </a:cubicBezTo>
                  <a:cubicBezTo>
                    <a:pt x="111" y="48"/>
                    <a:pt x="100" y="34"/>
                    <a:pt x="85" y="25"/>
                  </a:cubicBezTo>
                  <a:cubicBezTo>
                    <a:pt x="71" y="15"/>
                    <a:pt x="36" y="0"/>
                    <a:pt x="22" y="11"/>
                  </a:cubicBezTo>
                  <a:cubicBezTo>
                    <a:pt x="9" y="20"/>
                    <a:pt x="0" y="48"/>
                    <a:pt x="38" y="69"/>
                  </a:cubicBezTo>
                  <a:close/>
                </a:path>
              </a:pathLst>
            </a:custGeom>
            <a:solidFill>
              <a:srgbClr val="C95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3" name="Freeform 129"/>
            <p:cNvSpPr>
              <a:spLocks/>
            </p:cNvSpPr>
            <p:nvPr/>
          </p:nvSpPr>
          <p:spPr bwMode="auto">
            <a:xfrm>
              <a:off x="10077450" y="3190875"/>
              <a:ext cx="950912" cy="361950"/>
            </a:xfrm>
            <a:custGeom>
              <a:avLst/>
              <a:gdLst>
                <a:gd name="T0" fmla="*/ 189 w 420"/>
                <a:gd name="T1" fmla="*/ 139 h 160"/>
                <a:gd name="T2" fmla="*/ 420 w 420"/>
                <a:gd name="T3" fmla="*/ 107 h 160"/>
                <a:gd name="T4" fmla="*/ 403 w 420"/>
                <a:gd name="T5" fmla="*/ 98 h 160"/>
                <a:gd name="T6" fmla="*/ 333 w 420"/>
                <a:gd name="T7" fmla="*/ 120 h 160"/>
                <a:gd name="T8" fmla="*/ 228 w 420"/>
                <a:gd name="T9" fmla="*/ 100 h 160"/>
                <a:gd name="T10" fmla="*/ 204 w 420"/>
                <a:gd name="T11" fmla="*/ 79 h 160"/>
                <a:gd name="T12" fmla="*/ 175 w 420"/>
                <a:gd name="T13" fmla="*/ 86 h 160"/>
                <a:gd name="T14" fmla="*/ 70 w 420"/>
                <a:gd name="T15" fmla="*/ 54 h 160"/>
                <a:gd name="T16" fmla="*/ 20 w 420"/>
                <a:gd name="T17" fmla="*/ 1 h 160"/>
                <a:gd name="T18" fmla="*/ 0 w 420"/>
                <a:gd name="T19" fmla="*/ 1 h 160"/>
                <a:gd name="T20" fmla="*/ 189 w 420"/>
                <a:gd name="T21" fmla="*/ 139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0" h="160">
                  <a:moveTo>
                    <a:pt x="189" y="139"/>
                  </a:moveTo>
                  <a:cubicBezTo>
                    <a:pt x="272" y="160"/>
                    <a:pt x="354" y="146"/>
                    <a:pt x="420" y="107"/>
                  </a:cubicBezTo>
                  <a:cubicBezTo>
                    <a:pt x="415" y="102"/>
                    <a:pt x="408" y="99"/>
                    <a:pt x="403" y="98"/>
                  </a:cubicBezTo>
                  <a:cubicBezTo>
                    <a:pt x="389" y="96"/>
                    <a:pt x="359" y="119"/>
                    <a:pt x="333" y="120"/>
                  </a:cubicBezTo>
                  <a:cubicBezTo>
                    <a:pt x="307" y="123"/>
                    <a:pt x="237" y="108"/>
                    <a:pt x="228" y="100"/>
                  </a:cubicBezTo>
                  <a:cubicBezTo>
                    <a:pt x="217" y="91"/>
                    <a:pt x="204" y="79"/>
                    <a:pt x="204" y="79"/>
                  </a:cubicBezTo>
                  <a:cubicBezTo>
                    <a:pt x="204" y="79"/>
                    <a:pt x="188" y="83"/>
                    <a:pt x="175" y="86"/>
                  </a:cubicBezTo>
                  <a:cubicBezTo>
                    <a:pt x="161" y="89"/>
                    <a:pt x="94" y="69"/>
                    <a:pt x="70" y="54"/>
                  </a:cubicBezTo>
                  <a:cubicBezTo>
                    <a:pt x="48" y="40"/>
                    <a:pt x="34" y="6"/>
                    <a:pt x="20" y="1"/>
                  </a:cubicBezTo>
                  <a:cubicBezTo>
                    <a:pt x="15" y="0"/>
                    <a:pt x="9" y="0"/>
                    <a:pt x="0" y="1"/>
                  </a:cubicBezTo>
                  <a:cubicBezTo>
                    <a:pt x="40" y="67"/>
                    <a:pt x="107" y="119"/>
                    <a:pt x="189" y="139"/>
                  </a:cubicBezTo>
                  <a:close/>
                </a:path>
              </a:pathLst>
            </a:custGeom>
            <a:solidFill>
              <a:srgbClr val="C95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4" name="Freeform 130"/>
            <p:cNvSpPr>
              <a:spLocks noEditPoints="1"/>
            </p:cNvSpPr>
            <p:nvPr/>
          </p:nvSpPr>
          <p:spPr bwMode="auto">
            <a:xfrm>
              <a:off x="10039350" y="2511425"/>
              <a:ext cx="1327150" cy="722313"/>
            </a:xfrm>
            <a:custGeom>
              <a:avLst/>
              <a:gdLst>
                <a:gd name="T0" fmla="*/ 8 w 587"/>
                <a:gd name="T1" fmla="*/ 4 h 319"/>
                <a:gd name="T2" fmla="*/ 1 w 587"/>
                <a:gd name="T3" fmla="*/ 31 h 319"/>
                <a:gd name="T4" fmla="*/ 9 w 587"/>
                <a:gd name="T5" fmla="*/ 43 h 319"/>
                <a:gd name="T6" fmla="*/ 3 w 587"/>
                <a:gd name="T7" fmla="*/ 112 h 319"/>
                <a:gd name="T8" fmla="*/ 98 w 587"/>
                <a:gd name="T9" fmla="*/ 223 h 319"/>
                <a:gd name="T10" fmla="*/ 216 w 587"/>
                <a:gd name="T11" fmla="*/ 195 h 319"/>
                <a:gd name="T12" fmla="*/ 256 w 587"/>
                <a:gd name="T13" fmla="*/ 139 h 319"/>
                <a:gd name="T14" fmla="*/ 263 w 587"/>
                <a:gd name="T15" fmla="*/ 123 h 319"/>
                <a:gd name="T16" fmla="*/ 285 w 587"/>
                <a:gd name="T17" fmla="*/ 124 h 319"/>
                <a:gd name="T18" fmla="*/ 307 w 587"/>
                <a:gd name="T19" fmla="*/ 134 h 319"/>
                <a:gd name="T20" fmla="*/ 306 w 587"/>
                <a:gd name="T21" fmla="*/ 152 h 319"/>
                <a:gd name="T22" fmla="*/ 314 w 587"/>
                <a:gd name="T23" fmla="*/ 220 h 319"/>
                <a:gd name="T24" fmla="*/ 405 w 587"/>
                <a:gd name="T25" fmla="*/ 301 h 319"/>
                <a:gd name="T26" fmla="*/ 539 w 587"/>
                <a:gd name="T27" fmla="*/ 248 h 319"/>
                <a:gd name="T28" fmla="*/ 568 w 587"/>
                <a:gd name="T29" fmla="*/ 184 h 319"/>
                <a:gd name="T30" fmla="*/ 579 w 587"/>
                <a:gd name="T31" fmla="*/ 177 h 319"/>
                <a:gd name="T32" fmla="*/ 586 w 587"/>
                <a:gd name="T33" fmla="*/ 150 h 319"/>
                <a:gd name="T34" fmla="*/ 576 w 587"/>
                <a:gd name="T35" fmla="*/ 139 h 319"/>
                <a:gd name="T36" fmla="*/ 356 w 587"/>
                <a:gd name="T37" fmla="*/ 81 h 319"/>
                <a:gd name="T38" fmla="*/ 321 w 587"/>
                <a:gd name="T39" fmla="*/ 90 h 319"/>
                <a:gd name="T40" fmla="*/ 294 w 587"/>
                <a:gd name="T41" fmla="*/ 91 h 319"/>
                <a:gd name="T42" fmla="*/ 270 w 587"/>
                <a:gd name="T43" fmla="*/ 77 h 319"/>
                <a:gd name="T44" fmla="*/ 245 w 587"/>
                <a:gd name="T45" fmla="*/ 53 h 319"/>
                <a:gd name="T46" fmla="*/ 24 w 587"/>
                <a:gd name="T47" fmla="*/ 0 h 319"/>
                <a:gd name="T48" fmla="*/ 8 w 587"/>
                <a:gd name="T49" fmla="*/ 4 h 319"/>
                <a:gd name="T50" fmla="*/ 321 w 587"/>
                <a:gd name="T51" fmla="*/ 143 h 319"/>
                <a:gd name="T52" fmla="*/ 334 w 587"/>
                <a:gd name="T53" fmla="*/ 103 h 319"/>
                <a:gd name="T54" fmla="*/ 340 w 587"/>
                <a:gd name="T55" fmla="*/ 99 h 319"/>
                <a:gd name="T56" fmla="*/ 375 w 587"/>
                <a:gd name="T57" fmla="*/ 92 h 319"/>
                <a:gd name="T58" fmla="*/ 409 w 587"/>
                <a:gd name="T59" fmla="*/ 94 h 319"/>
                <a:gd name="T60" fmla="*/ 442 w 587"/>
                <a:gd name="T61" fmla="*/ 102 h 319"/>
                <a:gd name="T62" fmla="*/ 495 w 587"/>
                <a:gd name="T63" fmla="*/ 117 h 319"/>
                <a:gd name="T64" fmla="*/ 549 w 587"/>
                <a:gd name="T65" fmla="*/ 150 h 319"/>
                <a:gd name="T66" fmla="*/ 546 w 587"/>
                <a:gd name="T67" fmla="*/ 195 h 319"/>
                <a:gd name="T68" fmla="*/ 528 w 587"/>
                <a:gd name="T69" fmla="*/ 242 h 319"/>
                <a:gd name="T70" fmla="*/ 511 w 587"/>
                <a:gd name="T71" fmla="*/ 270 h 319"/>
                <a:gd name="T72" fmla="*/ 503 w 587"/>
                <a:gd name="T73" fmla="*/ 277 h 319"/>
                <a:gd name="T74" fmla="*/ 454 w 587"/>
                <a:gd name="T75" fmla="*/ 296 h 319"/>
                <a:gd name="T76" fmla="*/ 397 w 587"/>
                <a:gd name="T77" fmla="*/ 286 h 319"/>
                <a:gd name="T78" fmla="*/ 320 w 587"/>
                <a:gd name="T79" fmla="*/ 147 h 319"/>
                <a:gd name="T80" fmla="*/ 321 w 587"/>
                <a:gd name="T81" fmla="*/ 143 h 319"/>
                <a:gd name="T82" fmla="*/ 42 w 587"/>
                <a:gd name="T83" fmla="*/ 22 h 319"/>
                <a:gd name="T84" fmla="*/ 106 w 587"/>
                <a:gd name="T85" fmla="*/ 19 h 319"/>
                <a:gd name="T86" fmla="*/ 159 w 587"/>
                <a:gd name="T87" fmla="*/ 31 h 319"/>
                <a:gd name="T88" fmla="*/ 192 w 587"/>
                <a:gd name="T89" fmla="*/ 39 h 319"/>
                <a:gd name="T90" fmla="*/ 223 w 587"/>
                <a:gd name="T91" fmla="*/ 54 h 319"/>
                <a:gd name="T92" fmla="*/ 251 w 587"/>
                <a:gd name="T93" fmla="*/ 77 h 319"/>
                <a:gd name="T94" fmla="*/ 252 w 587"/>
                <a:gd name="T95" fmla="*/ 82 h 319"/>
                <a:gd name="T96" fmla="*/ 247 w 587"/>
                <a:gd name="T97" fmla="*/ 124 h 319"/>
                <a:gd name="T98" fmla="*/ 244 w 587"/>
                <a:gd name="T99" fmla="*/ 128 h 319"/>
                <a:gd name="T100" fmla="*/ 111 w 587"/>
                <a:gd name="T101" fmla="*/ 214 h 319"/>
                <a:gd name="T102" fmla="*/ 56 w 587"/>
                <a:gd name="T103" fmla="*/ 195 h 319"/>
                <a:gd name="T104" fmla="*/ 21 w 587"/>
                <a:gd name="T105" fmla="*/ 156 h 319"/>
                <a:gd name="T106" fmla="*/ 18 w 587"/>
                <a:gd name="T107" fmla="*/ 145 h 319"/>
                <a:gd name="T108" fmla="*/ 18 w 587"/>
                <a:gd name="T109" fmla="*/ 113 h 319"/>
                <a:gd name="T110" fmla="*/ 22 w 587"/>
                <a:gd name="T111" fmla="*/ 63 h 319"/>
                <a:gd name="T112" fmla="*/ 42 w 587"/>
                <a:gd name="T113" fmla="*/ 22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87" h="319">
                  <a:moveTo>
                    <a:pt x="8" y="4"/>
                  </a:moveTo>
                  <a:cubicBezTo>
                    <a:pt x="1" y="31"/>
                    <a:pt x="1" y="31"/>
                    <a:pt x="1" y="31"/>
                  </a:cubicBezTo>
                  <a:cubicBezTo>
                    <a:pt x="1" y="31"/>
                    <a:pt x="5" y="34"/>
                    <a:pt x="9" y="43"/>
                  </a:cubicBezTo>
                  <a:cubicBezTo>
                    <a:pt x="14" y="52"/>
                    <a:pt x="6" y="62"/>
                    <a:pt x="3" y="112"/>
                  </a:cubicBezTo>
                  <a:cubicBezTo>
                    <a:pt x="0" y="163"/>
                    <a:pt x="25" y="205"/>
                    <a:pt x="98" y="223"/>
                  </a:cubicBezTo>
                  <a:cubicBezTo>
                    <a:pt x="142" y="234"/>
                    <a:pt x="182" y="228"/>
                    <a:pt x="216" y="195"/>
                  </a:cubicBezTo>
                  <a:cubicBezTo>
                    <a:pt x="233" y="178"/>
                    <a:pt x="244" y="159"/>
                    <a:pt x="256" y="139"/>
                  </a:cubicBezTo>
                  <a:cubicBezTo>
                    <a:pt x="259" y="133"/>
                    <a:pt x="260" y="127"/>
                    <a:pt x="263" y="123"/>
                  </a:cubicBezTo>
                  <a:cubicBezTo>
                    <a:pt x="276" y="123"/>
                    <a:pt x="285" y="124"/>
                    <a:pt x="285" y="124"/>
                  </a:cubicBezTo>
                  <a:cubicBezTo>
                    <a:pt x="285" y="124"/>
                    <a:pt x="295" y="128"/>
                    <a:pt x="307" y="134"/>
                  </a:cubicBezTo>
                  <a:cubicBezTo>
                    <a:pt x="306" y="139"/>
                    <a:pt x="306" y="145"/>
                    <a:pt x="306" y="152"/>
                  </a:cubicBezTo>
                  <a:cubicBezTo>
                    <a:pt x="306" y="174"/>
                    <a:pt x="307" y="197"/>
                    <a:pt x="314" y="220"/>
                  </a:cubicBezTo>
                  <a:cubicBezTo>
                    <a:pt x="328" y="265"/>
                    <a:pt x="359" y="289"/>
                    <a:pt x="405" y="301"/>
                  </a:cubicBezTo>
                  <a:cubicBezTo>
                    <a:pt x="477" y="319"/>
                    <a:pt x="518" y="294"/>
                    <a:pt x="539" y="248"/>
                  </a:cubicBezTo>
                  <a:cubicBezTo>
                    <a:pt x="562" y="202"/>
                    <a:pt x="560" y="190"/>
                    <a:pt x="568" y="184"/>
                  </a:cubicBezTo>
                  <a:cubicBezTo>
                    <a:pt x="576" y="178"/>
                    <a:pt x="579" y="177"/>
                    <a:pt x="579" y="177"/>
                  </a:cubicBezTo>
                  <a:cubicBezTo>
                    <a:pt x="586" y="150"/>
                    <a:pt x="586" y="150"/>
                    <a:pt x="586" y="150"/>
                  </a:cubicBezTo>
                  <a:cubicBezTo>
                    <a:pt x="586" y="150"/>
                    <a:pt x="587" y="146"/>
                    <a:pt x="576" y="139"/>
                  </a:cubicBezTo>
                  <a:cubicBezTo>
                    <a:pt x="506" y="106"/>
                    <a:pt x="432" y="84"/>
                    <a:pt x="356" y="81"/>
                  </a:cubicBezTo>
                  <a:cubicBezTo>
                    <a:pt x="340" y="80"/>
                    <a:pt x="329" y="84"/>
                    <a:pt x="321" y="90"/>
                  </a:cubicBezTo>
                  <a:cubicBezTo>
                    <a:pt x="311" y="92"/>
                    <a:pt x="300" y="92"/>
                    <a:pt x="294" y="91"/>
                  </a:cubicBezTo>
                  <a:cubicBezTo>
                    <a:pt x="289" y="90"/>
                    <a:pt x="279" y="84"/>
                    <a:pt x="270" y="77"/>
                  </a:cubicBezTo>
                  <a:cubicBezTo>
                    <a:pt x="267" y="68"/>
                    <a:pt x="260" y="60"/>
                    <a:pt x="245" y="53"/>
                  </a:cubicBezTo>
                  <a:cubicBezTo>
                    <a:pt x="175" y="19"/>
                    <a:pt x="100" y="3"/>
                    <a:pt x="24" y="0"/>
                  </a:cubicBezTo>
                  <a:cubicBezTo>
                    <a:pt x="11" y="0"/>
                    <a:pt x="8" y="4"/>
                    <a:pt x="8" y="4"/>
                  </a:cubicBezTo>
                  <a:close/>
                  <a:moveTo>
                    <a:pt x="321" y="143"/>
                  </a:moveTo>
                  <a:cubicBezTo>
                    <a:pt x="321" y="128"/>
                    <a:pt x="324" y="113"/>
                    <a:pt x="334" y="103"/>
                  </a:cubicBezTo>
                  <a:cubicBezTo>
                    <a:pt x="336" y="100"/>
                    <a:pt x="338" y="99"/>
                    <a:pt x="340" y="99"/>
                  </a:cubicBezTo>
                  <a:cubicBezTo>
                    <a:pt x="351" y="92"/>
                    <a:pt x="364" y="92"/>
                    <a:pt x="375" y="92"/>
                  </a:cubicBezTo>
                  <a:cubicBezTo>
                    <a:pt x="387" y="92"/>
                    <a:pt x="398" y="93"/>
                    <a:pt x="409" y="94"/>
                  </a:cubicBezTo>
                  <a:cubicBezTo>
                    <a:pt x="419" y="97"/>
                    <a:pt x="432" y="98"/>
                    <a:pt x="442" y="102"/>
                  </a:cubicBezTo>
                  <a:cubicBezTo>
                    <a:pt x="463" y="108"/>
                    <a:pt x="474" y="110"/>
                    <a:pt x="495" y="117"/>
                  </a:cubicBezTo>
                  <a:cubicBezTo>
                    <a:pt x="510" y="125"/>
                    <a:pt x="541" y="132"/>
                    <a:pt x="549" y="150"/>
                  </a:cubicBezTo>
                  <a:cubicBezTo>
                    <a:pt x="557" y="165"/>
                    <a:pt x="551" y="180"/>
                    <a:pt x="546" y="195"/>
                  </a:cubicBezTo>
                  <a:cubicBezTo>
                    <a:pt x="540" y="211"/>
                    <a:pt x="534" y="227"/>
                    <a:pt x="528" y="242"/>
                  </a:cubicBezTo>
                  <a:cubicBezTo>
                    <a:pt x="522" y="250"/>
                    <a:pt x="518" y="262"/>
                    <a:pt x="511" y="270"/>
                  </a:cubicBezTo>
                  <a:cubicBezTo>
                    <a:pt x="509" y="272"/>
                    <a:pt x="506" y="275"/>
                    <a:pt x="503" y="277"/>
                  </a:cubicBezTo>
                  <a:cubicBezTo>
                    <a:pt x="488" y="290"/>
                    <a:pt x="474" y="296"/>
                    <a:pt x="454" y="296"/>
                  </a:cubicBezTo>
                  <a:cubicBezTo>
                    <a:pt x="435" y="296"/>
                    <a:pt x="415" y="291"/>
                    <a:pt x="397" y="286"/>
                  </a:cubicBezTo>
                  <a:cubicBezTo>
                    <a:pt x="319" y="263"/>
                    <a:pt x="320" y="197"/>
                    <a:pt x="320" y="147"/>
                  </a:cubicBezTo>
                  <a:cubicBezTo>
                    <a:pt x="320" y="146"/>
                    <a:pt x="320" y="144"/>
                    <a:pt x="321" y="143"/>
                  </a:cubicBezTo>
                  <a:close/>
                  <a:moveTo>
                    <a:pt x="42" y="22"/>
                  </a:moveTo>
                  <a:cubicBezTo>
                    <a:pt x="58" y="10"/>
                    <a:pt x="87" y="18"/>
                    <a:pt x="106" y="19"/>
                  </a:cubicBezTo>
                  <a:cubicBezTo>
                    <a:pt x="126" y="23"/>
                    <a:pt x="138" y="26"/>
                    <a:pt x="159" y="31"/>
                  </a:cubicBezTo>
                  <a:cubicBezTo>
                    <a:pt x="170" y="32"/>
                    <a:pt x="180" y="36"/>
                    <a:pt x="192" y="39"/>
                  </a:cubicBezTo>
                  <a:cubicBezTo>
                    <a:pt x="203" y="44"/>
                    <a:pt x="213" y="48"/>
                    <a:pt x="223" y="54"/>
                  </a:cubicBezTo>
                  <a:cubicBezTo>
                    <a:pt x="232" y="59"/>
                    <a:pt x="244" y="65"/>
                    <a:pt x="251" y="77"/>
                  </a:cubicBezTo>
                  <a:cubicBezTo>
                    <a:pt x="252" y="77"/>
                    <a:pt x="252" y="79"/>
                    <a:pt x="252" y="82"/>
                  </a:cubicBezTo>
                  <a:cubicBezTo>
                    <a:pt x="258" y="96"/>
                    <a:pt x="253" y="111"/>
                    <a:pt x="247" y="124"/>
                  </a:cubicBezTo>
                  <a:cubicBezTo>
                    <a:pt x="246" y="126"/>
                    <a:pt x="244" y="127"/>
                    <a:pt x="244" y="128"/>
                  </a:cubicBezTo>
                  <a:cubicBezTo>
                    <a:pt x="222" y="172"/>
                    <a:pt x="191" y="231"/>
                    <a:pt x="111" y="214"/>
                  </a:cubicBezTo>
                  <a:cubicBezTo>
                    <a:pt x="92" y="209"/>
                    <a:pt x="73" y="204"/>
                    <a:pt x="56" y="195"/>
                  </a:cubicBezTo>
                  <a:cubicBezTo>
                    <a:pt x="39" y="186"/>
                    <a:pt x="30" y="174"/>
                    <a:pt x="21" y="156"/>
                  </a:cubicBezTo>
                  <a:cubicBezTo>
                    <a:pt x="21" y="152"/>
                    <a:pt x="18" y="148"/>
                    <a:pt x="18" y="145"/>
                  </a:cubicBezTo>
                  <a:cubicBezTo>
                    <a:pt x="17" y="135"/>
                    <a:pt x="17" y="122"/>
                    <a:pt x="18" y="113"/>
                  </a:cubicBezTo>
                  <a:cubicBezTo>
                    <a:pt x="18" y="97"/>
                    <a:pt x="20" y="80"/>
                    <a:pt x="22" y="63"/>
                  </a:cubicBezTo>
                  <a:cubicBezTo>
                    <a:pt x="26" y="47"/>
                    <a:pt x="28" y="32"/>
                    <a:pt x="42" y="22"/>
                  </a:cubicBezTo>
                  <a:close/>
                </a:path>
              </a:pathLst>
            </a:custGeom>
            <a:solidFill>
              <a:srgbClr val="703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5" name="Freeform 131"/>
            <p:cNvSpPr>
              <a:spLocks/>
            </p:cNvSpPr>
            <p:nvPr/>
          </p:nvSpPr>
          <p:spPr bwMode="auto">
            <a:xfrm>
              <a:off x="10496550" y="1920875"/>
              <a:ext cx="990600" cy="1766888"/>
            </a:xfrm>
            <a:custGeom>
              <a:avLst/>
              <a:gdLst>
                <a:gd name="T0" fmla="*/ 225 w 438"/>
                <a:gd name="T1" fmla="*/ 781 h 781"/>
                <a:gd name="T2" fmla="*/ 243 w 438"/>
                <a:gd name="T3" fmla="*/ 561 h 781"/>
                <a:gd name="T4" fmla="*/ 202 w 438"/>
                <a:gd name="T5" fmla="*/ 404 h 781"/>
                <a:gd name="T6" fmla="*/ 10 w 438"/>
                <a:gd name="T7" fmla="*/ 189 h 781"/>
                <a:gd name="T8" fmla="*/ 52 w 438"/>
                <a:gd name="T9" fmla="*/ 69 h 781"/>
                <a:gd name="T10" fmla="*/ 261 w 438"/>
                <a:gd name="T11" fmla="*/ 50 h 781"/>
                <a:gd name="T12" fmla="*/ 428 w 438"/>
                <a:gd name="T13" fmla="*/ 293 h 781"/>
                <a:gd name="T14" fmla="*/ 225 w 438"/>
                <a:gd name="T15" fmla="*/ 781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8" h="781">
                  <a:moveTo>
                    <a:pt x="225" y="781"/>
                  </a:moveTo>
                  <a:cubicBezTo>
                    <a:pt x="225" y="781"/>
                    <a:pt x="244" y="617"/>
                    <a:pt x="243" y="561"/>
                  </a:cubicBezTo>
                  <a:cubicBezTo>
                    <a:pt x="241" y="504"/>
                    <a:pt x="249" y="467"/>
                    <a:pt x="202" y="404"/>
                  </a:cubicBezTo>
                  <a:cubicBezTo>
                    <a:pt x="157" y="340"/>
                    <a:pt x="39" y="271"/>
                    <a:pt x="10" y="189"/>
                  </a:cubicBezTo>
                  <a:cubicBezTo>
                    <a:pt x="10" y="189"/>
                    <a:pt x="0" y="114"/>
                    <a:pt x="52" y="69"/>
                  </a:cubicBezTo>
                  <a:cubicBezTo>
                    <a:pt x="103" y="24"/>
                    <a:pt x="159" y="0"/>
                    <a:pt x="261" y="50"/>
                  </a:cubicBezTo>
                  <a:cubicBezTo>
                    <a:pt x="361" y="99"/>
                    <a:pt x="419" y="260"/>
                    <a:pt x="428" y="293"/>
                  </a:cubicBezTo>
                  <a:cubicBezTo>
                    <a:pt x="438" y="325"/>
                    <a:pt x="326" y="639"/>
                    <a:pt x="225" y="781"/>
                  </a:cubicBezTo>
                  <a:close/>
                </a:path>
              </a:pathLst>
            </a:custGeom>
            <a:solidFill>
              <a:srgbClr val="C95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6" name="Freeform 132"/>
            <p:cNvSpPr>
              <a:spLocks/>
            </p:cNvSpPr>
            <p:nvPr/>
          </p:nvSpPr>
          <p:spPr bwMode="auto">
            <a:xfrm>
              <a:off x="9655175" y="4468813"/>
              <a:ext cx="42862" cy="127000"/>
            </a:xfrm>
            <a:custGeom>
              <a:avLst/>
              <a:gdLst>
                <a:gd name="T0" fmla="*/ 20 w 27"/>
                <a:gd name="T1" fmla="*/ 0 h 80"/>
                <a:gd name="T2" fmla="*/ 27 w 27"/>
                <a:gd name="T3" fmla="*/ 1 h 80"/>
                <a:gd name="T4" fmla="*/ 7 w 27"/>
                <a:gd name="T5" fmla="*/ 80 h 80"/>
                <a:gd name="T6" fmla="*/ 0 w 27"/>
                <a:gd name="T7" fmla="*/ 78 h 80"/>
                <a:gd name="T8" fmla="*/ 20 w 27"/>
                <a:gd name="T9" fmla="*/ 0 h 80"/>
                <a:gd name="T10" fmla="*/ 20 w 27"/>
                <a:gd name="T1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80">
                  <a:moveTo>
                    <a:pt x="20" y="0"/>
                  </a:moveTo>
                  <a:lnTo>
                    <a:pt x="27" y="1"/>
                  </a:lnTo>
                  <a:lnTo>
                    <a:pt x="7" y="80"/>
                  </a:lnTo>
                  <a:lnTo>
                    <a:pt x="0" y="78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6653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7" name="Freeform 133"/>
            <p:cNvSpPr>
              <a:spLocks/>
            </p:cNvSpPr>
            <p:nvPr/>
          </p:nvSpPr>
          <p:spPr bwMode="auto">
            <a:xfrm>
              <a:off x="9661525" y="4506913"/>
              <a:ext cx="31750" cy="34925"/>
            </a:xfrm>
            <a:custGeom>
              <a:avLst/>
              <a:gdLst>
                <a:gd name="T0" fmla="*/ 6 w 14"/>
                <a:gd name="T1" fmla="*/ 14 h 15"/>
                <a:gd name="T2" fmla="*/ 3 w 14"/>
                <a:gd name="T3" fmla="*/ 14 h 15"/>
                <a:gd name="T4" fmla="*/ 1 w 14"/>
                <a:gd name="T5" fmla="*/ 8 h 15"/>
                <a:gd name="T6" fmla="*/ 2 w 14"/>
                <a:gd name="T7" fmla="*/ 4 h 15"/>
                <a:gd name="T8" fmla="*/ 6 w 14"/>
                <a:gd name="T9" fmla="*/ 0 h 15"/>
                <a:gd name="T10" fmla="*/ 9 w 14"/>
                <a:gd name="T11" fmla="*/ 1 h 15"/>
                <a:gd name="T12" fmla="*/ 13 w 14"/>
                <a:gd name="T13" fmla="*/ 7 h 15"/>
                <a:gd name="T14" fmla="*/ 12 w 14"/>
                <a:gd name="T15" fmla="*/ 11 h 15"/>
                <a:gd name="T16" fmla="*/ 6 w 14"/>
                <a:gd name="T1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15">
                  <a:moveTo>
                    <a:pt x="6" y="14"/>
                  </a:moveTo>
                  <a:cubicBezTo>
                    <a:pt x="3" y="14"/>
                    <a:pt x="3" y="14"/>
                    <a:pt x="3" y="14"/>
                  </a:cubicBezTo>
                  <a:cubicBezTo>
                    <a:pt x="2" y="13"/>
                    <a:pt x="0" y="11"/>
                    <a:pt x="1" y="8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1"/>
                    <a:pt x="5" y="0"/>
                    <a:pt x="6" y="0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2" y="2"/>
                    <a:pt x="14" y="4"/>
                    <a:pt x="13" y="7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1" y="14"/>
                    <a:pt x="9" y="15"/>
                    <a:pt x="6" y="14"/>
                  </a:cubicBezTo>
                  <a:close/>
                </a:path>
              </a:pathLst>
            </a:custGeom>
            <a:solidFill>
              <a:srgbClr val="6653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8" name="Freeform 134"/>
            <p:cNvSpPr>
              <a:spLocks/>
            </p:cNvSpPr>
            <p:nvPr/>
          </p:nvSpPr>
          <p:spPr bwMode="auto">
            <a:xfrm>
              <a:off x="9645650" y="4302125"/>
              <a:ext cx="312737" cy="439738"/>
            </a:xfrm>
            <a:custGeom>
              <a:avLst/>
              <a:gdLst>
                <a:gd name="T0" fmla="*/ 88 w 138"/>
                <a:gd name="T1" fmla="*/ 193 h 195"/>
                <a:gd name="T2" fmla="*/ 6 w 138"/>
                <a:gd name="T3" fmla="*/ 173 h 195"/>
                <a:gd name="T4" fmla="*/ 1 w 138"/>
                <a:gd name="T5" fmla="*/ 162 h 195"/>
                <a:gd name="T6" fmla="*/ 39 w 138"/>
                <a:gd name="T7" fmla="*/ 8 h 195"/>
                <a:gd name="T8" fmla="*/ 49 w 138"/>
                <a:gd name="T9" fmla="*/ 1 h 195"/>
                <a:gd name="T10" fmla="*/ 131 w 138"/>
                <a:gd name="T11" fmla="*/ 21 h 195"/>
                <a:gd name="T12" fmla="*/ 137 w 138"/>
                <a:gd name="T13" fmla="*/ 32 h 195"/>
                <a:gd name="T14" fmla="*/ 98 w 138"/>
                <a:gd name="T15" fmla="*/ 186 h 195"/>
                <a:gd name="T16" fmla="*/ 88 w 138"/>
                <a:gd name="T17" fmla="*/ 193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8" h="195">
                  <a:moveTo>
                    <a:pt x="88" y="193"/>
                  </a:moveTo>
                  <a:cubicBezTo>
                    <a:pt x="6" y="173"/>
                    <a:pt x="6" y="173"/>
                    <a:pt x="6" y="173"/>
                  </a:cubicBezTo>
                  <a:cubicBezTo>
                    <a:pt x="1" y="172"/>
                    <a:pt x="0" y="166"/>
                    <a:pt x="1" y="162"/>
                  </a:cubicBezTo>
                  <a:cubicBezTo>
                    <a:pt x="39" y="8"/>
                    <a:pt x="39" y="8"/>
                    <a:pt x="39" y="8"/>
                  </a:cubicBezTo>
                  <a:cubicBezTo>
                    <a:pt x="41" y="3"/>
                    <a:pt x="45" y="0"/>
                    <a:pt x="49" y="1"/>
                  </a:cubicBezTo>
                  <a:cubicBezTo>
                    <a:pt x="131" y="21"/>
                    <a:pt x="131" y="21"/>
                    <a:pt x="131" y="21"/>
                  </a:cubicBezTo>
                  <a:cubicBezTo>
                    <a:pt x="136" y="23"/>
                    <a:pt x="138" y="28"/>
                    <a:pt x="137" y="32"/>
                  </a:cubicBezTo>
                  <a:cubicBezTo>
                    <a:pt x="98" y="186"/>
                    <a:pt x="98" y="186"/>
                    <a:pt x="98" y="186"/>
                  </a:cubicBezTo>
                  <a:cubicBezTo>
                    <a:pt x="97" y="191"/>
                    <a:pt x="93" y="195"/>
                    <a:pt x="88" y="193"/>
                  </a:cubicBezTo>
                  <a:close/>
                </a:path>
              </a:pathLst>
            </a:custGeom>
            <a:solidFill>
              <a:srgbClr val="826C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9" name="Freeform 135"/>
            <p:cNvSpPr>
              <a:spLocks/>
            </p:cNvSpPr>
            <p:nvPr/>
          </p:nvSpPr>
          <p:spPr bwMode="auto">
            <a:xfrm>
              <a:off x="9661525" y="4092575"/>
              <a:ext cx="346075" cy="433388"/>
            </a:xfrm>
            <a:custGeom>
              <a:avLst/>
              <a:gdLst>
                <a:gd name="T0" fmla="*/ 105 w 153"/>
                <a:gd name="T1" fmla="*/ 190 h 191"/>
                <a:gd name="T2" fmla="*/ 8 w 153"/>
                <a:gd name="T3" fmla="*/ 165 h 191"/>
                <a:gd name="T4" fmla="*/ 1 w 153"/>
                <a:gd name="T5" fmla="*/ 154 h 191"/>
                <a:gd name="T6" fmla="*/ 38 w 153"/>
                <a:gd name="T7" fmla="*/ 7 h 191"/>
                <a:gd name="T8" fmla="*/ 49 w 153"/>
                <a:gd name="T9" fmla="*/ 1 h 191"/>
                <a:gd name="T10" fmla="*/ 146 w 153"/>
                <a:gd name="T11" fmla="*/ 26 h 191"/>
                <a:gd name="T12" fmla="*/ 152 w 153"/>
                <a:gd name="T13" fmla="*/ 36 h 191"/>
                <a:gd name="T14" fmla="*/ 115 w 153"/>
                <a:gd name="T15" fmla="*/ 182 h 191"/>
                <a:gd name="T16" fmla="*/ 105 w 153"/>
                <a:gd name="T17" fmla="*/ 19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191">
                  <a:moveTo>
                    <a:pt x="105" y="190"/>
                  </a:moveTo>
                  <a:cubicBezTo>
                    <a:pt x="8" y="165"/>
                    <a:pt x="8" y="165"/>
                    <a:pt x="8" y="165"/>
                  </a:cubicBezTo>
                  <a:cubicBezTo>
                    <a:pt x="3" y="164"/>
                    <a:pt x="0" y="158"/>
                    <a:pt x="1" y="154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9" y="2"/>
                    <a:pt x="45" y="0"/>
                    <a:pt x="49" y="1"/>
                  </a:cubicBezTo>
                  <a:cubicBezTo>
                    <a:pt x="146" y="26"/>
                    <a:pt x="146" y="26"/>
                    <a:pt x="146" y="26"/>
                  </a:cubicBezTo>
                  <a:cubicBezTo>
                    <a:pt x="151" y="27"/>
                    <a:pt x="153" y="31"/>
                    <a:pt x="152" y="36"/>
                  </a:cubicBezTo>
                  <a:cubicBezTo>
                    <a:pt x="115" y="182"/>
                    <a:pt x="115" y="182"/>
                    <a:pt x="115" y="182"/>
                  </a:cubicBezTo>
                  <a:cubicBezTo>
                    <a:pt x="114" y="187"/>
                    <a:pt x="110" y="191"/>
                    <a:pt x="105" y="190"/>
                  </a:cubicBezTo>
                  <a:close/>
                </a:path>
              </a:pathLst>
            </a:custGeom>
            <a:solidFill>
              <a:srgbClr val="735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0" name="Freeform 136"/>
            <p:cNvSpPr>
              <a:spLocks/>
            </p:cNvSpPr>
            <p:nvPr/>
          </p:nvSpPr>
          <p:spPr bwMode="auto">
            <a:xfrm>
              <a:off x="9836150" y="4219575"/>
              <a:ext cx="69850" cy="133350"/>
            </a:xfrm>
            <a:custGeom>
              <a:avLst/>
              <a:gdLst>
                <a:gd name="T0" fmla="*/ 11 w 31"/>
                <a:gd name="T1" fmla="*/ 58 h 59"/>
                <a:gd name="T2" fmla="*/ 4 w 31"/>
                <a:gd name="T3" fmla="*/ 56 h 59"/>
                <a:gd name="T4" fmla="*/ 1 w 31"/>
                <a:gd name="T5" fmla="*/ 50 h 59"/>
                <a:gd name="T6" fmla="*/ 12 w 31"/>
                <a:gd name="T7" fmla="*/ 4 h 59"/>
                <a:gd name="T8" fmla="*/ 18 w 31"/>
                <a:gd name="T9" fmla="*/ 0 h 59"/>
                <a:gd name="T10" fmla="*/ 25 w 31"/>
                <a:gd name="T11" fmla="*/ 2 h 59"/>
                <a:gd name="T12" fmla="*/ 30 w 31"/>
                <a:gd name="T13" fmla="*/ 8 h 59"/>
                <a:gd name="T14" fmla="*/ 18 w 31"/>
                <a:gd name="T15" fmla="*/ 55 h 59"/>
                <a:gd name="T16" fmla="*/ 11 w 31"/>
                <a:gd name="T17" fmla="*/ 5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59">
                  <a:moveTo>
                    <a:pt x="11" y="58"/>
                  </a:moveTo>
                  <a:cubicBezTo>
                    <a:pt x="4" y="56"/>
                    <a:pt x="4" y="56"/>
                    <a:pt x="4" y="56"/>
                  </a:cubicBezTo>
                  <a:cubicBezTo>
                    <a:pt x="2" y="56"/>
                    <a:pt x="0" y="52"/>
                    <a:pt x="1" y="5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3" y="1"/>
                    <a:pt x="17" y="0"/>
                    <a:pt x="18" y="0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8" y="3"/>
                    <a:pt x="31" y="5"/>
                    <a:pt x="30" y="8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8" y="56"/>
                    <a:pt x="14" y="59"/>
                    <a:pt x="11" y="58"/>
                  </a:cubicBezTo>
                  <a:close/>
                </a:path>
              </a:pathLst>
            </a:custGeom>
            <a:solidFill>
              <a:srgbClr val="3A3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1" name="Freeform 137"/>
            <p:cNvSpPr>
              <a:spLocks/>
            </p:cNvSpPr>
            <p:nvPr/>
          </p:nvSpPr>
          <p:spPr bwMode="auto">
            <a:xfrm>
              <a:off x="9712325" y="3400425"/>
              <a:ext cx="466725" cy="827088"/>
            </a:xfrm>
            <a:custGeom>
              <a:avLst/>
              <a:gdLst>
                <a:gd name="T0" fmla="*/ 135 w 207"/>
                <a:gd name="T1" fmla="*/ 361 h 365"/>
                <a:gd name="T2" fmla="*/ 120 w 207"/>
                <a:gd name="T3" fmla="*/ 349 h 365"/>
                <a:gd name="T4" fmla="*/ 8 w 207"/>
                <a:gd name="T5" fmla="*/ 194 h 365"/>
                <a:gd name="T6" fmla="*/ 12 w 207"/>
                <a:gd name="T7" fmla="*/ 152 h 365"/>
                <a:gd name="T8" fmla="*/ 146 w 207"/>
                <a:gd name="T9" fmla="*/ 14 h 365"/>
                <a:gd name="T10" fmla="*/ 193 w 207"/>
                <a:gd name="T11" fmla="*/ 13 h 365"/>
                <a:gd name="T12" fmla="*/ 194 w 207"/>
                <a:gd name="T13" fmla="*/ 60 h 365"/>
                <a:gd name="T14" fmla="*/ 78 w 207"/>
                <a:gd name="T15" fmla="*/ 178 h 365"/>
                <a:gd name="T16" fmla="*/ 173 w 207"/>
                <a:gd name="T17" fmla="*/ 312 h 365"/>
                <a:gd name="T18" fmla="*/ 166 w 207"/>
                <a:gd name="T19" fmla="*/ 358 h 365"/>
                <a:gd name="T20" fmla="*/ 135 w 207"/>
                <a:gd name="T21" fmla="*/ 361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7" h="365">
                  <a:moveTo>
                    <a:pt x="135" y="361"/>
                  </a:moveTo>
                  <a:cubicBezTo>
                    <a:pt x="129" y="360"/>
                    <a:pt x="123" y="355"/>
                    <a:pt x="120" y="349"/>
                  </a:cubicBezTo>
                  <a:cubicBezTo>
                    <a:pt x="8" y="194"/>
                    <a:pt x="8" y="194"/>
                    <a:pt x="8" y="194"/>
                  </a:cubicBezTo>
                  <a:cubicBezTo>
                    <a:pt x="0" y="181"/>
                    <a:pt x="1" y="164"/>
                    <a:pt x="12" y="152"/>
                  </a:cubicBezTo>
                  <a:cubicBezTo>
                    <a:pt x="146" y="14"/>
                    <a:pt x="146" y="14"/>
                    <a:pt x="146" y="14"/>
                  </a:cubicBezTo>
                  <a:cubicBezTo>
                    <a:pt x="159" y="2"/>
                    <a:pt x="181" y="0"/>
                    <a:pt x="193" y="13"/>
                  </a:cubicBezTo>
                  <a:cubicBezTo>
                    <a:pt x="206" y="26"/>
                    <a:pt x="207" y="47"/>
                    <a:pt x="194" y="60"/>
                  </a:cubicBezTo>
                  <a:cubicBezTo>
                    <a:pt x="78" y="178"/>
                    <a:pt x="78" y="178"/>
                    <a:pt x="78" y="178"/>
                  </a:cubicBezTo>
                  <a:cubicBezTo>
                    <a:pt x="173" y="312"/>
                    <a:pt x="173" y="312"/>
                    <a:pt x="173" y="312"/>
                  </a:cubicBezTo>
                  <a:cubicBezTo>
                    <a:pt x="183" y="327"/>
                    <a:pt x="180" y="347"/>
                    <a:pt x="166" y="358"/>
                  </a:cubicBezTo>
                  <a:cubicBezTo>
                    <a:pt x="157" y="364"/>
                    <a:pt x="145" y="365"/>
                    <a:pt x="135" y="361"/>
                  </a:cubicBezTo>
                  <a:close/>
                </a:path>
              </a:pathLst>
            </a:custGeom>
            <a:solidFill>
              <a:srgbClr val="CEBF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2" name="Freeform 138"/>
            <p:cNvSpPr>
              <a:spLocks/>
            </p:cNvSpPr>
            <p:nvPr/>
          </p:nvSpPr>
          <p:spPr bwMode="auto">
            <a:xfrm>
              <a:off x="9964738" y="1519238"/>
              <a:ext cx="1878012" cy="1119188"/>
            </a:xfrm>
            <a:custGeom>
              <a:avLst/>
              <a:gdLst>
                <a:gd name="T0" fmla="*/ 723 w 830"/>
                <a:gd name="T1" fmla="*/ 491 h 495"/>
                <a:gd name="T2" fmla="*/ 27 w 830"/>
                <a:gd name="T3" fmla="*/ 315 h 495"/>
                <a:gd name="T4" fmla="*/ 3 w 830"/>
                <a:gd name="T5" fmla="*/ 283 h 495"/>
                <a:gd name="T6" fmla="*/ 69 w 830"/>
                <a:gd name="T7" fmla="*/ 21 h 495"/>
                <a:gd name="T8" fmla="*/ 105 w 830"/>
                <a:gd name="T9" fmla="*/ 5 h 495"/>
                <a:gd name="T10" fmla="*/ 801 w 830"/>
                <a:gd name="T11" fmla="*/ 180 h 495"/>
                <a:gd name="T12" fmla="*/ 827 w 830"/>
                <a:gd name="T13" fmla="*/ 213 h 495"/>
                <a:gd name="T14" fmla="*/ 761 w 830"/>
                <a:gd name="T15" fmla="*/ 474 h 495"/>
                <a:gd name="T16" fmla="*/ 723 w 830"/>
                <a:gd name="T17" fmla="*/ 491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495">
                  <a:moveTo>
                    <a:pt x="723" y="491"/>
                  </a:moveTo>
                  <a:cubicBezTo>
                    <a:pt x="27" y="315"/>
                    <a:pt x="27" y="315"/>
                    <a:pt x="27" y="315"/>
                  </a:cubicBezTo>
                  <a:cubicBezTo>
                    <a:pt x="10" y="311"/>
                    <a:pt x="0" y="296"/>
                    <a:pt x="3" y="283"/>
                  </a:cubicBezTo>
                  <a:cubicBezTo>
                    <a:pt x="69" y="21"/>
                    <a:pt x="69" y="21"/>
                    <a:pt x="69" y="21"/>
                  </a:cubicBezTo>
                  <a:cubicBezTo>
                    <a:pt x="72" y="8"/>
                    <a:pt x="89" y="0"/>
                    <a:pt x="105" y="5"/>
                  </a:cubicBezTo>
                  <a:cubicBezTo>
                    <a:pt x="801" y="180"/>
                    <a:pt x="801" y="180"/>
                    <a:pt x="801" y="180"/>
                  </a:cubicBezTo>
                  <a:cubicBezTo>
                    <a:pt x="819" y="185"/>
                    <a:pt x="830" y="199"/>
                    <a:pt x="827" y="213"/>
                  </a:cubicBezTo>
                  <a:cubicBezTo>
                    <a:pt x="761" y="474"/>
                    <a:pt x="761" y="474"/>
                    <a:pt x="761" y="474"/>
                  </a:cubicBezTo>
                  <a:cubicBezTo>
                    <a:pt x="757" y="488"/>
                    <a:pt x="741" y="495"/>
                    <a:pt x="723" y="491"/>
                  </a:cubicBezTo>
                  <a:close/>
                </a:path>
              </a:pathLst>
            </a:custGeom>
            <a:solidFill>
              <a:srgbClr val="703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3" name="Freeform 139"/>
            <p:cNvSpPr>
              <a:spLocks/>
            </p:cNvSpPr>
            <p:nvPr/>
          </p:nvSpPr>
          <p:spPr bwMode="auto">
            <a:xfrm>
              <a:off x="9975850" y="1924050"/>
              <a:ext cx="1768475" cy="701675"/>
            </a:xfrm>
            <a:custGeom>
              <a:avLst/>
              <a:gdLst>
                <a:gd name="T0" fmla="*/ 24 w 782"/>
                <a:gd name="T1" fmla="*/ 0 h 310"/>
                <a:gd name="T2" fmla="*/ 11 w 782"/>
                <a:gd name="T3" fmla="*/ 53 h 310"/>
                <a:gd name="T4" fmla="*/ 72 w 782"/>
                <a:gd name="T5" fmla="*/ 149 h 310"/>
                <a:gd name="T6" fmla="*/ 669 w 782"/>
                <a:gd name="T7" fmla="*/ 299 h 310"/>
                <a:gd name="T8" fmla="*/ 769 w 782"/>
                <a:gd name="T9" fmla="*/ 244 h 310"/>
                <a:gd name="T10" fmla="*/ 782 w 782"/>
                <a:gd name="T11" fmla="*/ 191 h 310"/>
                <a:gd name="T12" fmla="*/ 24 w 782"/>
                <a:gd name="T13" fmla="*/ 0 h 310"/>
                <a:gd name="T14" fmla="*/ 24 w 782"/>
                <a:gd name="T15" fmla="*/ 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2" h="310">
                  <a:moveTo>
                    <a:pt x="24" y="0"/>
                  </a:moveTo>
                  <a:cubicBezTo>
                    <a:pt x="11" y="53"/>
                    <a:pt x="11" y="53"/>
                    <a:pt x="11" y="53"/>
                  </a:cubicBezTo>
                  <a:cubicBezTo>
                    <a:pt x="0" y="95"/>
                    <a:pt x="28" y="137"/>
                    <a:pt x="72" y="149"/>
                  </a:cubicBezTo>
                  <a:cubicBezTo>
                    <a:pt x="669" y="299"/>
                    <a:pt x="669" y="299"/>
                    <a:pt x="669" y="299"/>
                  </a:cubicBezTo>
                  <a:cubicBezTo>
                    <a:pt x="713" y="310"/>
                    <a:pt x="758" y="286"/>
                    <a:pt x="769" y="244"/>
                  </a:cubicBezTo>
                  <a:cubicBezTo>
                    <a:pt x="782" y="191"/>
                    <a:pt x="782" y="191"/>
                    <a:pt x="782" y="191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4" y="0"/>
                    <a:pt x="24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4" name="Freeform 140"/>
            <p:cNvSpPr>
              <a:spLocks/>
            </p:cNvSpPr>
            <p:nvPr/>
          </p:nvSpPr>
          <p:spPr bwMode="auto">
            <a:xfrm>
              <a:off x="9809163" y="1946275"/>
              <a:ext cx="2055812" cy="787400"/>
            </a:xfrm>
            <a:custGeom>
              <a:avLst/>
              <a:gdLst>
                <a:gd name="T0" fmla="*/ 871 w 909"/>
                <a:gd name="T1" fmla="*/ 348 h 348"/>
                <a:gd name="T2" fmla="*/ 3 w 909"/>
                <a:gd name="T3" fmla="*/ 129 h 348"/>
                <a:gd name="T4" fmla="*/ 0 w 909"/>
                <a:gd name="T5" fmla="*/ 123 h 348"/>
                <a:gd name="T6" fmla="*/ 30 w 909"/>
                <a:gd name="T7" fmla="*/ 5 h 348"/>
                <a:gd name="T8" fmla="*/ 36 w 909"/>
                <a:gd name="T9" fmla="*/ 0 h 348"/>
                <a:gd name="T10" fmla="*/ 904 w 909"/>
                <a:gd name="T11" fmla="*/ 219 h 348"/>
                <a:gd name="T12" fmla="*/ 908 w 909"/>
                <a:gd name="T13" fmla="*/ 227 h 348"/>
                <a:gd name="T14" fmla="*/ 879 w 909"/>
                <a:gd name="T15" fmla="*/ 345 h 348"/>
                <a:gd name="T16" fmla="*/ 871 w 909"/>
                <a:gd name="T17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9" h="348">
                  <a:moveTo>
                    <a:pt x="871" y="348"/>
                  </a:moveTo>
                  <a:cubicBezTo>
                    <a:pt x="3" y="129"/>
                    <a:pt x="3" y="129"/>
                    <a:pt x="3" y="129"/>
                  </a:cubicBezTo>
                  <a:cubicBezTo>
                    <a:pt x="2" y="128"/>
                    <a:pt x="0" y="124"/>
                    <a:pt x="0" y="123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1" y="2"/>
                    <a:pt x="34" y="0"/>
                    <a:pt x="36" y="0"/>
                  </a:cubicBezTo>
                  <a:cubicBezTo>
                    <a:pt x="904" y="219"/>
                    <a:pt x="904" y="219"/>
                    <a:pt x="904" y="219"/>
                  </a:cubicBezTo>
                  <a:cubicBezTo>
                    <a:pt x="907" y="220"/>
                    <a:pt x="909" y="224"/>
                    <a:pt x="908" y="227"/>
                  </a:cubicBezTo>
                  <a:cubicBezTo>
                    <a:pt x="879" y="345"/>
                    <a:pt x="879" y="345"/>
                    <a:pt x="879" y="345"/>
                  </a:cubicBezTo>
                  <a:cubicBezTo>
                    <a:pt x="878" y="346"/>
                    <a:pt x="875" y="348"/>
                    <a:pt x="871" y="348"/>
                  </a:cubicBezTo>
                  <a:close/>
                </a:path>
              </a:pathLst>
            </a:custGeom>
            <a:solidFill>
              <a:srgbClr val="703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5" name="Freeform 141"/>
            <p:cNvSpPr>
              <a:spLocks/>
            </p:cNvSpPr>
            <p:nvPr/>
          </p:nvSpPr>
          <p:spPr bwMode="auto">
            <a:xfrm>
              <a:off x="10529888" y="4257675"/>
              <a:ext cx="581025" cy="534988"/>
            </a:xfrm>
            <a:custGeom>
              <a:avLst/>
              <a:gdLst>
                <a:gd name="T0" fmla="*/ 187 w 257"/>
                <a:gd name="T1" fmla="*/ 233 h 236"/>
                <a:gd name="T2" fmla="*/ 9 w 257"/>
                <a:gd name="T3" fmla="*/ 167 h 236"/>
                <a:gd name="T4" fmla="*/ 1 w 257"/>
                <a:gd name="T5" fmla="*/ 153 h 236"/>
                <a:gd name="T6" fmla="*/ 55 w 257"/>
                <a:gd name="T7" fmla="*/ 8 h 236"/>
                <a:gd name="T8" fmla="*/ 70 w 257"/>
                <a:gd name="T9" fmla="*/ 2 h 236"/>
                <a:gd name="T10" fmla="*/ 250 w 257"/>
                <a:gd name="T11" fmla="*/ 69 h 236"/>
                <a:gd name="T12" fmla="*/ 256 w 257"/>
                <a:gd name="T13" fmla="*/ 84 h 236"/>
                <a:gd name="T14" fmla="*/ 202 w 257"/>
                <a:gd name="T15" fmla="*/ 227 h 236"/>
                <a:gd name="T16" fmla="*/ 187 w 257"/>
                <a:gd name="T17" fmla="*/ 23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7" h="236">
                  <a:moveTo>
                    <a:pt x="187" y="233"/>
                  </a:moveTo>
                  <a:cubicBezTo>
                    <a:pt x="9" y="167"/>
                    <a:pt x="9" y="167"/>
                    <a:pt x="9" y="167"/>
                  </a:cubicBezTo>
                  <a:cubicBezTo>
                    <a:pt x="3" y="164"/>
                    <a:pt x="0" y="157"/>
                    <a:pt x="1" y="153"/>
                  </a:cubicBezTo>
                  <a:cubicBezTo>
                    <a:pt x="55" y="8"/>
                    <a:pt x="55" y="8"/>
                    <a:pt x="55" y="8"/>
                  </a:cubicBezTo>
                  <a:cubicBezTo>
                    <a:pt x="59" y="2"/>
                    <a:pt x="64" y="0"/>
                    <a:pt x="70" y="2"/>
                  </a:cubicBezTo>
                  <a:cubicBezTo>
                    <a:pt x="250" y="69"/>
                    <a:pt x="250" y="69"/>
                    <a:pt x="250" y="69"/>
                  </a:cubicBezTo>
                  <a:cubicBezTo>
                    <a:pt x="254" y="71"/>
                    <a:pt x="257" y="78"/>
                    <a:pt x="256" y="84"/>
                  </a:cubicBezTo>
                  <a:cubicBezTo>
                    <a:pt x="202" y="227"/>
                    <a:pt x="202" y="227"/>
                    <a:pt x="202" y="227"/>
                  </a:cubicBezTo>
                  <a:cubicBezTo>
                    <a:pt x="199" y="233"/>
                    <a:pt x="193" y="236"/>
                    <a:pt x="187" y="233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6" name="Freeform 142"/>
            <p:cNvSpPr>
              <a:spLocks/>
            </p:cNvSpPr>
            <p:nvPr/>
          </p:nvSpPr>
          <p:spPr bwMode="auto">
            <a:xfrm>
              <a:off x="10790238" y="3606800"/>
              <a:ext cx="190500" cy="1041400"/>
            </a:xfrm>
            <a:custGeom>
              <a:avLst/>
              <a:gdLst>
                <a:gd name="T0" fmla="*/ 37 w 84"/>
                <a:gd name="T1" fmla="*/ 458 h 460"/>
                <a:gd name="T2" fmla="*/ 46 w 84"/>
                <a:gd name="T3" fmla="*/ 459 h 460"/>
                <a:gd name="T4" fmla="*/ 83 w 84"/>
                <a:gd name="T5" fmla="*/ 422 h 460"/>
                <a:gd name="T6" fmla="*/ 77 w 84"/>
                <a:gd name="T7" fmla="*/ 37 h 460"/>
                <a:gd name="T8" fmla="*/ 38 w 84"/>
                <a:gd name="T9" fmla="*/ 0 h 460"/>
                <a:gd name="T10" fmla="*/ 1 w 84"/>
                <a:gd name="T11" fmla="*/ 39 h 460"/>
                <a:gd name="T12" fmla="*/ 9 w 84"/>
                <a:gd name="T13" fmla="*/ 422 h 460"/>
                <a:gd name="T14" fmla="*/ 37 w 84"/>
                <a:gd name="T15" fmla="*/ 458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460">
                  <a:moveTo>
                    <a:pt x="37" y="458"/>
                  </a:moveTo>
                  <a:cubicBezTo>
                    <a:pt x="40" y="459"/>
                    <a:pt x="43" y="460"/>
                    <a:pt x="46" y="459"/>
                  </a:cubicBezTo>
                  <a:cubicBezTo>
                    <a:pt x="67" y="459"/>
                    <a:pt x="84" y="443"/>
                    <a:pt x="83" y="422"/>
                  </a:cubicBezTo>
                  <a:cubicBezTo>
                    <a:pt x="77" y="37"/>
                    <a:pt x="77" y="37"/>
                    <a:pt x="77" y="37"/>
                  </a:cubicBezTo>
                  <a:cubicBezTo>
                    <a:pt x="75" y="18"/>
                    <a:pt x="59" y="1"/>
                    <a:pt x="38" y="0"/>
                  </a:cubicBezTo>
                  <a:cubicBezTo>
                    <a:pt x="17" y="1"/>
                    <a:pt x="0" y="18"/>
                    <a:pt x="1" y="39"/>
                  </a:cubicBezTo>
                  <a:cubicBezTo>
                    <a:pt x="9" y="422"/>
                    <a:pt x="9" y="422"/>
                    <a:pt x="9" y="422"/>
                  </a:cubicBezTo>
                  <a:cubicBezTo>
                    <a:pt x="9" y="440"/>
                    <a:pt x="20" y="454"/>
                    <a:pt x="37" y="458"/>
                  </a:cubicBezTo>
                  <a:close/>
                </a:path>
              </a:pathLst>
            </a:custGeom>
            <a:solidFill>
              <a:srgbClr val="CEBF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7" name="Freeform 143"/>
            <p:cNvSpPr>
              <a:spLocks/>
            </p:cNvSpPr>
            <p:nvPr/>
          </p:nvSpPr>
          <p:spPr bwMode="auto">
            <a:xfrm>
              <a:off x="10768013" y="4459288"/>
              <a:ext cx="222250" cy="223838"/>
            </a:xfrm>
            <a:custGeom>
              <a:avLst/>
              <a:gdLst>
                <a:gd name="T0" fmla="*/ 6 w 98"/>
                <a:gd name="T1" fmla="*/ 39 h 99"/>
                <a:gd name="T2" fmla="*/ 60 w 98"/>
                <a:gd name="T3" fmla="*/ 6 h 99"/>
                <a:gd name="T4" fmla="*/ 92 w 98"/>
                <a:gd name="T5" fmla="*/ 60 h 99"/>
                <a:gd name="T6" fmla="*/ 38 w 98"/>
                <a:gd name="T7" fmla="*/ 93 h 99"/>
                <a:gd name="T8" fmla="*/ 6 w 98"/>
                <a:gd name="T9" fmla="*/ 3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99">
                  <a:moveTo>
                    <a:pt x="6" y="39"/>
                  </a:moveTo>
                  <a:cubicBezTo>
                    <a:pt x="12" y="14"/>
                    <a:pt x="36" y="0"/>
                    <a:pt x="60" y="6"/>
                  </a:cubicBezTo>
                  <a:cubicBezTo>
                    <a:pt x="84" y="12"/>
                    <a:pt x="98" y="36"/>
                    <a:pt x="92" y="60"/>
                  </a:cubicBezTo>
                  <a:cubicBezTo>
                    <a:pt x="86" y="84"/>
                    <a:pt x="62" y="99"/>
                    <a:pt x="38" y="93"/>
                  </a:cubicBezTo>
                  <a:cubicBezTo>
                    <a:pt x="14" y="87"/>
                    <a:pt x="0" y="63"/>
                    <a:pt x="6" y="39"/>
                  </a:cubicBezTo>
                  <a:close/>
                </a:path>
              </a:pathLst>
            </a:custGeom>
            <a:solidFill>
              <a:srgbClr val="CEBF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8" name="Freeform 144"/>
            <p:cNvSpPr>
              <a:spLocks/>
            </p:cNvSpPr>
            <p:nvPr/>
          </p:nvSpPr>
          <p:spPr bwMode="auto">
            <a:xfrm>
              <a:off x="10790238" y="3606800"/>
              <a:ext cx="187325" cy="860425"/>
            </a:xfrm>
            <a:custGeom>
              <a:avLst/>
              <a:gdLst>
                <a:gd name="T0" fmla="*/ 83 w 83"/>
                <a:gd name="T1" fmla="*/ 378 h 380"/>
                <a:gd name="T2" fmla="*/ 77 w 83"/>
                <a:gd name="T3" fmla="*/ 37 h 380"/>
                <a:gd name="T4" fmla="*/ 38 w 83"/>
                <a:gd name="T5" fmla="*/ 0 h 380"/>
                <a:gd name="T6" fmla="*/ 1 w 83"/>
                <a:gd name="T7" fmla="*/ 39 h 380"/>
                <a:gd name="T8" fmla="*/ 6 w 83"/>
                <a:gd name="T9" fmla="*/ 380 h 380"/>
                <a:gd name="T10" fmla="*/ 83 w 83"/>
                <a:gd name="T11" fmla="*/ 378 h 380"/>
                <a:gd name="T12" fmla="*/ 83 w 83"/>
                <a:gd name="T13" fmla="*/ 378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380">
                  <a:moveTo>
                    <a:pt x="83" y="378"/>
                  </a:moveTo>
                  <a:cubicBezTo>
                    <a:pt x="77" y="37"/>
                    <a:pt x="77" y="37"/>
                    <a:pt x="77" y="37"/>
                  </a:cubicBezTo>
                  <a:cubicBezTo>
                    <a:pt x="75" y="18"/>
                    <a:pt x="59" y="1"/>
                    <a:pt x="38" y="0"/>
                  </a:cubicBezTo>
                  <a:cubicBezTo>
                    <a:pt x="17" y="1"/>
                    <a:pt x="0" y="18"/>
                    <a:pt x="1" y="39"/>
                  </a:cubicBezTo>
                  <a:cubicBezTo>
                    <a:pt x="6" y="380"/>
                    <a:pt x="6" y="380"/>
                    <a:pt x="6" y="380"/>
                  </a:cubicBezTo>
                  <a:cubicBezTo>
                    <a:pt x="83" y="378"/>
                    <a:pt x="83" y="378"/>
                    <a:pt x="83" y="378"/>
                  </a:cubicBezTo>
                  <a:cubicBezTo>
                    <a:pt x="83" y="378"/>
                    <a:pt x="83" y="378"/>
                    <a:pt x="83" y="378"/>
                  </a:cubicBezTo>
                  <a:close/>
                </a:path>
              </a:pathLst>
            </a:custGeom>
            <a:solidFill>
              <a:srgbClr val="9AC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9" name="Freeform 145"/>
            <p:cNvSpPr>
              <a:spLocks/>
            </p:cNvSpPr>
            <p:nvPr/>
          </p:nvSpPr>
          <p:spPr bwMode="auto">
            <a:xfrm>
              <a:off x="9848850" y="3538538"/>
              <a:ext cx="1031875" cy="798513"/>
            </a:xfrm>
            <a:custGeom>
              <a:avLst/>
              <a:gdLst>
                <a:gd name="T0" fmla="*/ 427 w 456"/>
                <a:gd name="T1" fmla="*/ 0 h 353"/>
                <a:gd name="T2" fmla="*/ 30 w 456"/>
                <a:gd name="T3" fmla="*/ 307 h 353"/>
                <a:gd name="T4" fmla="*/ 10 w 456"/>
                <a:gd name="T5" fmla="*/ 313 h 353"/>
                <a:gd name="T6" fmla="*/ 0 w 456"/>
                <a:gd name="T7" fmla="*/ 353 h 353"/>
                <a:gd name="T8" fmla="*/ 23 w 456"/>
                <a:gd name="T9" fmla="*/ 345 h 353"/>
                <a:gd name="T10" fmla="*/ 324 w 456"/>
                <a:gd name="T11" fmla="*/ 173 h 353"/>
                <a:gd name="T12" fmla="*/ 456 w 456"/>
                <a:gd name="T13" fmla="*/ 22 h 353"/>
                <a:gd name="T14" fmla="*/ 427 w 456"/>
                <a:gd name="T1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6" h="353">
                  <a:moveTo>
                    <a:pt x="427" y="0"/>
                  </a:moveTo>
                  <a:cubicBezTo>
                    <a:pt x="418" y="17"/>
                    <a:pt x="287" y="220"/>
                    <a:pt x="30" y="307"/>
                  </a:cubicBezTo>
                  <a:cubicBezTo>
                    <a:pt x="23" y="308"/>
                    <a:pt x="17" y="310"/>
                    <a:pt x="10" y="313"/>
                  </a:cubicBezTo>
                  <a:cubicBezTo>
                    <a:pt x="0" y="353"/>
                    <a:pt x="0" y="353"/>
                    <a:pt x="0" y="353"/>
                  </a:cubicBezTo>
                  <a:cubicBezTo>
                    <a:pt x="8" y="350"/>
                    <a:pt x="16" y="348"/>
                    <a:pt x="23" y="345"/>
                  </a:cubicBezTo>
                  <a:cubicBezTo>
                    <a:pt x="157" y="304"/>
                    <a:pt x="259" y="232"/>
                    <a:pt x="324" y="173"/>
                  </a:cubicBezTo>
                  <a:cubicBezTo>
                    <a:pt x="401" y="104"/>
                    <a:pt x="445" y="40"/>
                    <a:pt x="456" y="22"/>
                  </a:cubicBezTo>
                  <a:cubicBezTo>
                    <a:pt x="446" y="14"/>
                    <a:pt x="434" y="5"/>
                    <a:pt x="427" y="0"/>
                  </a:cubicBezTo>
                  <a:close/>
                </a:path>
              </a:pathLst>
            </a:custGeom>
            <a:solidFill>
              <a:srgbClr val="3A3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0" name="Freeform 146"/>
            <p:cNvSpPr>
              <a:spLocks/>
            </p:cNvSpPr>
            <p:nvPr/>
          </p:nvSpPr>
          <p:spPr bwMode="auto">
            <a:xfrm>
              <a:off x="9712325" y="3400425"/>
              <a:ext cx="466725" cy="738188"/>
            </a:xfrm>
            <a:custGeom>
              <a:avLst/>
              <a:gdLst>
                <a:gd name="T0" fmla="*/ 156 w 207"/>
                <a:gd name="T1" fmla="*/ 289 h 326"/>
                <a:gd name="T2" fmla="*/ 78 w 207"/>
                <a:gd name="T3" fmla="*/ 179 h 326"/>
                <a:gd name="T4" fmla="*/ 194 w 207"/>
                <a:gd name="T5" fmla="*/ 60 h 326"/>
                <a:gd name="T6" fmla="*/ 193 w 207"/>
                <a:gd name="T7" fmla="*/ 13 h 326"/>
                <a:gd name="T8" fmla="*/ 146 w 207"/>
                <a:gd name="T9" fmla="*/ 14 h 326"/>
                <a:gd name="T10" fmla="*/ 12 w 207"/>
                <a:gd name="T11" fmla="*/ 152 h 326"/>
                <a:gd name="T12" fmla="*/ 8 w 207"/>
                <a:gd name="T13" fmla="*/ 195 h 326"/>
                <a:gd name="T14" fmla="*/ 102 w 207"/>
                <a:gd name="T15" fmla="*/ 326 h 326"/>
                <a:gd name="T16" fmla="*/ 156 w 207"/>
                <a:gd name="T17" fmla="*/ 289 h 326"/>
                <a:gd name="T18" fmla="*/ 156 w 207"/>
                <a:gd name="T19" fmla="*/ 28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7" h="326">
                  <a:moveTo>
                    <a:pt x="156" y="289"/>
                  </a:moveTo>
                  <a:cubicBezTo>
                    <a:pt x="78" y="179"/>
                    <a:pt x="78" y="179"/>
                    <a:pt x="78" y="179"/>
                  </a:cubicBezTo>
                  <a:cubicBezTo>
                    <a:pt x="194" y="60"/>
                    <a:pt x="194" y="60"/>
                    <a:pt x="194" y="60"/>
                  </a:cubicBezTo>
                  <a:cubicBezTo>
                    <a:pt x="207" y="47"/>
                    <a:pt x="206" y="26"/>
                    <a:pt x="193" y="13"/>
                  </a:cubicBezTo>
                  <a:cubicBezTo>
                    <a:pt x="181" y="0"/>
                    <a:pt x="159" y="2"/>
                    <a:pt x="146" y="14"/>
                  </a:cubicBezTo>
                  <a:cubicBezTo>
                    <a:pt x="12" y="152"/>
                    <a:pt x="12" y="152"/>
                    <a:pt x="12" y="152"/>
                  </a:cubicBezTo>
                  <a:cubicBezTo>
                    <a:pt x="1" y="164"/>
                    <a:pt x="0" y="182"/>
                    <a:pt x="8" y="195"/>
                  </a:cubicBezTo>
                  <a:cubicBezTo>
                    <a:pt x="102" y="326"/>
                    <a:pt x="102" y="326"/>
                    <a:pt x="102" y="326"/>
                  </a:cubicBezTo>
                  <a:cubicBezTo>
                    <a:pt x="156" y="289"/>
                    <a:pt x="156" y="289"/>
                    <a:pt x="156" y="289"/>
                  </a:cubicBezTo>
                  <a:cubicBezTo>
                    <a:pt x="156" y="289"/>
                    <a:pt x="156" y="289"/>
                    <a:pt x="156" y="289"/>
                  </a:cubicBezTo>
                  <a:close/>
                </a:path>
              </a:pathLst>
            </a:custGeom>
            <a:solidFill>
              <a:srgbClr val="9AC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1" name="Freeform 147"/>
            <p:cNvSpPr>
              <a:spLocks/>
            </p:cNvSpPr>
            <p:nvPr/>
          </p:nvSpPr>
          <p:spPr bwMode="auto">
            <a:xfrm>
              <a:off x="9971088" y="4062413"/>
              <a:ext cx="227012" cy="225425"/>
            </a:xfrm>
            <a:custGeom>
              <a:avLst/>
              <a:gdLst>
                <a:gd name="T0" fmla="*/ 6 w 100"/>
                <a:gd name="T1" fmla="*/ 39 h 100"/>
                <a:gd name="T2" fmla="*/ 61 w 100"/>
                <a:gd name="T3" fmla="*/ 6 h 100"/>
                <a:gd name="T4" fmla="*/ 94 w 100"/>
                <a:gd name="T5" fmla="*/ 61 h 100"/>
                <a:gd name="T6" fmla="*/ 39 w 100"/>
                <a:gd name="T7" fmla="*/ 94 h 100"/>
                <a:gd name="T8" fmla="*/ 6 w 100"/>
                <a:gd name="T9" fmla="*/ 3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100">
                  <a:moveTo>
                    <a:pt x="6" y="39"/>
                  </a:moveTo>
                  <a:cubicBezTo>
                    <a:pt x="12" y="15"/>
                    <a:pt x="37" y="0"/>
                    <a:pt x="61" y="6"/>
                  </a:cubicBezTo>
                  <a:cubicBezTo>
                    <a:pt x="85" y="12"/>
                    <a:pt x="100" y="37"/>
                    <a:pt x="94" y="61"/>
                  </a:cubicBezTo>
                  <a:cubicBezTo>
                    <a:pt x="88" y="85"/>
                    <a:pt x="63" y="100"/>
                    <a:pt x="39" y="94"/>
                  </a:cubicBezTo>
                  <a:cubicBezTo>
                    <a:pt x="15" y="87"/>
                    <a:pt x="0" y="63"/>
                    <a:pt x="6" y="39"/>
                  </a:cubicBezTo>
                  <a:close/>
                </a:path>
              </a:pathLst>
            </a:custGeom>
            <a:solidFill>
              <a:srgbClr val="CEBF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2" name="Oval 148"/>
            <p:cNvSpPr>
              <a:spLocks noChangeArrowheads="1"/>
            </p:cNvSpPr>
            <p:nvPr/>
          </p:nvSpPr>
          <p:spPr bwMode="auto">
            <a:xfrm>
              <a:off x="5934075" y="4395788"/>
              <a:ext cx="1222375" cy="1223963"/>
            </a:xfrm>
            <a:prstGeom prst="ellipse">
              <a:avLst/>
            </a:prstGeom>
            <a:solidFill>
              <a:srgbClr val="B2DC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3" name="Oval 149"/>
            <p:cNvSpPr>
              <a:spLocks noChangeArrowheads="1"/>
            </p:cNvSpPr>
            <p:nvPr/>
          </p:nvSpPr>
          <p:spPr bwMode="auto">
            <a:xfrm>
              <a:off x="7029450" y="4446588"/>
              <a:ext cx="1220787" cy="1220788"/>
            </a:xfrm>
            <a:prstGeom prst="ellipse">
              <a:avLst/>
            </a:prstGeom>
            <a:solidFill>
              <a:srgbClr val="9AC1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4" name="Oval 150"/>
            <p:cNvSpPr>
              <a:spLocks noChangeArrowheads="1"/>
            </p:cNvSpPr>
            <p:nvPr/>
          </p:nvSpPr>
          <p:spPr bwMode="auto">
            <a:xfrm>
              <a:off x="8069263" y="4446588"/>
              <a:ext cx="1223962" cy="1220788"/>
            </a:xfrm>
            <a:prstGeom prst="ellipse">
              <a:avLst/>
            </a:prstGeom>
            <a:solidFill>
              <a:srgbClr val="B2DC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5" name="Freeform 151"/>
            <p:cNvSpPr>
              <a:spLocks/>
            </p:cNvSpPr>
            <p:nvPr/>
          </p:nvSpPr>
          <p:spPr bwMode="auto">
            <a:xfrm>
              <a:off x="6099175" y="4484688"/>
              <a:ext cx="1016000" cy="1119188"/>
            </a:xfrm>
            <a:custGeom>
              <a:avLst/>
              <a:gdLst>
                <a:gd name="T0" fmla="*/ 170 w 449"/>
                <a:gd name="T1" fmla="*/ 182 h 495"/>
                <a:gd name="T2" fmla="*/ 191 w 449"/>
                <a:gd name="T3" fmla="*/ 1 h 495"/>
                <a:gd name="T4" fmla="*/ 251 w 449"/>
                <a:gd name="T5" fmla="*/ 0 h 495"/>
                <a:gd name="T6" fmla="*/ 238 w 449"/>
                <a:gd name="T7" fmla="*/ 173 h 495"/>
                <a:gd name="T8" fmla="*/ 401 w 449"/>
                <a:gd name="T9" fmla="*/ 138 h 495"/>
                <a:gd name="T10" fmla="*/ 413 w 449"/>
                <a:gd name="T11" fmla="*/ 196 h 495"/>
                <a:gd name="T12" fmla="*/ 276 w 449"/>
                <a:gd name="T13" fmla="*/ 223 h 495"/>
                <a:gd name="T14" fmla="*/ 384 w 449"/>
                <a:gd name="T15" fmla="*/ 336 h 495"/>
                <a:gd name="T16" fmla="*/ 449 w 449"/>
                <a:gd name="T17" fmla="*/ 398 h 495"/>
                <a:gd name="T18" fmla="*/ 397 w 449"/>
                <a:gd name="T19" fmla="*/ 434 h 495"/>
                <a:gd name="T20" fmla="*/ 225 w 449"/>
                <a:gd name="T21" fmla="*/ 254 h 495"/>
                <a:gd name="T22" fmla="*/ 225 w 449"/>
                <a:gd name="T23" fmla="*/ 253 h 495"/>
                <a:gd name="T24" fmla="*/ 218 w 449"/>
                <a:gd name="T25" fmla="*/ 246 h 495"/>
                <a:gd name="T26" fmla="*/ 138 w 449"/>
                <a:gd name="T27" fmla="*/ 482 h 495"/>
                <a:gd name="T28" fmla="*/ 97 w 449"/>
                <a:gd name="T29" fmla="*/ 489 h 495"/>
                <a:gd name="T30" fmla="*/ 61 w 449"/>
                <a:gd name="T31" fmla="*/ 495 h 495"/>
                <a:gd name="T32" fmla="*/ 107 w 449"/>
                <a:gd name="T33" fmla="*/ 394 h 495"/>
                <a:gd name="T34" fmla="*/ 152 w 449"/>
                <a:gd name="T35" fmla="*/ 254 h 495"/>
                <a:gd name="T36" fmla="*/ 83 w 449"/>
                <a:gd name="T37" fmla="*/ 267 h 495"/>
                <a:gd name="T38" fmla="*/ 11 w 449"/>
                <a:gd name="T39" fmla="*/ 285 h 495"/>
                <a:gd name="T40" fmla="*/ 0 w 449"/>
                <a:gd name="T41" fmla="*/ 217 h 495"/>
                <a:gd name="T42" fmla="*/ 170 w 449"/>
                <a:gd name="T43" fmla="*/ 182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49" h="495">
                  <a:moveTo>
                    <a:pt x="170" y="182"/>
                  </a:moveTo>
                  <a:cubicBezTo>
                    <a:pt x="191" y="1"/>
                    <a:pt x="191" y="1"/>
                    <a:pt x="191" y="1"/>
                  </a:cubicBezTo>
                  <a:cubicBezTo>
                    <a:pt x="251" y="0"/>
                    <a:pt x="251" y="0"/>
                    <a:pt x="251" y="0"/>
                  </a:cubicBezTo>
                  <a:cubicBezTo>
                    <a:pt x="238" y="173"/>
                    <a:pt x="238" y="173"/>
                    <a:pt x="238" y="173"/>
                  </a:cubicBezTo>
                  <a:cubicBezTo>
                    <a:pt x="401" y="138"/>
                    <a:pt x="401" y="138"/>
                    <a:pt x="401" y="138"/>
                  </a:cubicBezTo>
                  <a:cubicBezTo>
                    <a:pt x="413" y="196"/>
                    <a:pt x="413" y="196"/>
                    <a:pt x="413" y="196"/>
                  </a:cubicBezTo>
                  <a:cubicBezTo>
                    <a:pt x="276" y="223"/>
                    <a:pt x="276" y="223"/>
                    <a:pt x="276" y="223"/>
                  </a:cubicBezTo>
                  <a:cubicBezTo>
                    <a:pt x="319" y="269"/>
                    <a:pt x="356" y="307"/>
                    <a:pt x="384" y="336"/>
                  </a:cubicBezTo>
                  <a:cubicBezTo>
                    <a:pt x="413" y="364"/>
                    <a:pt x="435" y="385"/>
                    <a:pt x="449" y="398"/>
                  </a:cubicBezTo>
                  <a:cubicBezTo>
                    <a:pt x="397" y="434"/>
                    <a:pt x="397" y="434"/>
                    <a:pt x="397" y="434"/>
                  </a:cubicBezTo>
                  <a:cubicBezTo>
                    <a:pt x="225" y="254"/>
                    <a:pt x="225" y="254"/>
                    <a:pt x="225" y="254"/>
                  </a:cubicBezTo>
                  <a:cubicBezTo>
                    <a:pt x="225" y="253"/>
                    <a:pt x="225" y="253"/>
                    <a:pt x="225" y="253"/>
                  </a:cubicBezTo>
                  <a:cubicBezTo>
                    <a:pt x="223" y="252"/>
                    <a:pt x="221" y="249"/>
                    <a:pt x="218" y="246"/>
                  </a:cubicBezTo>
                  <a:cubicBezTo>
                    <a:pt x="138" y="482"/>
                    <a:pt x="138" y="482"/>
                    <a:pt x="138" y="482"/>
                  </a:cubicBezTo>
                  <a:cubicBezTo>
                    <a:pt x="124" y="485"/>
                    <a:pt x="110" y="487"/>
                    <a:pt x="97" y="489"/>
                  </a:cubicBezTo>
                  <a:cubicBezTo>
                    <a:pt x="85" y="492"/>
                    <a:pt x="72" y="494"/>
                    <a:pt x="61" y="495"/>
                  </a:cubicBezTo>
                  <a:cubicBezTo>
                    <a:pt x="76" y="467"/>
                    <a:pt x="92" y="434"/>
                    <a:pt x="107" y="394"/>
                  </a:cubicBezTo>
                  <a:cubicBezTo>
                    <a:pt x="122" y="354"/>
                    <a:pt x="137" y="307"/>
                    <a:pt x="152" y="254"/>
                  </a:cubicBezTo>
                  <a:cubicBezTo>
                    <a:pt x="129" y="258"/>
                    <a:pt x="106" y="262"/>
                    <a:pt x="83" y="267"/>
                  </a:cubicBezTo>
                  <a:cubicBezTo>
                    <a:pt x="60" y="273"/>
                    <a:pt x="36" y="278"/>
                    <a:pt x="11" y="285"/>
                  </a:cubicBezTo>
                  <a:cubicBezTo>
                    <a:pt x="0" y="217"/>
                    <a:pt x="0" y="217"/>
                    <a:pt x="0" y="217"/>
                  </a:cubicBezTo>
                  <a:lnTo>
                    <a:pt x="170" y="182"/>
                  </a:lnTo>
                  <a:close/>
                </a:path>
              </a:pathLst>
            </a:custGeom>
            <a:solidFill>
              <a:srgbClr val="5661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6" name="Freeform 152"/>
            <p:cNvSpPr>
              <a:spLocks noEditPoints="1"/>
            </p:cNvSpPr>
            <p:nvPr/>
          </p:nvSpPr>
          <p:spPr bwMode="auto">
            <a:xfrm>
              <a:off x="7127875" y="4505325"/>
              <a:ext cx="960437" cy="1076325"/>
            </a:xfrm>
            <a:custGeom>
              <a:avLst/>
              <a:gdLst>
                <a:gd name="T0" fmla="*/ 380 w 424"/>
                <a:gd name="T1" fmla="*/ 297 h 476"/>
                <a:gd name="T2" fmla="*/ 418 w 424"/>
                <a:gd name="T3" fmla="*/ 421 h 476"/>
                <a:gd name="T4" fmla="*/ 0 w 424"/>
                <a:gd name="T5" fmla="*/ 453 h 476"/>
                <a:gd name="T6" fmla="*/ 51 w 424"/>
                <a:gd name="T7" fmla="*/ 404 h 476"/>
                <a:gd name="T8" fmla="*/ 61 w 424"/>
                <a:gd name="T9" fmla="*/ 275 h 476"/>
                <a:gd name="T10" fmla="*/ 108 w 424"/>
                <a:gd name="T11" fmla="*/ 62 h 476"/>
                <a:gd name="T12" fmla="*/ 245 w 424"/>
                <a:gd name="T13" fmla="*/ 12 h 476"/>
                <a:gd name="T14" fmla="*/ 301 w 424"/>
                <a:gd name="T15" fmla="*/ 42 h 476"/>
                <a:gd name="T16" fmla="*/ 360 w 424"/>
                <a:gd name="T17" fmla="*/ 76 h 476"/>
                <a:gd name="T18" fmla="*/ 424 w 424"/>
                <a:gd name="T19" fmla="*/ 162 h 476"/>
                <a:gd name="T20" fmla="*/ 348 w 424"/>
                <a:gd name="T21" fmla="*/ 202 h 476"/>
                <a:gd name="T22" fmla="*/ 285 w 424"/>
                <a:gd name="T23" fmla="*/ 279 h 476"/>
                <a:gd name="T24" fmla="*/ 217 w 424"/>
                <a:gd name="T25" fmla="*/ 194 h 476"/>
                <a:gd name="T26" fmla="*/ 238 w 424"/>
                <a:gd name="T27" fmla="*/ 268 h 476"/>
                <a:gd name="T28" fmla="*/ 211 w 424"/>
                <a:gd name="T29" fmla="*/ 193 h 476"/>
                <a:gd name="T30" fmla="*/ 157 w 424"/>
                <a:gd name="T31" fmla="*/ 268 h 476"/>
                <a:gd name="T32" fmla="*/ 100 w 424"/>
                <a:gd name="T33" fmla="*/ 186 h 476"/>
                <a:gd name="T34" fmla="*/ 42 w 424"/>
                <a:gd name="T35" fmla="*/ 139 h 476"/>
                <a:gd name="T36" fmla="*/ 108 w 424"/>
                <a:gd name="T37" fmla="*/ 62 h 476"/>
                <a:gd name="T38" fmla="*/ 108 w 424"/>
                <a:gd name="T39" fmla="*/ 408 h 476"/>
                <a:gd name="T40" fmla="*/ 143 w 424"/>
                <a:gd name="T41" fmla="*/ 337 h 476"/>
                <a:gd name="T42" fmla="*/ 189 w 424"/>
                <a:gd name="T43" fmla="*/ 113 h 476"/>
                <a:gd name="T44" fmla="*/ 165 w 424"/>
                <a:gd name="T45" fmla="*/ 147 h 476"/>
                <a:gd name="T46" fmla="*/ 189 w 424"/>
                <a:gd name="T47" fmla="*/ 113 h 476"/>
                <a:gd name="T48" fmla="*/ 238 w 424"/>
                <a:gd name="T49" fmla="*/ 340 h 476"/>
                <a:gd name="T50" fmla="*/ 191 w 424"/>
                <a:gd name="T51" fmla="*/ 412 h 476"/>
                <a:gd name="T52" fmla="*/ 296 w 424"/>
                <a:gd name="T53" fmla="*/ 119 h 476"/>
                <a:gd name="T54" fmla="*/ 270 w 424"/>
                <a:gd name="T55" fmla="*/ 146 h 476"/>
                <a:gd name="T56" fmla="*/ 293 w 424"/>
                <a:gd name="T57" fmla="*/ 155 h 476"/>
                <a:gd name="T58" fmla="*/ 292 w 424"/>
                <a:gd name="T59" fmla="*/ 344 h 476"/>
                <a:gd name="T60" fmla="*/ 317 w 424"/>
                <a:gd name="T61" fmla="*/ 416 h 476"/>
                <a:gd name="T62" fmla="*/ 292 w 424"/>
                <a:gd name="T63" fmla="*/ 344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24" h="476">
                  <a:moveTo>
                    <a:pt x="61" y="273"/>
                  </a:moveTo>
                  <a:cubicBezTo>
                    <a:pt x="380" y="297"/>
                    <a:pt x="380" y="297"/>
                    <a:pt x="380" y="297"/>
                  </a:cubicBezTo>
                  <a:cubicBezTo>
                    <a:pt x="372" y="418"/>
                    <a:pt x="372" y="418"/>
                    <a:pt x="372" y="418"/>
                  </a:cubicBezTo>
                  <a:cubicBezTo>
                    <a:pt x="418" y="421"/>
                    <a:pt x="418" y="421"/>
                    <a:pt x="418" y="421"/>
                  </a:cubicBezTo>
                  <a:cubicBezTo>
                    <a:pt x="414" y="476"/>
                    <a:pt x="414" y="476"/>
                    <a:pt x="414" y="476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3" y="401"/>
                    <a:pt x="3" y="401"/>
                    <a:pt x="3" y="401"/>
                  </a:cubicBezTo>
                  <a:cubicBezTo>
                    <a:pt x="51" y="404"/>
                    <a:pt x="51" y="404"/>
                    <a:pt x="51" y="404"/>
                  </a:cubicBezTo>
                  <a:cubicBezTo>
                    <a:pt x="60" y="275"/>
                    <a:pt x="60" y="275"/>
                    <a:pt x="60" y="275"/>
                  </a:cubicBezTo>
                  <a:cubicBezTo>
                    <a:pt x="61" y="275"/>
                    <a:pt x="61" y="275"/>
                    <a:pt x="61" y="275"/>
                  </a:cubicBezTo>
                  <a:lnTo>
                    <a:pt x="61" y="273"/>
                  </a:lnTo>
                  <a:close/>
                  <a:moveTo>
                    <a:pt x="108" y="62"/>
                  </a:moveTo>
                  <a:cubicBezTo>
                    <a:pt x="140" y="52"/>
                    <a:pt x="167" y="43"/>
                    <a:pt x="189" y="35"/>
                  </a:cubicBezTo>
                  <a:cubicBezTo>
                    <a:pt x="212" y="26"/>
                    <a:pt x="230" y="19"/>
                    <a:pt x="245" y="12"/>
                  </a:cubicBezTo>
                  <a:cubicBezTo>
                    <a:pt x="269" y="0"/>
                    <a:pt x="269" y="0"/>
                    <a:pt x="269" y="0"/>
                  </a:cubicBezTo>
                  <a:cubicBezTo>
                    <a:pt x="301" y="42"/>
                    <a:pt x="301" y="42"/>
                    <a:pt x="301" y="42"/>
                  </a:cubicBezTo>
                  <a:cubicBezTo>
                    <a:pt x="273" y="53"/>
                    <a:pt x="251" y="61"/>
                    <a:pt x="235" y="66"/>
                  </a:cubicBezTo>
                  <a:cubicBezTo>
                    <a:pt x="360" y="76"/>
                    <a:pt x="360" y="76"/>
                    <a:pt x="360" y="76"/>
                  </a:cubicBezTo>
                  <a:cubicBezTo>
                    <a:pt x="351" y="157"/>
                    <a:pt x="351" y="157"/>
                    <a:pt x="351" y="157"/>
                  </a:cubicBezTo>
                  <a:cubicBezTo>
                    <a:pt x="424" y="162"/>
                    <a:pt x="424" y="162"/>
                    <a:pt x="424" y="162"/>
                  </a:cubicBezTo>
                  <a:cubicBezTo>
                    <a:pt x="421" y="207"/>
                    <a:pt x="421" y="207"/>
                    <a:pt x="421" y="207"/>
                  </a:cubicBezTo>
                  <a:cubicBezTo>
                    <a:pt x="348" y="202"/>
                    <a:pt x="348" y="202"/>
                    <a:pt x="348" y="202"/>
                  </a:cubicBezTo>
                  <a:cubicBezTo>
                    <a:pt x="342" y="283"/>
                    <a:pt x="342" y="283"/>
                    <a:pt x="342" y="283"/>
                  </a:cubicBezTo>
                  <a:cubicBezTo>
                    <a:pt x="285" y="279"/>
                    <a:pt x="285" y="279"/>
                    <a:pt x="285" y="279"/>
                  </a:cubicBezTo>
                  <a:cubicBezTo>
                    <a:pt x="290" y="198"/>
                    <a:pt x="290" y="198"/>
                    <a:pt x="290" y="198"/>
                  </a:cubicBezTo>
                  <a:cubicBezTo>
                    <a:pt x="217" y="194"/>
                    <a:pt x="217" y="194"/>
                    <a:pt x="217" y="194"/>
                  </a:cubicBezTo>
                  <a:cubicBezTo>
                    <a:pt x="273" y="240"/>
                    <a:pt x="273" y="240"/>
                    <a:pt x="273" y="240"/>
                  </a:cubicBezTo>
                  <a:cubicBezTo>
                    <a:pt x="238" y="268"/>
                    <a:pt x="238" y="268"/>
                    <a:pt x="238" y="268"/>
                  </a:cubicBezTo>
                  <a:cubicBezTo>
                    <a:pt x="175" y="219"/>
                    <a:pt x="175" y="219"/>
                    <a:pt x="175" y="219"/>
                  </a:cubicBezTo>
                  <a:cubicBezTo>
                    <a:pt x="211" y="193"/>
                    <a:pt x="211" y="193"/>
                    <a:pt x="211" y="193"/>
                  </a:cubicBezTo>
                  <a:cubicBezTo>
                    <a:pt x="162" y="190"/>
                    <a:pt x="162" y="190"/>
                    <a:pt x="162" y="190"/>
                  </a:cubicBezTo>
                  <a:cubicBezTo>
                    <a:pt x="157" y="268"/>
                    <a:pt x="157" y="268"/>
                    <a:pt x="157" y="268"/>
                  </a:cubicBezTo>
                  <a:cubicBezTo>
                    <a:pt x="95" y="264"/>
                    <a:pt x="95" y="264"/>
                    <a:pt x="95" y="264"/>
                  </a:cubicBezTo>
                  <a:cubicBezTo>
                    <a:pt x="100" y="186"/>
                    <a:pt x="100" y="186"/>
                    <a:pt x="100" y="186"/>
                  </a:cubicBezTo>
                  <a:cubicBezTo>
                    <a:pt x="39" y="182"/>
                    <a:pt x="39" y="182"/>
                    <a:pt x="39" y="182"/>
                  </a:cubicBezTo>
                  <a:cubicBezTo>
                    <a:pt x="42" y="139"/>
                    <a:pt x="42" y="139"/>
                    <a:pt x="42" y="139"/>
                  </a:cubicBezTo>
                  <a:cubicBezTo>
                    <a:pt x="103" y="143"/>
                    <a:pt x="103" y="143"/>
                    <a:pt x="103" y="143"/>
                  </a:cubicBezTo>
                  <a:lnTo>
                    <a:pt x="108" y="62"/>
                  </a:lnTo>
                  <a:close/>
                  <a:moveTo>
                    <a:pt x="112" y="335"/>
                  </a:moveTo>
                  <a:cubicBezTo>
                    <a:pt x="108" y="408"/>
                    <a:pt x="108" y="408"/>
                    <a:pt x="108" y="408"/>
                  </a:cubicBezTo>
                  <a:cubicBezTo>
                    <a:pt x="137" y="410"/>
                    <a:pt x="137" y="410"/>
                    <a:pt x="137" y="410"/>
                  </a:cubicBezTo>
                  <a:cubicBezTo>
                    <a:pt x="143" y="337"/>
                    <a:pt x="143" y="337"/>
                    <a:pt x="143" y="337"/>
                  </a:cubicBezTo>
                  <a:lnTo>
                    <a:pt x="112" y="335"/>
                  </a:lnTo>
                  <a:close/>
                  <a:moveTo>
                    <a:pt x="189" y="113"/>
                  </a:moveTo>
                  <a:cubicBezTo>
                    <a:pt x="167" y="112"/>
                    <a:pt x="167" y="112"/>
                    <a:pt x="167" y="112"/>
                  </a:cubicBezTo>
                  <a:cubicBezTo>
                    <a:pt x="165" y="147"/>
                    <a:pt x="165" y="147"/>
                    <a:pt x="165" y="147"/>
                  </a:cubicBezTo>
                  <a:cubicBezTo>
                    <a:pt x="211" y="150"/>
                    <a:pt x="211" y="150"/>
                    <a:pt x="211" y="150"/>
                  </a:cubicBezTo>
                  <a:lnTo>
                    <a:pt x="189" y="113"/>
                  </a:lnTo>
                  <a:close/>
                  <a:moveTo>
                    <a:pt x="233" y="415"/>
                  </a:moveTo>
                  <a:cubicBezTo>
                    <a:pt x="238" y="340"/>
                    <a:pt x="238" y="340"/>
                    <a:pt x="238" y="340"/>
                  </a:cubicBezTo>
                  <a:cubicBezTo>
                    <a:pt x="196" y="337"/>
                    <a:pt x="196" y="337"/>
                    <a:pt x="196" y="337"/>
                  </a:cubicBezTo>
                  <a:cubicBezTo>
                    <a:pt x="191" y="412"/>
                    <a:pt x="191" y="412"/>
                    <a:pt x="191" y="412"/>
                  </a:cubicBezTo>
                  <a:lnTo>
                    <a:pt x="233" y="415"/>
                  </a:lnTo>
                  <a:close/>
                  <a:moveTo>
                    <a:pt x="296" y="119"/>
                  </a:moveTo>
                  <a:cubicBezTo>
                    <a:pt x="248" y="117"/>
                    <a:pt x="248" y="117"/>
                    <a:pt x="248" y="117"/>
                  </a:cubicBezTo>
                  <a:cubicBezTo>
                    <a:pt x="257" y="127"/>
                    <a:pt x="265" y="137"/>
                    <a:pt x="270" y="146"/>
                  </a:cubicBezTo>
                  <a:cubicBezTo>
                    <a:pt x="260" y="153"/>
                    <a:pt x="260" y="153"/>
                    <a:pt x="260" y="153"/>
                  </a:cubicBezTo>
                  <a:cubicBezTo>
                    <a:pt x="293" y="155"/>
                    <a:pt x="293" y="155"/>
                    <a:pt x="293" y="155"/>
                  </a:cubicBezTo>
                  <a:lnTo>
                    <a:pt x="296" y="119"/>
                  </a:lnTo>
                  <a:close/>
                  <a:moveTo>
                    <a:pt x="292" y="344"/>
                  </a:moveTo>
                  <a:cubicBezTo>
                    <a:pt x="285" y="416"/>
                    <a:pt x="285" y="416"/>
                    <a:pt x="285" y="416"/>
                  </a:cubicBezTo>
                  <a:cubicBezTo>
                    <a:pt x="317" y="416"/>
                    <a:pt x="317" y="416"/>
                    <a:pt x="317" y="416"/>
                  </a:cubicBezTo>
                  <a:cubicBezTo>
                    <a:pt x="320" y="346"/>
                    <a:pt x="320" y="346"/>
                    <a:pt x="320" y="346"/>
                  </a:cubicBezTo>
                  <a:lnTo>
                    <a:pt x="292" y="344"/>
                  </a:lnTo>
                  <a:close/>
                </a:path>
              </a:pathLst>
            </a:custGeom>
            <a:solidFill>
              <a:srgbClr val="5661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7" name="Freeform 153"/>
            <p:cNvSpPr>
              <a:spLocks noEditPoints="1"/>
            </p:cNvSpPr>
            <p:nvPr/>
          </p:nvSpPr>
          <p:spPr bwMode="auto">
            <a:xfrm>
              <a:off x="8269288" y="4505325"/>
              <a:ext cx="811212" cy="1047750"/>
            </a:xfrm>
            <a:custGeom>
              <a:avLst/>
              <a:gdLst>
                <a:gd name="T0" fmla="*/ 109 w 511"/>
                <a:gd name="T1" fmla="*/ 500 h 660"/>
                <a:gd name="T2" fmla="*/ 76 w 511"/>
                <a:gd name="T3" fmla="*/ 652 h 660"/>
                <a:gd name="T4" fmla="*/ 0 w 511"/>
                <a:gd name="T5" fmla="*/ 635 h 660"/>
                <a:gd name="T6" fmla="*/ 32 w 511"/>
                <a:gd name="T7" fmla="*/ 483 h 660"/>
                <a:gd name="T8" fmla="*/ 109 w 511"/>
                <a:gd name="T9" fmla="*/ 500 h 660"/>
                <a:gd name="T10" fmla="*/ 136 w 511"/>
                <a:gd name="T11" fmla="*/ 0 h 660"/>
                <a:gd name="T12" fmla="*/ 216 w 511"/>
                <a:gd name="T13" fmla="*/ 4 h 660"/>
                <a:gd name="T14" fmla="*/ 226 w 511"/>
                <a:gd name="T15" fmla="*/ 50 h 660"/>
                <a:gd name="T16" fmla="*/ 420 w 511"/>
                <a:gd name="T17" fmla="*/ 40 h 660"/>
                <a:gd name="T18" fmla="*/ 418 w 511"/>
                <a:gd name="T19" fmla="*/ 122 h 660"/>
                <a:gd name="T20" fmla="*/ 226 w 511"/>
                <a:gd name="T21" fmla="*/ 135 h 660"/>
                <a:gd name="T22" fmla="*/ 227 w 511"/>
                <a:gd name="T23" fmla="*/ 211 h 660"/>
                <a:gd name="T24" fmla="*/ 407 w 511"/>
                <a:gd name="T25" fmla="*/ 201 h 660"/>
                <a:gd name="T26" fmla="*/ 426 w 511"/>
                <a:gd name="T27" fmla="*/ 434 h 660"/>
                <a:gd name="T28" fmla="*/ 52 w 511"/>
                <a:gd name="T29" fmla="*/ 442 h 660"/>
                <a:gd name="T30" fmla="*/ 49 w 511"/>
                <a:gd name="T31" fmla="*/ 224 h 660"/>
                <a:gd name="T32" fmla="*/ 145 w 511"/>
                <a:gd name="T33" fmla="*/ 219 h 660"/>
                <a:gd name="T34" fmla="*/ 136 w 511"/>
                <a:gd name="T35" fmla="*/ 0 h 660"/>
                <a:gd name="T36" fmla="*/ 122 w 511"/>
                <a:gd name="T37" fmla="*/ 357 h 660"/>
                <a:gd name="T38" fmla="*/ 329 w 511"/>
                <a:gd name="T39" fmla="*/ 350 h 660"/>
                <a:gd name="T40" fmla="*/ 327 w 511"/>
                <a:gd name="T41" fmla="*/ 291 h 660"/>
                <a:gd name="T42" fmla="*/ 121 w 511"/>
                <a:gd name="T43" fmla="*/ 298 h 660"/>
                <a:gd name="T44" fmla="*/ 122 w 511"/>
                <a:gd name="T45" fmla="*/ 357 h 660"/>
                <a:gd name="T46" fmla="*/ 143 w 511"/>
                <a:gd name="T47" fmla="*/ 511 h 660"/>
                <a:gd name="T48" fmla="*/ 219 w 511"/>
                <a:gd name="T49" fmla="*/ 487 h 660"/>
                <a:gd name="T50" fmla="*/ 262 w 511"/>
                <a:gd name="T51" fmla="*/ 635 h 660"/>
                <a:gd name="T52" fmla="*/ 186 w 511"/>
                <a:gd name="T53" fmla="*/ 660 h 660"/>
                <a:gd name="T54" fmla="*/ 143 w 511"/>
                <a:gd name="T55" fmla="*/ 511 h 660"/>
                <a:gd name="T56" fmla="*/ 319 w 511"/>
                <a:gd name="T57" fmla="*/ 644 h 660"/>
                <a:gd name="T58" fmla="*/ 277 w 511"/>
                <a:gd name="T59" fmla="*/ 493 h 660"/>
                <a:gd name="T60" fmla="*/ 353 w 511"/>
                <a:gd name="T61" fmla="*/ 471 h 660"/>
                <a:gd name="T62" fmla="*/ 394 w 511"/>
                <a:gd name="T63" fmla="*/ 620 h 660"/>
                <a:gd name="T64" fmla="*/ 319 w 511"/>
                <a:gd name="T65" fmla="*/ 644 h 660"/>
                <a:gd name="T66" fmla="*/ 471 w 511"/>
                <a:gd name="T67" fmla="*/ 463 h 660"/>
                <a:gd name="T68" fmla="*/ 511 w 511"/>
                <a:gd name="T69" fmla="*/ 613 h 660"/>
                <a:gd name="T70" fmla="*/ 437 w 511"/>
                <a:gd name="T71" fmla="*/ 635 h 660"/>
                <a:gd name="T72" fmla="*/ 396 w 511"/>
                <a:gd name="T73" fmla="*/ 487 h 660"/>
                <a:gd name="T74" fmla="*/ 471 w 511"/>
                <a:gd name="T75" fmla="*/ 463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11" h="660">
                  <a:moveTo>
                    <a:pt x="109" y="500"/>
                  </a:moveTo>
                  <a:lnTo>
                    <a:pt x="76" y="652"/>
                  </a:lnTo>
                  <a:lnTo>
                    <a:pt x="0" y="635"/>
                  </a:lnTo>
                  <a:lnTo>
                    <a:pt x="32" y="483"/>
                  </a:lnTo>
                  <a:lnTo>
                    <a:pt x="109" y="500"/>
                  </a:lnTo>
                  <a:close/>
                  <a:moveTo>
                    <a:pt x="136" y="0"/>
                  </a:moveTo>
                  <a:lnTo>
                    <a:pt x="216" y="4"/>
                  </a:lnTo>
                  <a:lnTo>
                    <a:pt x="226" y="50"/>
                  </a:lnTo>
                  <a:lnTo>
                    <a:pt x="420" y="40"/>
                  </a:lnTo>
                  <a:lnTo>
                    <a:pt x="418" y="122"/>
                  </a:lnTo>
                  <a:lnTo>
                    <a:pt x="226" y="135"/>
                  </a:lnTo>
                  <a:lnTo>
                    <a:pt x="227" y="211"/>
                  </a:lnTo>
                  <a:lnTo>
                    <a:pt x="407" y="201"/>
                  </a:lnTo>
                  <a:lnTo>
                    <a:pt x="426" y="434"/>
                  </a:lnTo>
                  <a:lnTo>
                    <a:pt x="52" y="442"/>
                  </a:lnTo>
                  <a:lnTo>
                    <a:pt x="49" y="224"/>
                  </a:lnTo>
                  <a:lnTo>
                    <a:pt x="145" y="219"/>
                  </a:lnTo>
                  <a:lnTo>
                    <a:pt x="136" y="0"/>
                  </a:lnTo>
                  <a:close/>
                  <a:moveTo>
                    <a:pt x="122" y="357"/>
                  </a:moveTo>
                  <a:lnTo>
                    <a:pt x="329" y="350"/>
                  </a:lnTo>
                  <a:lnTo>
                    <a:pt x="327" y="291"/>
                  </a:lnTo>
                  <a:lnTo>
                    <a:pt x="121" y="298"/>
                  </a:lnTo>
                  <a:lnTo>
                    <a:pt x="122" y="357"/>
                  </a:lnTo>
                  <a:close/>
                  <a:moveTo>
                    <a:pt x="143" y="511"/>
                  </a:moveTo>
                  <a:lnTo>
                    <a:pt x="219" y="487"/>
                  </a:lnTo>
                  <a:lnTo>
                    <a:pt x="262" y="635"/>
                  </a:lnTo>
                  <a:lnTo>
                    <a:pt x="186" y="660"/>
                  </a:lnTo>
                  <a:lnTo>
                    <a:pt x="143" y="511"/>
                  </a:lnTo>
                  <a:close/>
                  <a:moveTo>
                    <a:pt x="319" y="644"/>
                  </a:moveTo>
                  <a:lnTo>
                    <a:pt x="277" y="493"/>
                  </a:lnTo>
                  <a:lnTo>
                    <a:pt x="353" y="471"/>
                  </a:lnTo>
                  <a:lnTo>
                    <a:pt x="394" y="620"/>
                  </a:lnTo>
                  <a:lnTo>
                    <a:pt x="319" y="644"/>
                  </a:lnTo>
                  <a:close/>
                  <a:moveTo>
                    <a:pt x="471" y="463"/>
                  </a:moveTo>
                  <a:lnTo>
                    <a:pt x="511" y="613"/>
                  </a:lnTo>
                  <a:lnTo>
                    <a:pt x="437" y="635"/>
                  </a:lnTo>
                  <a:lnTo>
                    <a:pt x="396" y="487"/>
                  </a:lnTo>
                  <a:lnTo>
                    <a:pt x="471" y="463"/>
                  </a:lnTo>
                  <a:close/>
                </a:path>
              </a:pathLst>
            </a:custGeom>
            <a:solidFill>
              <a:srgbClr val="5661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90526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组合 65"/>
          <p:cNvGrpSpPr/>
          <p:nvPr/>
        </p:nvGrpSpPr>
        <p:grpSpPr>
          <a:xfrm>
            <a:off x="3528660" y="291121"/>
            <a:ext cx="4675541" cy="665398"/>
            <a:chOff x="3491353" y="202008"/>
            <a:chExt cx="4675541" cy="665398"/>
          </a:xfrm>
        </p:grpSpPr>
        <p:sp>
          <p:nvSpPr>
            <p:cNvPr id="67" name="Oval 5"/>
            <p:cNvSpPr>
              <a:spLocks noChangeArrowheads="1"/>
            </p:cNvSpPr>
            <p:nvPr/>
          </p:nvSpPr>
          <p:spPr bwMode="auto">
            <a:xfrm>
              <a:off x="3491353" y="291246"/>
              <a:ext cx="487875" cy="48498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Oval 7"/>
            <p:cNvSpPr>
              <a:spLocks noChangeArrowheads="1"/>
            </p:cNvSpPr>
            <p:nvPr/>
          </p:nvSpPr>
          <p:spPr bwMode="auto">
            <a:xfrm>
              <a:off x="3669653" y="467780"/>
              <a:ext cx="131276" cy="13191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任意多边形 68"/>
            <p:cNvSpPr>
              <a:spLocks/>
            </p:cNvSpPr>
            <p:nvPr/>
          </p:nvSpPr>
          <p:spPr bwMode="auto">
            <a:xfrm>
              <a:off x="3857750" y="202008"/>
              <a:ext cx="4309144" cy="665398"/>
            </a:xfrm>
            <a:custGeom>
              <a:avLst/>
              <a:gdLst>
                <a:gd name="connsiteX0" fmla="*/ 367328 w 4768285"/>
                <a:gd name="connsiteY0" fmla="*/ 0 h 665398"/>
                <a:gd name="connsiteX1" fmla="*/ 1597835 w 4768285"/>
                <a:gd name="connsiteY1" fmla="*/ 0 h 665398"/>
                <a:gd name="connsiteX2" fmla="*/ 1689729 w 4768285"/>
                <a:gd name="connsiteY2" fmla="*/ 0 h 665398"/>
                <a:gd name="connsiteX3" fmla="*/ 1843543 w 4768285"/>
                <a:gd name="connsiteY3" fmla="*/ 0 h 665398"/>
                <a:gd name="connsiteX4" fmla="*/ 1931809 w 4768285"/>
                <a:gd name="connsiteY4" fmla="*/ 0 h 665398"/>
                <a:gd name="connsiteX5" fmla="*/ 2054324 w 4768285"/>
                <a:gd name="connsiteY5" fmla="*/ 0 h 665398"/>
                <a:gd name="connsiteX6" fmla="*/ 2321328 w 4768285"/>
                <a:gd name="connsiteY6" fmla="*/ 0 h 665398"/>
                <a:gd name="connsiteX7" fmla="*/ 2401828 w 4768285"/>
                <a:gd name="connsiteY7" fmla="*/ 0 h 665398"/>
                <a:gd name="connsiteX8" fmla="*/ 2770662 w 4768285"/>
                <a:gd name="connsiteY8" fmla="*/ 0 h 665398"/>
                <a:gd name="connsiteX9" fmla="*/ 2920236 w 4768285"/>
                <a:gd name="connsiteY9" fmla="*/ 0 h 665398"/>
                <a:gd name="connsiteX10" fmla="*/ 3254211 w 4768285"/>
                <a:gd name="connsiteY10" fmla="*/ 0 h 665398"/>
                <a:gd name="connsiteX11" fmla="*/ 3284085 w 4768285"/>
                <a:gd name="connsiteY11" fmla="*/ 0 h 665398"/>
                <a:gd name="connsiteX12" fmla="*/ 3643729 w 4768285"/>
                <a:gd name="connsiteY12" fmla="*/ 0 h 665398"/>
                <a:gd name="connsiteX13" fmla="*/ 4606486 w 4768285"/>
                <a:gd name="connsiteY13" fmla="*/ 0 h 665398"/>
                <a:gd name="connsiteX14" fmla="*/ 4768285 w 4768285"/>
                <a:gd name="connsiteY14" fmla="*/ 158956 h 665398"/>
                <a:gd name="connsiteX15" fmla="*/ 4768285 w 4768285"/>
                <a:gd name="connsiteY15" fmla="*/ 502745 h 665398"/>
                <a:gd name="connsiteX16" fmla="*/ 4606486 w 4768285"/>
                <a:gd name="connsiteY16" fmla="*/ 665398 h 665398"/>
                <a:gd name="connsiteX17" fmla="*/ 3375979 w 4768285"/>
                <a:gd name="connsiteY17" fmla="*/ 665398 h 665398"/>
                <a:gd name="connsiteX18" fmla="*/ 3284085 w 4768285"/>
                <a:gd name="connsiteY18" fmla="*/ 665398 h 665398"/>
                <a:gd name="connsiteX19" fmla="*/ 3278388 w 4768285"/>
                <a:gd name="connsiteY19" fmla="*/ 665398 h 665398"/>
                <a:gd name="connsiteX20" fmla="*/ 3238511 w 4768285"/>
                <a:gd name="connsiteY20" fmla="*/ 665398 h 665398"/>
                <a:gd name="connsiteX21" fmla="*/ 3130272 w 4768285"/>
                <a:gd name="connsiteY21" fmla="*/ 665398 h 665398"/>
                <a:gd name="connsiteX22" fmla="*/ 3042005 w 4768285"/>
                <a:gd name="connsiteY22" fmla="*/ 665398 h 665398"/>
                <a:gd name="connsiteX23" fmla="*/ 2919491 w 4768285"/>
                <a:gd name="connsiteY23" fmla="*/ 665398 h 665398"/>
                <a:gd name="connsiteX24" fmla="*/ 2652487 w 4768285"/>
                <a:gd name="connsiteY24" fmla="*/ 665398 h 665398"/>
                <a:gd name="connsiteX25" fmla="*/ 2571986 w 4768285"/>
                <a:gd name="connsiteY25" fmla="*/ 665398 h 665398"/>
                <a:gd name="connsiteX26" fmla="*/ 2203153 w 4768285"/>
                <a:gd name="connsiteY26" fmla="*/ 665398 h 665398"/>
                <a:gd name="connsiteX27" fmla="*/ 2053578 w 4768285"/>
                <a:gd name="connsiteY27" fmla="*/ 665398 h 665398"/>
                <a:gd name="connsiteX28" fmla="*/ 1719604 w 4768285"/>
                <a:gd name="connsiteY28" fmla="*/ 665398 h 665398"/>
                <a:gd name="connsiteX29" fmla="*/ 1689729 w 4768285"/>
                <a:gd name="connsiteY29" fmla="*/ 665398 h 665398"/>
                <a:gd name="connsiteX30" fmla="*/ 1330086 w 4768285"/>
                <a:gd name="connsiteY30" fmla="*/ 665398 h 665398"/>
                <a:gd name="connsiteX31" fmla="*/ 367328 w 4768285"/>
                <a:gd name="connsiteY31" fmla="*/ 665398 h 665398"/>
                <a:gd name="connsiteX32" fmla="*/ 0 w 4768285"/>
                <a:gd name="connsiteY32" fmla="*/ 332699 h 665398"/>
                <a:gd name="connsiteX33" fmla="*/ 367328 w 4768285"/>
                <a:gd name="connsiteY33" fmla="*/ 0 h 665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768285" h="665398">
                  <a:moveTo>
                    <a:pt x="367328" y="0"/>
                  </a:moveTo>
                  <a:cubicBezTo>
                    <a:pt x="367328" y="0"/>
                    <a:pt x="367328" y="0"/>
                    <a:pt x="1597835" y="0"/>
                  </a:cubicBezTo>
                  <a:lnTo>
                    <a:pt x="1689729" y="0"/>
                  </a:lnTo>
                  <a:cubicBezTo>
                    <a:pt x="1689729" y="0"/>
                    <a:pt x="1689729" y="0"/>
                    <a:pt x="1843543" y="0"/>
                  </a:cubicBezTo>
                  <a:lnTo>
                    <a:pt x="1931809" y="0"/>
                  </a:lnTo>
                  <a:lnTo>
                    <a:pt x="2054324" y="0"/>
                  </a:lnTo>
                  <a:lnTo>
                    <a:pt x="2321328" y="0"/>
                  </a:lnTo>
                  <a:lnTo>
                    <a:pt x="2401828" y="0"/>
                  </a:lnTo>
                  <a:lnTo>
                    <a:pt x="2770662" y="0"/>
                  </a:lnTo>
                  <a:lnTo>
                    <a:pt x="2920236" y="0"/>
                  </a:lnTo>
                  <a:cubicBezTo>
                    <a:pt x="3022778" y="0"/>
                    <a:pt x="3133866" y="0"/>
                    <a:pt x="3254211" y="0"/>
                  </a:cubicBezTo>
                  <a:lnTo>
                    <a:pt x="3284085" y="0"/>
                  </a:lnTo>
                  <a:lnTo>
                    <a:pt x="3643729" y="0"/>
                  </a:lnTo>
                  <a:cubicBezTo>
                    <a:pt x="3922871" y="0"/>
                    <a:pt x="4241892" y="0"/>
                    <a:pt x="4606486" y="0"/>
                  </a:cubicBezTo>
                  <a:cubicBezTo>
                    <a:pt x="4696860" y="0"/>
                    <a:pt x="4768285" y="66540"/>
                    <a:pt x="4768285" y="158956"/>
                  </a:cubicBezTo>
                  <a:cubicBezTo>
                    <a:pt x="4768285" y="158956"/>
                    <a:pt x="4768285" y="158956"/>
                    <a:pt x="4768285" y="502745"/>
                  </a:cubicBezTo>
                  <a:cubicBezTo>
                    <a:pt x="4768285" y="595162"/>
                    <a:pt x="4696860" y="665398"/>
                    <a:pt x="4606486" y="665398"/>
                  </a:cubicBezTo>
                  <a:cubicBezTo>
                    <a:pt x="4606486" y="665398"/>
                    <a:pt x="4606486" y="665398"/>
                    <a:pt x="3375979" y="665398"/>
                  </a:cubicBezTo>
                  <a:lnTo>
                    <a:pt x="3284085" y="665398"/>
                  </a:lnTo>
                  <a:lnTo>
                    <a:pt x="3278388" y="665398"/>
                  </a:lnTo>
                  <a:lnTo>
                    <a:pt x="3238511" y="665398"/>
                  </a:lnTo>
                  <a:lnTo>
                    <a:pt x="3130272" y="665398"/>
                  </a:lnTo>
                  <a:lnTo>
                    <a:pt x="3042005" y="665398"/>
                  </a:lnTo>
                  <a:lnTo>
                    <a:pt x="2919491" y="665398"/>
                  </a:lnTo>
                  <a:lnTo>
                    <a:pt x="2652487" y="665398"/>
                  </a:lnTo>
                  <a:lnTo>
                    <a:pt x="2571986" y="665398"/>
                  </a:lnTo>
                  <a:lnTo>
                    <a:pt x="2203153" y="665398"/>
                  </a:lnTo>
                  <a:lnTo>
                    <a:pt x="2053578" y="665398"/>
                  </a:lnTo>
                  <a:lnTo>
                    <a:pt x="1719604" y="665398"/>
                  </a:lnTo>
                  <a:lnTo>
                    <a:pt x="1689729" y="665398"/>
                  </a:lnTo>
                  <a:lnTo>
                    <a:pt x="1330086" y="665398"/>
                  </a:lnTo>
                  <a:cubicBezTo>
                    <a:pt x="1050943" y="665398"/>
                    <a:pt x="731922" y="665398"/>
                    <a:pt x="367328" y="665398"/>
                  </a:cubicBezTo>
                  <a:cubicBezTo>
                    <a:pt x="323598" y="665398"/>
                    <a:pt x="0" y="500897"/>
                    <a:pt x="0" y="332699"/>
                  </a:cubicBezTo>
                  <a:cubicBezTo>
                    <a:pt x="0" y="164501"/>
                    <a:pt x="323598" y="0"/>
                    <a:pt x="367328" y="0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180000" tIns="0" rIns="0" bIns="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sz="3200" b="1" dirty="0">
                  <a:solidFill>
                    <a:schemeClr val="bg1"/>
                  </a:solidFill>
                </a:rPr>
                <a:t>星座薪资排行榜</a:t>
              </a:r>
            </a:p>
          </p:txBody>
        </p:sp>
      </p:grpSp>
      <p:sp>
        <p:nvSpPr>
          <p:cNvPr id="7" name="文本框 6">
            <a:extLst>
              <a:ext uri="{FF2B5EF4-FFF2-40B4-BE49-F238E27FC236}">
                <a16:creationId xmlns:a16="http://schemas.microsoft.com/office/drawing/2014/main" id="{DEB963AD-DFA7-4E07-B31B-72C9A76997A4}"/>
              </a:ext>
            </a:extLst>
          </p:cNvPr>
          <p:cNvSpPr txBox="1"/>
          <p:nvPr/>
        </p:nvSpPr>
        <p:spPr>
          <a:xfrm>
            <a:off x="2514005" y="995749"/>
            <a:ext cx="7163991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在薪资排行榜里，巨蟹座高居第一，看来巨蟹不仅顾家，还很会挣钱花，排在最后的是狮子座。</a:t>
            </a:r>
            <a:endParaRPr lang="en-US" altLang="zh-CN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AD1DEB8-AE39-497E-B9CA-380231707E10}"/>
              </a:ext>
            </a:extLst>
          </p:cNvPr>
          <p:cNvSpPr txBox="1"/>
          <p:nvPr/>
        </p:nvSpPr>
        <p:spPr>
          <a:xfrm>
            <a:off x="6796970" y="5888896"/>
            <a:ext cx="3724097" cy="728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b="1" dirty="0">
                <a:solidFill>
                  <a:schemeClr val="bg1"/>
                </a:solidFill>
              </a:rPr>
              <a:t>作为花钱厉害的狮子座来说，</a:t>
            </a:r>
            <a:endParaRPr lang="en-US" altLang="zh-CN" b="1" dirty="0">
              <a:solidFill>
                <a:schemeClr val="bg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zh-CN" altLang="en-US" b="1" dirty="0">
                <a:solidFill>
                  <a:schemeClr val="bg1"/>
                </a:solidFill>
              </a:rPr>
              <a:t>工资又排名靠后，真是生无可恋。</a:t>
            </a:r>
            <a:endParaRPr lang="en-US" altLang="zh-CN" b="1" dirty="0">
              <a:solidFill>
                <a:schemeClr val="bg1"/>
              </a:solidFill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052906" y="1825856"/>
            <a:ext cx="5215951" cy="4724975"/>
            <a:chOff x="1052906" y="1825856"/>
            <a:chExt cx="5215951" cy="4724975"/>
          </a:xfrm>
        </p:grpSpPr>
        <p:sp>
          <p:nvSpPr>
            <p:cNvPr id="33" name="任意多边形 32"/>
            <p:cNvSpPr/>
            <p:nvPr/>
          </p:nvSpPr>
          <p:spPr>
            <a:xfrm>
              <a:off x="2314149" y="4621012"/>
              <a:ext cx="3282780" cy="1929819"/>
            </a:xfrm>
            <a:custGeom>
              <a:avLst/>
              <a:gdLst>
                <a:gd name="connsiteX0" fmla="*/ 243085 w 3282780"/>
                <a:gd name="connsiteY0" fmla="*/ 965 h 1929819"/>
                <a:gd name="connsiteX1" fmla="*/ 339451 w 3282780"/>
                <a:gd name="connsiteY1" fmla="*/ 31958 h 1929819"/>
                <a:gd name="connsiteX2" fmla="*/ 538763 w 3282780"/>
                <a:gd name="connsiteY2" fmla="*/ 317476 h 1929819"/>
                <a:gd name="connsiteX3" fmla="*/ 606454 w 3282780"/>
                <a:gd name="connsiteY3" fmla="*/ 445207 h 1929819"/>
                <a:gd name="connsiteX4" fmla="*/ 805767 w 3282780"/>
                <a:gd name="connsiteY4" fmla="*/ 557911 h 1929819"/>
                <a:gd name="connsiteX5" fmla="*/ 967473 w 3282780"/>
                <a:gd name="connsiteY5" fmla="*/ 587966 h 1929819"/>
                <a:gd name="connsiteX6" fmla="*/ 1076530 w 3282780"/>
                <a:gd name="connsiteY6" fmla="*/ 456477 h 1929819"/>
                <a:gd name="connsiteX7" fmla="*/ 2039247 w 3282780"/>
                <a:gd name="connsiteY7" fmla="*/ 441450 h 1929819"/>
                <a:gd name="connsiteX8" fmla="*/ 2234799 w 3282780"/>
                <a:gd name="connsiteY8" fmla="*/ 569182 h 1929819"/>
                <a:gd name="connsiteX9" fmla="*/ 2554451 w 3282780"/>
                <a:gd name="connsiteY9" fmla="*/ 569182 h 1929819"/>
                <a:gd name="connsiteX10" fmla="*/ 2697354 w 3282780"/>
                <a:gd name="connsiteY10" fmla="*/ 291178 h 1929819"/>
                <a:gd name="connsiteX11" fmla="*/ 3099739 w 3282780"/>
                <a:gd name="connsiteY11" fmla="*/ 107094 h 1929819"/>
                <a:gd name="connsiteX12" fmla="*/ 3126064 w 3282780"/>
                <a:gd name="connsiteY12" fmla="*/ 268637 h 1929819"/>
                <a:gd name="connsiteX13" fmla="*/ 3227600 w 3282780"/>
                <a:gd name="connsiteY13" fmla="*/ 185987 h 1929819"/>
                <a:gd name="connsiteX14" fmla="*/ 3189994 w 3282780"/>
                <a:gd name="connsiteY14" fmla="*/ 576695 h 1929819"/>
                <a:gd name="connsiteX15" fmla="*/ 2640945 w 3282780"/>
                <a:gd name="connsiteY15" fmla="*/ 753265 h 1929819"/>
                <a:gd name="connsiteX16" fmla="*/ 2238559 w 3282780"/>
                <a:gd name="connsiteY16" fmla="*/ 835915 h 1929819"/>
                <a:gd name="connsiteX17" fmla="*/ 2363806 w 3282780"/>
                <a:gd name="connsiteY17" fmla="*/ 1923055 h 1929819"/>
                <a:gd name="connsiteX18" fmla="*/ 2363580 w 3282780"/>
                <a:gd name="connsiteY18" fmla="*/ 1929819 h 1929819"/>
                <a:gd name="connsiteX19" fmla="*/ 701324 w 3282780"/>
                <a:gd name="connsiteY19" fmla="*/ 1929819 h 1929819"/>
                <a:gd name="connsiteX20" fmla="*/ 697289 w 3282780"/>
                <a:gd name="connsiteY20" fmla="*/ 1893125 h 1929819"/>
                <a:gd name="connsiteX21" fmla="*/ 835852 w 3282780"/>
                <a:gd name="connsiteY21" fmla="*/ 948619 h 1929819"/>
                <a:gd name="connsiteX22" fmla="*/ 651582 w 3282780"/>
                <a:gd name="connsiteY22" fmla="*/ 926078 h 1929819"/>
                <a:gd name="connsiteX23" fmla="*/ 452269 w 3282780"/>
                <a:gd name="connsiteY23" fmla="*/ 768292 h 1929819"/>
                <a:gd name="connsiteX24" fmla="*/ 211590 w 3282780"/>
                <a:gd name="connsiteY24" fmla="*/ 798347 h 1929819"/>
                <a:gd name="connsiteX25" fmla="*/ 4757 w 3282780"/>
                <a:gd name="connsiteY25" fmla="*/ 216042 h 1929819"/>
                <a:gd name="connsiteX26" fmla="*/ 181505 w 3282780"/>
                <a:gd name="connsiteY26" fmla="*/ 201015 h 1929819"/>
                <a:gd name="connsiteX27" fmla="*/ 132617 w 3282780"/>
                <a:gd name="connsiteY27" fmla="*/ 31958 h 1929819"/>
                <a:gd name="connsiteX28" fmla="*/ 243085 w 3282780"/>
                <a:gd name="connsiteY28" fmla="*/ 965 h 1929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282780" h="1929819">
                  <a:moveTo>
                    <a:pt x="243085" y="965"/>
                  </a:moveTo>
                  <a:cubicBezTo>
                    <a:pt x="275521" y="4721"/>
                    <a:pt x="305606" y="18809"/>
                    <a:pt x="339451" y="31958"/>
                  </a:cubicBezTo>
                  <a:cubicBezTo>
                    <a:pt x="407142" y="54499"/>
                    <a:pt x="456030" y="155933"/>
                    <a:pt x="538763" y="317476"/>
                  </a:cubicBezTo>
                  <a:cubicBezTo>
                    <a:pt x="621497" y="475261"/>
                    <a:pt x="595172" y="403882"/>
                    <a:pt x="606454" y="445207"/>
                  </a:cubicBezTo>
                  <a:cubicBezTo>
                    <a:pt x="617736" y="486532"/>
                    <a:pt x="704230" y="520343"/>
                    <a:pt x="805767" y="557911"/>
                  </a:cubicBezTo>
                  <a:cubicBezTo>
                    <a:pt x="907303" y="595479"/>
                    <a:pt x="967473" y="587966"/>
                    <a:pt x="967473" y="587966"/>
                  </a:cubicBezTo>
                  <a:cubicBezTo>
                    <a:pt x="967473" y="516586"/>
                    <a:pt x="1076530" y="456477"/>
                    <a:pt x="1076530" y="456477"/>
                  </a:cubicBezTo>
                  <a:lnTo>
                    <a:pt x="2039247" y="441450"/>
                  </a:lnTo>
                  <a:cubicBezTo>
                    <a:pt x="2039247" y="441450"/>
                    <a:pt x="2118220" y="501559"/>
                    <a:pt x="2234799" y="569182"/>
                  </a:cubicBezTo>
                  <a:cubicBezTo>
                    <a:pt x="2347617" y="636804"/>
                    <a:pt x="2554451" y="569182"/>
                    <a:pt x="2554451" y="569182"/>
                  </a:cubicBezTo>
                  <a:cubicBezTo>
                    <a:pt x="2554451" y="569182"/>
                    <a:pt x="2501802" y="535370"/>
                    <a:pt x="2697354" y="291178"/>
                  </a:cubicBezTo>
                  <a:cubicBezTo>
                    <a:pt x="2896666" y="46985"/>
                    <a:pt x="3069654" y="84554"/>
                    <a:pt x="3099739" y="107094"/>
                  </a:cubicBezTo>
                  <a:cubicBezTo>
                    <a:pt x="3129824" y="125878"/>
                    <a:pt x="3126064" y="268637"/>
                    <a:pt x="3126064" y="268637"/>
                  </a:cubicBezTo>
                  <a:cubicBezTo>
                    <a:pt x="3126064" y="268637"/>
                    <a:pt x="3189994" y="174717"/>
                    <a:pt x="3227600" y="185987"/>
                  </a:cubicBezTo>
                  <a:cubicBezTo>
                    <a:pt x="3268967" y="197258"/>
                    <a:pt x="3344179" y="306205"/>
                    <a:pt x="3189994" y="576695"/>
                  </a:cubicBezTo>
                  <a:cubicBezTo>
                    <a:pt x="3032048" y="843428"/>
                    <a:pt x="2640945" y="753265"/>
                    <a:pt x="2640945" y="753265"/>
                  </a:cubicBezTo>
                  <a:cubicBezTo>
                    <a:pt x="2490520" y="843428"/>
                    <a:pt x="2238559" y="835915"/>
                    <a:pt x="2238559" y="835915"/>
                  </a:cubicBezTo>
                  <a:cubicBezTo>
                    <a:pt x="2376762" y="1171210"/>
                    <a:pt x="2368125" y="1776877"/>
                    <a:pt x="2363806" y="1923055"/>
                  </a:cubicBezTo>
                  <a:lnTo>
                    <a:pt x="2363580" y="1929819"/>
                  </a:lnTo>
                  <a:lnTo>
                    <a:pt x="701324" y="1929819"/>
                  </a:lnTo>
                  <a:lnTo>
                    <a:pt x="697289" y="1893125"/>
                  </a:lnTo>
                  <a:cubicBezTo>
                    <a:pt x="654461" y="1359930"/>
                    <a:pt x="835852" y="948619"/>
                    <a:pt x="835852" y="948619"/>
                  </a:cubicBezTo>
                  <a:cubicBezTo>
                    <a:pt x="835852" y="948619"/>
                    <a:pt x="707991" y="929835"/>
                    <a:pt x="651582" y="926078"/>
                  </a:cubicBezTo>
                  <a:cubicBezTo>
                    <a:pt x="598933" y="922321"/>
                    <a:pt x="452269" y="768292"/>
                    <a:pt x="452269" y="768292"/>
                  </a:cubicBezTo>
                  <a:cubicBezTo>
                    <a:pt x="452269" y="768292"/>
                    <a:pt x="467312" y="824644"/>
                    <a:pt x="211590" y="798347"/>
                  </a:cubicBezTo>
                  <a:cubicBezTo>
                    <a:pt x="-40371" y="772049"/>
                    <a:pt x="996" y="231069"/>
                    <a:pt x="4757" y="216042"/>
                  </a:cubicBezTo>
                  <a:cubicBezTo>
                    <a:pt x="8517" y="201015"/>
                    <a:pt x="181505" y="201015"/>
                    <a:pt x="181505" y="201015"/>
                  </a:cubicBezTo>
                  <a:cubicBezTo>
                    <a:pt x="181505" y="201015"/>
                    <a:pt x="181505" y="201015"/>
                    <a:pt x="132617" y="31958"/>
                  </a:cubicBezTo>
                  <a:cubicBezTo>
                    <a:pt x="175864" y="3782"/>
                    <a:pt x="210650" y="-2792"/>
                    <a:pt x="243085" y="96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Freeform 84"/>
            <p:cNvSpPr>
              <a:spLocks/>
            </p:cNvSpPr>
            <p:nvPr/>
          </p:nvSpPr>
          <p:spPr bwMode="auto">
            <a:xfrm>
              <a:off x="2048353" y="2266168"/>
              <a:ext cx="3722688" cy="2028825"/>
            </a:xfrm>
            <a:custGeom>
              <a:avLst/>
              <a:gdLst>
                <a:gd name="T0" fmla="*/ 350 w 990"/>
                <a:gd name="T1" fmla="*/ 533 h 540"/>
                <a:gd name="T2" fmla="*/ 251 w 990"/>
                <a:gd name="T3" fmla="*/ 502 h 540"/>
                <a:gd name="T4" fmla="*/ 180 w 990"/>
                <a:gd name="T5" fmla="*/ 452 h 540"/>
                <a:gd name="T6" fmla="*/ 108 w 990"/>
                <a:gd name="T7" fmla="*/ 484 h 540"/>
                <a:gd name="T8" fmla="*/ 62 w 990"/>
                <a:gd name="T9" fmla="*/ 429 h 540"/>
                <a:gd name="T10" fmla="*/ 73 w 990"/>
                <a:gd name="T11" fmla="*/ 420 h 540"/>
                <a:gd name="T12" fmla="*/ 96 w 990"/>
                <a:gd name="T13" fmla="*/ 435 h 540"/>
                <a:gd name="T14" fmla="*/ 159 w 990"/>
                <a:gd name="T15" fmla="*/ 408 h 540"/>
                <a:gd name="T16" fmla="*/ 134 w 990"/>
                <a:gd name="T17" fmla="*/ 352 h 540"/>
                <a:gd name="T18" fmla="*/ 29 w 990"/>
                <a:gd name="T19" fmla="*/ 361 h 540"/>
                <a:gd name="T20" fmla="*/ 13 w 990"/>
                <a:gd name="T21" fmla="*/ 271 h 540"/>
                <a:gd name="T22" fmla="*/ 28 w 990"/>
                <a:gd name="T23" fmla="*/ 276 h 540"/>
                <a:gd name="T24" fmla="*/ 41 w 990"/>
                <a:gd name="T25" fmla="*/ 312 h 540"/>
                <a:gd name="T26" fmla="*/ 127 w 990"/>
                <a:gd name="T27" fmla="*/ 309 h 540"/>
                <a:gd name="T28" fmla="*/ 119 w 990"/>
                <a:gd name="T29" fmla="*/ 268 h 540"/>
                <a:gd name="T30" fmla="*/ 60 w 990"/>
                <a:gd name="T31" fmla="*/ 225 h 540"/>
                <a:gd name="T32" fmla="*/ 94 w 990"/>
                <a:gd name="T33" fmla="*/ 147 h 540"/>
                <a:gd name="T34" fmla="*/ 117 w 990"/>
                <a:gd name="T35" fmla="*/ 147 h 540"/>
                <a:gd name="T36" fmla="*/ 108 w 990"/>
                <a:gd name="T37" fmla="*/ 200 h 540"/>
                <a:gd name="T38" fmla="*/ 143 w 990"/>
                <a:gd name="T39" fmla="*/ 224 h 540"/>
                <a:gd name="T40" fmla="*/ 179 w 990"/>
                <a:gd name="T41" fmla="*/ 183 h 540"/>
                <a:gd name="T42" fmla="*/ 186 w 990"/>
                <a:gd name="T43" fmla="*/ 89 h 540"/>
                <a:gd name="T44" fmla="*/ 228 w 990"/>
                <a:gd name="T45" fmla="*/ 2 h 540"/>
                <a:gd name="T46" fmla="*/ 244 w 990"/>
                <a:gd name="T47" fmla="*/ 51 h 540"/>
                <a:gd name="T48" fmla="*/ 286 w 990"/>
                <a:gd name="T49" fmla="*/ 24 h 540"/>
                <a:gd name="T50" fmla="*/ 278 w 990"/>
                <a:gd name="T51" fmla="*/ 121 h 540"/>
                <a:gd name="T52" fmla="*/ 634 w 990"/>
                <a:gd name="T53" fmla="*/ 102 h 540"/>
                <a:gd name="T54" fmla="*/ 656 w 990"/>
                <a:gd name="T55" fmla="*/ 35 h 540"/>
                <a:gd name="T56" fmla="*/ 682 w 990"/>
                <a:gd name="T57" fmla="*/ 49 h 540"/>
                <a:gd name="T58" fmla="*/ 710 w 990"/>
                <a:gd name="T59" fmla="*/ 18 h 540"/>
                <a:gd name="T60" fmla="*/ 741 w 990"/>
                <a:gd name="T61" fmla="*/ 51 h 540"/>
                <a:gd name="T62" fmla="*/ 745 w 990"/>
                <a:gd name="T63" fmla="*/ 128 h 540"/>
                <a:gd name="T64" fmla="*/ 865 w 990"/>
                <a:gd name="T65" fmla="*/ 172 h 540"/>
                <a:gd name="T66" fmla="*/ 896 w 990"/>
                <a:gd name="T67" fmla="*/ 162 h 540"/>
                <a:gd name="T68" fmla="*/ 896 w 990"/>
                <a:gd name="T69" fmla="*/ 120 h 540"/>
                <a:gd name="T70" fmla="*/ 927 w 990"/>
                <a:gd name="T71" fmla="*/ 166 h 540"/>
                <a:gd name="T72" fmla="*/ 887 w 990"/>
                <a:gd name="T73" fmla="*/ 224 h 540"/>
                <a:gd name="T74" fmla="*/ 878 w 990"/>
                <a:gd name="T75" fmla="*/ 237 h 540"/>
                <a:gd name="T76" fmla="*/ 907 w 990"/>
                <a:gd name="T77" fmla="*/ 283 h 540"/>
                <a:gd name="T78" fmla="*/ 953 w 990"/>
                <a:gd name="T79" fmla="*/ 274 h 540"/>
                <a:gd name="T80" fmla="*/ 952 w 990"/>
                <a:gd name="T81" fmla="*/ 211 h 540"/>
                <a:gd name="T82" fmla="*/ 990 w 990"/>
                <a:gd name="T83" fmla="*/ 221 h 540"/>
                <a:gd name="T84" fmla="*/ 977 w 990"/>
                <a:gd name="T85" fmla="*/ 308 h 540"/>
                <a:gd name="T86" fmla="*/ 909 w 990"/>
                <a:gd name="T87" fmla="*/ 328 h 540"/>
                <a:gd name="T88" fmla="*/ 890 w 990"/>
                <a:gd name="T89" fmla="*/ 389 h 540"/>
                <a:gd name="T90" fmla="*/ 918 w 990"/>
                <a:gd name="T91" fmla="*/ 398 h 540"/>
                <a:gd name="T92" fmla="*/ 948 w 990"/>
                <a:gd name="T93" fmla="*/ 370 h 540"/>
                <a:gd name="T94" fmla="*/ 952 w 990"/>
                <a:gd name="T95" fmla="*/ 402 h 540"/>
                <a:gd name="T96" fmla="*/ 926 w 990"/>
                <a:gd name="T97" fmla="*/ 442 h 540"/>
                <a:gd name="T98" fmla="*/ 859 w 990"/>
                <a:gd name="T99" fmla="*/ 426 h 540"/>
                <a:gd name="T100" fmla="*/ 682 w 990"/>
                <a:gd name="T101" fmla="*/ 508 h 540"/>
                <a:gd name="T102" fmla="*/ 401 w 990"/>
                <a:gd name="T103" fmla="*/ 530 h 540"/>
                <a:gd name="T104" fmla="*/ 350 w 990"/>
                <a:gd name="T105" fmla="*/ 533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90" h="540">
                  <a:moveTo>
                    <a:pt x="350" y="533"/>
                  </a:moveTo>
                  <a:cubicBezTo>
                    <a:pt x="350" y="533"/>
                    <a:pt x="310" y="540"/>
                    <a:pt x="251" y="502"/>
                  </a:cubicBezTo>
                  <a:cubicBezTo>
                    <a:pt x="192" y="464"/>
                    <a:pt x="182" y="465"/>
                    <a:pt x="180" y="452"/>
                  </a:cubicBezTo>
                  <a:cubicBezTo>
                    <a:pt x="179" y="440"/>
                    <a:pt x="114" y="487"/>
                    <a:pt x="108" y="484"/>
                  </a:cubicBezTo>
                  <a:cubicBezTo>
                    <a:pt x="102" y="481"/>
                    <a:pt x="60" y="445"/>
                    <a:pt x="62" y="429"/>
                  </a:cubicBezTo>
                  <a:cubicBezTo>
                    <a:pt x="64" y="414"/>
                    <a:pt x="64" y="415"/>
                    <a:pt x="73" y="420"/>
                  </a:cubicBezTo>
                  <a:cubicBezTo>
                    <a:pt x="82" y="425"/>
                    <a:pt x="92" y="436"/>
                    <a:pt x="96" y="435"/>
                  </a:cubicBezTo>
                  <a:cubicBezTo>
                    <a:pt x="100" y="435"/>
                    <a:pt x="158" y="414"/>
                    <a:pt x="159" y="408"/>
                  </a:cubicBezTo>
                  <a:cubicBezTo>
                    <a:pt x="160" y="402"/>
                    <a:pt x="135" y="363"/>
                    <a:pt x="134" y="352"/>
                  </a:cubicBezTo>
                  <a:cubicBezTo>
                    <a:pt x="134" y="340"/>
                    <a:pt x="41" y="374"/>
                    <a:pt x="29" y="361"/>
                  </a:cubicBezTo>
                  <a:cubicBezTo>
                    <a:pt x="17" y="348"/>
                    <a:pt x="0" y="283"/>
                    <a:pt x="13" y="271"/>
                  </a:cubicBezTo>
                  <a:cubicBezTo>
                    <a:pt x="25" y="259"/>
                    <a:pt x="23" y="265"/>
                    <a:pt x="28" y="276"/>
                  </a:cubicBezTo>
                  <a:cubicBezTo>
                    <a:pt x="33" y="288"/>
                    <a:pt x="37" y="312"/>
                    <a:pt x="41" y="312"/>
                  </a:cubicBezTo>
                  <a:cubicBezTo>
                    <a:pt x="44" y="312"/>
                    <a:pt x="121" y="313"/>
                    <a:pt x="127" y="309"/>
                  </a:cubicBezTo>
                  <a:cubicBezTo>
                    <a:pt x="132" y="305"/>
                    <a:pt x="117" y="274"/>
                    <a:pt x="119" y="268"/>
                  </a:cubicBezTo>
                  <a:cubicBezTo>
                    <a:pt x="120" y="261"/>
                    <a:pt x="59" y="233"/>
                    <a:pt x="60" y="225"/>
                  </a:cubicBezTo>
                  <a:cubicBezTo>
                    <a:pt x="62" y="218"/>
                    <a:pt x="79" y="155"/>
                    <a:pt x="94" y="147"/>
                  </a:cubicBezTo>
                  <a:cubicBezTo>
                    <a:pt x="109" y="140"/>
                    <a:pt x="113" y="140"/>
                    <a:pt x="117" y="147"/>
                  </a:cubicBezTo>
                  <a:cubicBezTo>
                    <a:pt x="121" y="154"/>
                    <a:pt x="105" y="196"/>
                    <a:pt x="108" y="200"/>
                  </a:cubicBezTo>
                  <a:cubicBezTo>
                    <a:pt x="110" y="204"/>
                    <a:pt x="137" y="223"/>
                    <a:pt x="143" y="224"/>
                  </a:cubicBezTo>
                  <a:cubicBezTo>
                    <a:pt x="148" y="224"/>
                    <a:pt x="173" y="188"/>
                    <a:pt x="179" y="183"/>
                  </a:cubicBezTo>
                  <a:cubicBezTo>
                    <a:pt x="185" y="178"/>
                    <a:pt x="177" y="142"/>
                    <a:pt x="186" y="89"/>
                  </a:cubicBezTo>
                  <a:cubicBezTo>
                    <a:pt x="195" y="36"/>
                    <a:pt x="222" y="0"/>
                    <a:pt x="228" y="2"/>
                  </a:cubicBezTo>
                  <a:cubicBezTo>
                    <a:pt x="234" y="3"/>
                    <a:pt x="239" y="47"/>
                    <a:pt x="244" y="51"/>
                  </a:cubicBezTo>
                  <a:cubicBezTo>
                    <a:pt x="250" y="55"/>
                    <a:pt x="279" y="23"/>
                    <a:pt x="286" y="24"/>
                  </a:cubicBezTo>
                  <a:cubicBezTo>
                    <a:pt x="293" y="25"/>
                    <a:pt x="304" y="48"/>
                    <a:pt x="278" y="121"/>
                  </a:cubicBezTo>
                  <a:cubicBezTo>
                    <a:pt x="278" y="121"/>
                    <a:pt x="482" y="83"/>
                    <a:pt x="634" y="102"/>
                  </a:cubicBezTo>
                  <a:cubicBezTo>
                    <a:pt x="634" y="102"/>
                    <a:pt x="644" y="35"/>
                    <a:pt x="656" y="35"/>
                  </a:cubicBezTo>
                  <a:cubicBezTo>
                    <a:pt x="659" y="35"/>
                    <a:pt x="682" y="49"/>
                    <a:pt x="682" y="49"/>
                  </a:cubicBezTo>
                  <a:cubicBezTo>
                    <a:pt x="682" y="49"/>
                    <a:pt x="704" y="20"/>
                    <a:pt x="710" y="18"/>
                  </a:cubicBezTo>
                  <a:cubicBezTo>
                    <a:pt x="717" y="16"/>
                    <a:pt x="736" y="37"/>
                    <a:pt x="741" y="51"/>
                  </a:cubicBezTo>
                  <a:cubicBezTo>
                    <a:pt x="745" y="66"/>
                    <a:pt x="750" y="125"/>
                    <a:pt x="745" y="128"/>
                  </a:cubicBezTo>
                  <a:cubicBezTo>
                    <a:pt x="739" y="131"/>
                    <a:pt x="844" y="119"/>
                    <a:pt x="865" y="172"/>
                  </a:cubicBezTo>
                  <a:cubicBezTo>
                    <a:pt x="865" y="172"/>
                    <a:pt x="895" y="168"/>
                    <a:pt x="896" y="162"/>
                  </a:cubicBezTo>
                  <a:cubicBezTo>
                    <a:pt x="898" y="148"/>
                    <a:pt x="896" y="138"/>
                    <a:pt x="896" y="120"/>
                  </a:cubicBezTo>
                  <a:cubicBezTo>
                    <a:pt x="896" y="120"/>
                    <a:pt x="940" y="105"/>
                    <a:pt x="927" y="166"/>
                  </a:cubicBezTo>
                  <a:cubicBezTo>
                    <a:pt x="927" y="166"/>
                    <a:pt x="914" y="201"/>
                    <a:pt x="887" y="224"/>
                  </a:cubicBezTo>
                  <a:cubicBezTo>
                    <a:pt x="878" y="237"/>
                    <a:pt x="878" y="237"/>
                    <a:pt x="878" y="237"/>
                  </a:cubicBezTo>
                  <a:cubicBezTo>
                    <a:pt x="907" y="283"/>
                    <a:pt x="907" y="283"/>
                    <a:pt x="907" y="283"/>
                  </a:cubicBezTo>
                  <a:cubicBezTo>
                    <a:pt x="907" y="283"/>
                    <a:pt x="953" y="281"/>
                    <a:pt x="953" y="274"/>
                  </a:cubicBezTo>
                  <a:cubicBezTo>
                    <a:pt x="953" y="259"/>
                    <a:pt x="944" y="214"/>
                    <a:pt x="952" y="211"/>
                  </a:cubicBezTo>
                  <a:cubicBezTo>
                    <a:pt x="959" y="208"/>
                    <a:pt x="990" y="212"/>
                    <a:pt x="990" y="221"/>
                  </a:cubicBezTo>
                  <a:cubicBezTo>
                    <a:pt x="989" y="237"/>
                    <a:pt x="985" y="297"/>
                    <a:pt x="977" y="308"/>
                  </a:cubicBezTo>
                  <a:cubicBezTo>
                    <a:pt x="974" y="313"/>
                    <a:pt x="909" y="328"/>
                    <a:pt x="909" y="328"/>
                  </a:cubicBezTo>
                  <a:cubicBezTo>
                    <a:pt x="909" y="328"/>
                    <a:pt x="905" y="365"/>
                    <a:pt x="890" y="389"/>
                  </a:cubicBezTo>
                  <a:cubicBezTo>
                    <a:pt x="890" y="389"/>
                    <a:pt x="910" y="400"/>
                    <a:pt x="918" y="398"/>
                  </a:cubicBezTo>
                  <a:cubicBezTo>
                    <a:pt x="927" y="397"/>
                    <a:pt x="941" y="370"/>
                    <a:pt x="948" y="370"/>
                  </a:cubicBezTo>
                  <a:cubicBezTo>
                    <a:pt x="955" y="370"/>
                    <a:pt x="969" y="361"/>
                    <a:pt x="952" y="402"/>
                  </a:cubicBezTo>
                  <a:cubicBezTo>
                    <a:pt x="935" y="443"/>
                    <a:pt x="935" y="440"/>
                    <a:pt x="926" y="442"/>
                  </a:cubicBezTo>
                  <a:cubicBezTo>
                    <a:pt x="917" y="444"/>
                    <a:pt x="859" y="426"/>
                    <a:pt x="859" y="426"/>
                  </a:cubicBezTo>
                  <a:cubicBezTo>
                    <a:pt x="682" y="508"/>
                    <a:pt x="682" y="508"/>
                    <a:pt x="682" y="508"/>
                  </a:cubicBezTo>
                  <a:cubicBezTo>
                    <a:pt x="401" y="530"/>
                    <a:pt x="401" y="530"/>
                    <a:pt x="401" y="530"/>
                  </a:cubicBezTo>
                  <a:lnTo>
                    <a:pt x="350" y="53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85"/>
            <p:cNvSpPr>
              <a:spLocks/>
            </p:cNvSpPr>
            <p:nvPr/>
          </p:nvSpPr>
          <p:spPr bwMode="auto">
            <a:xfrm>
              <a:off x="4410553" y="3140881"/>
              <a:ext cx="1066800" cy="1128713"/>
            </a:xfrm>
            <a:custGeom>
              <a:avLst/>
              <a:gdLst>
                <a:gd name="T0" fmla="*/ 0 w 284"/>
                <a:gd name="T1" fmla="*/ 300 h 300"/>
                <a:gd name="T2" fmla="*/ 179 w 284"/>
                <a:gd name="T3" fmla="*/ 241 h 300"/>
                <a:gd name="T4" fmla="*/ 265 w 284"/>
                <a:gd name="T5" fmla="*/ 152 h 300"/>
                <a:gd name="T6" fmla="*/ 281 w 284"/>
                <a:gd name="T7" fmla="*/ 60 h 300"/>
                <a:gd name="T8" fmla="*/ 253 w 284"/>
                <a:gd name="T9" fmla="*/ 0 h 300"/>
                <a:gd name="T10" fmla="*/ 245 w 284"/>
                <a:gd name="T11" fmla="*/ 0 h 300"/>
                <a:gd name="T12" fmla="*/ 249 w 284"/>
                <a:gd name="T13" fmla="*/ 56 h 300"/>
                <a:gd name="T14" fmla="*/ 224 w 284"/>
                <a:gd name="T15" fmla="*/ 148 h 300"/>
                <a:gd name="T16" fmla="*/ 180 w 284"/>
                <a:gd name="T17" fmla="*/ 184 h 300"/>
                <a:gd name="T18" fmla="*/ 76 w 284"/>
                <a:gd name="T19" fmla="*/ 227 h 300"/>
                <a:gd name="T20" fmla="*/ 16 w 284"/>
                <a:gd name="T21" fmla="*/ 248 h 300"/>
                <a:gd name="T22" fmla="*/ 0 w 284"/>
                <a:gd name="T23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4" h="300">
                  <a:moveTo>
                    <a:pt x="0" y="300"/>
                  </a:moveTo>
                  <a:cubicBezTo>
                    <a:pt x="0" y="300"/>
                    <a:pt x="108" y="289"/>
                    <a:pt x="179" y="241"/>
                  </a:cubicBezTo>
                  <a:cubicBezTo>
                    <a:pt x="250" y="193"/>
                    <a:pt x="256" y="165"/>
                    <a:pt x="265" y="152"/>
                  </a:cubicBezTo>
                  <a:cubicBezTo>
                    <a:pt x="275" y="138"/>
                    <a:pt x="284" y="88"/>
                    <a:pt x="281" y="60"/>
                  </a:cubicBezTo>
                  <a:cubicBezTo>
                    <a:pt x="278" y="32"/>
                    <a:pt x="253" y="0"/>
                    <a:pt x="253" y="0"/>
                  </a:cubicBezTo>
                  <a:cubicBezTo>
                    <a:pt x="245" y="0"/>
                    <a:pt x="245" y="0"/>
                    <a:pt x="245" y="0"/>
                  </a:cubicBezTo>
                  <a:cubicBezTo>
                    <a:pt x="245" y="0"/>
                    <a:pt x="254" y="26"/>
                    <a:pt x="249" y="56"/>
                  </a:cubicBezTo>
                  <a:cubicBezTo>
                    <a:pt x="245" y="85"/>
                    <a:pt x="269" y="114"/>
                    <a:pt x="224" y="148"/>
                  </a:cubicBezTo>
                  <a:cubicBezTo>
                    <a:pt x="224" y="148"/>
                    <a:pt x="211" y="175"/>
                    <a:pt x="180" y="184"/>
                  </a:cubicBezTo>
                  <a:cubicBezTo>
                    <a:pt x="148" y="194"/>
                    <a:pt x="92" y="222"/>
                    <a:pt x="76" y="227"/>
                  </a:cubicBezTo>
                  <a:cubicBezTo>
                    <a:pt x="61" y="233"/>
                    <a:pt x="16" y="248"/>
                    <a:pt x="16" y="248"/>
                  </a:cubicBezTo>
                  <a:lnTo>
                    <a:pt x="0" y="30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86"/>
            <p:cNvSpPr>
              <a:spLocks/>
            </p:cNvSpPr>
            <p:nvPr/>
          </p:nvSpPr>
          <p:spPr bwMode="auto">
            <a:xfrm>
              <a:off x="2789716" y="3220256"/>
              <a:ext cx="344488" cy="461963"/>
            </a:xfrm>
            <a:custGeom>
              <a:avLst/>
              <a:gdLst>
                <a:gd name="T0" fmla="*/ 77 w 92"/>
                <a:gd name="T1" fmla="*/ 0 h 123"/>
                <a:gd name="T2" fmla="*/ 77 w 92"/>
                <a:gd name="T3" fmla="*/ 42 h 123"/>
                <a:gd name="T4" fmla="*/ 0 w 92"/>
                <a:gd name="T5" fmla="*/ 11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2" h="123">
                  <a:moveTo>
                    <a:pt x="77" y="0"/>
                  </a:moveTo>
                  <a:cubicBezTo>
                    <a:pt x="77" y="0"/>
                    <a:pt x="92" y="17"/>
                    <a:pt x="77" y="42"/>
                  </a:cubicBezTo>
                  <a:cubicBezTo>
                    <a:pt x="63" y="68"/>
                    <a:pt x="29" y="123"/>
                    <a:pt x="0" y="112"/>
                  </a:cubicBezTo>
                </a:path>
              </a:pathLst>
            </a:custGeom>
            <a:noFill/>
            <a:ln w="19050" cap="rnd">
              <a:solidFill>
                <a:srgbClr val="6A191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87"/>
            <p:cNvSpPr>
              <a:spLocks/>
            </p:cNvSpPr>
            <p:nvPr/>
          </p:nvSpPr>
          <p:spPr bwMode="auto">
            <a:xfrm>
              <a:off x="4529616" y="3104368"/>
              <a:ext cx="488950" cy="571500"/>
            </a:xfrm>
            <a:custGeom>
              <a:avLst/>
              <a:gdLst>
                <a:gd name="T0" fmla="*/ 5 w 130"/>
                <a:gd name="T1" fmla="*/ 0 h 152"/>
                <a:gd name="T2" fmla="*/ 40 w 130"/>
                <a:gd name="T3" fmla="*/ 106 h 152"/>
                <a:gd name="T4" fmla="*/ 130 w 130"/>
                <a:gd name="T5" fmla="*/ 15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152">
                  <a:moveTo>
                    <a:pt x="5" y="0"/>
                  </a:moveTo>
                  <a:cubicBezTo>
                    <a:pt x="5" y="0"/>
                    <a:pt x="0" y="82"/>
                    <a:pt x="40" y="106"/>
                  </a:cubicBezTo>
                  <a:cubicBezTo>
                    <a:pt x="80" y="131"/>
                    <a:pt x="130" y="152"/>
                    <a:pt x="130" y="152"/>
                  </a:cubicBezTo>
                </a:path>
              </a:pathLst>
            </a:custGeom>
            <a:noFill/>
            <a:ln w="19050" cap="rnd">
              <a:solidFill>
                <a:srgbClr val="6A191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88"/>
            <p:cNvSpPr>
              <a:spLocks/>
            </p:cNvSpPr>
            <p:nvPr/>
          </p:nvSpPr>
          <p:spPr bwMode="auto">
            <a:xfrm>
              <a:off x="4293078" y="2915456"/>
              <a:ext cx="184150" cy="106363"/>
            </a:xfrm>
            <a:custGeom>
              <a:avLst/>
              <a:gdLst>
                <a:gd name="T0" fmla="*/ 3 w 49"/>
                <a:gd name="T1" fmla="*/ 10 h 28"/>
                <a:gd name="T2" fmla="*/ 22 w 49"/>
                <a:gd name="T3" fmla="*/ 26 h 28"/>
                <a:gd name="T4" fmla="*/ 27 w 49"/>
                <a:gd name="T5" fmla="*/ 2 h 28"/>
                <a:gd name="T6" fmla="*/ 3 w 49"/>
                <a:gd name="T7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28">
                  <a:moveTo>
                    <a:pt x="3" y="10"/>
                  </a:moveTo>
                  <a:cubicBezTo>
                    <a:pt x="3" y="10"/>
                    <a:pt x="2" y="24"/>
                    <a:pt x="22" y="26"/>
                  </a:cubicBezTo>
                  <a:cubicBezTo>
                    <a:pt x="42" y="28"/>
                    <a:pt x="49" y="4"/>
                    <a:pt x="27" y="2"/>
                  </a:cubicBezTo>
                  <a:cubicBezTo>
                    <a:pt x="5" y="0"/>
                    <a:pt x="0" y="3"/>
                    <a:pt x="3" y="10"/>
                  </a:cubicBezTo>
                  <a:close/>
                </a:path>
              </a:pathLst>
            </a:custGeom>
            <a:noFill/>
            <a:ln w="19050" cap="rnd">
              <a:solidFill>
                <a:srgbClr val="6A191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89"/>
            <p:cNvSpPr>
              <a:spLocks/>
            </p:cNvSpPr>
            <p:nvPr/>
          </p:nvSpPr>
          <p:spPr bwMode="auto">
            <a:xfrm>
              <a:off x="3119916" y="2912281"/>
              <a:ext cx="176213" cy="131763"/>
            </a:xfrm>
            <a:custGeom>
              <a:avLst/>
              <a:gdLst>
                <a:gd name="T0" fmla="*/ 29 w 47"/>
                <a:gd name="T1" fmla="*/ 27 h 35"/>
                <a:gd name="T2" fmla="*/ 29 w 47"/>
                <a:gd name="T3" fmla="*/ 2 h 35"/>
                <a:gd name="T4" fmla="*/ 6 w 47"/>
                <a:gd name="T5" fmla="*/ 27 h 35"/>
                <a:gd name="T6" fmla="*/ 29 w 47"/>
                <a:gd name="T7" fmla="*/ 2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35">
                  <a:moveTo>
                    <a:pt x="29" y="27"/>
                  </a:moveTo>
                  <a:cubicBezTo>
                    <a:pt x="36" y="19"/>
                    <a:pt x="47" y="0"/>
                    <a:pt x="29" y="2"/>
                  </a:cubicBezTo>
                  <a:cubicBezTo>
                    <a:pt x="11" y="5"/>
                    <a:pt x="0" y="22"/>
                    <a:pt x="6" y="27"/>
                  </a:cubicBezTo>
                  <a:cubicBezTo>
                    <a:pt x="12" y="31"/>
                    <a:pt x="22" y="35"/>
                    <a:pt x="29" y="27"/>
                  </a:cubicBezTo>
                  <a:close/>
                </a:path>
              </a:pathLst>
            </a:custGeom>
            <a:noFill/>
            <a:ln w="19050" cap="rnd">
              <a:solidFill>
                <a:srgbClr val="6A191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90"/>
            <p:cNvSpPr>
              <a:spLocks/>
            </p:cNvSpPr>
            <p:nvPr/>
          </p:nvSpPr>
          <p:spPr bwMode="auto">
            <a:xfrm>
              <a:off x="3631091" y="2750356"/>
              <a:ext cx="200025" cy="142875"/>
            </a:xfrm>
            <a:custGeom>
              <a:avLst/>
              <a:gdLst>
                <a:gd name="T0" fmla="*/ 0 w 53"/>
                <a:gd name="T1" fmla="*/ 32 h 38"/>
                <a:gd name="T2" fmla="*/ 17 w 53"/>
                <a:gd name="T3" fmla="*/ 32 h 38"/>
                <a:gd name="T4" fmla="*/ 36 w 53"/>
                <a:gd name="T5" fmla="*/ 32 h 38"/>
                <a:gd name="T6" fmla="*/ 53 w 53"/>
                <a:gd name="T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38">
                  <a:moveTo>
                    <a:pt x="0" y="32"/>
                  </a:moveTo>
                  <a:cubicBezTo>
                    <a:pt x="0" y="32"/>
                    <a:pt x="19" y="1"/>
                    <a:pt x="17" y="32"/>
                  </a:cubicBezTo>
                  <a:cubicBezTo>
                    <a:pt x="17" y="32"/>
                    <a:pt x="35" y="6"/>
                    <a:pt x="36" y="32"/>
                  </a:cubicBezTo>
                  <a:cubicBezTo>
                    <a:pt x="36" y="32"/>
                    <a:pt x="53" y="0"/>
                    <a:pt x="53" y="38"/>
                  </a:cubicBezTo>
                </a:path>
              </a:pathLst>
            </a:custGeom>
            <a:noFill/>
            <a:ln w="19050" cap="rnd">
              <a:solidFill>
                <a:srgbClr val="6A191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Oval 91"/>
            <p:cNvSpPr>
              <a:spLocks noChangeArrowheads="1"/>
            </p:cNvSpPr>
            <p:nvPr/>
          </p:nvSpPr>
          <p:spPr bwMode="auto">
            <a:xfrm>
              <a:off x="3180241" y="2939268"/>
              <a:ext cx="49213" cy="74613"/>
            </a:xfrm>
            <a:prstGeom prst="ellipse">
              <a:avLst/>
            </a:prstGeom>
            <a:solidFill>
              <a:srgbClr val="6A1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Oval 92"/>
            <p:cNvSpPr>
              <a:spLocks noChangeArrowheads="1"/>
            </p:cNvSpPr>
            <p:nvPr/>
          </p:nvSpPr>
          <p:spPr bwMode="auto">
            <a:xfrm>
              <a:off x="4353403" y="2920218"/>
              <a:ext cx="44450" cy="63500"/>
            </a:xfrm>
            <a:prstGeom prst="ellipse">
              <a:avLst/>
            </a:prstGeom>
            <a:solidFill>
              <a:srgbClr val="6A19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任意多边形 42"/>
            <p:cNvSpPr>
              <a:spLocks/>
            </p:cNvSpPr>
            <p:nvPr/>
          </p:nvSpPr>
          <p:spPr bwMode="auto">
            <a:xfrm>
              <a:off x="3510441" y="4753781"/>
              <a:ext cx="790575" cy="549275"/>
            </a:xfrm>
            <a:custGeom>
              <a:avLst/>
              <a:gdLst>
                <a:gd name="connsiteX0" fmla="*/ 632460 w 790575"/>
                <a:gd name="connsiteY0" fmla="*/ 71437 h 549275"/>
                <a:gd name="connsiteX1" fmla="*/ 632460 w 790575"/>
                <a:gd name="connsiteY1" fmla="*/ 142925 h 549275"/>
                <a:gd name="connsiteX2" fmla="*/ 790575 w 790575"/>
                <a:gd name="connsiteY2" fmla="*/ 285900 h 549275"/>
                <a:gd name="connsiteX3" fmla="*/ 632460 w 790575"/>
                <a:gd name="connsiteY3" fmla="*/ 428875 h 549275"/>
                <a:gd name="connsiteX4" fmla="*/ 632460 w 790575"/>
                <a:gd name="connsiteY4" fmla="*/ 541750 h 549275"/>
                <a:gd name="connsiteX5" fmla="*/ 609872 w 790575"/>
                <a:gd name="connsiteY5" fmla="*/ 541750 h 549275"/>
                <a:gd name="connsiteX6" fmla="*/ 609872 w 790575"/>
                <a:gd name="connsiteY6" fmla="*/ 549275 h 549275"/>
                <a:gd name="connsiteX7" fmla="*/ 173174 w 790575"/>
                <a:gd name="connsiteY7" fmla="*/ 549275 h 549275"/>
                <a:gd name="connsiteX8" fmla="*/ 173174 w 790575"/>
                <a:gd name="connsiteY8" fmla="*/ 541750 h 549275"/>
                <a:gd name="connsiteX9" fmla="*/ 173174 w 790575"/>
                <a:gd name="connsiteY9" fmla="*/ 440163 h 549275"/>
                <a:gd name="connsiteX10" fmla="*/ 0 w 790575"/>
                <a:gd name="connsiteY10" fmla="*/ 285900 h 549275"/>
                <a:gd name="connsiteX11" fmla="*/ 94116 w 790575"/>
                <a:gd name="connsiteY11" fmla="*/ 221937 h 549275"/>
                <a:gd name="connsiteX12" fmla="*/ 632460 w 790575"/>
                <a:gd name="connsiteY12" fmla="*/ 71437 h 549275"/>
                <a:gd name="connsiteX13" fmla="*/ 174048 w 790575"/>
                <a:gd name="connsiteY13" fmla="*/ 0 h 549275"/>
                <a:gd name="connsiteX14" fmla="*/ 631825 w 790575"/>
                <a:gd name="connsiteY14" fmla="*/ 0 h 549275"/>
                <a:gd name="connsiteX15" fmla="*/ 631825 w 790575"/>
                <a:gd name="connsiteY15" fmla="*/ 71414 h 549275"/>
                <a:gd name="connsiteX16" fmla="*/ 95250 w 790575"/>
                <a:gd name="connsiteY16" fmla="*/ 221760 h 549275"/>
                <a:gd name="connsiteX17" fmla="*/ 174048 w 790575"/>
                <a:gd name="connsiteY17" fmla="*/ 105242 h 549275"/>
                <a:gd name="connsiteX18" fmla="*/ 174048 w 790575"/>
                <a:gd name="connsiteY18" fmla="*/ 0 h 54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90575" h="549275">
                  <a:moveTo>
                    <a:pt x="632460" y="71437"/>
                  </a:moveTo>
                  <a:cubicBezTo>
                    <a:pt x="632460" y="71437"/>
                    <a:pt x="632460" y="71437"/>
                    <a:pt x="632460" y="142925"/>
                  </a:cubicBezTo>
                  <a:cubicBezTo>
                    <a:pt x="670106" y="203125"/>
                    <a:pt x="726576" y="255800"/>
                    <a:pt x="790575" y="285900"/>
                  </a:cubicBezTo>
                  <a:cubicBezTo>
                    <a:pt x="749164" y="346100"/>
                    <a:pt x="696459" y="395012"/>
                    <a:pt x="632460" y="428875"/>
                  </a:cubicBezTo>
                  <a:cubicBezTo>
                    <a:pt x="632460" y="428875"/>
                    <a:pt x="632460" y="428875"/>
                    <a:pt x="632460" y="541750"/>
                  </a:cubicBezTo>
                  <a:cubicBezTo>
                    <a:pt x="632460" y="541750"/>
                    <a:pt x="632460" y="541750"/>
                    <a:pt x="609872" y="541750"/>
                  </a:cubicBezTo>
                  <a:cubicBezTo>
                    <a:pt x="609872" y="541750"/>
                    <a:pt x="609872" y="541750"/>
                    <a:pt x="609872" y="549275"/>
                  </a:cubicBezTo>
                  <a:cubicBezTo>
                    <a:pt x="609872" y="549275"/>
                    <a:pt x="609872" y="549275"/>
                    <a:pt x="173174" y="549275"/>
                  </a:cubicBezTo>
                  <a:cubicBezTo>
                    <a:pt x="173174" y="549275"/>
                    <a:pt x="173174" y="549275"/>
                    <a:pt x="173174" y="541750"/>
                  </a:cubicBezTo>
                  <a:cubicBezTo>
                    <a:pt x="173174" y="541750"/>
                    <a:pt x="173174" y="541750"/>
                    <a:pt x="173174" y="440163"/>
                  </a:cubicBezTo>
                  <a:cubicBezTo>
                    <a:pt x="105410" y="402537"/>
                    <a:pt x="45176" y="349862"/>
                    <a:pt x="0" y="285900"/>
                  </a:cubicBezTo>
                  <a:cubicBezTo>
                    <a:pt x="33882" y="270850"/>
                    <a:pt x="63999" y="248275"/>
                    <a:pt x="94116" y="221937"/>
                  </a:cubicBezTo>
                  <a:cubicBezTo>
                    <a:pt x="451757" y="255800"/>
                    <a:pt x="632460" y="71437"/>
                    <a:pt x="632460" y="71437"/>
                  </a:cubicBezTo>
                  <a:close/>
                  <a:moveTo>
                    <a:pt x="174048" y="0"/>
                  </a:moveTo>
                  <a:cubicBezTo>
                    <a:pt x="174048" y="0"/>
                    <a:pt x="174048" y="0"/>
                    <a:pt x="631825" y="0"/>
                  </a:cubicBezTo>
                  <a:cubicBezTo>
                    <a:pt x="631825" y="0"/>
                    <a:pt x="631825" y="0"/>
                    <a:pt x="631825" y="71414"/>
                  </a:cubicBezTo>
                  <a:cubicBezTo>
                    <a:pt x="631825" y="71414"/>
                    <a:pt x="451716" y="255588"/>
                    <a:pt x="95250" y="221760"/>
                  </a:cubicBezTo>
                  <a:cubicBezTo>
                    <a:pt x="125268" y="187932"/>
                    <a:pt x="155286" y="150346"/>
                    <a:pt x="174048" y="105242"/>
                  </a:cubicBezTo>
                  <a:cubicBezTo>
                    <a:pt x="174048" y="105242"/>
                    <a:pt x="174048" y="105242"/>
                    <a:pt x="174048" y="0"/>
                  </a:cubicBezTo>
                  <a:close/>
                </a:path>
              </a:pathLst>
            </a:custGeom>
            <a:solidFill>
              <a:srgbClr val="DCB7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sp>
          <p:nvSpPr>
            <p:cNvPr id="44" name="Freeform 95"/>
            <p:cNvSpPr>
              <a:spLocks/>
            </p:cNvSpPr>
            <p:nvPr/>
          </p:nvSpPr>
          <p:spPr bwMode="auto">
            <a:xfrm>
              <a:off x="3592991" y="5118906"/>
              <a:ext cx="636588" cy="1431925"/>
            </a:xfrm>
            <a:custGeom>
              <a:avLst/>
              <a:gdLst>
                <a:gd name="T0" fmla="*/ 169 w 169"/>
                <a:gd name="T1" fmla="*/ 0 h 381"/>
                <a:gd name="T2" fmla="*/ 82 w 169"/>
                <a:gd name="T3" fmla="*/ 34 h 381"/>
                <a:gd name="T4" fmla="*/ 0 w 169"/>
                <a:gd name="T5" fmla="*/ 5 h 381"/>
                <a:gd name="T6" fmla="*/ 85 w 169"/>
                <a:gd name="T7" fmla="*/ 381 h 381"/>
                <a:gd name="T8" fmla="*/ 169 w 169"/>
                <a:gd name="T9" fmla="*/ 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" h="381">
                  <a:moveTo>
                    <a:pt x="169" y="0"/>
                  </a:moveTo>
                  <a:cubicBezTo>
                    <a:pt x="146" y="21"/>
                    <a:pt x="115" y="34"/>
                    <a:pt x="82" y="34"/>
                  </a:cubicBezTo>
                  <a:cubicBezTo>
                    <a:pt x="51" y="34"/>
                    <a:pt x="22" y="23"/>
                    <a:pt x="0" y="5"/>
                  </a:cubicBezTo>
                  <a:cubicBezTo>
                    <a:pt x="85" y="381"/>
                    <a:pt x="85" y="381"/>
                    <a:pt x="85" y="381"/>
                  </a:cubicBezTo>
                  <a:lnTo>
                    <a:pt x="1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96"/>
            <p:cNvSpPr>
              <a:spLocks/>
            </p:cNvSpPr>
            <p:nvPr/>
          </p:nvSpPr>
          <p:spPr bwMode="auto">
            <a:xfrm>
              <a:off x="3740628" y="5317343"/>
              <a:ext cx="346075" cy="1003300"/>
            </a:xfrm>
            <a:custGeom>
              <a:avLst/>
              <a:gdLst>
                <a:gd name="T0" fmla="*/ 109 w 218"/>
                <a:gd name="T1" fmla="*/ 630 h 632"/>
                <a:gd name="T2" fmla="*/ 218 w 218"/>
                <a:gd name="T3" fmla="*/ 521 h 632"/>
                <a:gd name="T4" fmla="*/ 151 w 218"/>
                <a:gd name="T5" fmla="*/ 10 h 632"/>
                <a:gd name="T6" fmla="*/ 109 w 218"/>
                <a:gd name="T7" fmla="*/ 0 h 632"/>
                <a:gd name="T8" fmla="*/ 109 w 218"/>
                <a:gd name="T9" fmla="*/ 0 h 632"/>
                <a:gd name="T10" fmla="*/ 109 w 218"/>
                <a:gd name="T11" fmla="*/ 0 h 632"/>
                <a:gd name="T12" fmla="*/ 109 w 218"/>
                <a:gd name="T13" fmla="*/ 0 h 632"/>
                <a:gd name="T14" fmla="*/ 109 w 218"/>
                <a:gd name="T15" fmla="*/ 0 h 632"/>
                <a:gd name="T16" fmla="*/ 64 w 218"/>
                <a:gd name="T17" fmla="*/ 10 h 632"/>
                <a:gd name="T18" fmla="*/ 0 w 218"/>
                <a:gd name="T19" fmla="*/ 521 h 632"/>
                <a:gd name="T20" fmla="*/ 109 w 218"/>
                <a:gd name="T21" fmla="*/ 630 h 632"/>
                <a:gd name="T22" fmla="*/ 109 w 218"/>
                <a:gd name="T23" fmla="*/ 632 h 632"/>
                <a:gd name="T24" fmla="*/ 109 w 218"/>
                <a:gd name="T25" fmla="*/ 630 h 632"/>
                <a:gd name="T26" fmla="*/ 109 w 218"/>
                <a:gd name="T27" fmla="*/ 632 h 632"/>
                <a:gd name="T28" fmla="*/ 109 w 218"/>
                <a:gd name="T29" fmla="*/ 63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8" h="632">
                  <a:moveTo>
                    <a:pt x="109" y="630"/>
                  </a:moveTo>
                  <a:lnTo>
                    <a:pt x="218" y="521"/>
                  </a:lnTo>
                  <a:lnTo>
                    <a:pt x="151" y="10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64" y="10"/>
                  </a:lnTo>
                  <a:lnTo>
                    <a:pt x="0" y="521"/>
                  </a:lnTo>
                  <a:lnTo>
                    <a:pt x="109" y="630"/>
                  </a:lnTo>
                  <a:lnTo>
                    <a:pt x="109" y="632"/>
                  </a:lnTo>
                  <a:lnTo>
                    <a:pt x="109" y="630"/>
                  </a:lnTo>
                  <a:lnTo>
                    <a:pt x="109" y="632"/>
                  </a:lnTo>
                  <a:lnTo>
                    <a:pt x="109" y="630"/>
                  </a:lnTo>
                  <a:close/>
                </a:path>
              </a:pathLst>
            </a:custGeom>
            <a:solidFill>
              <a:srgbClr val="4DA8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97"/>
            <p:cNvSpPr>
              <a:spLocks/>
            </p:cNvSpPr>
            <p:nvPr/>
          </p:nvSpPr>
          <p:spPr bwMode="auto">
            <a:xfrm>
              <a:off x="3785078" y="5190343"/>
              <a:ext cx="123825" cy="157163"/>
            </a:xfrm>
            <a:custGeom>
              <a:avLst/>
              <a:gdLst>
                <a:gd name="T0" fmla="*/ 0 w 78"/>
                <a:gd name="T1" fmla="*/ 47 h 99"/>
                <a:gd name="T2" fmla="*/ 31 w 78"/>
                <a:gd name="T3" fmla="*/ 97 h 99"/>
                <a:gd name="T4" fmla="*/ 78 w 78"/>
                <a:gd name="T5" fmla="*/ 99 h 99"/>
                <a:gd name="T6" fmla="*/ 78 w 78"/>
                <a:gd name="T7" fmla="*/ 0 h 99"/>
                <a:gd name="T8" fmla="*/ 12 w 78"/>
                <a:gd name="T9" fmla="*/ 9 h 99"/>
                <a:gd name="T10" fmla="*/ 0 w 78"/>
                <a:gd name="T11" fmla="*/ 4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99">
                  <a:moveTo>
                    <a:pt x="0" y="47"/>
                  </a:moveTo>
                  <a:lnTo>
                    <a:pt x="31" y="97"/>
                  </a:lnTo>
                  <a:lnTo>
                    <a:pt x="78" y="99"/>
                  </a:lnTo>
                  <a:lnTo>
                    <a:pt x="78" y="0"/>
                  </a:lnTo>
                  <a:lnTo>
                    <a:pt x="12" y="9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4DA8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98"/>
            <p:cNvSpPr>
              <a:spLocks/>
            </p:cNvSpPr>
            <p:nvPr/>
          </p:nvSpPr>
          <p:spPr bwMode="auto">
            <a:xfrm>
              <a:off x="3908903" y="5190343"/>
              <a:ext cx="128588" cy="157163"/>
            </a:xfrm>
            <a:custGeom>
              <a:avLst/>
              <a:gdLst>
                <a:gd name="T0" fmla="*/ 69 w 81"/>
                <a:gd name="T1" fmla="*/ 9 h 99"/>
                <a:gd name="T2" fmla="*/ 0 w 81"/>
                <a:gd name="T3" fmla="*/ 0 h 99"/>
                <a:gd name="T4" fmla="*/ 0 w 81"/>
                <a:gd name="T5" fmla="*/ 99 h 99"/>
                <a:gd name="T6" fmla="*/ 50 w 81"/>
                <a:gd name="T7" fmla="*/ 97 h 99"/>
                <a:gd name="T8" fmla="*/ 81 w 81"/>
                <a:gd name="T9" fmla="*/ 47 h 99"/>
                <a:gd name="T10" fmla="*/ 69 w 81"/>
                <a:gd name="T11" fmla="*/ 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9">
                  <a:moveTo>
                    <a:pt x="69" y="9"/>
                  </a:moveTo>
                  <a:lnTo>
                    <a:pt x="0" y="0"/>
                  </a:lnTo>
                  <a:lnTo>
                    <a:pt x="0" y="99"/>
                  </a:lnTo>
                  <a:lnTo>
                    <a:pt x="50" y="97"/>
                  </a:lnTo>
                  <a:lnTo>
                    <a:pt x="81" y="47"/>
                  </a:lnTo>
                  <a:lnTo>
                    <a:pt x="69" y="9"/>
                  </a:lnTo>
                  <a:close/>
                </a:path>
              </a:pathLst>
            </a:custGeom>
            <a:solidFill>
              <a:srgbClr val="4DA8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99"/>
            <p:cNvSpPr>
              <a:spLocks/>
            </p:cNvSpPr>
            <p:nvPr/>
          </p:nvSpPr>
          <p:spPr bwMode="auto">
            <a:xfrm>
              <a:off x="3485041" y="5009368"/>
              <a:ext cx="420688" cy="425450"/>
            </a:xfrm>
            <a:custGeom>
              <a:avLst/>
              <a:gdLst>
                <a:gd name="T0" fmla="*/ 50 w 265"/>
                <a:gd name="T1" fmla="*/ 0 h 268"/>
                <a:gd name="T2" fmla="*/ 265 w 265"/>
                <a:gd name="T3" fmla="*/ 114 h 268"/>
                <a:gd name="T4" fmla="*/ 113 w 265"/>
                <a:gd name="T5" fmla="*/ 268 h 268"/>
                <a:gd name="T6" fmla="*/ 0 w 265"/>
                <a:gd name="T7" fmla="*/ 29 h 268"/>
                <a:gd name="T8" fmla="*/ 50 w 265"/>
                <a:gd name="T9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5" h="268">
                  <a:moveTo>
                    <a:pt x="50" y="0"/>
                  </a:moveTo>
                  <a:lnTo>
                    <a:pt x="265" y="114"/>
                  </a:lnTo>
                  <a:lnTo>
                    <a:pt x="113" y="268"/>
                  </a:lnTo>
                  <a:lnTo>
                    <a:pt x="0" y="29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EFF0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100"/>
            <p:cNvSpPr>
              <a:spLocks/>
            </p:cNvSpPr>
            <p:nvPr/>
          </p:nvSpPr>
          <p:spPr bwMode="auto">
            <a:xfrm>
              <a:off x="3905728" y="5009368"/>
              <a:ext cx="420688" cy="425450"/>
            </a:xfrm>
            <a:custGeom>
              <a:avLst/>
              <a:gdLst>
                <a:gd name="T0" fmla="*/ 216 w 265"/>
                <a:gd name="T1" fmla="*/ 0 h 268"/>
                <a:gd name="T2" fmla="*/ 0 w 265"/>
                <a:gd name="T3" fmla="*/ 114 h 268"/>
                <a:gd name="T4" fmla="*/ 154 w 265"/>
                <a:gd name="T5" fmla="*/ 268 h 268"/>
                <a:gd name="T6" fmla="*/ 265 w 265"/>
                <a:gd name="T7" fmla="*/ 29 h 268"/>
                <a:gd name="T8" fmla="*/ 216 w 265"/>
                <a:gd name="T9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5" h="268">
                  <a:moveTo>
                    <a:pt x="216" y="0"/>
                  </a:moveTo>
                  <a:lnTo>
                    <a:pt x="0" y="114"/>
                  </a:lnTo>
                  <a:lnTo>
                    <a:pt x="154" y="268"/>
                  </a:lnTo>
                  <a:lnTo>
                    <a:pt x="265" y="29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rgbClr val="EFF0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101"/>
            <p:cNvSpPr>
              <a:spLocks/>
            </p:cNvSpPr>
            <p:nvPr/>
          </p:nvSpPr>
          <p:spPr bwMode="auto">
            <a:xfrm>
              <a:off x="3394553" y="5009368"/>
              <a:ext cx="519113" cy="1541463"/>
            </a:xfrm>
            <a:custGeom>
              <a:avLst/>
              <a:gdLst>
                <a:gd name="T0" fmla="*/ 327 w 327"/>
                <a:gd name="T1" fmla="*/ 971 h 971"/>
                <a:gd name="T2" fmla="*/ 125 w 327"/>
                <a:gd name="T3" fmla="*/ 81 h 971"/>
                <a:gd name="T4" fmla="*/ 107 w 327"/>
                <a:gd name="T5" fmla="*/ 0 h 971"/>
                <a:gd name="T6" fmla="*/ 71 w 327"/>
                <a:gd name="T7" fmla="*/ 21 h 971"/>
                <a:gd name="T8" fmla="*/ 57 w 327"/>
                <a:gd name="T9" fmla="*/ 29 h 971"/>
                <a:gd name="T10" fmla="*/ 0 w 327"/>
                <a:gd name="T11" fmla="*/ 258 h 971"/>
                <a:gd name="T12" fmla="*/ 78 w 327"/>
                <a:gd name="T13" fmla="*/ 280 h 971"/>
                <a:gd name="T14" fmla="*/ 26 w 327"/>
                <a:gd name="T15" fmla="*/ 374 h 971"/>
                <a:gd name="T16" fmla="*/ 327 w 327"/>
                <a:gd name="T17" fmla="*/ 971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7" h="971">
                  <a:moveTo>
                    <a:pt x="327" y="971"/>
                  </a:moveTo>
                  <a:lnTo>
                    <a:pt x="125" y="81"/>
                  </a:lnTo>
                  <a:lnTo>
                    <a:pt x="107" y="0"/>
                  </a:lnTo>
                  <a:lnTo>
                    <a:pt x="71" y="21"/>
                  </a:lnTo>
                  <a:lnTo>
                    <a:pt x="57" y="29"/>
                  </a:lnTo>
                  <a:lnTo>
                    <a:pt x="0" y="258"/>
                  </a:lnTo>
                  <a:lnTo>
                    <a:pt x="78" y="280"/>
                  </a:lnTo>
                  <a:lnTo>
                    <a:pt x="26" y="374"/>
                  </a:lnTo>
                  <a:lnTo>
                    <a:pt x="327" y="971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102"/>
            <p:cNvSpPr>
              <a:spLocks/>
            </p:cNvSpPr>
            <p:nvPr/>
          </p:nvSpPr>
          <p:spPr bwMode="auto">
            <a:xfrm>
              <a:off x="3913666" y="5009368"/>
              <a:ext cx="511175" cy="1541463"/>
            </a:xfrm>
            <a:custGeom>
              <a:avLst/>
              <a:gdLst>
                <a:gd name="T0" fmla="*/ 322 w 322"/>
                <a:gd name="T1" fmla="*/ 258 h 971"/>
                <a:gd name="T2" fmla="*/ 265 w 322"/>
                <a:gd name="T3" fmla="*/ 29 h 971"/>
                <a:gd name="T4" fmla="*/ 265 w 322"/>
                <a:gd name="T5" fmla="*/ 29 h 971"/>
                <a:gd name="T6" fmla="*/ 215 w 322"/>
                <a:gd name="T7" fmla="*/ 0 h 971"/>
                <a:gd name="T8" fmla="*/ 199 w 322"/>
                <a:gd name="T9" fmla="*/ 69 h 971"/>
                <a:gd name="T10" fmla="*/ 0 w 322"/>
                <a:gd name="T11" fmla="*/ 971 h 971"/>
                <a:gd name="T12" fmla="*/ 296 w 322"/>
                <a:gd name="T13" fmla="*/ 374 h 971"/>
                <a:gd name="T14" fmla="*/ 244 w 322"/>
                <a:gd name="T15" fmla="*/ 280 h 971"/>
                <a:gd name="T16" fmla="*/ 322 w 322"/>
                <a:gd name="T17" fmla="*/ 258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2" h="971">
                  <a:moveTo>
                    <a:pt x="322" y="258"/>
                  </a:moveTo>
                  <a:lnTo>
                    <a:pt x="265" y="29"/>
                  </a:lnTo>
                  <a:lnTo>
                    <a:pt x="265" y="29"/>
                  </a:lnTo>
                  <a:lnTo>
                    <a:pt x="215" y="0"/>
                  </a:lnTo>
                  <a:lnTo>
                    <a:pt x="199" y="69"/>
                  </a:lnTo>
                  <a:lnTo>
                    <a:pt x="0" y="971"/>
                  </a:lnTo>
                  <a:lnTo>
                    <a:pt x="296" y="374"/>
                  </a:lnTo>
                  <a:lnTo>
                    <a:pt x="244" y="280"/>
                  </a:lnTo>
                  <a:lnTo>
                    <a:pt x="322" y="258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103"/>
            <p:cNvSpPr>
              <a:spLocks/>
            </p:cNvSpPr>
            <p:nvPr/>
          </p:nvSpPr>
          <p:spPr bwMode="auto">
            <a:xfrm>
              <a:off x="3326291" y="3483781"/>
              <a:ext cx="1173163" cy="1420813"/>
            </a:xfrm>
            <a:custGeom>
              <a:avLst/>
              <a:gdLst>
                <a:gd name="T0" fmla="*/ 159 w 312"/>
                <a:gd name="T1" fmla="*/ 0 h 378"/>
                <a:gd name="T2" fmla="*/ 156 w 312"/>
                <a:gd name="T3" fmla="*/ 0 h 378"/>
                <a:gd name="T4" fmla="*/ 152 w 312"/>
                <a:gd name="T5" fmla="*/ 0 h 378"/>
                <a:gd name="T6" fmla="*/ 0 w 312"/>
                <a:gd name="T7" fmla="*/ 145 h 378"/>
                <a:gd name="T8" fmla="*/ 152 w 312"/>
                <a:gd name="T9" fmla="*/ 377 h 378"/>
                <a:gd name="T10" fmla="*/ 156 w 312"/>
                <a:gd name="T11" fmla="*/ 378 h 378"/>
                <a:gd name="T12" fmla="*/ 156 w 312"/>
                <a:gd name="T13" fmla="*/ 378 h 378"/>
                <a:gd name="T14" fmla="*/ 312 w 312"/>
                <a:gd name="T15" fmla="*/ 145 h 378"/>
                <a:gd name="T16" fmla="*/ 159 w 312"/>
                <a:gd name="T17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2" h="378">
                  <a:moveTo>
                    <a:pt x="159" y="0"/>
                  </a:moveTo>
                  <a:cubicBezTo>
                    <a:pt x="158" y="0"/>
                    <a:pt x="157" y="0"/>
                    <a:pt x="156" y="0"/>
                  </a:cubicBezTo>
                  <a:cubicBezTo>
                    <a:pt x="155" y="0"/>
                    <a:pt x="154" y="0"/>
                    <a:pt x="152" y="0"/>
                  </a:cubicBezTo>
                  <a:cubicBezTo>
                    <a:pt x="70" y="3"/>
                    <a:pt x="0" y="38"/>
                    <a:pt x="0" y="145"/>
                  </a:cubicBezTo>
                  <a:cubicBezTo>
                    <a:pt x="0" y="253"/>
                    <a:pt x="68" y="375"/>
                    <a:pt x="152" y="377"/>
                  </a:cubicBezTo>
                  <a:cubicBezTo>
                    <a:pt x="154" y="377"/>
                    <a:pt x="155" y="378"/>
                    <a:pt x="156" y="378"/>
                  </a:cubicBezTo>
                  <a:cubicBezTo>
                    <a:pt x="156" y="378"/>
                    <a:pt x="156" y="378"/>
                    <a:pt x="156" y="378"/>
                  </a:cubicBezTo>
                  <a:cubicBezTo>
                    <a:pt x="242" y="377"/>
                    <a:pt x="312" y="255"/>
                    <a:pt x="312" y="145"/>
                  </a:cubicBezTo>
                  <a:cubicBezTo>
                    <a:pt x="312" y="35"/>
                    <a:pt x="245" y="0"/>
                    <a:pt x="159" y="0"/>
                  </a:cubicBezTo>
                  <a:close/>
                </a:path>
              </a:pathLst>
            </a:custGeom>
            <a:solidFill>
              <a:srgbClr val="E7C1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104"/>
            <p:cNvSpPr>
              <a:spLocks/>
            </p:cNvSpPr>
            <p:nvPr/>
          </p:nvSpPr>
          <p:spPr bwMode="auto">
            <a:xfrm>
              <a:off x="3262791" y="3359956"/>
              <a:ext cx="1274763" cy="841375"/>
            </a:xfrm>
            <a:custGeom>
              <a:avLst/>
              <a:gdLst>
                <a:gd name="T0" fmla="*/ 339 w 339"/>
                <a:gd name="T1" fmla="*/ 164 h 224"/>
                <a:gd name="T2" fmla="*/ 315 w 339"/>
                <a:gd name="T3" fmla="*/ 79 h 224"/>
                <a:gd name="T4" fmla="*/ 214 w 339"/>
                <a:gd name="T5" fmla="*/ 1 h 224"/>
                <a:gd name="T6" fmla="*/ 95 w 339"/>
                <a:gd name="T7" fmla="*/ 14 h 224"/>
                <a:gd name="T8" fmla="*/ 66 w 339"/>
                <a:gd name="T9" fmla="*/ 18 h 224"/>
                <a:gd name="T10" fmla="*/ 52 w 339"/>
                <a:gd name="T11" fmla="*/ 18 h 224"/>
                <a:gd name="T12" fmla="*/ 55 w 339"/>
                <a:gd name="T13" fmla="*/ 26 h 224"/>
                <a:gd name="T14" fmla="*/ 58 w 339"/>
                <a:gd name="T15" fmla="*/ 32 h 224"/>
                <a:gd name="T16" fmla="*/ 50 w 339"/>
                <a:gd name="T17" fmla="*/ 30 h 224"/>
                <a:gd name="T18" fmla="*/ 18 w 339"/>
                <a:gd name="T19" fmla="*/ 15 h 224"/>
                <a:gd name="T20" fmla="*/ 25 w 339"/>
                <a:gd name="T21" fmla="*/ 55 h 224"/>
                <a:gd name="T22" fmla="*/ 34 w 339"/>
                <a:gd name="T23" fmla="*/ 72 h 224"/>
                <a:gd name="T24" fmla="*/ 21 w 339"/>
                <a:gd name="T25" fmla="*/ 69 h 224"/>
                <a:gd name="T26" fmla="*/ 26 w 339"/>
                <a:gd name="T27" fmla="*/ 88 h 224"/>
                <a:gd name="T28" fmla="*/ 0 w 339"/>
                <a:gd name="T29" fmla="*/ 182 h 224"/>
                <a:gd name="T30" fmla="*/ 36 w 339"/>
                <a:gd name="T31" fmla="*/ 224 h 224"/>
                <a:gd name="T32" fmla="*/ 48 w 339"/>
                <a:gd name="T33" fmla="*/ 194 h 224"/>
                <a:gd name="T34" fmla="*/ 49 w 339"/>
                <a:gd name="T35" fmla="*/ 194 h 224"/>
                <a:gd name="T36" fmla="*/ 65 w 339"/>
                <a:gd name="T37" fmla="*/ 115 h 224"/>
                <a:gd name="T38" fmla="*/ 260 w 339"/>
                <a:gd name="T39" fmla="*/ 117 h 224"/>
                <a:gd name="T40" fmla="*/ 265 w 339"/>
                <a:gd name="T41" fmla="*/ 113 h 224"/>
                <a:gd name="T42" fmla="*/ 311 w 339"/>
                <a:gd name="T43" fmla="*/ 214 h 224"/>
                <a:gd name="T44" fmla="*/ 339 w 339"/>
                <a:gd name="T45" fmla="*/ 166 h 224"/>
                <a:gd name="T46" fmla="*/ 339 w 339"/>
                <a:gd name="T47" fmla="*/ 166 h 224"/>
                <a:gd name="T48" fmla="*/ 339 w 339"/>
                <a:gd name="T49" fmla="*/ 16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39" h="224">
                  <a:moveTo>
                    <a:pt x="339" y="164"/>
                  </a:moveTo>
                  <a:cubicBezTo>
                    <a:pt x="335" y="115"/>
                    <a:pt x="315" y="79"/>
                    <a:pt x="315" y="79"/>
                  </a:cubicBezTo>
                  <a:cubicBezTo>
                    <a:pt x="329" y="19"/>
                    <a:pt x="273" y="3"/>
                    <a:pt x="214" y="1"/>
                  </a:cubicBezTo>
                  <a:cubicBezTo>
                    <a:pt x="159" y="0"/>
                    <a:pt x="102" y="11"/>
                    <a:pt x="95" y="14"/>
                  </a:cubicBezTo>
                  <a:cubicBezTo>
                    <a:pt x="87" y="17"/>
                    <a:pt x="75" y="18"/>
                    <a:pt x="66" y="18"/>
                  </a:cubicBezTo>
                  <a:cubicBezTo>
                    <a:pt x="58" y="19"/>
                    <a:pt x="52" y="18"/>
                    <a:pt x="52" y="18"/>
                  </a:cubicBezTo>
                  <a:cubicBezTo>
                    <a:pt x="52" y="20"/>
                    <a:pt x="54" y="23"/>
                    <a:pt x="55" y="26"/>
                  </a:cubicBezTo>
                  <a:cubicBezTo>
                    <a:pt x="56" y="29"/>
                    <a:pt x="58" y="32"/>
                    <a:pt x="58" y="32"/>
                  </a:cubicBezTo>
                  <a:cubicBezTo>
                    <a:pt x="56" y="32"/>
                    <a:pt x="53" y="31"/>
                    <a:pt x="50" y="30"/>
                  </a:cubicBezTo>
                  <a:cubicBezTo>
                    <a:pt x="38" y="25"/>
                    <a:pt x="18" y="15"/>
                    <a:pt x="18" y="15"/>
                  </a:cubicBezTo>
                  <a:cubicBezTo>
                    <a:pt x="16" y="31"/>
                    <a:pt x="20" y="45"/>
                    <a:pt x="25" y="55"/>
                  </a:cubicBezTo>
                  <a:cubicBezTo>
                    <a:pt x="29" y="66"/>
                    <a:pt x="34" y="72"/>
                    <a:pt x="34" y="72"/>
                  </a:cubicBezTo>
                  <a:cubicBezTo>
                    <a:pt x="30" y="73"/>
                    <a:pt x="21" y="69"/>
                    <a:pt x="21" y="69"/>
                  </a:cubicBezTo>
                  <a:cubicBezTo>
                    <a:pt x="23" y="82"/>
                    <a:pt x="26" y="88"/>
                    <a:pt x="26" y="88"/>
                  </a:cubicBezTo>
                  <a:cubicBezTo>
                    <a:pt x="5" y="103"/>
                    <a:pt x="0" y="148"/>
                    <a:pt x="0" y="182"/>
                  </a:cubicBezTo>
                  <a:cubicBezTo>
                    <a:pt x="36" y="224"/>
                    <a:pt x="36" y="224"/>
                    <a:pt x="36" y="224"/>
                  </a:cubicBezTo>
                  <a:cubicBezTo>
                    <a:pt x="48" y="194"/>
                    <a:pt x="48" y="194"/>
                    <a:pt x="48" y="194"/>
                  </a:cubicBezTo>
                  <a:cubicBezTo>
                    <a:pt x="49" y="194"/>
                    <a:pt x="49" y="194"/>
                    <a:pt x="49" y="194"/>
                  </a:cubicBezTo>
                  <a:cubicBezTo>
                    <a:pt x="58" y="162"/>
                    <a:pt x="65" y="115"/>
                    <a:pt x="65" y="115"/>
                  </a:cubicBezTo>
                  <a:cubicBezTo>
                    <a:pt x="159" y="175"/>
                    <a:pt x="246" y="127"/>
                    <a:pt x="260" y="117"/>
                  </a:cubicBezTo>
                  <a:cubicBezTo>
                    <a:pt x="263" y="114"/>
                    <a:pt x="265" y="113"/>
                    <a:pt x="265" y="113"/>
                  </a:cubicBezTo>
                  <a:cubicBezTo>
                    <a:pt x="270" y="173"/>
                    <a:pt x="311" y="214"/>
                    <a:pt x="311" y="214"/>
                  </a:cubicBezTo>
                  <a:cubicBezTo>
                    <a:pt x="307" y="188"/>
                    <a:pt x="337" y="168"/>
                    <a:pt x="339" y="166"/>
                  </a:cubicBezTo>
                  <a:cubicBezTo>
                    <a:pt x="339" y="166"/>
                    <a:pt x="339" y="166"/>
                    <a:pt x="339" y="166"/>
                  </a:cubicBezTo>
                  <a:cubicBezTo>
                    <a:pt x="339" y="165"/>
                    <a:pt x="339" y="165"/>
                    <a:pt x="339" y="16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105"/>
            <p:cNvSpPr>
              <a:spLocks/>
            </p:cNvSpPr>
            <p:nvPr/>
          </p:nvSpPr>
          <p:spPr bwMode="auto">
            <a:xfrm>
              <a:off x="4397853" y="3979081"/>
              <a:ext cx="196850" cy="327025"/>
            </a:xfrm>
            <a:custGeom>
              <a:avLst/>
              <a:gdLst>
                <a:gd name="T0" fmla="*/ 6 w 52"/>
                <a:gd name="T1" fmla="*/ 38 h 87"/>
                <a:gd name="T2" fmla="*/ 15 w 52"/>
                <a:gd name="T3" fmla="*/ 84 h 87"/>
                <a:gd name="T4" fmla="*/ 46 w 52"/>
                <a:gd name="T5" fmla="*/ 49 h 87"/>
                <a:gd name="T6" fmla="*/ 37 w 52"/>
                <a:gd name="T7" fmla="*/ 3 h 87"/>
                <a:gd name="T8" fmla="*/ 6 w 52"/>
                <a:gd name="T9" fmla="*/ 38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87">
                  <a:moveTo>
                    <a:pt x="6" y="38"/>
                  </a:moveTo>
                  <a:cubicBezTo>
                    <a:pt x="0" y="61"/>
                    <a:pt x="4" y="81"/>
                    <a:pt x="15" y="84"/>
                  </a:cubicBezTo>
                  <a:cubicBezTo>
                    <a:pt x="26" y="87"/>
                    <a:pt x="40" y="71"/>
                    <a:pt x="46" y="49"/>
                  </a:cubicBezTo>
                  <a:cubicBezTo>
                    <a:pt x="52" y="26"/>
                    <a:pt x="48" y="6"/>
                    <a:pt x="37" y="3"/>
                  </a:cubicBezTo>
                  <a:cubicBezTo>
                    <a:pt x="26" y="0"/>
                    <a:pt x="12" y="16"/>
                    <a:pt x="6" y="38"/>
                  </a:cubicBezTo>
                  <a:close/>
                </a:path>
              </a:pathLst>
            </a:custGeom>
            <a:solidFill>
              <a:srgbClr val="F5CF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106"/>
            <p:cNvSpPr>
              <a:spLocks/>
            </p:cNvSpPr>
            <p:nvPr/>
          </p:nvSpPr>
          <p:spPr bwMode="auto">
            <a:xfrm>
              <a:off x="3229453" y="3987018"/>
              <a:ext cx="184150" cy="319088"/>
            </a:xfrm>
            <a:custGeom>
              <a:avLst/>
              <a:gdLst>
                <a:gd name="T0" fmla="*/ 43 w 49"/>
                <a:gd name="T1" fmla="*/ 37 h 85"/>
                <a:gd name="T2" fmla="*/ 35 w 49"/>
                <a:gd name="T3" fmla="*/ 82 h 85"/>
                <a:gd name="T4" fmla="*/ 6 w 49"/>
                <a:gd name="T5" fmla="*/ 47 h 85"/>
                <a:gd name="T6" fmla="*/ 13 w 49"/>
                <a:gd name="T7" fmla="*/ 2 h 85"/>
                <a:gd name="T8" fmla="*/ 43 w 49"/>
                <a:gd name="T9" fmla="*/ 37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85">
                  <a:moveTo>
                    <a:pt x="43" y="37"/>
                  </a:moveTo>
                  <a:cubicBezTo>
                    <a:pt x="49" y="59"/>
                    <a:pt x="45" y="79"/>
                    <a:pt x="35" y="82"/>
                  </a:cubicBezTo>
                  <a:cubicBezTo>
                    <a:pt x="25" y="85"/>
                    <a:pt x="12" y="69"/>
                    <a:pt x="6" y="47"/>
                  </a:cubicBezTo>
                  <a:cubicBezTo>
                    <a:pt x="0" y="25"/>
                    <a:pt x="3" y="5"/>
                    <a:pt x="13" y="2"/>
                  </a:cubicBezTo>
                  <a:cubicBezTo>
                    <a:pt x="23" y="0"/>
                    <a:pt x="36" y="15"/>
                    <a:pt x="43" y="37"/>
                  </a:cubicBezTo>
                  <a:close/>
                </a:path>
              </a:pathLst>
            </a:custGeom>
            <a:solidFill>
              <a:srgbClr val="E7C1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1052906" y="1841371"/>
              <a:ext cx="1752600" cy="987375"/>
              <a:chOff x="1052906" y="1841371"/>
              <a:chExt cx="1752600" cy="987375"/>
            </a:xfrm>
          </p:grpSpPr>
          <p:sp>
            <p:nvSpPr>
              <p:cNvPr id="60" name="任意多边形 59"/>
              <p:cNvSpPr/>
              <p:nvPr/>
            </p:nvSpPr>
            <p:spPr>
              <a:xfrm rot="20532926" flipV="1">
                <a:off x="1052906" y="1935765"/>
                <a:ext cx="1752600" cy="892981"/>
              </a:xfrm>
              <a:custGeom>
                <a:avLst/>
                <a:gdLst>
                  <a:gd name="connsiteX0" fmla="*/ 104911 w 1752600"/>
                  <a:gd name="connsiteY0" fmla="*/ 892981 h 892981"/>
                  <a:gd name="connsiteX1" fmla="*/ 1647689 w 1752600"/>
                  <a:gd name="connsiteY1" fmla="*/ 892981 h 892981"/>
                  <a:gd name="connsiteX2" fmla="*/ 1752600 w 1752600"/>
                  <a:gd name="connsiteY2" fmla="*/ 788070 h 892981"/>
                  <a:gd name="connsiteX3" fmla="*/ 1752600 w 1752600"/>
                  <a:gd name="connsiteY3" fmla="*/ 368436 h 892981"/>
                  <a:gd name="connsiteX4" fmla="*/ 1647689 w 1752600"/>
                  <a:gd name="connsiteY4" fmla="*/ 263525 h 892981"/>
                  <a:gd name="connsiteX5" fmla="*/ 1092034 w 1752600"/>
                  <a:gd name="connsiteY5" fmla="*/ 263525 h 892981"/>
                  <a:gd name="connsiteX6" fmla="*/ 876300 w 1752600"/>
                  <a:gd name="connsiteY6" fmla="*/ 0 h 892981"/>
                  <a:gd name="connsiteX7" fmla="*/ 660566 w 1752600"/>
                  <a:gd name="connsiteY7" fmla="*/ 263525 h 892981"/>
                  <a:gd name="connsiteX8" fmla="*/ 104911 w 1752600"/>
                  <a:gd name="connsiteY8" fmla="*/ 263525 h 892981"/>
                  <a:gd name="connsiteX9" fmla="*/ 0 w 1752600"/>
                  <a:gd name="connsiteY9" fmla="*/ 368436 h 892981"/>
                  <a:gd name="connsiteX10" fmla="*/ 0 w 1752600"/>
                  <a:gd name="connsiteY10" fmla="*/ 788070 h 892981"/>
                  <a:gd name="connsiteX11" fmla="*/ 104911 w 1752600"/>
                  <a:gd name="connsiteY11" fmla="*/ 892981 h 892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752600" h="892981">
                    <a:moveTo>
                      <a:pt x="104911" y="892981"/>
                    </a:moveTo>
                    <a:lnTo>
                      <a:pt x="1647689" y="892981"/>
                    </a:lnTo>
                    <a:cubicBezTo>
                      <a:pt x="1705630" y="892981"/>
                      <a:pt x="1752600" y="846011"/>
                      <a:pt x="1752600" y="788070"/>
                    </a:cubicBezTo>
                    <a:lnTo>
                      <a:pt x="1752600" y="368436"/>
                    </a:lnTo>
                    <a:cubicBezTo>
                      <a:pt x="1752600" y="310495"/>
                      <a:pt x="1705630" y="263525"/>
                      <a:pt x="1647689" y="263525"/>
                    </a:cubicBezTo>
                    <a:lnTo>
                      <a:pt x="1092034" y="263525"/>
                    </a:lnTo>
                    <a:lnTo>
                      <a:pt x="876300" y="0"/>
                    </a:lnTo>
                    <a:lnTo>
                      <a:pt x="660566" y="263525"/>
                    </a:lnTo>
                    <a:lnTo>
                      <a:pt x="104911" y="263525"/>
                    </a:lnTo>
                    <a:cubicBezTo>
                      <a:pt x="46970" y="263525"/>
                      <a:pt x="0" y="310495"/>
                      <a:pt x="0" y="368436"/>
                    </a:cubicBezTo>
                    <a:lnTo>
                      <a:pt x="0" y="788070"/>
                    </a:lnTo>
                    <a:cubicBezTo>
                      <a:pt x="0" y="846011"/>
                      <a:pt x="46970" y="892981"/>
                      <a:pt x="104911" y="892981"/>
                    </a:cubicBezTo>
                    <a:close/>
                  </a:path>
                </a:pathLst>
              </a:cu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4" name="矩形 63"/>
              <p:cNvSpPr/>
              <p:nvPr/>
            </p:nvSpPr>
            <p:spPr>
              <a:xfrm rot="20439151">
                <a:off x="1270647" y="1841371"/>
                <a:ext cx="1202573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4800" b="1" dirty="0">
                    <a:solidFill>
                      <a:schemeClr val="accent1">
                        <a:lumMod val="50000"/>
                      </a:schemeClr>
                    </a:solidFill>
                    <a:latin typeface="Impact" panose="020B0806030902050204" pitchFamily="34" charset="0"/>
                  </a:rPr>
                  <a:t>NO.1</a:t>
                </a:r>
                <a:endParaRPr lang="zh-CN" altLang="en-US" sz="4800" b="1" dirty="0">
                  <a:solidFill>
                    <a:schemeClr val="accent1">
                      <a:lumMod val="50000"/>
                    </a:schemeClr>
                  </a:solidFill>
                  <a:latin typeface="Impact" panose="020B0806030902050204" pitchFamily="34" charset="0"/>
                </a:endParaRPr>
              </a:p>
            </p:txBody>
          </p:sp>
        </p:grpSp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35824" y="4538657"/>
              <a:ext cx="656458" cy="683436"/>
            </a:xfrm>
            <a:prstGeom prst="rect">
              <a:avLst/>
            </a:prstGeom>
          </p:spPr>
        </p:pic>
        <p:pic>
          <p:nvPicPr>
            <p:cNvPr id="56" name="图片 5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42993" y="4318806"/>
              <a:ext cx="656458" cy="683436"/>
            </a:xfrm>
            <a:prstGeom prst="rect">
              <a:avLst/>
            </a:prstGeom>
          </p:spPr>
        </p:pic>
        <p:pic>
          <p:nvPicPr>
            <p:cNvPr id="58" name="图片 5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13903" y="3584622"/>
              <a:ext cx="454954" cy="473651"/>
            </a:xfrm>
            <a:prstGeom prst="rect">
              <a:avLst/>
            </a:prstGeom>
          </p:spPr>
        </p:pic>
        <p:pic>
          <p:nvPicPr>
            <p:cNvPr id="59" name="图片 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72022" y="3209919"/>
              <a:ext cx="656458" cy="683436"/>
            </a:xfrm>
            <a:prstGeom prst="rect">
              <a:avLst/>
            </a:prstGeom>
          </p:spPr>
        </p:pic>
        <p:pic>
          <p:nvPicPr>
            <p:cNvPr id="61" name="图片 6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79250" y="1825856"/>
              <a:ext cx="454954" cy="473651"/>
            </a:xfrm>
            <a:prstGeom prst="rect">
              <a:avLst/>
            </a:prstGeom>
          </p:spPr>
        </p:pic>
      </p:grpSp>
      <p:grpSp>
        <p:nvGrpSpPr>
          <p:cNvPr id="6" name="组合 5"/>
          <p:cNvGrpSpPr/>
          <p:nvPr/>
        </p:nvGrpSpPr>
        <p:grpSpPr>
          <a:xfrm>
            <a:off x="6664326" y="1841371"/>
            <a:ext cx="3976687" cy="3991105"/>
            <a:chOff x="6664326" y="1841371"/>
            <a:chExt cx="3976687" cy="3991105"/>
          </a:xfrm>
        </p:grpSpPr>
        <p:grpSp>
          <p:nvGrpSpPr>
            <p:cNvPr id="2" name="组合 1"/>
            <p:cNvGrpSpPr/>
            <p:nvPr/>
          </p:nvGrpSpPr>
          <p:grpSpPr>
            <a:xfrm>
              <a:off x="6746942" y="1841371"/>
              <a:ext cx="1752600" cy="987375"/>
              <a:chOff x="6746942" y="1841371"/>
              <a:chExt cx="1752600" cy="987375"/>
            </a:xfrm>
          </p:grpSpPr>
          <p:sp>
            <p:nvSpPr>
              <p:cNvPr id="62" name="任意多边形 61"/>
              <p:cNvSpPr/>
              <p:nvPr/>
            </p:nvSpPr>
            <p:spPr>
              <a:xfrm rot="20532926" flipV="1">
                <a:off x="6746942" y="1935765"/>
                <a:ext cx="1752600" cy="892981"/>
              </a:xfrm>
              <a:custGeom>
                <a:avLst/>
                <a:gdLst>
                  <a:gd name="connsiteX0" fmla="*/ 104911 w 1752600"/>
                  <a:gd name="connsiteY0" fmla="*/ 892981 h 892981"/>
                  <a:gd name="connsiteX1" fmla="*/ 1647689 w 1752600"/>
                  <a:gd name="connsiteY1" fmla="*/ 892981 h 892981"/>
                  <a:gd name="connsiteX2" fmla="*/ 1752600 w 1752600"/>
                  <a:gd name="connsiteY2" fmla="*/ 788070 h 892981"/>
                  <a:gd name="connsiteX3" fmla="*/ 1752600 w 1752600"/>
                  <a:gd name="connsiteY3" fmla="*/ 368436 h 892981"/>
                  <a:gd name="connsiteX4" fmla="*/ 1647689 w 1752600"/>
                  <a:gd name="connsiteY4" fmla="*/ 263525 h 892981"/>
                  <a:gd name="connsiteX5" fmla="*/ 1092034 w 1752600"/>
                  <a:gd name="connsiteY5" fmla="*/ 263525 h 892981"/>
                  <a:gd name="connsiteX6" fmla="*/ 876300 w 1752600"/>
                  <a:gd name="connsiteY6" fmla="*/ 0 h 892981"/>
                  <a:gd name="connsiteX7" fmla="*/ 660566 w 1752600"/>
                  <a:gd name="connsiteY7" fmla="*/ 263525 h 892981"/>
                  <a:gd name="connsiteX8" fmla="*/ 104911 w 1752600"/>
                  <a:gd name="connsiteY8" fmla="*/ 263525 h 892981"/>
                  <a:gd name="connsiteX9" fmla="*/ 0 w 1752600"/>
                  <a:gd name="connsiteY9" fmla="*/ 368436 h 892981"/>
                  <a:gd name="connsiteX10" fmla="*/ 0 w 1752600"/>
                  <a:gd name="connsiteY10" fmla="*/ 788070 h 892981"/>
                  <a:gd name="connsiteX11" fmla="*/ 104911 w 1752600"/>
                  <a:gd name="connsiteY11" fmla="*/ 892981 h 892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752600" h="892981">
                    <a:moveTo>
                      <a:pt x="104911" y="892981"/>
                    </a:moveTo>
                    <a:lnTo>
                      <a:pt x="1647689" y="892981"/>
                    </a:lnTo>
                    <a:cubicBezTo>
                      <a:pt x="1705630" y="892981"/>
                      <a:pt x="1752600" y="846011"/>
                      <a:pt x="1752600" y="788070"/>
                    </a:cubicBezTo>
                    <a:lnTo>
                      <a:pt x="1752600" y="368436"/>
                    </a:lnTo>
                    <a:cubicBezTo>
                      <a:pt x="1752600" y="310495"/>
                      <a:pt x="1705630" y="263525"/>
                      <a:pt x="1647689" y="263525"/>
                    </a:cubicBezTo>
                    <a:lnTo>
                      <a:pt x="1092034" y="263525"/>
                    </a:lnTo>
                    <a:lnTo>
                      <a:pt x="876300" y="0"/>
                    </a:lnTo>
                    <a:lnTo>
                      <a:pt x="660566" y="263525"/>
                    </a:lnTo>
                    <a:lnTo>
                      <a:pt x="104911" y="263525"/>
                    </a:lnTo>
                    <a:cubicBezTo>
                      <a:pt x="46970" y="263525"/>
                      <a:pt x="0" y="310495"/>
                      <a:pt x="0" y="368436"/>
                    </a:cubicBezTo>
                    <a:lnTo>
                      <a:pt x="0" y="788070"/>
                    </a:lnTo>
                    <a:cubicBezTo>
                      <a:pt x="0" y="846011"/>
                      <a:pt x="46970" y="892981"/>
                      <a:pt x="104911" y="89298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3" name="矩形 62"/>
              <p:cNvSpPr/>
              <p:nvPr/>
            </p:nvSpPr>
            <p:spPr>
              <a:xfrm rot="20439151">
                <a:off x="6809994" y="1841371"/>
                <a:ext cx="1511952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4800" b="1" dirty="0">
                    <a:solidFill>
                      <a:schemeClr val="accent4">
                        <a:lumMod val="50000"/>
                      </a:schemeClr>
                    </a:solidFill>
                    <a:latin typeface="Impact" panose="020B0806030902050204" pitchFamily="34" charset="0"/>
                  </a:rPr>
                  <a:t>NO.12</a:t>
                </a:r>
                <a:endParaRPr lang="zh-CN" altLang="en-US" sz="4800" b="1" dirty="0">
                  <a:solidFill>
                    <a:schemeClr val="accent4">
                      <a:lumMod val="50000"/>
                    </a:schemeClr>
                  </a:solidFill>
                  <a:latin typeface="Impact" panose="020B0806030902050204" pitchFamily="34" charset="0"/>
                </a:endParaRPr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6664326" y="2657475"/>
              <a:ext cx="3976687" cy="3175001"/>
              <a:chOff x="6664326" y="2657475"/>
              <a:chExt cx="3976687" cy="3175001"/>
            </a:xfrm>
          </p:grpSpPr>
          <p:sp>
            <p:nvSpPr>
              <p:cNvPr id="12" name="Freeform 5"/>
              <p:cNvSpPr>
                <a:spLocks/>
              </p:cNvSpPr>
              <p:nvPr/>
            </p:nvSpPr>
            <p:spPr bwMode="auto">
              <a:xfrm>
                <a:off x="6664326" y="2657475"/>
                <a:ext cx="2419350" cy="3175001"/>
              </a:xfrm>
              <a:custGeom>
                <a:avLst/>
                <a:gdLst>
                  <a:gd name="T0" fmla="*/ 716 w 875"/>
                  <a:gd name="T1" fmla="*/ 191 h 1147"/>
                  <a:gd name="T2" fmla="*/ 560 w 875"/>
                  <a:gd name="T3" fmla="*/ 27 h 1147"/>
                  <a:gd name="T4" fmla="*/ 580 w 875"/>
                  <a:gd name="T5" fmla="*/ 200 h 1147"/>
                  <a:gd name="T6" fmla="*/ 247 w 875"/>
                  <a:gd name="T7" fmla="*/ 242 h 1147"/>
                  <a:gd name="T8" fmla="*/ 433 w 875"/>
                  <a:gd name="T9" fmla="*/ 300 h 1147"/>
                  <a:gd name="T10" fmla="*/ 118 w 875"/>
                  <a:gd name="T11" fmla="*/ 591 h 1147"/>
                  <a:gd name="T12" fmla="*/ 304 w 875"/>
                  <a:gd name="T13" fmla="*/ 516 h 1147"/>
                  <a:gd name="T14" fmla="*/ 202 w 875"/>
                  <a:gd name="T15" fmla="*/ 791 h 1147"/>
                  <a:gd name="T16" fmla="*/ 340 w 875"/>
                  <a:gd name="T17" fmla="*/ 693 h 1147"/>
                  <a:gd name="T18" fmla="*/ 378 w 875"/>
                  <a:gd name="T19" fmla="*/ 1033 h 1147"/>
                  <a:gd name="T20" fmla="*/ 438 w 875"/>
                  <a:gd name="T21" fmla="*/ 900 h 1147"/>
                  <a:gd name="T22" fmla="*/ 624 w 875"/>
                  <a:gd name="T23" fmla="*/ 1128 h 1147"/>
                  <a:gd name="T24" fmla="*/ 642 w 875"/>
                  <a:gd name="T25" fmla="*/ 989 h 1147"/>
                  <a:gd name="T26" fmla="*/ 782 w 875"/>
                  <a:gd name="T27" fmla="*/ 1091 h 1147"/>
                  <a:gd name="T28" fmla="*/ 829 w 875"/>
                  <a:gd name="T29" fmla="*/ 984 h 1147"/>
                  <a:gd name="T30" fmla="*/ 716 w 875"/>
                  <a:gd name="T31" fmla="*/ 191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75" h="1147">
                    <a:moveTo>
                      <a:pt x="716" y="191"/>
                    </a:moveTo>
                    <a:cubicBezTo>
                      <a:pt x="716" y="191"/>
                      <a:pt x="684" y="0"/>
                      <a:pt x="560" y="27"/>
                    </a:cubicBezTo>
                    <a:cubicBezTo>
                      <a:pt x="435" y="54"/>
                      <a:pt x="580" y="200"/>
                      <a:pt x="580" y="200"/>
                    </a:cubicBezTo>
                    <a:cubicBezTo>
                      <a:pt x="580" y="200"/>
                      <a:pt x="289" y="151"/>
                      <a:pt x="247" y="242"/>
                    </a:cubicBezTo>
                    <a:cubicBezTo>
                      <a:pt x="204" y="334"/>
                      <a:pt x="433" y="300"/>
                      <a:pt x="433" y="300"/>
                    </a:cubicBezTo>
                    <a:cubicBezTo>
                      <a:pt x="433" y="300"/>
                      <a:pt x="0" y="500"/>
                      <a:pt x="118" y="591"/>
                    </a:cubicBezTo>
                    <a:cubicBezTo>
                      <a:pt x="235" y="682"/>
                      <a:pt x="304" y="516"/>
                      <a:pt x="304" y="516"/>
                    </a:cubicBezTo>
                    <a:cubicBezTo>
                      <a:pt x="304" y="516"/>
                      <a:pt x="89" y="756"/>
                      <a:pt x="202" y="791"/>
                    </a:cubicBezTo>
                    <a:cubicBezTo>
                      <a:pt x="315" y="827"/>
                      <a:pt x="340" y="693"/>
                      <a:pt x="340" y="693"/>
                    </a:cubicBezTo>
                    <a:cubicBezTo>
                      <a:pt x="340" y="693"/>
                      <a:pt x="227" y="1006"/>
                      <a:pt x="378" y="1033"/>
                    </a:cubicBezTo>
                    <a:cubicBezTo>
                      <a:pt x="529" y="1060"/>
                      <a:pt x="438" y="900"/>
                      <a:pt x="438" y="900"/>
                    </a:cubicBezTo>
                    <a:cubicBezTo>
                      <a:pt x="438" y="900"/>
                      <a:pt x="467" y="1147"/>
                      <a:pt x="624" y="1128"/>
                    </a:cubicBezTo>
                    <a:cubicBezTo>
                      <a:pt x="782" y="1109"/>
                      <a:pt x="642" y="989"/>
                      <a:pt x="642" y="989"/>
                    </a:cubicBezTo>
                    <a:cubicBezTo>
                      <a:pt x="642" y="989"/>
                      <a:pt x="689" y="1100"/>
                      <a:pt x="782" y="1091"/>
                    </a:cubicBezTo>
                    <a:cubicBezTo>
                      <a:pt x="875" y="1082"/>
                      <a:pt x="829" y="984"/>
                      <a:pt x="829" y="984"/>
                    </a:cubicBezTo>
                    <a:cubicBezTo>
                      <a:pt x="716" y="191"/>
                      <a:pt x="716" y="191"/>
                      <a:pt x="716" y="191"/>
                    </a:cubicBezTo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" name="Freeform 6"/>
              <p:cNvSpPr>
                <a:spLocks/>
              </p:cNvSpPr>
              <p:nvPr/>
            </p:nvSpPr>
            <p:spPr bwMode="auto">
              <a:xfrm>
                <a:off x="8221663" y="2657475"/>
                <a:ext cx="2419350" cy="3175001"/>
              </a:xfrm>
              <a:custGeom>
                <a:avLst/>
                <a:gdLst>
                  <a:gd name="T0" fmla="*/ 159 w 875"/>
                  <a:gd name="T1" fmla="*/ 191 h 1147"/>
                  <a:gd name="T2" fmla="*/ 316 w 875"/>
                  <a:gd name="T3" fmla="*/ 27 h 1147"/>
                  <a:gd name="T4" fmla="*/ 296 w 875"/>
                  <a:gd name="T5" fmla="*/ 200 h 1147"/>
                  <a:gd name="T6" fmla="*/ 629 w 875"/>
                  <a:gd name="T7" fmla="*/ 242 h 1147"/>
                  <a:gd name="T8" fmla="*/ 442 w 875"/>
                  <a:gd name="T9" fmla="*/ 300 h 1147"/>
                  <a:gd name="T10" fmla="*/ 758 w 875"/>
                  <a:gd name="T11" fmla="*/ 591 h 1147"/>
                  <a:gd name="T12" fmla="*/ 571 w 875"/>
                  <a:gd name="T13" fmla="*/ 516 h 1147"/>
                  <a:gd name="T14" fmla="*/ 673 w 875"/>
                  <a:gd name="T15" fmla="*/ 791 h 1147"/>
                  <a:gd name="T16" fmla="*/ 536 w 875"/>
                  <a:gd name="T17" fmla="*/ 693 h 1147"/>
                  <a:gd name="T18" fmla="*/ 498 w 875"/>
                  <a:gd name="T19" fmla="*/ 1033 h 1147"/>
                  <a:gd name="T20" fmla="*/ 438 w 875"/>
                  <a:gd name="T21" fmla="*/ 900 h 1147"/>
                  <a:gd name="T22" fmla="*/ 251 w 875"/>
                  <a:gd name="T23" fmla="*/ 1128 h 1147"/>
                  <a:gd name="T24" fmla="*/ 233 w 875"/>
                  <a:gd name="T25" fmla="*/ 989 h 1147"/>
                  <a:gd name="T26" fmla="*/ 94 w 875"/>
                  <a:gd name="T27" fmla="*/ 1091 h 1147"/>
                  <a:gd name="T28" fmla="*/ 47 w 875"/>
                  <a:gd name="T29" fmla="*/ 984 h 1147"/>
                  <a:gd name="T30" fmla="*/ 159 w 875"/>
                  <a:gd name="T31" fmla="*/ 191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75" h="1147">
                    <a:moveTo>
                      <a:pt x="159" y="191"/>
                    </a:moveTo>
                    <a:cubicBezTo>
                      <a:pt x="159" y="191"/>
                      <a:pt x="191" y="0"/>
                      <a:pt x="316" y="27"/>
                    </a:cubicBezTo>
                    <a:cubicBezTo>
                      <a:pt x="440" y="54"/>
                      <a:pt x="296" y="200"/>
                      <a:pt x="296" y="200"/>
                    </a:cubicBezTo>
                    <a:cubicBezTo>
                      <a:pt x="296" y="200"/>
                      <a:pt x="587" y="151"/>
                      <a:pt x="629" y="242"/>
                    </a:cubicBezTo>
                    <a:cubicBezTo>
                      <a:pt x="671" y="334"/>
                      <a:pt x="442" y="300"/>
                      <a:pt x="442" y="300"/>
                    </a:cubicBezTo>
                    <a:cubicBezTo>
                      <a:pt x="442" y="300"/>
                      <a:pt x="875" y="500"/>
                      <a:pt x="758" y="591"/>
                    </a:cubicBezTo>
                    <a:cubicBezTo>
                      <a:pt x="640" y="682"/>
                      <a:pt x="571" y="516"/>
                      <a:pt x="571" y="516"/>
                    </a:cubicBezTo>
                    <a:cubicBezTo>
                      <a:pt x="571" y="516"/>
                      <a:pt x="787" y="756"/>
                      <a:pt x="673" y="791"/>
                    </a:cubicBezTo>
                    <a:cubicBezTo>
                      <a:pt x="560" y="827"/>
                      <a:pt x="536" y="693"/>
                      <a:pt x="536" y="693"/>
                    </a:cubicBezTo>
                    <a:cubicBezTo>
                      <a:pt x="536" y="693"/>
                      <a:pt x="649" y="1006"/>
                      <a:pt x="498" y="1033"/>
                    </a:cubicBezTo>
                    <a:cubicBezTo>
                      <a:pt x="347" y="1060"/>
                      <a:pt x="438" y="900"/>
                      <a:pt x="438" y="900"/>
                    </a:cubicBezTo>
                    <a:cubicBezTo>
                      <a:pt x="438" y="900"/>
                      <a:pt x="409" y="1147"/>
                      <a:pt x="251" y="1128"/>
                    </a:cubicBezTo>
                    <a:cubicBezTo>
                      <a:pt x="94" y="1109"/>
                      <a:pt x="233" y="989"/>
                      <a:pt x="233" y="989"/>
                    </a:cubicBezTo>
                    <a:cubicBezTo>
                      <a:pt x="233" y="989"/>
                      <a:pt x="187" y="1100"/>
                      <a:pt x="94" y="1091"/>
                    </a:cubicBezTo>
                    <a:cubicBezTo>
                      <a:pt x="0" y="1082"/>
                      <a:pt x="47" y="984"/>
                      <a:pt x="47" y="984"/>
                    </a:cubicBezTo>
                    <a:cubicBezTo>
                      <a:pt x="159" y="191"/>
                      <a:pt x="159" y="191"/>
                      <a:pt x="159" y="191"/>
                    </a:cubicBezTo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Freeform 7"/>
              <p:cNvSpPr>
                <a:spLocks/>
              </p:cNvSpPr>
              <p:nvPr/>
            </p:nvSpPr>
            <p:spPr bwMode="auto">
              <a:xfrm>
                <a:off x="7720013" y="3629025"/>
                <a:ext cx="1878012" cy="1677988"/>
              </a:xfrm>
              <a:custGeom>
                <a:avLst/>
                <a:gdLst>
                  <a:gd name="T0" fmla="*/ 635 w 679"/>
                  <a:gd name="T1" fmla="*/ 303 h 606"/>
                  <a:gd name="T2" fmla="*/ 332 w 679"/>
                  <a:gd name="T3" fmla="*/ 606 h 606"/>
                  <a:gd name="T4" fmla="*/ 29 w 679"/>
                  <a:gd name="T5" fmla="*/ 303 h 606"/>
                  <a:gd name="T6" fmla="*/ 332 w 679"/>
                  <a:gd name="T7" fmla="*/ 0 h 606"/>
                  <a:gd name="T8" fmla="*/ 635 w 679"/>
                  <a:gd name="T9" fmla="*/ 303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9" h="606">
                    <a:moveTo>
                      <a:pt x="635" y="303"/>
                    </a:moveTo>
                    <a:cubicBezTo>
                      <a:pt x="679" y="464"/>
                      <a:pt x="570" y="606"/>
                      <a:pt x="332" y="606"/>
                    </a:cubicBezTo>
                    <a:cubicBezTo>
                      <a:pt x="70" y="606"/>
                      <a:pt x="0" y="468"/>
                      <a:pt x="29" y="303"/>
                    </a:cubicBezTo>
                    <a:cubicBezTo>
                      <a:pt x="72" y="68"/>
                      <a:pt x="165" y="0"/>
                      <a:pt x="332" y="0"/>
                    </a:cubicBezTo>
                    <a:cubicBezTo>
                      <a:pt x="499" y="0"/>
                      <a:pt x="570" y="68"/>
                      <a:pt x="635" y="303"/>
                    </a:cubicBezTo>
                    <a:close/>
                  </a:path>
                </a:pathLst>
              </a:custGeom>
              <a:solidFill>
                <a:srgbClr val="F6D8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Oval 8"/>
              <p:cNvSpPr>
                <a:spLocks noChangeArrowheads="1"/>
              </p:cNvSpPr>
              <p:nvPr/>
            </p:nvSpPr>
            <p:spPr bwMode="auto">
              <a:xfrm>
                <a:off x="8423275" y="4492625"/>
                <a:ext cx="390525" cy="274638"/>
              </a:xfrm>
              <a:prstGeom prst="ellipse">
                <a:avLst/>
              </a:prstGeom>
              <a:solidFill>
                <a:srgbClr val="773B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Oval 9"/>
              <p:cNvSpPr>
                <a:spLocks noChangeArrowheads="1"/>
              </p:cNvSpPr>
              <p:nvPr/>
            </p:nvSpPr>
            <p:spPr bwMode="auto">
              <a:xfrm>
                <a:off x="7861300" y="4575175"/>
                <a:ext cx="312737" cy="111125"/>
              </a:xfrm>
              <a:prstGeom prst="ellipse">
                <a:avLst/>
              </a:prstGeom>
              <a:solidFill>
                <a:srgbClr val="D95D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" name="Oval 10"/>
              <p:cNvSpPr>
                <a:spLocks noChangeArrowheads="1"/>
              </p:cNvSpPr>
              <p:nvPr/>
            </p:nvSpPr>
            <p:spPr bwMode="auto">
              <a:xfrm>
                <a:off x="9053513" y="4575175"/>
                <a:ext cx="309562" cy="111125"/>
              </a:xfrm>
              <a:prstGeom prst="ellipse">
                <a:avLst/>
              </a:prstGeom>
              <a:solidFill>
                <a:srgbClr val="D95D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Oval 11"/>
              <p:cNvSpPr>
                <a:spLocks noChangeArrowheads="1"/>
              </p:cNvSpPr>
              <p:nvPr/>
            </p:nvSpPr>
            <p:spPr bwMode="auto">
              <a:xfrm>
                <a:off x="8218488" y="4391025"/>
                <a:ext cx="115887" cy="115888"/>
              </a:xfrm>
              <a:prstGeom prst="ellipse">
                <a:avLst/>
              </a:prstGeom>
              <a:solidFill>
                <a:srgbClr val="3526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Oval 12"/>
              <p:cNvSpPr>
                <a:spLocks noChangeArrowheads="1"/>
              </p:cNvSpPr>
              <p:nvPr/>
            </p:nvSpPr>
            <p:spPr bwMode="auto">
              <a:xfrm>
                <a:off x="8874125" y="4391025"/>
                <a:ext cx="115887" cy="115888"/>
              </a:xfrm>
              <a:prstGeom prst="ellipse">
                <a:avLst/>
              </a:prstGeom>
              <a:solidFill>
                <a:srgbClr val="3526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Freeform 13"/>
              <p:cNvSpPr>
                <a:spLocks/>
              </p:cNvSpPr>
              <p:nvPr/>
            </p:nvSpPr>
            <p:spPr bwMode="auto">
              <a:xfrm>
                <a:off x="8296275" y="4894263"/>
                <a:ext cx="644525" cy="207963"/>
              </a:xfrm>
              <a:custGeom>
                <a:avLst/>
                <a:gdLst>
                  <a:gd name="T0" fmla="*/ 0 w 233"/>
                  <a:gd name="T1" fmla="*/ 75 h 75"/>
                  <a:gd name="T2" fmla="*/ 130 w 233"/>
                  <a:gd name="T3" fmla="*/ 6 h 75"/>
                  <a:gd name="T4" fmla="*/ 233 w 233"/>
                  <a:gd name="T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3" h="75">
                    <a:moveTo>
                      <a:pt x="0" y="75"/>
                    </a:moveTo>
                    <a:cubicBezTo>
                      <a:pt x="0" y="75"/>
                      <a:pt x="7" y="0"/>
                      <a:pt x="130" y="6"/>
                    </a:cubicBezTo>
                    <a:cubicBezTo>
                      <a:pt x="223" y="10"/>
                      <a:pt x="233" y="75"/>
                      <a:pt x="233" y="75"/>
                    </a:cubicBezTo>
                  </a:path>
                </a:pathLst>
              </a:custGeom>
              <a:noFill/>
              <a:ln w="11113" cap="rnd">
                <a:solidFill>
                  <a:srgbClr val="974C2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Freeform 14"/>
              <p:cNvSpPr>
                <a:spLocks/>
              </p:cNvSpPr>
              <p:nvPr/>
            </p:nvSpPr>
            <p:spPr bwMode="auto">
              <a:xfrm>
                <a:off x="9317038" y="3598863"/>
                <a:ext cx="496887" cy="492125"/>
              </a:xfrm>
              <a:custGeom>
                <a:avLst/>
                <a:gdLst>
                  <a:gd name="T0" fmla="*/ 0 w 180"/>
                  <a:gd name="T1" fmla="*/ 81 h 178"/>
                  <a:gd name="T2" fmla="*/ 103 w 180"/>
                  <a:gd name="T3" fmla="*/ 48 h 178"/>
                  <a:gd name="T4" fmla="*/ 47 w 180"/>
                  <a:gd name="T5" fmla="*/ 176 h 178"/>
                  <a:gd name="T6" fmla="*/ 0 w 180"/>
                  <a:gd name="T7" fmla="*/ 81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0" h="178">
                    <a:moveTo>
                      <a:pt x="0" y="81"/>
                    </a:moveTo>
                    <a:cubicBezTo>
                      <a:pt x="0" y="81"/>
                      <a:pt x="40" y="0"/>
                      <a:pt x="103" y="48"/>
                    </a:cubicBezTo>
                    <a:cubicBezTo>
                      <a:pt x="180" y="107"/>
                      <a:pt x="97" y="178"/>
                      <a:pt x="47" y="176"/>
                    </a:cubicBezTo>
                    <a:lnTo>
                      <a:pt x="0" y="81"/>
                    </a:lnTo>
                    <a:close/>
                  </a:path>
                </a:pathLst>
              </a:custGeom>
              <a:solidFill>
                <a:srgbClr val="F6D8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Freeform 15"/>
              <p:cNvSpPr>
                <a:spLocks/>
              </p:cNvSpPr>
              <p:nvPr/>
            </p:nvSpPr>
            <p:spPr bwMode="auto">
              <a:xfrm>
                <a:off x="7443788" y="3598863"/>
                <a:ext cx="501650" cy="492125"/>
              </a:xfrm>
              <a:custGeom>
                <a:avLst/>
                <a:gdLst>
                  <a:gd name="T0" fmla="*/ 181 w 181"/>
                  <a:gd name="T1" fmla="*/ 81 h 178"/>
                  <a:gd name="T2" fmla="*/ 77 w 181"/>
                  <a:gd name="T3" fmla="*/ 48 h 178"/>
                  <a:gd name="T4" fmla="*/ 133 w 181"/>
                  <a:gd name="T5" fmla="*/ 176 h 178"/>
                  <a:gd name="T6" fmla="*/ 181 w 181"/>
                  <a:gd name="T7" fmla="*/ 81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1" h="178">
                    <a:moveTo>
                      <a:pt x="181" y="81"/>
                    </a:moveTo>
                    <a:cubicBezTo>
                      <a:pt x="181" y="81"/>
                      <a:pt x="140" y="0"/>
                      <a:pt x="77" y="48"/>
                    </a:cubicBezTo>
                    <a:cubicBezTo>
                      <a:pt x="0" y="107"/>
                      <a:pt x="84" y="178"/>
                      <a:pt x="133" y="176"/>
                    </a:cubicBezTo>
                    <a:lnTo>
                      <a:pt x="181" y="81"/>
                    </a:lnTo>
                    <a:close/>
                  </a:path>
                </a:pathLst>
              </a:custGeom>
              <a:solidFill>
                <a:srgbClr val="F6D8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27064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526941" y="343517"/>
            <a:ext cx="5138119" cy="665398"/>
            <a:chOff x="3526941" y="343517"/>
            <a:chExt cx="5138119" cy="665398"/>
          </a:xfrm>
        </p:grpSpPr>
        <p:sp>
          <p:nvSpPr>
            <p:cNvPr id="122" name="Oval 5"/>
            <p:cNvSpPr>
              <a:spLocks noChangeArrowheads="1"/>
            </p:cNvSpPr>
            <p:nvPr/>
          </p:nvSpPr>
          <p:spPr bwMode="auto">
            <a:xfrm>
              <a:off x="3526941" y="432755"/>
              <a:ext cx="487875" cy="48498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3" name="Oval 7"/>
            <p:cNvSpPr>
              <a:spLocks noChangeArrowheads="1"/>
            </p:cNvSpPr>
            <p:nvPr/>
          </p:nvSpPr>
          <p:spPr bwMode="auto">
            <a:xfrm>
              <a:off x="3705241" y="609289"/>
              <a:ext cx="131276" cy="13191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4" name="任意多边形 123"/>
            <p:cNvSpPr>
              <a:spLocks/>
            </p:cNvSpPr>
            <p:nvPr/>
          </p:nvSpPr>
          <p:spPr bwMode="auto">
            <a:xfrm>
              <a:off x="3893337" y="343517"/>
              <a:ext cx="4771723" cy="665398"/>
            </a:xfrm>
            <a:custGeom>
              <a:avLst/>
              <a:gdLst>
                <a:gd name="connsiteX0" fmla="*/ 367328 w 4768285"/>
                <a:gd name="connsiteY0" fmla="*/ 0 h 665398"/>
                <a:gd name="connsiteX1" fmla="*/ 1597835 w 4768285"/>
                <a:gd name="connsiteY1" fmla="*/ 0 h 665398"/>
                <a:gd name="connsiteX2" fmla="*/ 1689729 w 4768285"/>
                <a:gd name="connsiteY2" fmla="*/ 0 h 665398"/>
                <a:gd name="connsiteX3" fmla="*/ 1843543 w 4768285"/>
                <a:gd name="connsiteY3" fmla="*/ 0 h 665398"/>
                <a:gd name="connsiteX4" fmla="*/ 1931809 w 4768285"/>
                <a:gd name="connsiteY4" fmla="*/ 0 h 665398"/>
                <a:gd name="connsiteX5" fmla="*/ 2054324 w 4768285"/>
                <a:gd name="connsiteY5" fmla="*/ 0 h 665398"/>
                <a:gd name="connsiteX6" fmla="*/ 2321328 w 4768285"/>
                <a:gd name="connsiteY6" fmla="*/ 0 h 665398"/>
                <a:gd name="connsiteX7" fmla="*/ 2401828 w 4768285"/>
                <a:gd name="connsiteY7" fmla="*/ 0 h 665398"/>
                <a:gd name="connsiteX8" fmla="*/ 2770662 w 4768285"/>
                <a:gd name="connsiteY8" fmla="*/ 0 h 665398"/>
                <a:gd name="connsiteX9" fmla="*/ 2920236 w 4768285"/>
                <a:gd name="connsiteY9" fmla="*/ 0 h 665398"/>
                <a:gd name="connsiteX10" fmla="*/ 3254211 w 4768285"/>
                <a:gd name="connsiteY10" fmla="*/ 0 h 665398"/>
                <a:gd name="connsiteX11" fmla="*/ 3284085 w 4768285"/>
                <a:gd name="connsiteY11" fmla="*/ 0 h 665398"/>
                <a:gd name="connsiteX12" fmla="*/ 3643729 w 4768285"/>
                <a:gd name="connsiteY12" fmla="*/ 0 h 665398"/>
                <a:gd name="connsiteX13" fmla="*/ 4606486 w 4768285"/>
                <a:gd name="connsiteY13" fmla="*/ 0 h 665398"/>
                <a:gd name="connsiteX14" fmla="*/ 4768285 w 4768285"/>
                <a:gd name="connsiteY14" fmla="*/ 158956 h 665398"/>
                <a:gd name="connsiteX15" fmla="*/ 4768285 w 4768285"/>
                <a:gd name="connsiteY15" fmla="*/ 502745 h 665398"/>
                <a:gd name="connsiteX16" fmla="*/ 4606486 w 4768285"/>
                <a:gd name="connsiteY16" fmla="*/ 665398 h 665398"/>
                <a:gd name="connsiteX17" fmla="*/ 3375979 w 4768285"/>
                <a:gd name="connsiteY17" fmla="*/ 665398 h 665398"/>
                <a:gd name="connsiteX18" fmla="*/ 3284085 w 4768285"/>
                <a:gd name="connsiteY18" fmla="*/ 665398 h 665398"/>
                <a:gd name="connsiteX19" fmla="*/ 3278388 w 4768285"/>
                <a:gd name="connsiteY19" fmla="*/ 665398 h 665398"/>
                <a:gd name="connsiteX20" fmla="*/ 3238511 w 4768285"/>
                <a:gd name="connsiteY20" fmla="*/ 665398 h 665398"/>
                <a:gd name="connsiteX21" fmla="*/ 3130272 w 4768285"/>
                <a:gd name="connsiteY21" fmla="*/ 665398 h 665398"/>
                <a:gd name="connsiteX22" fmla="*/ 3042005 w 4768285"/>
                <a:gd name="connsiteY22" fmla="*/ 665398 h 665398"/>
                <a:gd name="connsiteX23" fmla="*/ 2919491 w 4768285"/>
                <a:gd name="connsiteY23" fmla="*/ 665398 h 665398"/>
                <a:gd name="connsiteX24" fmla="*/ 2652487 w 4768285"/>
                <a:gd name="connsiteY24" fmla="*/ 665398 h 665398"/>
                <a:gd name="connsiteX25" fmla="*/ 2571986 w 4768285"/>
                <a:gd name="connsiteY25" fmla="*/ 665398 h 665398"/>
                <a:gd name="connsiteX26" fmla="*/ 2203153 w 4768285"/>
                <a:gd name="connsiteY26" fmla="*/ 665398 h 665398"/>
                <a:gd name="connsiteX27" fmla="*/ 2053578 w 4768285"/>
                <a:gd name="connsiteY27" fmla="*/ 665398 h 665398"/>
                <a:gd name="connsiteX28" fmla="*/ 1719604 w 4768285"/>
                <a:gd name="connsiteY28" fmla="*/ 665398 h 665398"/>
                <a:gd name="connsiteX29" fmla="*/ 1689729 w 4768285"/>
                <a:gd name="connsiteY29" fmla="*/ 665398 h 665398"/>
                <a:gd name="connsiteX30" fmla="*/ 1330086 w 4768285"/>
                <a:gd name="connsiteY30" fmla="*/ 665398 h 665398"/>
                <a:gd name="connsiteX31" fmla="*/ 367328 w 4768285"/>
                <a:gd name="connsiteY31" fmla="*/ 665398 h 665398"/>
                <a:gd name="connsiteX32" fmla="*/ 0 w 4768285"/>
                <a:gd name="connsiteY32" fmla="*/ 332699 h 665398"/>
                <a:gd name="connsiteX33" fmla="*/ 367328 w 4768285"/>
                <a:gd name="connsiteY33" fmla="*/ 0 h 665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768285" h="665398">
                  <a:moveTo>
                    <a:pt x="367328" y="0"/>
                  </a:moveTo>
                  <a:cubicBezTo>
                    <a:pt x="367328" y="0"/>
                    <a:pt x="367328" y="0"/>
                    <a:pt x="1597835" y="0"/>
                  </a:cubicBezTo>
                  <a:lnTo>
                    <a:pt x="1689729" y="0"/>
                  </a:lnTo>
                  <a:cubicBezTo>
                    <a:pt x="1689729" y="0"/>
                    <a:pt x="1689729" y="0"/>
                    <a:pt x="1843543" y="0"/>
                  </a:cubicBezTo>
                  <a:lnTo>
                    <a:pt x="1931809" y="0"/>
                  </a:lnTo>
                  <a:lnTo>
                    <a:pt x="2054324" y="0"/>
                  </a:lnTo>
                  <a:lnTo>
                    <a:pt x="2321328" y="0"/>
                  </a:lnTo>
                  <a:lnTo>
                    <a:pt x="2401828" y="0"/>
                  </a:lnTo>
                  <a:lnTo>
                    <a:pt x="2770662" y="0"/>
                  </a:lnTo>
                  <a:lnTo>
                    <a:pt x="2920236" y="0"/>
                  </a:lnTo>
                  <a:cubicBezTo>
                    <a:pt x="3022778" y="0"/>
                    <a:pt x="3133866" y="0"/>
                    <a:pt x="3254211" y="0"/>
                  </a:cubicBezTo>
                  <a:lnTo>
                    <a:pt x="3284085" y="0"/>
                  </a:lnTo>
                  <a:lnTo>
                    <a:pt x="3643729" y="0"/>
                  </a:lnTo>
                  <a:cubicBezTo>
                    <a:pt x="3922871" y="0"/>
                    <a:pt x="4241892" y="0"/>
                    <a:pt x="4606486" y="0"/>
                  </a:cubicBezTo>
                  <a:cubicBezTo>
                    <a:pt x="4696860" y="0"/>
                    <a:pt x="4768285" y="66540"/>
                    <a:pt x="4768285" y="158956"/>
                  </a:cubicBezTo>
                  <a:cubicBezTo>
                    <a:pt x="4768285" y="158956"/>
                    <a:pt x="4768285" y="158956"/>
                    <a:pt x="4768285" y="502745"/>
                  </a:cubicBezTo>
                  <a:cubicBezTo>
                    <a:pt x="4768285" y="595162"/>
                    <a:pt x="4696860" y="665398"/>
                    <a:pt x="4606486" y="665398"/>
                  </a:cubicBezTo>
                  <a:cubicBezTo>
                    <a:pt x="4606486" y="665398"/>
                    <a:pt x="4606486" y="665398"/>
                    <a:pt x="3375979" y="665398"/>
                  </a:cubicBezTo>
                  <a:lnTo>
                    <a:pt x="3284085" y="665398"/>
                  </a:lnTo>
                  <a:lnTo>
                    <a:pt x="3278388" y="665398"/>
                  </a:lnTo>
                  <a:lnTo>
                    <a:pt x="3238511" y="665398"/>
                  </a:lnTo>
                  <a:lnTo>
                    <a:pt x="3130272" y="665398"/>
                  </a:lnTo>
                  <a:lnTo>
                    <a:pt x="3042005" y="665398"/>
                  </a:lnTo>
                  <a:lnTo>
                    <a:pt x="2919491" y="665398"/>
                  </a:lnTo>
                  <a:lnTo>
                    <a:pt x="2652487" y="665398"/>
                  </a:lnTo>
                  <a:lnTo>
                    <a:pt x="2571986" y="665398"/>
                  </a:lnTo>
                  <a:lnTo>
                    <a:pt x="2203153" y="665398"/>
                  </a:lnTo>
                  <a:lnTo>
                    <a:pt x="2053578" y="665398"/>
                  </a:lnTo>
                  <a:lnTo>
                    <a:pt x="1719604" y="665398"/>
                  </a:lnTo>
                  <a:lnTo>
                    <a:pt x="1689729" y="665398"/>
                  </a:lnTo>
                  <a:lnTo>
                    <a:pt x="1330086" y="665398"/>
                  </a:lnTo>
                  <a:cubicBezTo>
                    <a:pt x="1050943" y="665398"/>
                    <a:pt x="731922" y="665398"/>
                    <a:pt x="367328" y="665398"/>
                  </a:cubicBezTo>
                  <a:cubicBezTo>
                    <a:pt x="323598" y="665398"/>
                    <a:pt x="0" y="500897"/>
                    <a:pt x="0" y="332699"/>
                  </a:cubicBezTo>
                  <a:cubicBezTo>
                    <a:pt x="0" y="164501"/>
                    <a:pt x="323598" y="0"/>
                    <a:pt x="367328" y="0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180000" tIns="0" rIns="0" bIns="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sz="3200" b="1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职场死对头星座是哪些</a:t>
              </a:r>
            </a:p>
          </p:txBody>
        </p:sp>
      </p:grpSp>
      <p:sp>
        <p:nvSpPr>
          <p:cNvPr id="3" name="矩形 2"/>
          <p:cNvSpPr/>
          <p:nvPr/>
        </p:nvSpPr>
        <p:spPr>
          <a:xfrm>
            <a:off x="3048000" y="5846319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dirty="0"/>
              <a:t>工作起来的处女严肃而苛刻，若他们在职场中遇到了凡事都只追求感觉的双子就会很容易抓狂 </a:t>
            </a:r>
            <a:endParaRPr lang="en-US" altLang="zh-CN" sz="2000" dirty="0"/>
          </a:p>
        </p:txBody>
      </p:sp>
      <p:grpSp>
        <p:nvGrpSpPr>
          <p:cNvPr id="6" name="组合 5"/>
          <p:cNvGrpSpPr/>
          <p:nvPr/>
        </p:nvGrpSpPr>
        <p:grpSpPr>
          <a:xfrm>
            <a:off x="3224650" y="1062038"/>
            <a:ext cx="5886449" cy="4471988"/>
            <a:chOff x="3224650" y="1062038"/>
            <a:chExt cx="5886449" cy="4471988"/>
          </a:xfrm>
        </p:grpSpPr>
        <p:sp>
          <p:nvSpPr>
            <p:cNvPr id="7264" name="Freeform 123"/>
            <p:cNvSpPr>
              <a:spLocks/>
            </p:cNvSpPr>
            <p:nvPr/>
          </p:nvSpPr>
          <p:spPr bwMode="auto">
            <a:xfrm>
              <a:off x="4908987" y="2541588"/>
              <a:ext cx="1541462" cy="1058863"/>
            </a:xfrm>
            <a:custGeom>
              <a:avLst/>
              <a:gdLst>
                <a:gd name="T0" fmla="*/ 0 w 1079"/>
                <a:gd name="T1" fmla="*/ 693 h 741"/>
                <a:gd name="T2" fmla="*/ 52 w 1079"/>
                <a:gd name="T3" fmla="*/ 741 h 741"/>
                <a:gd name="T4" fmla="*/ 1028 w 1079"/>
                <a:gd name="T5" fmla="*/ 741 h 741"/>
                <a:gd name="T6" fmla="*/ 1079 w 1079"/>
                <a:gd name="T7" fmla="*/ 693 h 741"/>
                <a:gd name="T8" fmla="*/ 1079 w 1079"/>
                <a:gd name="T9" fmla="*/ 48 h 741"/>
                <a:gd name="T10" fmla="*/ 1028 w 1079"/>
                <a:gd name="T11" fmla="*/ 0 h 741"/>
                <a:gd name="T12" fmla="*/ 52 w 1079"/>
                <a:gd name="T13" fmla="*/ 0 h 741"/>
                <a:gd name="T14" fmla="*/ 0 w 1079"/>
                <a:gd name="T15" fmla="*/ 48 h 741"/>
                <a:gd name="T16" fmla="*/ 0 w 1079"/>
                <a:gd name="T17" fmla="*/ 693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9" h="741">
                  <a:moveTo>
                    <a:pt x="0" y="693"/>
                  </a:moveTo>
                  <a:cubicBezTo>
                    <a:pt x="0" y="721"/>
                    <a:pt x="23" y="741"/>
                    <a:pt x="52" y="741"/>
                  </a:cubicBezTo>
                  <a:cubicBezTo>
                    <a:pt x="1028" y="741"/>
                    <a:pt x="1028" y="741"/>
                    <a:pt x="1028" y="741"/>
                  </a:cubicBezTo>
                  <a:cubicBezTo>
                    <a:pt x="1056" y="741"/>
                    <a:pt x="1079" y="721"/>
                    <a:pt x="1079" y="693"/>
                  </a:cubicBezTo>
                  <a:cubicBezTo>
                    <a:pt x="1079" y="48"/>
                    <a:pt x="1079" y="48"/>
                    <a:pt x="1079" y="48"/>
                  </a:cubicBezTo>
                  <a:cubicBezTo>
                    <a:pt x="1079" y="23"/>
                    <a:pt x="1056" y="0"/>
                    <a:pt x="1028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23" y="0"/>
                    <a:pt x="0" y="23"/>
                    <a:pt x="0" y="48"/>
                  </a:cubicBezTo>
                  <a:cubicBezTo>
                    <a:pt x="0" y="693"/>
                    <a:pt x="0" y="693"/>
                    <a:pt x="0" y="693"/>
                  </a:cubicBezTo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65" name="Freeform 124"/>
            <p:cNvSpPr>
              <a:spLocks/>
            </p:cNvSpPr>
            <p:nvPr/>
          </p:nvSpPr>
          <p:spPr bwMode="auto">
            <a:xfrm>
              <a:off x="4924862" y="2551113"/>
              <a:ext cx="1511300" cy="1041400"/>
            </a:xfrm>
            <a:custGeom>
              <a:avLst/>
              <a:gdLst>
                <a:gd name="T0" fmla="*/ 0 w 1058"/>
                <a:gd name="T1" fmla="*/ 683 h 728"/>
                <a:gd name="T2" fmla="*/ 51 w 1058"/>
                <a:gd name="T3" fmla="*/ 728 h 728"/>
                <a:gd name="T4" fmla="*/ 1006 w 1058"/>
                <a:gd name="T5" fmla="*/ 728 h 728"/>
                <a:gd name="T6" fmla="*/ 1058 w 1058"/>
                <a:gd name="T7" fmla="*/ 683 h 728"/>
                <a:gd name="T8" fmla="*/ 1058 w 1058"/>
                <a:gd name="T9" fmla="*/ 48 h 728"/>
                <a:gd name="T10" fmla="*/ 1006 w 1058"/>
                <a:gd name="T11" fmla="*/ 0 h 728"/>
                <a:gd name="T12" fmla="*/ 51 w 1058"/>
                <a:gd name="T13" fmla="*/ 0 h 728"/>
                <a:gd name="T14" fmla="*/ 0 w 1058"/>
                <a:gd name="T15" fmla="*/ 48 h 728"/>
                <a:gd name="T16" fmla="*/ 0 w 1058"/>
                <a:gd name="T17" fmla="*/ 683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8" h="728">
                  <a:moveTo>
                    <a:pt x="0" y="683"/>
                  </a:moveTo>
                  <a:cubicBezTo>
                    <a:pt x="0" y="708"/>
                    <a:pt x="23" y="728"/>
                    <a:pt x="51" y="728"/>
                  </a:cubicBezTo>
                  <a:cubicBezTo>
                    <a:pt x="1006" y="728"/>
                    <a:pt x="1006" y="728"/>
                    <a:pt x="1006" y="728"/>
                  </a:cubicBezTo>
                  <a:cubicBezTo>
                    <a:pt x="1035" y="728"/>
                    <a:pt x="1058" y="708"/>
                    <a:pt x="1058" y="683"/>
                  </a:cubicBezTo>
                  <a:cubicBezTo>
                    <a:pt x="1058" y="48"/>
                    <a:pt x="1058" y="48"/>
                    <a:pt x="1058" y="48"/>
                  </a:cubicBezTo>
                  <a:cubicBezTo>
                    <a:pt x="1058" y="22"/>
                    <a:pt x="1035" y="0"/>
                    <a:pt x="1006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23" y="0"/>
                    <a:pt x="0" y="22"/>
                    <a:pt x="0" y="48"/>
                  </a:cubicBezTo>
                  <a:cubicBezTo>
                    <a:pt x="0" y="683"/>
                    <a:pt x="0" y="683"/>
                    <a:pt x="0" y="683"/>
                  </a:cubicBezTo>
                </a:path>
              </a:pathLst>
            </a:custGeom>
            <a:solidFill>
              <a:srgbClr val="4E4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66" name="Rectangle 125"/>
            <p:cNvSpPr>
              <a:spLocks noChangeArrowheads="1"/>
            </p:cNvSpPr>
            <p:nvPr/>
          </p:nvSpPr>
          <p:spPr bwMode="auto">
            <a:xfrm>
              <a:off x="4991537" y="2617788"/>
              <a:ext cx="1382712" cy="803275"/>
            </a:xfrm>
            <a:prstGeom prst="rect">
              <a:avLst/>
            </a:prstGeom>
            <a:solidFill>
              <a:srgbClr val="B8E4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67" name="Freeform 126"/>
            <p:cNvSpPr>
              <a:spLocks/>
            </p:cNvSpPr>
            <p:nvPr/>
          </p:nvSpPr>
          <p:spPr bwMode="auto">
            <a:xfrm>
              <a:off x="4991537" y="2644776"/>
              <a:ext cx="1382712" cy="776288"/>
            </a:xfrm>
            <a:custGeom>
              <a:avLst/>
              <a:gdLst>
                <a:gd name="T0" fmla="*/ 0 w 871"/>
                <a:gd name="T1" fmla="*/ 489 h 489"/>
                <a:gd name="T2" fmla="*/ 871 w 871"/>
                <a:gd name="T3" fmla="*/ 489 h 489"/>
                <a:gd name="T4" fmla="*/ 857 w 871"/>
                <a:gd name="T5" fmla="*/ 0 h 489"/>
                <a:gd name="T6" fmla="*/ 10 w 871"/>
                <a:gd name="T7" fmla="*/ 0 h 489"/>
                <a:gd name="T8" fmla="*/ 0 w 871"/>
                <a:gd name="T9" fmla="*/ 489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1" h="489">
                  <a:moveTo>
                    <a:pt x="0" y="489"/>
                  </a:moveTo>
                  <a:lnTo>
                    <a:pt x="871" y="489"/>
                  </a:lnTo>
                  <a:lnTo>
                    <a:pt x="857" y="0"/>
                  </a:lnTo>
                  <a:lnTo>
                    <a:pt x="10" y="0"/>
                  </a:lnTo>
                  <a:lnTo>
                    <a:pt x="0" y="489"/>
                  </a:lnTo>
                  <a:close/>
                </a:path>
              </a:pathLst>
            </a:custGeom>
            <a:solidFill>
              <a:srgbClr val="D9F9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pic>
          <p:nvPicPr>
            <p:cNvPr id="7295" name="Picture 12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8050" y="2611438"/>
              <a:ext cx="100012" cy="44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96" name="Picture 12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8050" y="2635251"/>
              <a:ext cx="100012" cy="796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97" name="Picture 12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700" y="2611438"/>
              <a:ext cx="68262" cy="44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98" name="Picture 130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700" y="2635251"/>
              <a:ext cx="68262" cy="796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68" name="Oval 131"/>
            <p:cNvSpPr>
              <a:spLocks noChangeArrowheads="1"/>
            </p:cNvSpPr>
            <p:nvPr/>
          </p:nvSpPr>
          <p:spPr bwMode="auto">
            <a:xfrm>
              <a:off x="5659875" y="2566988"/>
              <a:ext cx="38100" cy="36513"/>
            </a:xfrm>
            <a:prstGeom prst="ellipse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69" name="Oval 132"/>
            <p:cNvSpPr>
              <a:spLocks noChangeArrowheads="1"/>
            </p:cNvSpPr>
            <p:nvPr/>
          </p:nvSpPr>
          <p:spPr bwMode="auto">
            <a:xfrm>
              <a:off x="5666225" y="2570163"/>
              <a:ext cx="31750" cy="28575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70" name="Freeform 133"/>
            <p:cNvSpPr>
              <a:spLocks/>
            </p:cNvSpPr>
            <p:nvPr/>
          </p:nvSpPr>
          <p:spPr bwMode="auto">
            <a:xfrm>
              <a:off x="4808975" y="3478213"/>
              <a:ext cx="1743075" cy="122238"/>
            </a:xfrm>
            <a:custGeom>
              <a:avLst/>
              <a:gdLst>
                <a:gd name="T0" fmla="*/ 1220 w 1220"/>
                <a:gd name="T1" fmla="*/ 0 h 86"/>
                <a:gd name="T2" fmla="*/ 1220 w 1220"/>
                <a:gd name="T3" fmla="*/ 40 h 86"/>
                <a:gd name="T4" fmla="*/ 1160 w 1220"/>
                <a:gd name="T5" fmla="*/ 86 h 86"/>
                <a:gd name="T6" fmla="*/ 60 w 1220"/>
                <a:gd name="T7" fmla="*/ 86 h 86"/>
                <a:gd name="T8" fmla="*/ 0 w 1220"/>
                <a:gd name="T9" fmla="*/ 40 h 86"/>
                <a:gd name="T10" fmla="*/ 0 w 1220"/>
                <a:gd name="T11" fmla="*/ 0 h 86"/>
                <a:gd name="T12" fmla="*/ 1220 w 1220"/>
                <a:gd name="T13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20" h="86">
                  <a:moveTo>
                    <a:pt x="1220" y="0"/>
                  </a:moveTo>
                  <a:cubicBezTo>
                    <a:pt x="1220" y="40"/>
                    <a:pt x="1220" y="40"/>
                    <a:pt x="1220" y="40"/>
                  </a:cubicBezTo>
                  <a:cubicBezTo>
                    <a:pt x="1220" y="66"/>
                    <a:pt x="1194" y="86"/>
                    <a:pt x="1160" y="86"/>
                  </a:cubicBezTo>
                  <a:cubicBezTo>
                    <a:pt x="60" y="86"/>
                    <a:pt x="60" y="86"/>
                    <a:pt x="60" y="86"/>
                  </a:cubicBezTo>
                  <a:cubicBezTo>
                    <a:pt x="25" y="86"/>
                    <a:pt x="0" y="66"/>
                    <a:pt x="0" y="4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220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71" name="Freeform 134"/>
            <p:cNvSpPr>
              <a:spLocks/>
            </p:cNvSpPr>
            <p:nvPr/>
          </p:nvSpPr>
          <p:spPr bwMode="auto">
            <a:xfrm>
              <a:off x="4813737" y="3549651"/>
              <a:ext cx="1738312" cy="50800"/>
            </a:xfrm>
            <a:custGeom>
              <a:avLst/>
              <a:gdLst>
                <a:gd name="T0" fmla="*/ 1217 w 1217"/>
                <a:gd name="T1" fmla="*/ 0 h 35"/>
                <a:gd name="T2" fmla="*/ 1157 w 1217"/>
                <a:gd name="T3" fmla="*/ 35 h 35"/>
                <a:gd name="T4" fmla="*/ 57 w 1217"/>
                <a:gd name="T5" fmla="*/ 35 h 35"/>
                <a:gd name="T6" fmla="*/ 0 w 1217"/>
                <a:gd name="T7" fmla="*/ 0 h 35"/>
                <a:gd name="T8" fmla="*/ 1217 w 1217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7" h="35">
                  <a:moveTo>
                    <a:pt x="1217" y="0"/>
                  </a:moveTo>
                  <a:cubicBezTo>
                    <a:pt x="1211" y="21"/>
                    <a:pt x="1185" y="35"/>
                    <a:pt x="1157" y="35"/>
                  </a:cubicBezTo>
                  <a:cubicBezTo>
                    <a:pt x="57" y="35"/>
                    <a:pt x="57" y="35"/>
                    <a:pt x="57" y="35"/>
                  </a:cubicBezTo>
                  <a:cubicBezTo>
                    <a:pt x="29" y="35"/>
                    <a:pt x="6" y="21"/>
                    <a:pt x="0" y="0"/>
                  </a:cubicBezTo>
                  <a:lnTo>
                    <a:pt x="1217" y="0"/>
                  </a:lnTo>
                  <a:close/>
                </a:path>
              </a:pathLst>
            </a:cu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72" name="Freeform 135"/>
            <p:cNvSpPr>
              <a:spLocks noEditPoints="1"/>
            </p:cNvSpPr>
            <p:nvPr/>
          </p:nvSpPr>
          <p:spPr bwMode="auto">
            <a:xfrm>
              <a:off x="5382062" y="3478213"/>
              <a:ext cx="609600" cy="39688"/>
            </a:xfrm>
            <a:custGeom>
              <a:avLst/>
              <a:gdLst>
                <a:gd name="T0" fmla="*/ 382 w 384"/>
                <a:gd name="T1" fmla="*/ 2 h 25"/>
                <a:gd name="T2" fmla="*/ 382 w 384"/>
                <a:gd name="T3" fmla="*/ 23 h 25"/>
                <a:gd name="T4" fmla="*/ 2 w 384"/>
                <a:gd name="T5" fmla="*/ 23 h 25"/>
                <a:gd name="T6" fmla="*/ 2 w 384"/>
                <a:gd name="T7" fmla="*/ 2 h 25"/>
                <a:gd name="T8" fmla="*/ 382 w 384"/>
                <a:gd name="T9" fmla="*/ 2 h 25"/>
                <a:gd name="T10" fmla="*/ 384 w 384"/>
                <a:gd name="T11" fmla="*/ 0 h 25"/>
                <a:gd name="T12" fmla="*/ 0 w 384"/>
                <a:gd name="T13" fmla="*/ 0 h 25"/>
                <a:gd name="T14" fmla="*/ 0 w 384"/>
                <a:gd name="T15" fmla="*/ 25 h 25"/>
                <a:gd name="T16" fmla="*/ 384 w 384"/>
                <a:gd name="T17" fmla="*/ 25 h 25"/>
                <a:gd name="T18" fmla="*/ 384 w 384"/>
                <a:gd name="T1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4" h="25">
                  <a:moveTo>
                    <a:pt x="382" y="2"/>
                  </a:moveTo>
                  <a:lnTo>
                    <a:pt x="382" y="23"/>
                  </a:lnTo>
                  <a:lnTo>
                    <a:pt x="2" y="23"/>
                  </a:lnTo>
                  <a:lnTo>
                    <a:pt x="2" y="2"/>
                  </a:lnTo>
                  <a:lnTo>
                    <a:pt x="382" y="2"/>
                  </a:lnTo>
                  <a:close/>
                  <a:moveTo>
                    <a:pt x="384" y="0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384" y="25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73" name="Oval 136"/>
            <p:cNvSpPr>
              <a:spLocks noChangeArrowheads="1"/>
            </p:cNvSpPr>
            <p:nvPr/>
          </p:nvSpPr>
          <p:spPr bwMode="auto">
            <a:xfrm>
              <a:off x="6490137" y="3503613"/>
              <a:ext cx="30162" cy="22225"/>
            </a:xfrm>
            <a:prstGeom prst="ellipse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74" name="Oval 137"/>
            <p:cNvSpPr>
              <a:spLocks noChangeArrowheads="1"/>
            </p:cNvSpPr>
            <p:nvPr/>
          </p:nvSpPr>
          <p:spPr bwMode="auto">
            <a:xfrm>
              <a:off x="6494900" y="3506788"/>
              <a:ext cx="19050" cy="15875"/>
            </a:xfrm>
            <a:prstGeom prst="ellipse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75" name="Oval 138"/>
            <p:cNvSpPr>
              <a:spLocks noChangeArrowheads="1"/>
            </p:cNvSpPr>
            <p:nvPr/>
          </p:nvSpPr>
          <p:spPr bwMode="auto">
            <a:xfrm>
              <a:off x="6450450" y="3503613"/>
              <a:ext cx="28575" cy="22225"/>
            </a:xfrm>
            <a:prstGeom prst="ellipse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76" name="Oval 139"/>
            <p:cNvSpPr>
              <a:spLocks noChangeArrowheads="1"/>
            </p:cNvSpPr>
            <p:nvPr/>
          </p:nvSpPr>
          <p:spPr bwMode="auto">
            <a:xfrm>
              <a:off x="6453625" y="3506788"/>
              <a:ext cx="20637" cy="15875"/>
            </a:xfrm>
            <a:prstGeom prst="ellipse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77" name="Oval 140"/>
            <p:cNvSpPr>
              <a:spLocks noChangeArrowheads="1"/>
            </p:cNvSpPr>
            <p:nvPr/>
          </p:nvSpPr>
          <p:spPr bwMode="auto">
            <a:xfrm>
              <a:off x="6409175" y="3503613"/>
              <a:ext cx="26987" cy="22225"/>
            </a:xfrm>
            <a:prstGeom prst="ellipse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78" name="Oval 141"/>
            <p:cNvSpPr>
              <a:spLocks noChangeArrowheads="1"/>
            </p:cNvSpPr>
            <p:nvPr/>
          </p:nvSpPr>
          <p:spPr bwMode="auto">
            <a:xfrm>
              <a:off x="6412350" y="3506788"/>
              <a:ext cx="20637" cy="15875"/>
            </a:xfrm>
            <a:prstGeom prst="ellipse">
              <a:avLst/>
            </a:pr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79" name="Rectangle 142"/>
            <p:cNvSpPr>
              <a:spLocks noChangeArrowheads="1"/>
            </p:cNvSpPr>
            <p:nvPr/>
          </p:nvSpPr>
          <p:spPr bwMode="auto">
            <a:xfrm>
              <a:off x="5072500" y="2717801"/>
              <a:ext cx="1227137" cy="119063"/>
            </a:xfrm>
            <a:prstGeom prst="rect">
              <a:avLst/>
            </a:prstGeom>
            <a:solidFill>
              <a:srgbClr val="47A2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80" name="Rectangle 143"/>
            <p:cNvSpPr>
              <a:spLocks noChangeArrowheads="1"/>
            </p:cNvSpPr>
            <p:nvPr/>
          </p:nvSpPr>
          <p:spPr bwMode="auto">
            <a:xfrm>
              <a:off x="6050400" y="2871788"/>
              <a:ext cx="249237" cy="508000"/>
            </a:xfrm>
            <a:prstGeom prst="rect">
              <a:avLst/>
            </a:prstGeom>
            <a:solidFill>
              <a:srgbClr val="47A2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81" name="Rectangle 144"/>
            <p:cNvSpPr>
              <a:spLocks noChangeArrowheads="1"/>
            </p:cNvSpPr>
            <p:nvPr/>
          </p:nvSpPr>
          <p:spPr bwMode="auto">
            <a:xfrm>
              <a:off x="5075675" y="2871788"/>
              <a:ext cx="933450" cy="508000"/>
            </a:xfrm>
            <a:prstGeom prst="rect">
              <a:avLst/>
            </a:prstGeom>
            <a:solidFill>
              <a:srgbClr val="47A2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82" name="Freeform 145"/>
            <p:cNvSpPr>
              <a:spLocks/>
            </p:cNvSpPr>
            <p:nvPr/>
          </p:nvSpPr>
          <p:spPr bwMode="auto">
            <a:xfrm>
              <a:off x="3342125" y="3767138"/>
              <a:ext cx="3752850" cy="1733550"/>
            </a:xfrm>
            <a:custGeom>
              <a:avLst/>
              <a:gdLst>
                <a:gd name="T0" fmla="*/ 0 w 2364"/>
                <a:gd name="T1" fmla="*/ 0 h 1092"/>
                <a:gd name="T2" fmla="*/ 2364 w 2364"/>
                <a:gd name="T3" fmla="*/ 0 h 1092"/>
                <a:gd name="T4" fmla="*/ 2364 w 2364"/>
                <a:gd name="T5" fmla="*/ 38 h 1092"/>
                <a:gd name="T6" fmla="*/ 2364 w 2364"/>
                <a:gd name="T7" fmla="*/ 72 h 1092"/>
                <a:gd name="T8" fmla="*/ 2364 w 2364"/>
                <a:gd name="T9" fmla="*/ 1092 h 1092"/>
                <a:gd name="T10" fmla="*/ 2248 w 2364"/>
                <a:gd name="T11" fmla="*/ 1092 h 1092"/>
                <a:gd name="T12" fmla="*/ 2248 w 2364"/>
                <a:gd name="T13" fmla="*/ 72 h 1092"/>
                <a:gd name="T14" fmla="*/ 121 w 2364"/>
                <a:gd name="T15" fmla="*/ 72 h 1092"/>
                <a:gd name="T16" fmla="*/ 121 w 2364"/>
                <a:gd name="T17" fmla="*/ 1092 h 1092"/>
                <a:gd name="T18" fmla="*/ 5 w 2364"/>
                <a:gd name="T19" fmla="*/ 1092 h 1092"/>
                <a:gd name="T20" fmla="*/ 5 w 2364"/>
                <a:gd name="T21" fmla="*/ 72 h 1092"/>
                <a:gd name="T22" fmla="*/ 0 w 2364"/>
                <a:gd name="T23" fmla="*/ 72 h 1092"/>
                <a:gd name="T24" fmla="*/ 0 w 2364"/>
                <a:gd name="T25" fmla="*/ 0 h 1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64" h="1092">
                  <a:moveTo>
                    <a:pt x="0" y="0"/>
                  </a:moveTo>
                  <a:lnTo>
                    <a:pt x="2364" y="0"/>
                  </a:lnTo>
                  <a:lnTo>
                    <a:pt x="2364" y="38"/>
                  </a:lnTo>
                  <a:lnTo>
                    <a:pt x="2364" y="72"/>
                  </a:lnTo>
                  <a:lnTo>
                    <a:pt x="2364" y="1092"/>
                  </a:lnTo>
                  <a:lnTo>
                    <a:pt x="2248" y="1092"/>
                  </a:lnTo>
                  <a:lnTo>
                    <a:pt x="2248" y="72"/>
                  </a:lnTo>
                  <a:lnTo>
                    <a:pt x="121" y="72"/>
                  </a:lnTo>
                  <a:lnTo>
                    <a:pt x="121" y="1092"/>
                  </a:lnTo>
                  <a:lnTo>
                    <a:pt x="5" y="1092"/>
                  </a:lnTo>
                  <a:lnTo>
                    <a:pt x="5" y="72"/>
                  </a:lnTo>
                  <a:lnTo>
                    <a:pt x="0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58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83" name="Freeform 146"/>
            <p:cNvSpPr>
              <a:spLocks/>
            </p:cNvSpPr>
            <p:nvPr/>
          </p:nvSpPr>
          <p:spPr bwMode="auto">
            <a:xfrm>
              <a:off x="3342125" y="3767138"/>
              <a:ext cx="3752850" cy="1733550"/>
            </a:xfrm>
            <a:custGeom>
              <a:avLst/>
              <a:gdLst>
                <a:gd name="T0" fmla="*/ 0 w 2364"/>
                <a:gd name="T1" fmla="*/ 0 h 1092"/>
                <a:gd name="T2" fmla="*/ 2364 w 2364"/>
                <a:gd name="T3" fmla="*/ 0 h 1092"/>
                <a:gd name="T4" fmla="*/ 2364 w 2364"/>
                <a:gd name="T5" fmla="*/ 38 h 1092"/>
                <a:gd name="T6" fmla="*/ 2364 w 2364"/>
                <a:gd name="T7" fmla="*/ 72 h 1092"/>
                <a:gd name="T8" fmla="*/ 2364 w 2364"/>
                <a:gd name="T9" fmla="*/ 1092 h 1092"/>
                <a:gd name="T10" fmla="*/ 2248 w 2364"/>
                <a:gd name="T11" fmla="*/ 1092 h 1092"/>
                <a:gd name="T12" fmla="*/ 2248 w 2364"/>
                <a:gd name="T13" fmla="*/ 72 h 1092"/>
                <a:gd name="T14" fmla="*/ 121 w 2364"/>
                <a:gd name="T15" fmla="*/ 72 h 1092"/>
                <a:gd name="T16" fmla="*/ 121 w 2364"/>
                <a:gd name="T17" fmla="*/ 1092 h 1092"/>
                <a:gd name="T18" fmla="*/ 5 w 2364"/>
                <a:gd name="T19" fmla="*/ 1092 h 1092"/>
                <a:gd name="T20" fmla="*/ 5 w 2364"/>
                <a:gd name="T21" fmla="*/ 72 h 1092"/>
                <a:gd name="T22" fmla="*/ 0 w 2364"/>
                <a:gd name="T23" fmla="*/ 72 h 1092"/>
                <a:gd name="T24" fmla="*/ 0 w 2364"/>
                <a:gd name="T25" fmla="*/ 0 h 1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64" h="1092">
                  <a:moveTo>
                    <a:pt x="0" y="0"/>
                  </a:moveTo>
                  <a:lnTo>
                    <a:pt x="2364" y="0"/>
                  </a:lnTo>
                  <a:lnTo>
                    <a:pt x="2364" y="38"/>
                  </a:lnTo>
                  <a:lnTo>
                    <a:pt x="2364" y="72"/>
                  </a:lnTo>
                  <a:lnTo>
                    <a:pt x="2364" y="1092"/>
                  </a:lnTo>
                  <a:lnTo>
                    <a:pt x="2248" y="1092"/>
                  </a:lnTo>
                  <a:lnTo>
                    <a:pt x="2248" y="72"/>
                  </a:lnTo>
                  <a:lnTo>
                    <a:pt x="121" y="72"/>
                  </a:lnTo>
                  <a:lnTo>
                    <a:pt x="121" y="1092"/>
                  </a:lnTo>
                  <a:lnTo>
                    <a:pt x="5" y="1092"/>
                  </a:lnTo>
                  <a:lnTo>
                    <a:pt x="5" y="72"/>
                  </a:lnTo>
                  <a:lnTo>
                    <a:pt x="0" y="7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84" name="Rectangle 147"/>
            <p:cNvSpPr>
              <a:spLocks noChangeArrowheads="1"/>
            </p:cNvSpPr>
            <p:nvPr/>
          </p:nvSpPr>
          <p:spPr bwMode="auto">
            <a:xfrm>
              <a:off x="3224650" y="3600451"/>
              <a:ext cx="3987800" cy="215900"/>
            </a:xfrm>
            <a:prstGeom prst="rect">
              <a:avLst/>
            </a:prstGeom>
            <a:solidFill>
              <a:srgbClr val="8477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85" name="Rectangle 148"/>
            <p:cNvSpPr>
              <a:spLocks noChangeArrowheads="1"/>
            </p:cNvSpPr>
            <p:nvPr/>
          </p:nvSpPr>
          <p:spPr bwMode="auto">
            <a:xfrm>
              <a:off x="3224650" y="3600451"/>
              <a:ext cx="39878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86" name="Freeform 149"/>
            <p:cNvSpPr>
              <a:spLocks/>
            </p:cNvSpPr>
            <p:nvPr/>
          </p:nvSpPr>
          <p:spPr bwMode="auto">
            <a:xfrm>
              <a:off x="4980425" y="3563938"/>
              <a:ext cx="33337" cy="6350"/>
            </a:xfrm>
            <a:custGeom>
              <a:avLst/>
              <a:gdLst>
                <a:gd name="T0" fmla="*/ 21 w 23"/>
                <a:gd name="T1" fmla="*/ 0 h 4"/>
                <a:gd name="T2" fmla="*/ 23 w 23"/>
                <a:gd name="T3" fmla="*/ 2 h 4"/>
                <a:gd name="T4" fmla="*/ 21 w 23"/>
                <a:gd name="T5" fmla="*/ 4 h 4"/>
                <a:gd name="T6" fmla="*/ 6 w 23"/>
                <a:gd name="T7" fmla="*/ 4 h 4"/>
                <a:gd name="T8" fmla="*/ 0 w 23"/>
                <a:gd name="T9" fmla="*/ 2 h 4"/>
                <a:gd name="T10" fmla="*/ 6 w 23"/>
                <a:gd name="T11" fmla="*/ 0 h 4"/>
                <a:gd name="T12" fmla="*/ 21 w 23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4">
                  <a:moveTo>
                    <a:pt x="21" y="0"/>
                  </a:moveTo>
                  <a:cubicBezTo>
                    <a:pt x="21" y="0"/>
                    <a:pt x="23" y="0"/>
                    <a:pt x="23" y="2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3" y="4"/>
                    <a:pt x="0" y="2"/>
                    <a:pt x="0" y="2"/>
                  </a:cubicBezTo>
                  <a:cubicBezTo>
                    <a:pt x="0" y="0"/>
                    <a:pt x="3" y="0"/>
                    <a:pt x="6" y="0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648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87" name="Freeform 150"/>
            <p:cNvSpPr>
              <a:spLocks/>
            </p:cNvSpPr>
            <p:nvPr/>
          </p:nvSpPr>
          <p:spPr bwMode="auto">
            <a:xfrm>
              <a:off x="4339075" y="3544888"/>
              <a:ext cx="657225" cy="44450"/>
            </a:xfrm>
            <a:custGeom>
              <a:avLst/>
              <a:gdLst>
                <a:gd name="T0" fmla="*/ 436 w 459"/>
                <a:gd name="T1" fmla="*/ 0 h 31"/>
                <a:gd name="T2" fmla="*/ 459 w 459"/>
                <a:gd name="T3" fmla="*/ 17 h 31"/>
                <a:gd name="T4" fmla="*/ 436 w 459"/>
                <a:gd name="T5" fmla="*/ 31 h 31"/>
                <a:gd name="T6" fmla="*/ 23 w 459"/>
                <a:gd name="T7" fmla="*/ 31 h 31"/>
                <a:gd name="T8" fmla="*/ 0 w 459"/>
                <a:gd name="T9" fmla="*/ 17 h 31"/>
                <a:gd name="T10" fmla="*/ 23 w 459"/>
                <a:gd name="T11" fmla="*/ 0 h 31"/>
                <a:gd name="T12" fmla="*/ 436 w 459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9" h="31">
                  <a:moveTo>
                    <a:pt x="436" y="0"/>
                  </a:moveTo>
                  <a:cubicBezTo>
                    <a:pt x="447" y="0"/>
                    <a:pt x="459" y="8"/>
                    <a:pt x="459" y="17"/>
                  </a:cubicBezTo>
                  <a:cubicBezTo>
                    <a:pt x="459" y="25"/>
                    <a:pt x="447" y="31"/>
                    <a:pt x="436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11" y="31"/>
                    <a:pt x="0" y="25"/>
                    <a:pt x="0" y="17"/>
                  </a:cubicBezTo>
                  <a:cubicBezTo>
                    <a:pt x="0" y="5"/>
                    <a:pt x="11" y="0"/>
                    <a:pt x="23" y="0"/>
                  </a:cubicBezTo>
                  <a:lnTo>
                    <a:pt x="436" y="0"/>
                  </a:lnTo>
                  <a:close/>
                </a:path>
              </a:pathLst>
            </a:custGeom>
            <a:solidFill>
              <a:srgbClr val="243E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88" name="Freeform 151"/>
            <p:cNvSpPr>
              <a:spLocks/>
            </p:cNvSpPr>
            <p:nvPr/>
          </p:nvSpPr>
          <p:spPr bwMode="auto">
            <a:xfrm>
              <a:off x="4367650" y="3535363"/>
              <a:ext cx="592137" cy="60325"/>
            </a:xfrm>
            <a:custGeom>
              <a:avLst/>
              <a:gdLst>
                <a:gd name="T0" fmla="*/ 391 w 414"/>
                <a:gd name="T1" fmla="*/ 3 h 43"/>
                <a:gd name="T2" fmla="*/ 414 w 414"/>
                <a:gd name="T3" fmla="*/ 23 h 43"/>
                <a:gd name="T4" fmla="*/ 391 w 414"/>
                <a:gd name="T5" fmla="*/ 43 h 43"/>
                <a:gd name="T6" fmla="*/ 22 w 414"/>
                <a:gd name="T7" fmla="*/ 43 h 43"/>
                <a:gd name="T8" fmla="*/ 0 w 414"/>
                <a:gd name="T9" fmla="*/ 23 h 43"/>
                <a:gd name="T10" fmla="*/ 22 w 414"/>
                <a:gd name="T11" fmla="*/ 0 h 43"/>
                <a:gd name="T12" fmla="*/ 391 w 414"/>
                <a:gd name="T13" fmla="*/ 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4" h="43">
                  <a:moveTo>
                    <a:pt x="391" y="3"/>
                  </a:moveTo>
                  <a:cubicBezTo>
                    <a:pt x="403" y="3"/>
                    <a:pt x="414" y="11"/>
                    <a:pt x="414" y="23"/>
                  </a:cubicBezTo>
                  <a:cubicBezTo>
                    <a:pt x="414" y="34"/>
                    <a:pt x="403" y="43"/>
                    <a:pt x="391" y="43"/>
                  </a:cubicBezTo>
                  <a:cubicBezTo>
                    <a:pt x="22" y="43"/>
                    <a:pt x="22" y="43"/>
                    <a:pt x="22" y="43"/>
                  </a:cubicBezTo>
                  <a:cubicBezTo>
                    <a:pt x="11" y="43"/>
                    <a:pt x="0" y="34"/>
                    <a:pt x="0" y="23"/>
                  </a:cubicBezTo>
                  <a:cubicBezTo>
                    <a:pt x="0" y="11"/>
                    <a:pt x="11" y="0"/>
                    <a:pt x="22" y="0"/>
                  </a:cubicBezTo>
                  <a:lnTo>
                    <a:pt x="391" y="3"/>
                  </a:lnTo>
                  <a:close/>
                </a:path>
              </a:pathLst>
            </a:custGeom>
            <a:solidFill>
              <a:srgbClr val="E4A5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89" name="Freeform 152"/>
            <p:cNvSpPr>
              <a:spLocks/>
            </p:cNvSpPr>
            <p:nvPr/>
          </p:nvSpPr>
          <p:spPr bwMode="auto">
            <a:xfrm>
              <a:off x="4389875" y="3517901"/>
              <a:ext cx="225425" cy="77788"/>
            </a:xfrm>
            <a:custGeom>
              <a:avLst/>
              <a:gdLst>
                <a:gd name="T0" fmla="*/ 11 w 158"/>
                <a:gd name="T1" fmla="*/ 12 h 55"/>
                <a:gd name="T2" fmla="*/ 36 w 158"/>
                <a:gd name="T3" fmla="*/ 0 h 55"/>
                <a:gd name="T4" fmla="*/ 147 w 158"/>
                <a:gd name="T5" fmla="*/ 0 h 55"/>
                <a:gd name="T6" fmla="*/ 158 w 158"/>
                <a:gd name="T7" fmla="*/ 9 h 55"/>
                <a:gd name="T8" fmla="*/ 65 w 158"/>
                <a:gd name="T9" fmla="*/ 9 h 55"/>
                <a:gd name="T10" fmla="*/ 62 w 158"/>
                <a:gd name="T11" fmla="*/ 55 h 55"/>
                <a:gd name="T12" fmla="*/ 11 w 158"/>
                <a:gd name="T13" fmla="*/ 55 h 55"/>
                <a:gd name="T14" fmla="*/ 11 w 158"/>
                <a:gd name="T15" fmla="*/ 1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8" h="55">
                  <a:moveTo>
                    <a:pt x="11" y="12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47" y="0"/>
                    <a:pt x="153" y="3"/>
                    <a:pt x="158" y="9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65" y="9"/>
                    <a:pt x="51" y="29"/>
                    <a:pt x="62" y="55"/>
                  </a:cubicBezTo>
                  <a:cubicBezTo>
                    <a:pt x="11" y="55"/>
                    <a:pt x="11" y="55"/>
                    <a:pt x="11" y="55"/>
                  </a:cubicBezTo>
                  <a:cubicBezTo>
                    <a:pt x="11" y="55"/>
                    <a:pt x="0" y="35"/>
                    <a:pt x="11" y="12"/>
                  </a:cubicBezTo>
                  <a:close/>
                </a:path>
              </a:pathLst>
            </a:custGeom>
            <a:solidFill>
              <a:srgbClr val="243E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90" name="Freeform 153"/>
            <p:cNvSpPr>
              <a:spLocks/>
            </p:cNvSpPr>
            <p:nvPr/>
          </p:nvSpPr>
          <p:spPr bwMode="auto">
            <a:xfrm>
              <a:off x="3935850" y="3535363"/>
              <a:ext cx="665162" cy="65088"/>
            </a:xfrm>
            <a:custGeom>
              <a:avLst/>
              <a:gdLst>
                <a:gd name="T0" fmla="*/ 417 w 466"/>
                <a:gd name="T1" fmla="*/ 43 h 46"/>
                <a:gd name="T2" fmla="*/ 466 w 466"/>
                <a:gd name="T3" fmla="*/ 20 h 46"/>
                <a:gd name="T4" fmla="*/ 417 w 466"/>
                <a:gd name="T5" fmla="*/ 0 h 46"/>
                <a:gd name="T6" fmla="*/ 12 w 466"/>
                <a:gd name="T7" fmla="*/ 0 h 46"/>
                <a:gd name="T8" fmla="*/ 0 w 466"/>
                <a:gd name="T9" fmla="*/ 14 h 46"/>
                <a:gd name="T10" fmla="*/ 0 w 466"/>
                <a:gd name="T11" fmla="*/ 35 h 46"/>
                <a:gd name="T12" fmla="*/ 12 w 466"/>
                <a:gd name="T13" fmla="*/ 46 h 46"/>
                <a:gd name="T14" fmla="*/ 417 w 466"/>
                <a:gd name="T15" fmla="*/ 4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6" h="46">
                  <a:moveTo>
                    <a:pt x="417" y="43"/>
                  </a:moveTo>
                  <a:cubicBezTo>
                    <a:pt x="466" y="20"/>
                    <a:pt x="466" y="20"/>
                    <a:pt x="466" y="20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3" y="0"/>
                    <a:pt x="0" y="6"/>
                    <a:pt x="0" y="14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40"/>
                    <a:pt x="6" y="46"/>
                    <a:pt x="12" y="46"/>
                  </a:cubicBezTo>
                  <a:lnTo>
                    <a:pt x="417" y="43"/>
                  </a:lnTo>
                  <a:close/>
                </a:path>
              </a:pathLst>
            </a:custGeom>
            <a:solidFill>
              <a:srgbClr val="D85A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91" name="Freeform 154"/>
            <p:cNvSpPr>
              <a:spLocks/>
            </p:cNvSpPr>
            <p:nvPr/>
          </p:nvSpPr>
          <p:spPr bwMode="auto">
            <a:xfrm>
              <a:off x="3935850" y="3563938"/>
              <a:ext cx="665162" cy="36513"/>
            </a:xfrm>
            <a:custGeom>
              <a:avLst/>
              <a:gdLst>
                <a:gd name="T0" fmla="*/ 417 w 466"/>
                <a:gd name="T1" fmla="*/ 22 h 25"/>
                <a:gd name="T2" fmla="*/ 466 w 466"/>
                <a:gd name="T3" fmla="*/ 0 h 25"/>
                <a:gd name="T4" fmla="*/ 414 w 466"/>
                <a:gd name="T5" fmla="*/ 3 h 25"/>
                <a:gd name="T6" fmla="*/ 0 w 466"/>
                <a:gd name="T7" fmla="*/ 3 h 25"/>
                <a:gd name="T8" fmla="*/ 0 w 466"/>
                <a:gd name="T9" fmla="*/ 14 h 25"/>
                <a:gd name="T10" fmla="*/ 12 w 466"/>
                <a:gd name="T11" fmla="*/ 25 h 25"/>
                <a:gd name="T12" fmla="*/ 417 w 466"/>
                <a:gd name="T13" fmla="*/ 2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6" h="25">
                  <a:moveTo>
                    <a:pt x="417" y="22"/>
                  </a:moveTo>
                  <a:cubicBezTo>
                    <a:pt x="466" y="0"/>
                    <a:pt x="466" y="0"/>
                    <a:pt x="466" y="0"/>
                  </a:cubicBezTo>
                  <a:cubicBezTo>
                    <a:pt x="414" y="3"/>
                    <a:pt x="414" y="3"/>
                    <a:pt x="414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20"/>
                    <a:pt x="6" y="25"/>
                    <a:pt x="12" y="25"/>
                  </a:cubicBezTo>
                  <a:lnTo>
                    <a:pt x="417" y="22"/>
                  </a:lnTo>
                  <a:close/>
                </a:path>
              </a:pathLst>
            </a:custGeom>
            <a:solidFill>
              <a:srgbClr val="A927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92" name="Freeform 155"/>
            <p:cNvSpPr>
              <a:spLocks/>
            </p:cNvSpPr>
            <p:nvPr/>
          </p:nvSpPr>
          <p:spPr bwMode="auto">
            <a:xfrm>
              <a:off x="3972362" y="3535363"/>
              <a:ext cx="628650" cy="65088"/>
            </a:xfrm>
            <a:custGeom>
              <a:avLst/>
              <a:gdLst>
                <a:gd name="T0" fmla="*/ 391 w 440"/>
                <a:gd name="T1" fmla="*/ 43 h 46"/>
                <a:gd name="T2" fmla="*/ 440 w 440"/>
                <a:gd name="T3" fmla="*/ 20 h 46"/>
                <a:gd name="T4" fmla="*/ 391 w 440"/>
                <a:gd name="T5" fmla="*/ 0 h 46"/>
                <a:gd name="T6" fmla="*/ 3 w 440"/>
                <a:gd name="T7" fmla="*/ 0 h 46"/>
                <a:gd name="T8" fmla="*/ 3 w 440"/>
                <a:gd name="T9" fmla="*/ 46 h 46"/>
                <a:gd name="T10" fmla="*/ 391 w 440"/>
                <a:gd name="T11" fmla="*/ 4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0" h="46">
                  <a:moveTo>
                    <a:pt x="391" y="43"/>
                  </a:moveTo>
                  <a:cubicBezTo>
                    <a:pt x="440" y="20"/>
                    <a:pt x="440" y="20"/>
                    <a:pt x="440" y="20"/>
                  </a:cubicBezTo>
                  <a:cubicBezTo>
                    <a:pt x="391" y="0"/>
                    <a:pt x="391" y="0"/>
                    <a:pt x="391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17"/>
                    <a:pt x="0" y="32"/>
                    <a:pt x="3" y="46"/>
                  </a:cubicBezTo>
                  <a:lnTo>
                    <a:pt x="391" y="43"/>
                  </a:lnTo>
                  <a:close/>
                </a:path>
              </a:pathLst>
            </a:custGeom>
            <a:solidFill>
              <a:srgbClr val="243E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93" name="Freeform 156"/>
            <p:cNvSpPr>
              <a:spLocks/>
            </p:cNvSpPr>
            <p:nvPr/>
          </p:nvSpPr>
          <p:spPr bwMode="auto">
            <a:xfrm>
              <a:off x="3972362" y="3563938"/>
              <a:ext cx="628650" cy="36513"/>
            </a:xfrm>
            <a:custGeom>
              <a:avLst/>
              <a:gdLst>
                <a:gd name="T0" fmla="*/ 391 w 440"/>
                <a:gd name="T1" fmla="*/ 22 h 25"/>
                <a:gd name="T2" fmla="*/ 440 w 440"/>
                <a:gd name="T3" fmla="*/ 0 h 25"/>
                <a:gd name="T4" fmla="*/ 388 w 440"/>
                <a:gd name="T5" fmla="*/ 3 h 25"/>
                <a:gd name="T6" fmla="*/ 0 w 440"/>
                <a:gd name="T7" fmla="*/ 3 h 25"/>
                <a:gd name="T8" fmla="*/ 3 w 440"/>
                <a:gd name="T9" fmla="*/ 25 h 25"/>
                <a:gd name="T10" fmla="*/ 391 w 440"/>
                <a:gd name="T11" fmla="*/ 2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0" h="25">
                  <a:moveTo>
                    <a:pt x="391" y="22"/>
                  </a:moveTo>
                  <a:cubicBezTo>
                    <a:pt x="440" y="0"/>
                    <a:pt x="440" y="0"/>
                    <a:pt x="440" y="0"/>
                  </a:cubicBezTo>
                  <a:cubicBezTo>
                    <a:pt x="388" y="3"/>
                    <a:pt x="388" y="3"/>
                    <a:pt x="388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1"/>
                    <a:pt x="3" y="17"/>
                    <a:pt x="3" y="25"/>
                  </a:cubicBezTo>
                  <a:lnTo>
                    <a:pt x="391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94" name="Freeform 157"/>
            <p:cNvSpPr>
              <a:spLocks/>
            </p:cNvSpPr>
            <p:nvPr/>
          </p:nvSpPr>
          <p:spPr bwMode="auto">
            <a:xfrm>
              <a:off x="3993000" y="3535363"/>
              <a:ext cx="608012" cy="65088"/>
            </a:xfrm>
            <a:custGeom>
              <a:avLst/>
              <a:gdLst>
                <a:gd name="T0" fmla="*/ 377 w 426"/>
                <a:gd name="T1" fmla="*/ 43 h 46"/>
                <a:gd name="T2" fmla="*/ 426 w 426"/>
                <a:gd name="T3" fmla="*/ 20 h 46"/>
                <a:gd name="T4" fmla="*/ 377 w 426"/>
                <a:gd name="T5" fmla="*/ 0 h 46"/>
                <a:gd name="T6" fmla="*/ 2 w 426"/>
                <a:gd name="T7" fmla="*/ 0 h 46"/>
                <a:gd name="T8" fmla="*/ 2 w 426"/>
                <a:gd name="T9" fmla="*/ 46 h 46"/>
                <a:gd name="T10" fmla="*/ 377 w 426"/>
                <a:gd name="T11" fmla="*/ 4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46">
                  <a:moveTo>
                    <a:pt x="377" y="43"/>
                  </a:moveTo>
                  <a:cubicBezTo>
                    <a:pt x="426" y="20"/>
                    <a:pt x="426" y="20"/>
                    <a:pt x="426" y="20"/>
                  </a:cubicBezTo>
                  <a:cubicBezTo>
                    <a:pt x="377" y="0"/>
                    <a:pt x="377" y="0"/>
                    <a:pt x="377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17"/>
                    <a:pt x="0" y="32"/>
                    <a:pt x="2" y="46"/>
                  </a:cubicBezTo>
                  <a:lnTo>
                    <a:pt x="377" y="43"/>
                  </a:lnTo>
                  <a:close/>
                </a:path>
              </a:pathLst>
            </a:custGeom>
            <a:solidFill>
              <a:srgbClr val="DE56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99" name="Freeform 158"/>
            <p:cNvSpPr>
              <a:spLocks/>
            </p:cNvSpPr>
            <p:nvPr/>
          </p:nvSpPr>
          <p:spPr bwMode="auto">
            <a:xfrm>
              <a:off x="3993000" y="3563938"/>
              <a:ext cx="608012" cy="36513"/>
            </a:xfrm>
            <a:custGeom>
              <a:avLst/>
              <a:gdLst>
                <a:gd name="T0" fmla="*/ 377 w 426"/>
                <a:gd name="T1" fmla="*/ 22 h 25"/>
                <a:gd name="T2" fmla="*/ 426 w 426"/>
                <a:gd name="T3" fmla="*/ 0 h 25"/>
                <a:gd name="T4" fmla="*/ 374 w 426"/>
                <a:gd name="T5" fmla="*/ 3 h 25"/>
                <a:gd name="T6" fmla="*/ 0 w 426"/>
                <a:gd name="T7" fmla="*/ 3 h 25"/>
                <a:gd name="T8" fmla="*/ 2 w 426"/>
                <a:gd name="T9" fmla="*/ 25 h 25"/>
                <a:gd name="T10" fmla="*/ 377 w 426"/>
                <a:gd name="T11" fmla="*/ 2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6" h="25">
                  <a:moveTo>
                    <a:pt x="377" y="22"/>
                  </a:moveTo>
                  <a:cubicBezTo>
                    <a:pt x="426" y="0"/>
                    <a:pt x="426" y="0"/>
                    <a:pt x="426" y="0"/>
                  </a:cubicBezTo>
                  <a:cubicBezTo>
                    <a:pt x="374" y="3"/>
                    <a:pt x="374" y="3"/>
                    <a:pt x="374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1"/>
                    <a:pt x="0" y="17"/>
                    <a:pt x="2" y="25"/>
                  </a:cubicBezTo>
                  <a:lnTo>
                    <a:pt x="377" y="22"/>
                  </a:lnTo>
                  <a:close/>
                </a:path>
              </a:pathLst>
            </a:custGeom>
            <a:solidFill>
              <a:srgbClr val="A927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00" name="Freeform 159"/>
            <p:cNvSpPr>
              <a:spLocks/>
            </p:cNvSpPr>
            <p:nvPr/>
          </p:nvSpPr>
          <p:spPr bwMode="auto">
            <a:xfrm>
              <a:off x="4526400" y="3535363"/>
              <a:ext cx="74612" cy="60325"/>
            </a:xfrm>
            <a:custGeom>
              <a:avLst/>
              <a:gdLst>
                <a:gd name="T0" fmla="*/ 3 w 52"/>
                <a:gd name="T1" fmla="*/ 43 h 43"/>
                <a:gd name="T2" fmla="*/ 52 w 52"/>
                <a:gd name="T3" fmla="*/ 20 h 43"/>
                <a:gd name="T4" fmla="*/ 3 w 52"/>
                <a:gd name="T5" fmla="*/ 0 h 43"/>
                <a:gd name="T6" fmla="*/ 0 w 52"/>
                <a:gd name="T7" fmla="*/ 23 h 43"/>
                <a:gd name="T8" fmla="*/ 3 w 52"/>
                <a:gd name="T9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43">
                  <a:moveTo>
                    <a:pt x="3" y="43"/>
                  </a:moveTo>
                  <a:cubicBezTo>
                    <a:pt x="52" y="20"/>
                    <a:pt x="52" y="20"/>
                    <a:pt x="52" y="2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6"/>
                    <a:pt x="0" y="14"/>
                    <a:pt x="0" y="23"/>
                  </a:cubicBezTo>
                  <a:cubicBezTo>
                    <a:pt x="0" y="28"/>
                    <a:pt x="3" y="37"/>
                    <a:pt x="3" y="43"/>
                  </a:cubicBezTo>
                  <a:close/>
                </a:path>
              </a:pathLst>
            </a:custGeom>
            <a:solidFill>
              <a:srgbClr val="DFAE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01" name="Freeform 160"/>
            <p:cNvSpPr>
              <a:spLocks/>
            </p:cNvSpPr>
            <p:nvPr/>
          </p:nvSpPr>
          <p:spPr bwMode="auto">
            <a:xfrm>
              <a:off x="4526400" y="3563938"/>
              <a:ext cx="74612" cy="31750"/>
            </a:xfrm>
            <a:custGeom>
              <a:avLst/>
              <a:gdLst>
                <a:gd name="T0" fmla="*/ 3 w 52"/>
                <a:gd name="T1" fmla="*/ 22 h 22"/>
                <a:gd name="T2" fmla="*/ 52 w 52"/>
                <a:gd name="T3" fmla="*/ 0 h 22"/>
                <a:gd name="T4" fmla="*/ 0 w 52"/>
                <a:gd name="T5" fmla="*/ 2 h 22"/>
                <a:gd name="T6" fmla="*/ 3 w 52"/>
                <a:gd name="T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22">
                  <a:moveTo>
                    <a:pt x="3" y="22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8"/>
                    <a:pt x="3" y="16"/>
                    <a:pt x="3" y="22"/>
                  </a:cubicBezTo>
                  <a:close/>
                </a:path>
              </a:pathLst>
            </a:custGeom>
            <a:solidFill>
              <a:srgbClr val="B689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02" name="Freeform 161"/>
            <p:cNvSpPr>
              <a:spLocks/>
            </p:cNvSpPr>
            <p:nvPr/>
          </p:nvSpPr>
          <p:spPr bwMode="auto">
            <a:xfrm>
              <a:off x="4574025" y="3556001"/>
              <a:ext cx="26987" cy="20638"/>
            </a:xfrm>
            <a:custGeom>
              <a:avLst/>
              <a:gdLst>
                <a:gd name="T0" fmla="*/ 3 w 19"/>
                <a:gd name="T1" fmla="*/ 14 h 14"/>
                <a:gd name="T2" fmla="*/ 19 w 19"/>
                <a:gd name="T3" fmla="*/ 5 h 14"/>
                <a:gd name="T4" fmla="*/ 3 w 19"/>
                <a:gd name="T5" fmla="*/ 0 h 14"/>
                <a:gd name="T6" fmla="*/ 0 w 19"/>
                <a:gd name="T7" fmla="*/ 8 h 14"/>
                <a:gd name="T8" fmla="*/ 3 w 19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4">
                  <a:moveTo>
                    <a:pt x="3" y="14"/>
                  </a:moveTo>
                  <a:cubicBezTo>
                    <a:pt x="19" y="5"/>
                    <a:pt x="19" y="5"/>
                    <a:pt x="19" y="5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3"/>
                    <a:pt x="0" y="5"/>
                    <a:pt x="0" y="8"/>
                  </a:cubicBezTo>
                  <a:cubicBezTo>
                    <a:pt x="0" y="8"/>
                    <a:pt x="3" y="11"/>
                    <a:pt x="3" y="14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03" name="Freeform 162"/>
            <p:cNvSpPr>
              <a:spLocks/>
            </p:cNvSpPr>
            <p:nvPr/>
          </p:nvSpPr>
          <p:spPr bwMode="auto">
            <a:xfrm>
              <a:off x="6525062" y="2954338"/>
              <a:ext cx="331787" cy="384175"/>
            </a:xfrm>
            <a:custGeom>
              <a:avLst/>
              <a:gdLst>
                <a:gd name="T0" fmla="*/ 55 w 232"/>
                <a:gd name="T1" fmla="*/ 58 h 269"/>
                <a:gd name="T2" fmla="*/ 95 w 232"/>
                <a:gd name="T3" fmla="*/ 109 h 269"/>
                <a:gd name="T4" fmla="*/ 32 w 232"/>
                <a:gd name="T5" fmla="*/ 89 h 269"/>
                <a:gd name="T6" fmla="*/ 9 w 232"/>
                <a:gd name="T7" fmla="*/ 109 h 269"/>
                <a:gd name="T8" fmla="*/ 35 w 232"/>
                <a:gd name="T9" fmla="*/ 132 h 269"/>
                <a:gd name="T10" fmla="*/ 75 w 232"/>
                <a:gd name="T11" fmla="*/ 158 h 269"/>
                <a:gd name="T12" fmla="*/ 12 w 232"/>
                <a:gd name="T13" fmla="*/ 166 h 269"/>
                <a:gd name="T14" fmla="*/ 89 w 232"/>
                <a:gd name="T15" fmla="*/ 212 h 269"/>
                <a:gd name="T16" fmla="*/ 178 w 232"/>
                <a:gd name="T17" fmla="*/ 269 h 269"/>
                <a:gd name="T18" fmla="*/ 232 w 232"/>
                <a:gd name="T19" fmla="*/ 209 h 269"/>
                <a:gd name="T20" fmla="*/ 226 w 232"/>
                <a:gd name="T21" fmla="*/ 198 h 269"/>
                <a:gd name="T22" fmla="*/ 212 w 232"/>
                <a:gd name="T23" fmla="*/ 58 h 269"/>
                <a:gd name="T24" fmla="*/ 178 w 232"/>
                <a:gd name="T25" fmla="*/ 80 h 269"/>
                <a:gd name="T26" fmla="*/ 178 w 232"/>
                <a:gd name="T27" fmla="*/ 123 h 269"/>
                <a:gd name="T28" fmla="*/ 106 w 232"/>
                <a:gd name="T29" fmla="*/ 49 h 269"/>
                <a:gd name="T30" fmla="*/ 55 w 232"/>
                <a:gd name="T31" fmla="*/ 5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2" h="269">
                  <a:moveTo>
                    <a:pt x="55" y="58"/>
                  </a:moveTo>
                  <a:cubicBezTo>
                    <a:pt x="69" y="72"/>
                    <a:pt x="106" y="115"/>
                    <a:pt x="95" y="109"/>
                  </a:cubicBezTo>
                  <a:cubicBezTo>
                    <a:pt x="57" y="95"/>
                    <a:pt x="40" y="89"/>
                    <a:pt x="32" y="89"/>
                  </a:cubicBezTo>
                  <a:cubicBezTo>
                    <a:pt x="17" y="86"/>
                    <a:pt x="6" y="98"/>
                    <a:pt x="9" y="109"/>
                  </a:cubicBezTo>
                  <a:cubicBezTo>
                    <a:pt x="9" y="118"/>
                    <a:pt x="20" y="126"/>
                    <a:pt x="35" y="132"/>
                  </a:cubicBezTo>
                  <a:cubicBezTo>
                    <a:pt x="66" y="143"/>
                    <a:pt x="75" y="158"/>
                    <a:pt x="75" y="158"/>
                  </a:cubicBezTo>
                  <a:cubicBezTo>
                    <a:pt x="75" y="158"/>
                    <a:pt x="0" y="129"/>
                    <a:pt x="12" y="166"/>
                  </a:cubicBezTo>
                  <a:cubicBezTo>
                    <a:pt x="15" y="175"/>
                    <a:pt x="89" y="212"/>
                    <a:pt x="89" y="212"/>
                  </a:cubicBezTo>
                  <a:cubicBezTo>
                    <a:pt x="126" y="232"/>
                    <a:pt x="138" y="249"/>
                    <a:pt x="178" y="269"/>
                  </a:cubicBezTo>
                  <a:cubicBezTo>
                    <a:pt x="192" y="246"/>
                    <a:pt x="212" y="229"/>
                    <a:pt x="232" y="209"/>
                  </a:cubicBezTo>
                  <a:cubicBezTo>
                    <a:pt x="229" y="203"/>
                    <a:pt x="226" y="198"/>
                    <a:pt x="226" y="198"/>
                  </a:cubicBezTo>
                  <a:cubicBezTo>
                    <a:pt x="226" y="198"/>
                    <a:pt x="206" y="106"/>
                    <a:pt x="212" y="58"/>
                  </a:cubicBezTo>
                  <a:cubicBezTo>
                    <a:pt x="212" y="58"/>
                    <a:pt x="183" y="35"/>
                    <a:pt x="178" y="80"/>
                  </a:cubicBezTo>
                  <a:cubicBezTo>
                    <a:pt x="172" y="106"/>
                    <a:pt x="175" y="118"/>
                    <a:pt x="178" y="123"/>
                  </a:cubicBezTo>
                  <a:cubicBezTo>
                    <a:pt x="169" y="112"/>
                    <a:pt x="135" y="80"/>
                    <a:pt x="106" y="49"/>
                  </a:cubicBezTo>
                  <a:cubicBezTo>
                    <a:pt x="57" y="0"/>
                    <a:pt x="29" y="32"/>
                    <a:pt x="55" y="58"/>
                  </a:cubicBezTo>
                  <a:close/>
                </a:path>
              </a:pathLst>
            </a:custGeom>
            <a:solidFill>
              <a:srgbClr val="FEDB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04" name="Freeform 163"/>
            <p:cNvSpPr>
              <a:spLocks/>
            </p:cNvSpPr>
            <p:nvPr/>
          </p:nvSpPr>
          <p:spPr bwMode="auto">
            <a:xfrm>
              <a:off x="6710800" y="3149601"/>
              <a:ext cx="677862" cy="409575"/>
            </a:xfrm>
            <a:custGeom>
              <a:avLst/>
              <a:gdLst>
                <a:gd name="T0" fmla="*/ 340 w 474"/>
                <a:gd name="T1" fmla="*/ 66 h 286"/>
                <a:gd name="T2" fmla="*/ 117 w 474"/>
                <a:gd name="T3" fmla="*/ 20 h 286"/>
                <a:gd name="T4" fmla="*/ 0 w 474"/>
                <a:gd name="T5" fmla="*/ 132 h 286"/>
                <a:gd name="T6" fmla="*/ 474 w 474"/>
                <a:gd name="T7" fmla="*/ 198 h 286"/>
                <a:gd name="T8" fmla="*/ 340 w 474"/>
                <a:gd name="T9" fmla="*/ 6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4" h="286">
                  <a:moveTo>
                    <a:pt x="340" y="66"/>
                  </a:moveTo>
                  <a:cubicBezTo>
                    <a:pt x="274" y="77"/>
                    <a:pt x="200" y="66"/>
                    <a:pt x="117" y="20"/>
                  </a:cubicBezTo>
                  <a:cubicBezTo>
                    <a:pt x="117" y="20"/>
                    <a:pt x="3" y="0"/>
                    <a:pt x="0" y="132"/>
                  </a:cubicBezTo>
                  <a:cubicBezTo>
                    <a:pt x="0" y="132"/>
                    <a:pt x="240" y="286"/>
                    <a:pt x="474" y="198"/>
                  </a:cubicBezTo>
                  <a:cubicBezTo>
                    <a:pt x="417" y="169"/>
                    <a:pt x="368" y="123"/>
                    <a:pt x="340" y="66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05" name="Freeform 164"/>
            <p:cNvSpPr>
              <a:spLocks/>
            </p:cNvSpPr>
            <p:nvPr/>
          </p:nvSpPr>
          <p:spPr bwMode="auto">
            <a:xfrm>
              <a:off x="7225150" y="2703513"/>
              <a:ext cx="665162" cy="717550"/>
            </a:xfrm>
            <a:custGeom>
              <a:avLst/>
              <a:gdLst>
                <a:gd name="T0" fmla="*/ 329 w 466"/>
                <a:gd name="T1" fmla="*/ 0 h 502"/>
                <a:gd name="T2" fmla="*/ 0 w 466"/>
                <a:gd name="T3" fmla="*/ 376 h 502"/>
                <a:gd name="T4" fmla="*/ 140 w 466"/>
                <a:gd name="T5" fmla="*/ 502 h 502"/>
                <a:gd name="T6" fmla="*/ 412 w 466"/>
                <a:gd name="T7" fmla="*/ 204 h 502"/>
                <a:gd name="T8" fmla="*/ 466 w 466"/>
                <a:gd name="T9" fmla="*/ 12 h 502"/>
                <a:gd name="T10" fmla="*/ 329 w 466"/>
                <a:gd name="T11" fmla="*/ 0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6" h="502">
                  <a:moveTo>
                    <a:pt x="329" y="0"/>
                  </a:moveTo>
                  <a:cubicBezTo>
                    <a:pt x="306" y="81"/>
                    <a:pt x="195" y="330"/>
                    <a:pt x="0" y="376"/>
                  </a:cubicBezTo>
                  <a:cubicBezTo>
                    <a:pt x="29" y="430"/>
                    <a:pt x="80" y="473"/>
                    <a:pt x="140" y="502"/>
                  </a:cubicBezTo>
                  <a:cubicBezTo>
                    <a:pt x="237" y="459"/>
                    <a:pt x="335" y="367"/>
                    <a:pt x="412" y="204"/>
                  </a:cubicBezTo>
                  <a:cubicBezTo>
                    <a:pt x="446" y="129"/>
                    <a:pt x="466" y="61"/>
                    <a:pt x="466" y="12"/>
                  </a:cubicBezTo>
                  <a:lnTo>
                    <a:pt x="329" y="0"/>
                  </a:lnTo>
                  <a:close/>
                </a:path>
              </a:pathLst>
            </a:custGeom>
            <a:solidFill>
              <a:srgbClr val="D2A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06" name="Freeform 165"/>
            <p:cNvSpPr>
              <a:spLocks/>
            </p:cNvSpPr>
            <p:nvPr/>
          </p:nvSpPr>
          <p:spPr bwMode="auto">
            <a:xfrm>
              <a:off x="6812400" y="3203576"/>
              <a:ext cx="49212" cy="50800"/>
            </a:xfrm>
            <a:custGeom>
              <a:avLst/>
              <a:gdLst>
                <a:gd name="T0" fmla="*/ 34 w 34"/>
                <a:gd name="T1" fmla="*/ 15 h 36"/>
                <a:gd name="T2" fmla="*/ 20 w 34"/>
                <a:gd name="T3" fmla="*/ 36 h 36"/>
                <a:gd name="T4" fmla="*/ 3 w 34"/>
                <a:gd name="T5" fmla="*/ 21 h 36"/>
                <a:gd name="T6" fmla="*/ 14 w 34"/>
                <a:gd name="T7" fmla="*/ 3 h 36"/>
                <a:gd name="T8" fmla="*/ 34 w 34"/>
                <a:gd name="T9" fmla="*/ 1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6">
                  <a:moveTo>
                    <a:pt x="34" y="15"/>
                  </a:moveTo>
                  <a:cubicBezTo>
                    <a:pt x="34" y="24"/>
                    <a:pt x="29" y="33"/>
                    <a:pt x="20" y="36"/>
                  </a:cubicBezTo>
                  <a:cubicBezTo>
                    <a:pt x="11" y="36"/>
                    <a:pt x="3" y="30"/>
                    <a:pt x="3" y="21"/>
                  </a:cubicBezTo>
                  <a:cubicBezTo>
                    <a:pt x="0" y="12"/>
                    <a:pt x="5" y="6"/>
                    <a:pt x="14" y="3"/>
                  </a:cubicBezTo>
                  <a:cubicBezTo>
                    <a:pt x="23" y="0"/>
                    <a:pt x="32" y="6"/>
                    <a:pt x="34" y="15"/>
                  </a:cubicBezTo>
                  <a:close/>
                </a:path>
              </a:pathLst>
            </a:custGeom>
            <a:solidFill>
              <a:srgbClr val="BE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07" name="Freeform 166"/>
            <p:cNvSpPr>
              <a:spLocks/>
            </p:cNvSpPr>
            <p:nvPr/>
          </p:nvSpPr>
          <p:spPr bwMode="auto">
            <a:xfrm>
              <a:off x="7417237" y="3935413"/>
              <a:ext cx="657225" cy="1489075"/>
            </a:xfrm>
            <a:custGeom>
              <a:avLst/>
              <a:gdLst>
                <a:gd name="T0" fmla="*/ 117 w 460"/>
                <a:gd name="T1" fmla="*/ 1021 h 1041"/>
                <a:gd name="T2" fmla="*/ 171 w 460"/>
                <a:gd name="T3" fmla="*/ 941 h 1041"/>
                <a:gd name="T4" fmla="*/ 65 w 460"/>
                <a:gd name="T5" fmla="*/ 632 h 1041"/>
                <a:gd name="T6" fmla="*/ 145 w 460"/>
                <a:gd name="T7" fmla="*/ 29 h 1041"/>
                <a:gd name="T8" fmla="*/ 365 w 460"/>
                <a:gd name="T9" fmla="*/ 266 h 1041"/>
                <a:gd name="T10" fmla="*/ 257 w 460"/>
                <a:gd name="T11" fmla="*/ 923 h 1041"/>
                <a:gd name="T12" fmla="*/ 265 w 460"/>
                <a:gd name="T13" fmla="*/ 1024 h 1041"/>
                <a:gd name="T14" fmla="*/ 117 w 460"/>
                <a:gd name="T15" fmla="*/ 1021 h 1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0" h="1041">
                  <a:moveTo>
                    <a:pt x="117" y="1021"/>
                  </a:moveTo>
                  <a:cubicBezTo>
                    <a:pt x="171" y="941"/>
                    <a:pt x="171" y="941"/>
                    <a:pt x="171" y="941"/>
                  </a:cubicBezTo>
                  <a:cubicBezTo>
                    <a:pt x="171" y="941"/>
                    <a:pt x="128" y="883"/>
                    <a:pt x="65" y="632"/>
                  </a:cubicBezTo>
                  <a:cubicBezTo>
                    <a:pt x="0" y="380"/>
                    <a:pt x="145" y="29"/>
                    <a:pt x="145" y="29"/>
                  </a:cubicBezTo>
                  <a:cubicBezTo>
                    <a:pt x="308" y="0"/>
                    <a:pt x="460" y="163"/>
                    <a:pt x="365" y="266"/>
                  </a:cubicBezTo>
                  <a:cubicBezTo>
                    <a:pt x="271" y="366"/>
                    <a:pt x="240" y="843"/>
                    <a:pt x="257" y="923"/>
                  </a:cubicBezTo>
                  <a:cubicBezTo>
                    <a:pt x="262" y="955"/>
                    <a:pt x="265" y="989"/>
                    <a:pt x="265" y="1024"/>
                  </a:cubicBezTo>
                  <a:cubicBezTo>
                    <a:pt x="214" y="1041"/>
                    <a:pt x="165" y="1035"/>
                    <a:pt x="117" y="1021"/>
                  </a:cubicBezTo>
                </a:path>
              </a:pathLst>
            </a:custGeom>
            <a:solidFill>
              <a:srgbClr val="F2C4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08" name="Freeform 167"/>
            <p:cNvSpPr>
              <a:spLocks/>
            </p:cNvSpPr>
            <p:nvPr/>
          </p:nvSpPr>
          <p:spPr bwMode="auto">
            <a:xfrm>
              <a:off x="7487087" y="5394326"/>
              <a:ext cx="309562" cy="139700"/>
            </a:xfrm>
            <a:custGeom>
              <a:avLst/>
              <a:gdLst>
                <a:gd name="T0" fmla="*/ 216 w 216"/>
                <a:gd name="T1" fmla="*/ 3 h 97"/>
                <a:gd name="T2" fmla="*/ 213 w 216"/>
                <a:gd name="T3" fmla="*/ 97 h 97"/>
                <a:gd name="T4" fmla="*/ 202 w 216"/>
                <a:gd name="T5" fmla="*/ 97 h 97"/>
                <a:gd name="T6" fmla="*/ 182 w 216"/>
                <a:gd name="T7" fmla="*/ 57 h 97"/>
                <a:gd name="T8" fmla="*/ 122 w 216"/>
                <a:gd name="T9" fmla="*/ 97 h 97"/>
                <a:gd name="T10" fmla="*/ 0 w 216"/>
                <a:gd name="T11" fmla="*/ 97 h 97"/>
                <a:gd name="T12" fmla="*/ 68 w 216"/>
                <a:gd name="T13" fmla="*/ 0 h 97"/>
                <a:gd name="T14" fmla="*/ 216 w 216"/>
                <a:gd name="T15" fmla="*/ 3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" h="97">
                  <a:moveTo>
                    <a:pt x="216" y="3"/>
                  </a:moveTo>
                  <a:cubicBezTo>
                    <a:pt x="216" y="54"/>
                    <a:pt x="213" y="97"/>
                    <a:pt x="213" y="97"/>
                  </a:cubicBezTo>
                  <a:cubicBezTo>
                    <a:pt x="202" y="97"/>
                    <a:pt x="202" y="97"/>
                    <a:pt x="202" y="97"/>
                  </a:cubicBezTo>
                  <a:cubicBezTo>
                    <a:pt x="202" y="97"/>
                    <a:pt x="190" y="77"/>
                    <a:pt x="182" y="57"/>
                  </a:cubicBezTo>
                  <a:cubicBezTo>
                    <a:pt x="173" y="40"/>
                    <a:pt x="122" y="97"/>
                    <a:pt x="122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117" y="14"/>
                    <a:pt x="165" y="20"/>
                    <a:pt x="216" y="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09" name="Freeform 168"/>
            <p:cNvSpPr>
              <a:spLocks/>
            </p:cNvSpPr>
            <p:nvPr/>
          </p:nvSpPr>
          <p:spPr bwMode="auto">
            <a:xfrm>
              <a:off x="7912537" y="3956051"/>
              <a:ext cx="925512" cy="1368425"/>
            </a:xfrm>
            <a:custGeom>
              <a:avLst/>
              <a:gdLst>
                <a:gd name="T0" fmla="*/ 522 w 648"/>
                <a:gd name="T1" fmla="*/ 957 h 957"/>
                <a:gd name="T2" fmla="*/ 525 w 648"/>
                <a:gd name="T3" fmla="*/ 863 h 957"/>
                <a:gd name="T4" fmla="*/ 265 w 648"/>
                <a:gd name="T5" fmla="*/ 663 h 957"/>
                <a:gd name="T6" fmla="*/ 0 w 648"/>
                <a:gd name="T7" fmla="*/ 115 h 957"/>
                <a:gd name="T8" fmla="*/ 317 w 648"/>
                <a:gd name="T9" fmla="*/ 189 h 957"/>
                <a:gd name="T10" fmla="*/ 585 w 648"/>
                <a:gd name="T11" fmla="*/ 800 h 957"/>
                <a:gd name="T12" fmla="*/ 648 w 648"/>
                <a:gd name="T13" fmla="*/ 877 h 957"/>
                <a:gd name="T14" fmla="*/ 522 w 648"/>
                <a:gd name="T15" fmla="*/ 957 h 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8" h="957">
                  <a:moveTo>
                    <a:pt x="522" y="957"/>
                  </a:moveTo>
                  <a:cubicBezTo>
                    <a:pt x="525" y="863"/>
                    <a:pt x="525" y="863"/>
                    <a:pt x="525" y="863"/>
                  </a:cubicBezTo>
                  <a:cubicBezTo>
                    <a:pt x="525" y="863"/>
                    <a:pt x="459" y="837"/>
                    <a:pt x="265" y="663"/>
                  </a:cubicBezTo>
                  <a:cubicBezTo>
                    <a:pt x="74" y="486"/>
                    <a:pt x="0" y="115"/>
                    <a:pt x="0" y="115"/>
                  </a:cubicBezTo>
                  <a:cubicBezTo>
                    <a:pt x="123" y="0"/>
                    <a:pt x="340" y="52"/>
                    <a:pt x="317" y="189"/>
                  </a:cubicBezTo>
                  <a:cubicBezTo>
                    <a:pt x="294" y="326"/>
                    <a:pt x="528" y="740"/>
                    <a:pt x="585" y="800"/>
                  </a:cubicBezTo>
                  <a:cubicBezTo>
                    <a:pt x="608" y="823"/>
                    <a:pt x="631" y="852"/>
                    <a:pt x="648" y="877"/>
                  </a:cubicBezTo>
                  <a:cubicBezTo>
                    <a:pt x="616" y="920"/>
                    <a:pt x="571" y="943"/>
                    <a:pt x="522" y="957"/>
                  </a:cubicBezTo>
                </a:path>
              </a:pathLst>
            </a:custGeom>
            <a:solidFill>
              <a:srgbClr val="FEDB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10" name="Freeform 169"/>
            <p:cNvSpPr>
              <a:spLocks/>
            </p:cNvSpPr>
            <p:nvPr/>
          </p:nvSpPr>
          <p:spPr bwMode="auto">
            <a:xfrm>
              <a:off x="8653900" y="5210176"/>
              <a:ext cx="257175" cy="287338"/>
            </a:xfrm>
            <a:custGeom>
              <a:avLst/>
              <a:gdLst>
                <a:gd name="T0" fmla="*/ 128 w 180"/>
                <a:gd name="T1" fmla="*/ 0 h 201"/>
                <a:gd name="T2" fmla="*/ 180 w 180"/>
                <a:gd name="T3" fmla="*/ 81 h 201"/>
                <a:gd name="T4" fmla="*/ 168 w 180"/>
                <a:gd name="T5" fmla="*/ 86 h 201"/>
                <a:gd name="T6" fmla="*/ 131 w 180"/>
                <a:gd name="T7" fmla="*/ 66 h 201"/>
                <a:gd name="T8" fmla="*/ 103 w 180"/>
                <a:gd name="T9" fmla="*/ 132 h 201"/>
                <a:gd name="T10" fmla="*/ 0 w 180"/>
                <a:gd name="T11" fmla="*/ 201 h 201"/>
                <a:gd name="T12" fmla="*/ 3 w 180"/>
                <a:gd name="T13" fmla="*/ 81 h 201"/>
                <a:gd name="T14" fmla="*/ 128 w 180"/>
                <a:gd name="T15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0" h="201">
                  <a:moveTo>
                    <a:pt x="128" y="0"/>
                  </a:moveTo>
                  <a:cubicBezTo>
                    <a:pt x="157" y="43"/>
                    <a:pt x="180" y="81"/>
                    <a:pt x="180" y="81"/>
                  </a:cubicBezTo>
                  <a:cubicBezTo>
                    <a:pt x="168" y="86"/>
                    <a:pt x="168" y="86"/>
                    <a:pt x="168" y="86"/>
                  </a:cubicBezTo>
                  <a:cubicBezTo>
                    <a:pt x="168" y="86"/>
                    <a:pt x="148" y="78"/>
                    <a:pt x="131" y="66"/>
                  </a:cubicBezTo>
                  <a:cubicBezTo>
                    <a:pt x="111" y="55"/>
                    <a:pt x="103" y="132"/>
                    <a:pt x="103" y="132"/>
                  </a:cubicBezTo>
                  <a:cubicBezTo>
                    <a:pt x="0" y="201"/>
                    <a:pt x="0" y="201"/>
                    <a:pt x="0" y="201"/>
                  </a:cubicBezTo>
                  <a:cubicBezTo>
                    <a:pt x="3" y="81"/>
                    <a:pt x="3" y="81"/>
                    <a:pt x="3" y="81"/>
                  </a:cubicBezTo>
                  <a:cubicBezTo>
                    <a:pt x="51" y="66"/>
                    <a:pt x="97" y="43"/>
                    <a:pt x="128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11" name="Freeform 170"/>
            <p:cNvSpPr>
              <a:spLocks/>
            </p:cNvSpPr>
            <p:nvPr/>
          </p:nvSpPr>
          <p:spPr bwMode="auto">
            <a:xfrm>
              <a:off x="7930000" y="2430463"/>
              <a:ext cx="193675" cy="214313"/>
            </a:xfrm>
            <a:custGeom>
              <a:avLst/>
              <a:gdLst>
                <a:gd name="T0" fmla="*/ 63 w 135"/>
                <a:gd name="T1" fmla="*/ 132 h 150"/>
                <a:gd name="T2" fmla="*/ 135 w 135"/>
                <a:gd name="T3" fmla="*/ 0 h 150"/>
                <a:gd name="T4" fmla="*/ 6 w 135"/>
                <a:gd name="T5" fmla="*/ 0 h 150"/>
                <a:gd name="T6" fmla="*/ 0 w 135"/>
                <a:gd name="T7" fmla="*/ 130 h 150"/>
                <a:gd name="T8" fmla="*/ 63 w 135"/>
                <a:gd name="T9" fmla="*/ 13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150">
                  <a:moveTo>
                    <a:pt x="63" y="132"/>
                  </a:moveTo>
                  <a:cubicBezTo>
                    <a:pt x="112" y="115"/>
                    <a:pt x="124" y="61"/>
                    <a:pt x="13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11" y="84"/>
                    <a:pt x="0" y="130"/>
                  </a:cubicBezTo>
                  <a:cubicBezTo>
                    <a:pt x="17" y="150"/>
                    <a:pt x="46" y="141"/>
                    <a:pt x="63" y="132"/>
                  </a:cubicBezTo>
                  <a:close/>
                </a:path>
              </a:pathLst>
            </a:custGeom>
            <a:solidFill>
              <a:srgbClr val="E5B7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12" name="Freeform 171"/>
            <p:cNvSpPr>
              <a:spLocks/>
            </p:cNvSpPr>
            <p:nvPr/>
          </p:nvSpPr>
          <p:spPr bwMode="auto">
            <a:xfrm>
              <a:off x="7804587" y="2430463"/>
              <a:ext cx="415925" cy="658813"/>
            </a:xfrm>
            <a:custGeom>
              <a:avLst/>
              <a:gdLst>
                <a:gd name="T0" fmla="*/ 262 w 291"/>
                <a:gd name="T1" fmla="*/ 0 h 461"/>
                <a:gd name="T2" fmla="*/ 222 w 291"/>
                <a:gd name="T3" fmla="*/ 0 h 461"/>
                <a:gd name="T4" fmla="*/ 142 w 291"/>
                <a:gd name="T5" fmla="*/ 129 h 461"/>
                <a:gd name="T6" fmla="*/ 88 w 291"/>
                <a:gd name="T7" fmla="*/ 129 h 461"/>
                <a:gd name="T8" fmla="*/ 68 w 291"/>
                <a:gd name="T9" fmla="*/ 143 h 461"/>
                <a:gd name="T10" fmla="*/ 28 w 291"/>
                <a:gd name="T11" fmla="*/ 163 h 461"/>
                <a:gd name="T12" fmla="*/ 5 w 291"/>
                <a:gd name="T13" fmla="*/ 461 h 461"/>
                <a:gd name="T14" fmla="*/ 291 w 291"/>
                <a:gd name="T15" fmla="*/ 163 h 461"/>
                <a:gd name="T16" fmla="*/ 262 w 291"/>
                <a:gd name="T17" fmla="*/ 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461">
                  <a:moveTo>
                    <a:pt x="262" y="0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214" y="52"/>
                    <a:pt x="191" y="112"/>
                    <a:pt x="142" y="129"/>
                  </a:cubicBezTo>
                  <a:cubicBezTo>
                    <a:pt x="122" y="135"/>
                    <a:pt x="102" y="138"/>
                    <a:pt x="88" y="129"/>
                  </a:cubicBezTo>
                  <a:cubicBezTo>
                    <a:pt x="82" y="143"/>
                    <a:pt x="77" y="141"/>
                    <a:pt x="68" y="143"/>
                  </a:cubicBezTo>
                  <a:cubicBezTo>
                    <a:pt x="60" y="152"/>
                    <a:pt x="45" y="158"/>
                    <a:pt x="28" y="163"/>
                  </a:cubicBezTo>
                  <a:cubicBezTo>
                    <a:pt x="25" y="264"/>
                    <a:pt x="0" y="361"/>
                    <a:pt x="5" y="461"/>
                  </a:cubicBezTo>
                  <a:cubicBezTo>
                    <a:pt x="97" y="355"/>
                    <a:pt x="185" y="249"/>
                    <a:pt x="291" y="163"/>
                  </a:cubicBezTo>
                  <a:cubicBezTo>
                    <a:pt x="211" y="120"/>
                    <a:pt x="262" y="0"/>
                    <a:pt x="262" y="0"/>
                  </a:cubicBezTo>
                  <a:close/>
                </a:path>
              </a:pathLst>
            </a:custGeom>
            <a:solidFill>
              <a:srgbClr val="FEDB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13" name="Freeform 172"/>
            <p:cNvSpPr>
              <a:spLocks/>
            </p:cNvSpPr>
            <p:nvPr/>
          </p:nvSpPr>
          <p:spPr bwMode="auto">
            <a:xfrm>
              <a:off x="7358500" y="2662238"/>
              <a:ext cx="1173162" cy="2001838"/>
            </a:xfrm>
            <a:custGeom>
              <a:avLst/>
              <a:gdLst>
                <a:gd name="T0" fmla="*/ 615 w 820"/>
                <a:gd name="T1" fmla="*/ 556 h 1400"/>
                <a:gd name="T2" fmla="*/ 726 w 820"/>
                <a:gd name="T3" fmla="*/ 164 h 1400"/>
                <a:gd name="T4" fmla="*/ 615 w 820"/>
                <a:gd name="T5" fmla="*/ 6 h 1400"/>
                <a:gd name="T6" fmla="*/ 603 w 820"/>
                <a:gd name="T7" fmla="*/ 0 h 1400"/>
                <a:gd name="T8" fmla="*/ 317 w 820"/>
                <a:gd name="T9" fmla="*/ 298 h 1400"/>
                <a:gd name="T10" fmla="*/ 340 w 820"/>
                <a:gd name="T11" fmla="*/ 0 h 1400"/>
                <a:gd name="T12" fmla="*/ 234 w 820"/>
                <a:gd name="T13" fmla="*/ 29 h 1400"/>
                <a:gd name="T14" fmla="*/ 146 w 820"/>
                <a:gd name="T15" fmla="*/ 267 h 1400"/>
                <a:gd name="T16" fmla="*/ 209 w 820"/>
                <a:gd name="T17" fmla="*/ 521 h 1400"/>
                <a:gd name="T18" fmla="*/ 23 w 820"/>
                <a:gd name="T19" fmla="*/ 1231 h 1400"/>
                <a:gd name="T20" fmla="*/ 820 w 820"/>
                <a:gd name="T21" fmla="*/ 1223 h 1400"/>
                <a:gd name="T22" fmla="*/ 615 w 820"/>
                <a:gd name="T23" fmla="*/ 556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0" h="1400">
                  <a:moveTo>
                    <a:pt x="615" y="556"/>
                  </a:moveTo>
                  <a:cubicBezTo>
                    <a:pt x="597" y="450"/>
                    <a:pt x="726" y="164"/>
                    <a:pt x="726" y="164"/>
                  </a:cubicBezTo>
                  <a:cubicBezTo>
                    <a:pt x="726" y="164"/>
                    <a:pt x="760" y="20"/>
                    <a:pt x="615" y="6"/>
                  </a:cubicBezTo>
                  <a:cubicBezTo>
                    <a:pt x="612" y="3"/>
                    <a:pt x="609" y="0"/>
                    <a:pt x="603" y="0"/>
                  </a:cubicBezTo>
                  <a:cubicBezTo>
                    <a:pt x="497" y="86"/>
                    <a:pt x="409" y="192"/>
                    <a:pt x="317" y="298"/>
                  </a:cubicBezTo>
                  <a:cubicBezTo>
                    <a:pt x="312" y="198"/>
                    <a:pt x="337" y="101"/>
                    <a:pt x="340" y="0"/>
                  </a:cubicBezTo>
                  <a:cubicBezTo>
                    <a:pt x="303" y="18"/>
                    <a:pt x="234" y="29"/>
                    <a:pt x="234" y="29"/>
                  </a:cubicBezTo>
                  <a:cubicBezTo>
                    <a:pt x="146" y="267"/>
                    <a:pt x="146" y="267"/>
                    <a:pt x="146" y="267"/>
                  </a:cubicBezTo>
                  <a:cubicBezTo>
                    <a:pt x="146" y="267"/>
                    <a:pt x="223" y="421"/>
                    <a:pt x="209" y="521"/>
                  </a:cubicBezTo>
                  <a:cubicBezTo>
                    <a:pt x="200" y="581"/>
                    <a:pt x="0" y="1214"/>
                    <a:pt x="23" y="1231"/>
                  </a:cubicBezTo>
                  <a:cubicBezTo>
                    <a:pt x="246" y="1400"/>
                    <a:pt x="600" y="1371"/>
                    <a:pt x="820" y="1223"/>
                  </a:cubicBezTo>
                  <a:cubicBezTo>
                    <a:pt x="806" y="1137"/>
                    <a:pt x="635" y="659"/>
                    <a:pt x="615" y="556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14" name="Freeform 173"/>
            <p:cNvSpPr>
              <a:spLocks/>
            </p:cNvSpPr>
            <p:nvPr/>
          </p:nvSpPr>
          <p:spPr bwMode="auto">
            <a:xfrm>
              <a:off x="7514075" y="1185863"/>
              <a:ext cx="1201737" cy="1406525"/>
            </a:xfrm>
            <a:custGeom>
              <a:avLst/>
              <a:gdLst>
                <a:gd name="T0" fmla="*/ 174 w 840"/>
                <a:gd name="T1" fmla="*/ 169 h 984"/>
                <a:gd name="T2" fmla="*/ 23 w 840"/>
                <a:gd name="T3" fmla="*/ 741 h 984"/>
                <a:gd name="T4" fmla="*/ 194 w 840"/>
                <a:gd name="T5" fmla="*/ 932 h 984"/>
                <a:gd name="T6" fmla="*/ 591 w 840"/>
                <a:gd name="T7" fmla="*/ 866 h 984"/>
                <a:gd name="T8" fmla="*/ 783 w 840"/>
                <a:gd name="T9" fmla="*/ 675 h 984"/>
                <a:gd name="T10" fmla="*/ 757 w 840"/>
                <a:gd name="T11" fmla="*/ 254 h 984"/>
                <a:gd name="T12" fmla="*/ 174 w 840"/>
                <a:gd name="T13" fmla="*/ 169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0" h="984">
                  <a:moveTo>
                    <a:pt x="174" y="169"/>
                  </a:moveTo>
                  <a:cubicBezTo>
                    <a:pt x="174" y="169"/>
                    <a:pt x="43" y="646"/>
                    <a:pt x="23" y="741"/>
                  </a:cubicBezTo>
                  <a:cubicBezTo>
                    <a:pt x="0" y="835"/>
                    <a:pt x="194" y="932"/>
                    <a:pt x="194" y="932"/>
                  </a:cubicBezTo>
                  <a:cubicBezTo>
                    <a:pt x="194" y="932"/>
                    <a:pt x="443" y="984"/>
                    <a:pt x="591" y="866"/>
                  </a:cubicBezTo>
                  <a:cubicBezTo>
                    <a:pt x="671" y="803"/>
                    <a:pt x="746" y="752"/>
                    <a:pt x="783" y="675"/>
                  </a:cubicBezTo>
                  <a:cubicBezTo>
                    <a:pt x="840" y="560"/>
                    <a:pt x="831" y="412"/>
                    <a:pt x="757" y="254"/>
                  </a:cubicBezTo>
                  <a:cubicBezTo>
                    <a:pt x="631" y="0"/>
                    <a:pt x="194" y="80"/>
                    <a:pt x="174" y="169"/>
                  </a:cubicBezTo>
                  <a:close/>
                </a:path>
              </a:pathLst>
            </a:custGeom>
            <a:solidFill>
              <a:srgbClr val="FEDB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15" name="Freeform 174"/>
            <p:cNvSpPr>
              <a:spLocks/>
            </p:cNvSpPr>
            <p:nvPr/>
          </p:nvSpPr>
          <p:spPr bwMode="auto">
            <a:xfrm>
              <a:off x="7477562" y="1062038"/>
              <a:ext cx="1633537" cy="1995488"/>
            </a:xfrm>
            <a:custGeom>
              <a:avLst/>
              <a:gdLst>
                <a:gd name="T0" fmla="*/ 677 w 1143"/>
                <a:gd name="T1" fmla="*/ 695 h 1395"/>
                <a:gd name="T2" fmla="*/ 543 w 1143"/>
                <a:gd name="T3" fmla="*/ 435 h 1395"/>
                <a:gd name="T4" fmla="*/ 58 w 1143"/>
                <a:gd name="T5" fmla="*/ 415 h 1395"/>
                <a:gd name="T6" fmla="*/ 543 w 1143"/>
                <a:gd name="T7" fmla="*/ 46 h 1395"/>
                <a:gd name="T8" fmla="*/ 817 w 1143"/>
                <a:gd name="T9" fmla="*/ 235 h 1395"/>
                <a:gd name="T10" fmla="*/ 1054 w 1143"/>
                <a:gd name="T11" fmla="*/ 712 h 1395"/>
                <a:gd name="T12" fmla="*/ 806 w 1143"/>
                <a:gd name="T13" fmla="*/ 1124 h 1395"/>
                <a:gd name="T14" fmla="*/ 1017 w 1143"/>
                <a:gd name="T15" fmla="*/ 1206 h 1395"/>
                <a:gd name="T16" fmla="*/ 632 w 1143"/>
                <a:gd name="T17" fmla="*/ 1009 h 1395"/>
                <a:gd name="T18" fmla="*/ 683 w 1143"/>
                <a:gd name="T19" fmla="*/ 863 h 1395"/>
                <a:gd name="T20" fmla="*/ 769 w 1143"/>
                <a:gd name="T21" fmla="*/ 746 h 1395"/>
                <a:gd name="T22" fmla="*/ 677 w 1143"/>
                <a:gd name="T23" fmla="*/ 695 h 1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43" h="1395">
                  <a:moveTo>
                    <a:pt x="677" y="695"/>
                  </a:moveTo>
                  <a:cubicBezTo>
                    <a:pt x="617" y="661"/>
                    <a:pt x="566" y="503"/>
                    <a:pt x="543" y="435"/>
                  </a:cubicBezTo>
                  <a:cubicBezTo>
                    <a:pt x="455" y="480"/>
                    <a:pt x="263" y="495"/>
                    <a:pt x="58" y="415"/>
                  </a:cubicBezTo>
                  <a:cubicBezTo>
                    <a:pt x="58" y="415"/>
                    <a:pt x="0" y="0"/>
                    <a:pt x="543" y="46"/>
                  </a:cubicBezTo>
                  <a:cubicBezTo>
                    <a:pt x="734" y="60"/>
                    <a:pt x="837" y="195"/>
                    <a:pt x="817" y="235"/>
                  </a:cubicBezTo>
                  <a:cubicBezTo>
                    <a:pt x="1034" y="277"/>
                    <a:pt x="1143" y="503"/>
                    <a:pt x="1054" y="712"/>
                  </a:cubicBezTo>
                  <a:cubicBezTo>
                    <a:pt x="923" y="1029"/>
                    <a:pt x="789" y="1015"/>
                    <a:pt x="806" y="1124"/>
                  </a:cubicBezTo>
                  <a:cubicBezTo>
                    <a:pt x="826" y="1261"/>
                    <a:pt x="1017" y="1206"/>
                    <a:pt x="1017" y="1206"/>
                  </a:cubicBezTo>
                  <a:cubicBezTo>
                    <a:pt x="729" y="1395"/>
                    <a:pt x="589" y="1135"/>
                    <a:pt x="632" y="1009"/>
                  </a:cubicBezTo>
                  <a:cubicBezTo>
                    <a:pt x="657" y="941"/>
                    <a:pt x="683" y="863"/>
                    <a:pt x="683" y="863"/>
                  </a:cubicBezTo>
                  <a:cubicBezTo>
                    <a:pt x="754" y="855"/>
                    <a:pt x="780" y="801"/>
                    <a:pt x="769" y="746"/>
                  </a:cubicBezTo>
                  <a:cubicBezTo>
                    <a:pt x="754" y="692"/>
                    <a:pt x="677" y="695"/>
                    <a:pt x="677" y="69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16" name="Freeform 175"/>
            <p:cNvSpPr>
              <a:spLocks/>
            </p:cNvSpPr>
            <p:nvPr/>
          </p:nvSpPr>
          <p:spPr bwMode="auto">
            <a:xfrm>
              <a:off x="8660250" y="1417638"/>
              <a:ext cx="417512" cy="695325"/>
            </a:xfrm>
            <a:custGeom>
              <a:avLst/>
              <a:gdLst>
                <a:gd name="T0" fmla="*/ 0 w 293"/>
                <a:gd name="T1" fmla="*/ 0 h 487"/>
                <a:gd name="T2" fmla="*/ 0 w 293"/>
                <a:gd name="T3" fmla="*/ 487 h 487"/>
                <a:gd name="T4" fmla="*/ 0 w 293"/>
                <a:gd name="T5" fmla="*/ 0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3" h="487">
                  <a:moveTo>
                    <a:pt x="0" y="0"/>
                  </a:moveTo>
                  <a:cubicBezTo>
                    <a:pt x="0" y="0"/>
                    <a:pt x="293" y="243"/>
                    <a:pt x="0" y="487"/>
                  </a:cubicBezTo>
                  <a:cubicBezTo>
                    <a:pt x="0" y="487"/>
                    <a:pt x="176" y="298"/>
                    <a:pt x="0" y="0"/>
                  </a:cubicBezTo>
                  <a:close/>
                </a:path>
              </a:pathLst>
            </a:custGeom>
            <a:solidFill>
              <a:srgbClr val="568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17" name="Oval 176"/>
            <p:cNvSpPr>
              <a:spLocks noChangeArrowheads="1"/>
            </p:cNvSpPr>
            <p:nvPr/>
          </p:nvSpPr>
          <p:spPr bwMode="auto">
            <a:xfrm>
              <a:off x="8045887" y="1997076"/>
              <a:ext cx="150812" cy="152400"/>
            </a:xfrm>
            <a:prstGeom prst="ellipse">
              <a:avLst/>
            </a:prstGeom>
            <a:solidFill>
              <a:srgbClr val="6858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18" name="Oval 177"/>
            <p:cNvSpPr>
              <a:spLocks noChangeArrowheads="1"/>
            </p:cNvSpPr>
            <p:nvPr/>
          </p:nvSpPr>
          <p:spPr bwMode="auto">
            <a:xfrm>
              <a:off x="8079225" y="2022476"/>
              <a:ext cx="50800" cy="523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19" name="Oval 178"/>
            <p:cNvSpPr>
              <a:spLocks noChangeArrowheads="1"/>
            </p:cNvSpPr>
            <p:nvPr/>
          </p:nvSpPr>
          <p:spPr bwMode="auto">
            <a:xfrm>
              <a:off x="7685525" y="1928813"/>
              <a:ext cx="149225" cy="146050"/>
            </a:xfrm>
            <a:prstGeom prst="ellipse">
              <a:avLst/>
            </a:prstGeom>
            <a:solidFill>
              <a:srgbClr val="6858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20" name="Oval 179"/>
            <p:cNvSpPr>
              <a:spLocks noChangeArrowheads="1"/>
            </p:cNvSpPr>
            <p:nvPr/>
          </p:nvSpPr>
          <p:spPr bwMode="auto">
            <a:xfrm>
              <a:off x="7717275" y="195103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21" name="Freeform 180"/>
            <p:cNvSpPr>
              <a:spLocks/>
            </p:cNvSpPr>
            <p:nvPr/>
          </p:nvSpPr>
          <p:spPr bwMode="auto">
            <a:xfrm>
              <a:off x="7771250" y="2201863"/>
              <a:ext cx="269875" cy="95250"/>
            </a:xfrm>
            <a:custGeom>
              <a:avLst/>
              <a:gdLst>
                <a:gd name="T0" fmla="*/ 188 w 188"/>
                <a:gd name="T1" fmla="*/ 55 h 66"/>
                <a:gd name="T2" fmla="*/ 65 w 188"/>
                <a:gd name="T3" fmla="*/ 9 h 66"/>
                <a:gd name="T4" fmla="*/ 0 w 188"/>
                <a:gd name="T5" fmla="*/ 38 h 66"/>
                <a:gd name="T6" fmla="*/ 188 w 188"/>
                <a:gd name="T7" fmla="*/ 55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8" h="66">
                  <a:moveTo>
                    <a:pt x="188" y="55"/>
                  </a:moveTo>
                  <a:cubicBezTo>
                    <a:pt x="160" y="20"/>
                    <a:pt x="114" y="0"/>
                    <a:pt x="65" y="9"/>
                  </a:cubicBezTo>
                  <a:cubicBezTo>
                    <a:pt x="40" y="12"/>
                    <a:pt x="17" y="23"/>
                    <a:pt x="0" y="38"/>
                  </a:cubicBezTo>
                  <a:cubicBezTo>
                    <a:pt x="57" y="61"/>
                    <a:pt x="125" y="66"/>
                    <a:pt x="188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22" name="Freeform 181"/>
            <p:cNvSpPr>
              <a:spLocks/>
            </p:cNvSpPr>
            <p:nvPr/>
          </p:nvSpPr>
          <p:spPr bwMode="auto">
            <a:xfrm>
              <a:off x="7695050" y="2257426"/>
              <a:ext cx="395287" cy="271463"/>
            </a:xfrm>
            <a:custGeom>
              <a:avLst/>
              <a:gdLst>
                <a:gd name="T0" fmla="*/ 54 w 277"/>
                <a:gd name="T1" fmla="*/ 0 h 190"/>
                <a:gd name="T2" fmla="*/ 9 w 277"/>
                <a:gd name="T3" fmla="*/ 121 h 190"/>
                <a:gd name="T4" fmla="*/ 9 w 277"/>
                <a:gd name="T5" fmla="*/ 133 h 190"/>
                <a:gd name="T6" fmla="*/ 249 w 277"/>
                <a:gd name="T7" fmla="*/ 178 h 190"/>
                <a:gd name="T8" fmla="*/ 271 w 277"/>
                <a:gd name="T9" fmla="*/ 82 h 190"/>
                <a:gd name="T10" fmla="*/ 243 w 277"/>
                <a:gd name="T11" fmla="*/ 17 h 190"/>
                <a:gd name="T12" fmla="*/ 54 w 277"/>
                <a:gd name="T13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7" h="190">
                  <a:moveTo>
                    <a:pt x="54" y="0"/>
                  </a:moveTo>
                  <a:cubicBezTo>
                    <a:pt x="20" y="31"/>
                    <a:pt x="0" y="76"/>
                    <a:pt x="9" y="121"/>
                  </a:cubicBezTo>
                  <a:cubicBezTo>
                    <a:pt x="9" y="124"/>
                    <a:pt x="9" y="130"/>
                    <a:pt x="9" y="133"/>
                  </a:cubicBezTo>
                  <a:cubicBezTo>
                    <a:pt x="66" y="167"/>
                    <a:pt x="180" y="190"/>
                    <a:pt x="249" y="178"/>
                  </a:cubicBezTo>
                  <a:cubicBezTo>
                    <a:pt x="269" y="150"/>
                    <a:pt x="277" y="116"/>
                    <a:pt x="271" y="82"/>
                  </a:cubicBezTo>
                  <a:cubicBezTo>
                    <a:pt x="269" y="56"/>
                    <a:pt x="257" y="34"/>
                    <a:pt x="243" y="17"/>
                  </a:cubicBezTo>
                  <a:cubicBezTo>
                    <a:pt x="180" y="28"/>
                    <a:pt x="112" y="22"/>
                    <a:pt x="54" y="0"/>
                  </a:cubicBezTo>
                  <a:close/>
                </a:path>
              </a:pathLst>
            </a:custGeom>
            <a:solidFill>
              <a:srgbClr val="A272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23" name="Freeform 182"/>
            <p:cNvSpPr>
              <a:spLocks/>
            </p:cNvSpPr>
            <p:nvPr/>
          </p:nvSpPr>
          <p:spPr bwMode="auto">
            <a:xfrm>
              <a:off x="7637900" y="2093913"/>
              <a:ext cx="65087" cy="34925"/>
            </a:xfrm>
            <a:custGeom>
              <a:avLst/>
              <a:gdLst>
                <a:gd name="T0" fmla="*/ 43 w 46"/>
                <a:gd name="T1" fmla="*/ 0 h 25"/>
                <a:gd name="T2" fmla="*/ 0 w 46"/>
                <a:gd name="T3" fmla="*/ 25 h 25"/>
                <a:gd name="T4" fmla="*/ 3 w 46"/>
                <a:gd name="T5" fmla="*/ 25 h 25"/>
                <a:gd name="T6" fmla="*/ 20 w 46"/>
                <a:gd name="T7" fmla="*/ 14 h 25"/>
                <a:gd name="T8" fmla="*/ 43 w 46"/>
                <a:gd name="T9" fmla="*/ 3 h 25"/>
                <a:gd name="T10" fmla="*/ 43 w 46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" h="25">
                  <a:moveTo>
                    <a:pt x="43" y="0"/>
                  </a:moveTo>
                  <a:cubicBezTo>
                    <a:pt x="29" y="3"/>
                    <a:pt x="8" y="14"/>
                    <a:pt x="0" y="25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8" y="22"/>
                    <a:pt x="14" y="17"/>
                    <a:pt x="20" y="14"/>
                  </a:cubicBezTo>
                  <a:cubicBezTo>
                    <a:pt x="29" y="8"/>
                    <a:pt x="37" y="6"/>
                    <a:pt x="43" y="3"/>
                  </a:cubicBezTo>
                  <a:cubicBezTo>
                    <a:pt x="46" y="3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F4C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24" name="Freeform 183"/>
            <p:cNvSpPr>
              <a:spLocks/>
            </p:cNvSpPr>
            <p:nvPr/>
          </p:nvSpPr>
          <p:spPr bwMode="auto">
            <a:xfrm>
              <a:off x="7668062" y="2112963"/>
              <a:ext cx="49212" cy="22225"/>
            </a:xfrm>
            <a:custGeom>
              <a:avLst/>
              <a:gdLst>
                <a:gd name="T0" fmla="*/ 33 w 35"/>
                <a:gd name="T1" fmla="*/ 0 h 15"/>
                <a:gd name="T2" fmla="*/ 16 w 35"/>
                <a:gd name="T3" fmla="*/ 6 h 15"/>
                <a:gd name="T4" fmla="*/ 0 w 35"/>
                <a:gd name="T5" fmla="*/ 15 h 15"/>
                <a:gd name="T6" fmla="*/ 19 w 35"/>
                <a:gd name="T7" fmla="*/ 9 h 15"/>
                <a:gd name="T8" fmla="*/ 35 w 35"/>
                <a:gd name="T9" fmla="*/ 0 h 15"/>
                <a:gd name="T10" fmla="*/ 33 w 35"/>
                <a:gd name="T1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5">
                  <a:moveTo>
                    <a:pt x="33" y="0"/>
                  </a:moveTo>
                  <a:cubicBezTo>
                    <a:pt x="27" y="0"/>
                    <a:pt x="22" y="3"/>
                    <a:pt x="16" y="6"/>
                  </a:cubicBezTo>
                  <a:cubicBezTo>
                    <a:pt x="11" y="9"/>
                    <a:pt x="2" y="12"/>
                    <a:pt x="0" y="15"/>
                  </a:cubicBezTo>
                  <a:cubicBezTo>
                    <a:pt x="5" y="15"/>
                    <a:pt x="13" y="12"/>
                    <a:pt x="19" y="9"/>
                  </a:cubicBezTo>
                  <a:cubicBezTo>
                    <a:pt x="24" y="6"/>
                    <a:pt x="30" y="3"/>
                    <a:pt x="35" y="0"/>
                  </a:cubicBezTo>
                  <a:cubicBezTo>
                    <a:pt x="35" y="0"/>
                    <a:pt x="35" y="0"/>
                    <a:pt x="33" y="0"/>
                  </a:cubicBezTo>
                  <a:close/>
                </a:path>
              </a:pathLst>
            </a:custGeom>
            <a:solidFill>
              <a:srgbClr val="F4C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25" name="Freeform 184"/>
            <p:cNvSpPr>
              <a:spLocks/>
            </p:cNvSpPr>
            <p:nvPr/>
          </p:nvSpPr>
          <p:spPr bwMode="auto">
            <a:xfrm>
              <a:off x="7690287" y="2108201"/>
              <a:ext cx="90487" cy="41275"/>
            </a:xfrm>
            <a:custGeom>
              <a:avLst/>
              <a:gdLst>
                <a:gd name="T0" fmla="*/ 61 w 63"/>
                <a:gd name="T1" fmla="*/ 0 h 29"/>
                <a:gd name="T2" fmla="*/ 0 w 63"/>
                <a:gd name="T3" fmla="*/ 26 h 29"/>
                <a:gd name="T4" fmla="*/ 0 w 63"/>
                <a:gd name="T5" fmla="*/ 29 h 29"/>
                <a:gd name="T6" fmla="*/ 61 w 63"/>
                <a:gd name="T7" fmla="*/ 3 h 29"/>
                <a:gd name="T8" fmla="*/ 61 w 63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29">
                  <a:moveTo>
                    <a:pt x="61" y="0"/>
                  </a:moveTo>
                  <a:cubicBezTo>
                    <a:pt x="40" y="6"/>
                    <a:pt x="17" y="18"/>
                    <a:pt x="0" y="26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20" y="21"/>
                    <a:pt x="40" y="12"/>
                    <a:pt x="61" y="3"/>
                  </a:cubicBezTo>
                  <a:cubicBezTo>
                    <a:pt x="63" y="0"/>
                    <a:pt x="61" y="0"/>
                    <a:pt x="61" y="0"/>
                  </a:cubicBezTo>
                  <a:close/>
                </a:path>
              </a:pathLst>
            </a:custGeom>
            <a:solidFill>
              <a:srgbClr val="F4C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26" name="Freeform 185"/>
            <p:cNvSpPr>
              <a:spLocks/>
            </p:cNvSpPr>
            <p:nvPr/>
          </p:nvSpPr>
          <p:spPr bwMode="auto">
            <a:xfrm>
              <a:off x="8079225" y="2170113"/>
              <a:ext cx="80962" cy="25400"/>
            </a:xfrm>
            <a:custGeom>
              <a:avLst/>
              <a:gdLst>
                <a:gd name="T0" fmla="*/ 54 w 57"/>
                <a:gd name="T1" fmla="*/ 0 h 17"/>
                <a:gd name="T2" fmla="*/ 3 w 57"/>
                <a:gd name="T3" fmla="*/ 17 h 17"/>
                <a:gd name="T4" fmla="*/ 3 w 57"/>
                <a:gd name="T5" fmla="*/ 17 h 17"/>
                <a:gd name="T6" fmla="*/ 54 w 57"/>
                <a:gd name="T7" fmla="*/ 0 h 17"/>
                <a:gd name="T8" fmla="*/ 54 w 57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17">
                  <a:moveTo>
                    <a:pt x="54" y="0"/>
                  </a:moveTo>
                  <a:cubicBezTo>
                    <a:pt x="37" y="3"/>
                    <a:pt x="20" y="8"/>
                    <a:pt x="3" y="17"/>
                  </a:cubicBezTo>
                  <a:cubicBezTo>
                    <a:pt x="0" y="17"/>
                    <a:pt x="3" y="17"/>
                    <a:pt x="3" y="17"/>
                  </a:cubicBezTo>
                  <a:cubicBezTo>
                    <a:pt x="20" y="11"/>
                    <a:pt x="37" y="6"/>
                    <a:pt x="54" y="0"/>
                  </a:cubicBezTo>
                  <a:cubicBezTo>
                    <a:pt x="57" y="0"/>
                    <a:pt x="54" y="0"/>
                    <a:pt x="54" y="0"/>
                  </a:cubicBezTo>
                  <a:close/>
                </a:path>
              </a:pathLst>
            </a:custGeom>
            <a:solidFill>
              <a:srgbClr val="F4C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27" name="Freeform 186"/>
            <p:cNvSpPr>
              <a:spLocks/>
            </p:cNvSpPr>
            <p:nvPr/>
          </p:nvSpPr>
          <p:spPr bwMode="auto">
            <a:xfrm>
              <a:off x="8115737" y="2181226"/>
              <a:ext cx="65087" cy="25400"/>
            </a:xfrm>
            <a:custGeom>
              <a:avLst/>
              <a:gdLst>
                <a:gd name="T0" fmla="*/ 45 w 45"/>
                <a:gd name="T1" fmla="*/ 0 h 17"/>
                <a:gd name="T2" fmla="*/ 0 w 45"/>
                <a:gd name="T3" fmla="*/ 17 h 17"/>
                <a:gd name="T4" fmla="*/ 45 w 45"/>
                <a:gd name="T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17">
                  <a:moveTo>
                    <a:pt x="45" y="0"/>
                  </a:moveTo>
                  <a:cubicBezTo>
                    <a:pt x="28" y="3"/>
                    <a:pt x="14" y="9"/>
                    <a:pt x="0" y="17"/>
                  </a:cubicBezTo>
                  <a:cubicBezTo>
                    <a:pt x="14" y="11"/>
                    <a:pt x="31" y="6"/>
                    <a:pt x="45" y="0"/>
                  </a:cubicBezTo>
                  <a:close/>
                </a:path>
              </a:pathLst>
            </a:custGeom>
            <a:solidFill>
              <a:srgbClr val="F4C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28" name="Freeform 187"/>
            <p:cNvSpPr>
              <a:spLocks/>
            </p:cNvSpPr>
            <p:nvPr/>
          </p:nvSpPr>
          <p:spPr bwMode="auto">
            <a:xfrm>
              <a:off x="8160187" y="2185988"/>
              <a:ext cx="77787" cy="30163"/>
            </a:xfrm>
            <a:custGeom>
              <a:avLst/>
              <a:gdLst>
                <a:gd name="T0" fmla="*/ 51 w 54"/>
                <a:gd name="T1" fmla="*/ 0 h 21"/>
                <a:gd name="T2" fmla="*/ 0 w 54"/>
                <a:gd name="T3" fmla="*/ 18 h 21"/>
                <a:gd name="T4" fmla="*/ 3 w 54"/>
                <a:gd name="T5" fmla="*/ 21 h 21"/>
                <a:gd name="T6" fmla="*/ 51 w 54"/>
                <a:gd name="T7" fmla="*/ 3 h 21"/>
                <a:gd name="T8" fmla="*/ 51 w 54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21">
                  <a:moveTo>
                    <a:pt x="51" y="0"/>
                  </a:moveTo>
                  <a:cubicBezTo>
                    <a:pt x="34" y="6"/>
                    <a:pt x="17" y="12"/>
                    <a:pt x="0" y="18"/>
                  </a:cubicBezTo>
                  <a:cubicBezTo>
                    <a:pt x="0" y="21"/>
                    <a:pt x="0" y="21"/>
                    <a:pt x="3" y="21"/>
                  </a:cubicBezTo>
                  <a:cubicBezTo>
                    <a:pt x="20" y="15"/>
                    <a:pt x="37" y="9"/>
                    <a:pt x="51" y="3"/>
                  </a:cubicBezTo>
                  <a:cubicBezTo>
                    <a:pt x="54" y="3"/>
                    <a:pt x="51" y="0"/>
                    <a:pt x="51" y="0"/>
                  </a:cubicBezTo>
                  <a:close/>
                </a:path>
              </a:pathLst>
            </a:custGeom>
            <a:solidFill>
              <a:srgbClr val="F4C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29" name="Freeform 188"/>
            <p:cNvSpPr>
              <a:spLocks/>
            </p:cNvSpPr>
            <p:nvPr/>
          </p:nvSpPr>
          <p:spPr bwMode="auto">
            <a:xfrm>
              <a:off x="8071287" y="1814513"/>
              <a:ext cx="171450" cy="117475"/>
            </a:xfrm>
            <a:custGeom>
              <a:avLst/>
              <a:gdLst>
                <a:gd name="T0" fmla="*/ 117 w 120"/>
                <a:gd name="T1" fmla="*/ 82 h 82"/>
                <a:gd name="T2" fmla="*/ 105 w 120"/>
                <a:gd name="T3" fmla="*/ 77 h 82"/>
                <a:gd name="T4" fmla="*/ 105 w 120"/>
                <a:gd name="T5" fmla="*/ 74 h 82"/>
                <a:gd name="T6" fmla="*/ 66 w 120"/>
                <a:gd name="T7" fmla="*/ 14 h 82"/>
                <a:gd name="T8" fmla="*/ 51 w 120"/>
                <a:gd name="T9" fmla="*/ 14 h 82"/>
                <a:gd name="T10" fmla="*/ 12 w 120"/>
                <a:gd name="T11" fmla="*/ 40 h 82"/>
                <a:gd name="T12" fmla="*/ 9 w 120"/>
                <a:gd name="T13" fmla="*/ 40 h 82"/>
                <a:gd name="T14" fmla="*/ 6 w 120"/>
                <a:gd name="T15" fmla="*/ 40 h 82"/>
                <a:gd name="T16" fmla="*/ 0 w 120"/>
                <a:gd name="T17" fmla="*/ 37 h 82"/>
                <a:gd name="T18" fmla="*/ 3 w 120"/>
                <a:gd name="T19" fmla="*/ 34 h 82"/>
                <a:gd name="T20" fmla="*/ 51 w 120"/>
                <a:gd name="T21" fmla="*/ 3 h 82"/>
                <a:gd name="T22" fmla="*/ 66 w 120"/>
                <a:gd name="T23" fmla="*/ 3 h 82"/>
                <a:gd name="T24" fmla="*/ 117 w 120"/>
                <a:gd name="T25" fmla="*/ 77 h 82"/>
                <a:gd name="T26" fmla="*/ 117 w 120"/>
                <a:gd name="T27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0" h="82">
                  <a:moveTo>
                    <a:pt x="117" y="82"/>
                  </a:moveTo>
                  <a:cubicBezTo>
                    <a:pt x="105" y="77"/>
                    <a:pt x="105" y="77"/>
                    <a:pt x="105" y="77"/>
                  </a:cubicBezTo>
                  <a:cubicBezTo>
                    <a:pt x="105" y="74"/>
                    <a:pt x="105" y="74"/>
                    <a:pt x="105" y="74"/>
                  </a:cubicBezTo>
                  <a:cubicBezTo>
                    <a:pt x="108" y="46"/>
                    <a:pt x="91" y="20"/>
                    <a:pt x="66" y="14"/>
                  </a:cubicBezTo>
                  <a:cubicBezTo>
                    <a:pt x="60" y="14"/>
                    <a:pt x="57" y="12"/>
                    <a:pt x="51" y="14"/>
                  </a:cubicBezTo>
                  <a:cubicBezTo>
                    <a:pt x="37" y="14"/>
                    <a:pt x="23" y="26"/>
                    <a:pt x="12" y="40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12" y="17"/>
                    <a:pt x="32" y="3"/>
                    <a:pt x="51" y="3"/>
                  </a:cubicBezTo>
                  <a:cubicBezTo>
                    <a:pt x="57" y="0"/>
                    <a:pt x="63" y="3"/>
                    <a:pt x="66" y="3"/>
                  </a:cubicBezTo>
                  <a:cubicBezTo>
                    <a:pt x="100" y="9"/>
                    <a:pt x="120" y="43"/>
                    <a:pt x="117" y="77"/>
                  </a:cubicBezTo>
                  <a:lnTo>
                    <a:pt x="117" y="82"/>
                  </a:lnTo>
                  <a:close/>
                </a:path>
              </a:pathLst>
            </a:custGeom>
            <a:solidFill>
              <a:srgbClr val="9366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30" name="Freeform 189"/>
            <p:cNvSpPr>
              <a:spLocks/>
            </p:cNvSpPr>
            <p:nvPr/>
          </p:nvSpPr>
          <p:spPr bwMode="auto">
            <a:xfrm>
              <a:off x="7736325" y="1770063"/>
              <a:ext cx="146050" cy="104775"/>
            </a:xfrm>
            <a:custGeom>
              <a:avLst/>
              <a:gdLst>
                <a:gd name="T0" fmla="*/ 0 w 102"/>
                <a:gd name="T1" fmla="*/ 39 h 73"/>
                <a:gd name="T2" fmla="*/ 43 w 102"/>
                <a:gd name="T3" fmla="*/ 0 h 73"/>
                <a:gd name="T4" fmla="*/ 54 w 102"/>
                <a:gd name="T5" fmla="*/ 0 h 73"/>
                <a:gd name="T6" fmla="*/ 99 w 102"/>
                <a:gd name="T7" fmla="*/ 70 h 73"/>
                <a:gd name="T8" fmla="*/ 99 w 102"/>
                <a:gd name="T9" fmla="*/ 73 h 73"/>
                <a:gd name="T10" fmla="*/ 91 w 102"/>
                <a:gd name="T11" fmla="*/ 70 h 73"/>
                <a:gd name="T12" fmla="*/ 91 w 102"/>
                <a:gd name="T13" fmla="*/ 67 h 73"/>
                <a:gd name="T14" fmla="*/ 54 w 102"/>
                <a:gd name="T15" fmla="*/ 11 h 73"/>
                <a:gd name="T16" fmla="*/ 12 w 102"/>
                <a:gd name="T17" fmla="*/ 42 h 73"/>
                <a:gd name="T18" fmla="*/ 9 w 102"/>
                <a:gd name="T19" fmla="*/ 45 h 73"/>
                <a:gd name="T20" fmla="*/ 9 w 102"/>
                <a:gd name="T21" fmla="*/ 42 h 73"/>
                <a:gd name="T22" fmla="*/ 6 w 102"/>
                <a:gd name="T23" fmla="*/ 42 h 73"/>
                <a:gd name="T24" fmla="*/ 0 w 102"/>
                <a:gd name="T25" fmla="*/ 42 h 73"/>
                <a:gd name="T26" fmla="*/ 0 w 102"/>
                <a:gd name="T27" fmla="*/ 3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" h="73">
                  <a:moveTo>
                    <a:pt x="0" y="39"/>
                  </a:moveTo>
                  <a:cubicBezTo>
                    <a:pt x="9" y="20"/>
                    <a:pt x="26" y="6"/>
                    <a:pt x="43" y="0"/>
                  </a:cubicBezTo>
                  <a:cubicBezTo>
                    <a:pt x="46" y="0"/>
                    <a:pt x="51" y="0"/>
                    <a:pt x="54" y="0"/>
                  </a:cubicBezTo>
                  <a:cubicBezTo>
                    <a:pt x="82" y="3"/>
                    <a:pt x="102" y="34"/>
                    <a:pt x="99" y="70"/>
                  </a:cubicBezTo>
                  <a:cubicBezTo>
                    <a:pt x="99" y="73"/>
                    <a:pt x="99" y="73"/>
                    <a:pt x="99" y="73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1" y="67"/>
                    <a:pt x="91" y="67"/>
                    <a:pt x="91" y="67"/>
                  </a:cubicBezTo>
                  <a:cubicBezTo>
                    <a:pt x="91" y="39"/>
                    <a:pt x="74" y="14"/>
                    <a:pt x="54" y="11"/>
                  </a:cubicBezTo>
                  <a:cubicBezTo>
                    <a:pt x="37" y="11"/>
                    <a:pt x="20" y="22"/>
                    <a:pt x="12" y="42"/>
                  </a:cubicBezTo>
                  <a:cubicBezTo>
                    <a:pt x="9" y="45"/>
                    <a:pt x="9" y="45"/>
                    <a:pt x="9" y="45"/>
                  </a:cubicBezTo>
                  <a:cubicBezTo>
                    <a:pt x="9" y="42"/>
                    <a:pt x="9" y="42"/>
                    <a:pt x="9" y="42"/>
                  </a:cubicBezTo>
                  <a:cubicBezTo>
                    <a:pt x="6" y="42"/>
                    <a:pt x="6" y="42"/>
                    <a:pt x="6" y="42"/>
                  </a:cubicBezTo>
                  <a:cubicBezTo>
                    <a:pt x="0" y="42"/>
                    <a:pt x="0" y="42"/>
                    <a:pt x="0" y="42"/>
                  </a:cubicBezTo>
                  <a:lnTo>
                    <a:pt x="0" y="39"/>
                  </a:lnTo>
                  <a:close/>
                </a:path>
              </a:pathLst>
            </a:custGeom>
            <a:solidFill>
              <a:srgbClr val="9366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31" name="Freeform 190"/>
            <p:cNvSpPr>
              <a:spLocks/>
            </p:cNvSpPr>
            <p:nvPr/>
          </p:nvSpPr>
          <p:spPr bwMode="auto">
            <a:xfrm>
              <a:off x="7780775" y="1960563"/>
              <a:ext cx="119062" cy="234950"/>
            </a:xfrm>
            <a:custGeom>
              <a:avLst/>
              <a:gdLst>
                <a:gd name="T0" fmla="*/ 67 w 84"/>
                <a:gd name="T1" fmla="*/ 152 h 164"/>
                <a:gd name="T2" fmla="*/ 15 w 84"/>
                <a:gd name="T3" fmla="*/ 118 h 164"/>
                <a:gd name="T4" fmla="*/ 24 w 84"/>
                <a:gd name="T5" fmla="*/ 100 h 164"/>
                <a:gd name="T6" fmla="*/ 49 w 84"/>
                <a:gd name="T7" fmla="*/ 89 h 164"/>
                <a:gd name="T8" fmla="*/ 75 w 84"/>
                <a:gd name="T9" fmla="*/ 0 h 164"/>
                <a:gd name="T10" fmla="*/ 72 w 84"/>
                <a:gd name="T11" fmla="*/ 0 h 164"/>
                <a:gd name="T12" fmla="*/ 61 w 84"/>
                <a:gd name="T13" fmla="*/ 57 h 164"/>
                <a:gd name="T14" fmla="*/ 3 w 84"/>
                <a:gd name="T15" fmla="*/ 100 h 164"/>
                <a:gd name="T16" fmla="*/ 0 w 84"/>
                <a:gd name="T17" fmla="*/ 103 h 164"/>
                <a:gd name="T18" fmla="*/ 67 w 84"/>
                <a:gd name="T19" fmla="*/ 158 h 164"/>
                <a:gd name="T20" fmla="*/ 67 w 84"/>
                <a:gd name="T21" fmla="*/ 15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" h="164">
                  <a:moveTo>
                    <a:pt x="67" y="152"/>
                  </a:moveTo>
                  <a:cubicBezTo>
                    <a:pt x="44" y="149"/>
                    <a:pt x="26" y="143"/>
                    <a:pt x="15" y="118"/>
                  </a:cubicBezTo>
                  <a:cubicBezTo>
                    <a:pt x="9" y="106"/>
                    <a:pt x="15" y="106"/>
                    <a:pt x="24" y="100"/>
                  </a:cubicBezTo>
                  <a:cubicBezTo>
                    <a:pt x="32" y="98"/>
                    <a:pt x="41" y="95"/>
                    <a:pt x="49" y="89"/>
                  </a:cubicBezTo>
                  <a:cubicBezTo>
                    <a:pt x="72" y="69"/>
                    <a:pt x="84" y="32"/>
                    <a:pt x="75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0" y="20"/>
                    <a:pt x="70" y="40"/>
                    <a:pt x="61" y="57"/>
                  </a:cubicBezTo>
                  <a:cubicBezTo>
                    <a:pt x="49" y="83"/>
                    <a:pt x="29" y="95"/>
                    <a:pt x="3" y="100"/>
                  </a:cubicBezTo>
                  <a:cubicBezTo>
                    <a:pt x="3" y="100"/>
                    <a:pt x="0" y="100"/>
                    <a:pt x="0" y="103"/>
                  </a:cubicBezTo>
                  <a:cubicBezTo>
                    <a:pt x="6" y="138"/>
                    <a:pt x="32" y="164"/>
                    <a:pt x="67" y="158"/>
                  </a:cubicBezTo>
                  <a:cubicBezTo>
                    <a:pt x="72" y="155"/>
                    <a:pt x="72" y="152"/>
                    <a:pt x="67" y="152"/>
                  </a:cubicBezTo>
                  <a:close/>
                </a:path>
              </a:pathLst>
            </a:custGeom>
            <a:solidFill>
              <a:srgbClr val="E5B7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32" name="Freeform 191"/>
            <p:cNvSpPr>
              <a:spLocks/>
            </p:cNvSpPr>
            <p:nvPr/>
          </p:nvSpPr>
          <p:spPr bwMode="auto">
            <a:xfrm>
              <a:off x="8458637" y="2124076"/>
              <a:ext cx="84137" cy="114300"/>
            </a:xfrm>
            <a:custGeom>
              <a:avLst/>
              <a:gdLst>
                <a:gd name="T0" fmla="*/ 59 w 59"/>
                <a:gd name="T1" fmla="*/ 0 h 80"/>
                <a:gd name="T2" fmla="*/ 57 w 59"/>
                <a:gd name="T3" fmla="*/ 0 h 80"/>
                <a:gd name="T4" fmla="*/ 3 w 59"/>
                <a:gd name="T5" fmla="*/ 74 h 80"/>
                <a:gd name="T6" fmla="*/ 12 w 59"/>
                <a:gd name="T7" fmla="*/ 74 h 80"/>
                <a:gd name="T8" fmla="*/ 17 w 59"/>
                <a:gd name="T9" fmla="*/ 43 h 80"/>
                <a:gd name="T10" fmla="*/ 20 w 59"/>
                <a:gd name="T11" fmla="*/ 46 h 80"/>
                <a:gd name="T12" fmla="*/ 29 w 59"/>
                <a:gd name="T13" fmla="*/ 51 h 80"/>
                <a:gd name="T14" fmla="*/ 31 w 59"/>
                <a:gd name="T15" fmla="*/ 51 h 80"/>
                <a:gd name="T16" fmla="*/ 29 w 59"/>
                <a:gd name="T17" fmla="*/ 48 h 80"/>
                <a:gd name="T18" fmla="*/ 23 w 59"/>
                <a:gd name="T19" fmla="*/ 46 h 80"/>
                <a:gd name="T20" fmla="*/ 20 w 59"/>
                <a:gd name="T21" fmla="*/ 43 h 80"/>
                <a:gd name="T22" fmla="*/ 17 w 59"/>
                <a:gd name="T23" fmla="*/ 40 h 80"/>
                <a:gd name="T24" fmla="*/ 23 w 59"/>
                <a:gd name="T25" fmla="*/ 28 h 80"/>
                <a:gd name="T26" fmla="*/ 59 w 59"/>
                <a:gd name="T2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" h="80">
                  <a:moveTo>
                    <a:pt x="59" y="0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20" y="0"/>
                    <a:pt x="0" y="43"/>
                    <a:pt x="3" y="74"/>
                  </a:cubicBezTo>
                  <a:cubicBezTo>
                    <a:pt x="3" y="80"/>
                    <a:pt x="12" y="80"/>
                    <a:pt x="12" y="74"/>
                  </a:cubicBezTo>
                  <a:cubicBezTo>
                    <a:pt x="12" y="63"/>
                    <a:pt x="12" y="54"/>
                    <a:pt x="17" y="43"/>
                  </a:cubicBezTo>
                  <a:cubicBezTo>
                    <a:pt x="17" y="46"/>
                    <a:pt x="17" y="46"/>
                    <a:pt x="20" y="46"/>
                  </a:cubicBezTo>
                  <a:cubicBezTo>
                    <a:pt x="20" y="48"/>
                    <a:pt x="26" y="51"/>
                    <a:pt x="29" y="51"/>
                  </a:cubicBezTo>
                  <a:cubicBezTo>
                    <a:pt x="31" y="51"/>
                    <a:pt x="31" y="51"/>
                    <a:pt x="31" y="51"/>
                  </a:cubicBezTo>
                  <a:cubicBezTo>
                    <a:pt x="31" y="48"/>
                    <a:pt x="29" y="48"/>
                    <a:pt x="29" y="48"/>
                  </a:cubicBezTo>
                  <a:cubicBezTo>
                    <a:pt x="26" y="48"/>
                    <a:pt x="26" y="46"/>
                    <a:pt x="23" y="46"/>
                  </a:cubicBezTo>
                  <a:cubicBezTo>
                    <a:pt x="23" y="43"/>
                    <a:pt x="20" y="43"/>
                    <a:pt x="20" y="43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20" y="37"/>
                    <a:pt x="20" y="31"/>
                    <a:pt x="23" y="28"/>
                  </a:cubicBezTo>
                  <a:cubicBezTo>
                    <a:pt x="34" y="14"/>
                    <a:pt x="48" y="11"/>
                    <a:pt x="59" y="0"/>
                  </a:cubicBezTo>
                  <a:close/>
                </a:path>
              </a:pathLst>
            </a:custGeom>
            <a:solidFill>
              <a:srgbClr val="F2C4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33" name="Freeform 192"/>
            <p:cNvSpPr>
              <a:spLocks/>
            </p:cNvSpPr>
            <p:nvPr/>
          </p:nvSpPr>
          <p:spPr bwMode="auto">
            <a:xfrm>
              <a:off x="6669525" y="3322638"/>
              <a:ext cx="677862" cy="282575"/>
            </a:xfrm>
            <a:custGeom>
              <a:avLst/>
              <a:gdLst>
                <a:gd name="T0" fmla="*/ 360 w 474"/>
                <a:gd name="T1" fmla="*/ 0 h 197"/>
                <a:gd name="T2" fmla="*/ 17 w 474"/>
                <a:gd name="T3" fmla="*/ 0 h 197"/>
                <a:gd name="T4" fmla="*/ 0 w 474"/>
                <a:gd name="T5" fmla="*/ 2 h 197"/>
                <a:gd name="T6" fmla="*/ 0 w 474"/>
                <a:gd name="T7" fmla="*/ 197 h 197"/>
                <a:gd name="T8" fmla="*/ 17 w 474"/>
                <a:gd name="T9" fmla="*/ 197 h 197"/>
                <a:gd name="T10" fmla="*/ 360 w 474"/>
                <a:gd name="T11" fmla="*/ 197 h 197"/>
                <a:gd name="T12" fmla="*/ 474 w 474"/>
                <a:gd name="T13" fmla="*/ 99 h 197"/>
                <a:gd name="T14" fmla="*/ 360 w 474"/>
                <a:gd name="T15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4" h="197">
                  <a:moveTo>
                    <a:pt x="36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11" y="0"/>
                    <a:pt x="6" y="2"/>
                    <a:pt x="0" y="2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6" y="197"/>
                    <a:pt x="11" y="197"/>
                    <a:pt x="17" y="197"/>
                  </a:cubicBezTo>
                  <a:cubicBezTo>
                    <a:pt x="360" y="197"/>
                    <a:pt x="360" y="197"/>
                    <a:pt x="360" y="197"/>
                  </a:cubicBezTo>
                  <a:cubicBezTo>
                    <a:pt x="423" y="197"/>
                    <a:pt x="474" y="154"/>
                    <a:pt x="474" y="99"/>
                  </a:cubicBezTo>
                  <a:cubicBezTo>
                    <a:pt x="474" y="45"/>
                    <a:pt x="423" y="0"/>
                    <a:pt x="360" y="0"/>
                  </a:cubicBezTo>
                  <a:close/>
                </a:path>
              </a:pathLst>
            </a:custGeom>
            <a:solidFill>
              <a:srgbClr val="A0B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34" name="Freeform 193"/>
            <p:cNvSpPr>
              <a:spLocks/>
            </p:cNvSpPr>
            <p:nvPr/>
          </p:nvSpPr>
          <p:spPr bwMode="auto">
            <a:xfrm>
              <a:off x="6669525" y="3389313"/>
              <a:ext cx="598487" cy="155575"/>
            </a:xfrm>
            <a:custGeom>
              <a:avLst/>
              <a:gdLst>
                <a:gd name="T0" fmla="*/ 360 w 419"/>
                <a:gd name="T1" fmla="*/ 0 h 109"/>
                <a:gd name="T2" fmla="*/ 0 w 419"/>
                <a:gd name="T3" fmla="*/ 0 h 109"/>
                <a:gd name="T4" fmla="*/ 0 w 419"/>
                <a:gd name="T5" fmla="*/ 109 h 109"/>
                <a:gd name="T6" fmla="*/ 360 w 419"/>
                <a:gd name="T7" fmla="*/ 109 h 109"/>
                <a:gd name="T8" fmla="*/ 419 w 419"/>
                <a:gd name="T9" fmla="*/ 54 h 109"/>
                <a:gd name="T10" fmla="*/ 360 w 419"/>
                <a:gd name="T11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9" h="109">
                  <a:moveTo>
                    <a:pt x="36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360" y="109"/>
                    <a:pt x="360" y="109"/>
                    <a:pt x="360" y="109"/>
                  </a:cubicBezTo>
                  <a:cubicBezTo>
                    <a:pt x="394" y="109"/>
                    <a:pt x="419" y="83"/>
                    <a:pt x="419" y="54"/>
                  </a:cubicBezTo>
                  <a:cubicBezTo>
                    <a:pt x="419" y="23"/>
                    <a:pt x="394" y="0"/>
                    <a:pt x="3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35" name="Freeform 194"/>
            <p:cNvSpPr>
              <a:spLocks/>
            </p:cNvSpPr>
            <p:nvPr/>
          </p:nvSpPr>
          <p:spPr bwMode="auto">
            <a:xfrm>
              <a:off x="6669525" y="3041651"/>
              <a:ext cx="677862" cy="280988"/>
            </a:xfrm>
            <a:custGeom>
              <a:avLst/>
              <a:gdLst>
                <a:gd name="T0" fmla="*/ 360 w 474"/>
                <a:gd name="T1" fmla="*/ 0 h 197"/>
                <a:gd name="T2" fmla="*/ 17 w 474"/>
                <a:gd name="T3" fmla="*/ 0 h 197"/>
                <a:gd name="T4" fmla="*/ 0 w 474"/>
                <a:gd name="T5" fmla="*/ 2 h 197"/>
                <a:gd name="T6" fmla="*/ 0 w 474"/>
                <a:gd name="T7" fmla="*/ 197 h 197"/>
                <a:gd name="T8" fmla="*/ 17 w 474"/>
                <a:gd name="T9" fmla="*/ 197 h 197"/>
                <a:gd name="T10" fmla="*/ 360 w 474"/>
                <a:gd name="T11" fmla="*/ 197 h 197"/>
                <a:gd name="T12" fmla="*/ 474 w 474"/>
                <a:gd name="T13" fmla="*/ 99 h 197"/>
                <a:gd name="T14" fmla="*/ 360 w 474"/>
                <a:gd name="T15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4" h="197">
                  <a:moveTo>
                    <a:pt x="360" y="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11" y="0"/>
                    <a:pt x="6" y="2"/>
                    <a:pt x="0" y="2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6" y="197"/>
                    <a:pt x="11" y="197"/>
                    <a:pt x="17" y="197"/>
                  </a:cubicBezTo>
                  <a:cubicBezTo>
                    <a:pt x="360" y="197"/>
                    <a:pt x="360" y="197"/>
                    <a:pt x="360" y="197"/>
                  </a:cubicBezTo>
                  <a:cubicBezTo>
                    <a:pt x="423" y="197"/>
                    <a:pt x="474" y="154"/>
                    <a:pt x="474" y="99"/>
                  </a:cubicBezTo>
                  <a:cubicBezTo>
                    <a:pt x="474" y="45"/>
                    <a:pt x="423" y="0"/>
                    <a:pt x="360" y="0"/>
                  </a:cubicBezTo>
                  <a:close/>
                </a:path>
              </a:pathLst>
            </a:custGeom>
            <a:solidFill>
              <a:srgbClr val="E65E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36" name="Freeform 195"/>
            <p:cNvSpPr>
              <a:spLocks/>
            </p:cNvSpPr>
            <p:nvPr/>
          </p:nvSpPr>
          <p:spPr bwMode="auto">
            <a:xfrm>
              <a:off x="6669525" y="3105151"/>
              <a:ext cx="598487" cy="157163"/>
            </a:xfrm>
            <a:custGeom>
              <a:avLst/>
              <a:gdLst>
                <a:gd name="T0" fmla="*/ 360 w 419"/>
                <a:gd name="T1" fmla="*/ 0 h 109"/>
                <a:gd name="T2" fmla="*/ 0 w 419"/>
                <a:gd name="T3" fmla="*/ 0 h 109"/>
                <a:gd name="T4" fmla="*/ 0 w 419"/>
                <a:gd name="T5" fmla="*/ 109 h 109"/>
                <a:gd name="T6" fmla="*/ 360 w 419"/>
                <a:gd name="T7" fmla="*/ 109 h 109"/>
                <a:gd name="T8" fmla="*/ 419 w 419"/>
                <a:gd name="T9" fmla="*/ 54 h 109"/>
                <a:gd name="T10" fmla="*/ 360 w 419"/>
                <a:gd name="T11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9" h="109">
                  <a:moveTo>
                    <a:pt x="36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360" y="109"/>
                    <a:pt x="360" y="109"/>
                    <a:pt x="360" y="109"/>
                  </a:cubicBezTo>
                  <a:cubicBezTo>
                    <a:pt x="394" y="109"/>
                    <a:pt x="419" y="83"/>
                    <a:pt x="419" y="54"/>
                  </a:cubicBezTo>
                  <a:cubicBezTo>
                    <a:pt x="419" y="23"/>
                    <a:pt x="394" y="0"/>
                    <a:pt x="3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37" name="Freeform 196"/>
            <p:cNvSpPr>
              <a:spLocks/>
            </p:cNvSpPr>
            <p:nvPr/>
          </p:nvSpPr>
          <p:spPr bwMode="auto">
            <a:xfrm>
              <a:off x="6690162" y="2759076"/>
              <a:ext cx="681037" cy="282575"/>
            </a:xfrm>
            <a:custGeom>
              <a:avLst/>
              <a:gdLst>
                <a:gd name="T0" fmla="*/ 117 w 477"/>
                <a:gd name="T1" fmla="*/ 0 h 197"/>
                <a:gd name="T2" fmla="*/ 460 w 477"/>
                <a:gd name="T3" fmla="*/ 0 h 197"/>
                <a:gd name="T4" fmla="*/ 477 w 477"/>
                <a:gd name="T5" fmla="*/ 2 h 197"/>
                <a:gd name="T6" fmla="*/ 477 w 477"/>
                <a:gd name="T7" fmla="*/ 197 h 197"/>
                <a:gd name="T8" fmla="*/ 460 w 477"/>
                <a:gd name="T9" fmla="*/ 197 h 197"/>
                <a:gd name="T10" fmla="*/ 117 w 477"/>
                <a:gd name="T11" fmla="*/ 197 h 197"/>
                <a:gd name="T12" fmla="*/ 0 w 477"/>
                <a:gd name="T13" fmla="*/ 100 h 197"/>
                <a:gd name="T14" fmla="*/ 117 w 477"/>
                <a:gd name="T15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7" h="197">
                  <a:moveTo>
                    <a:pt x="117" y="0"/>
                  </a:moveTo>
                  <a:cubicBezTo>
                    <a:pt x="460" y="0"/>
                    <a:pt x="460" y="0"/>
                    <a:pt x="460" y="0"/>
                  </a:cubicBezTo>
                  <a:cubicBezTo>
                    <a:pt x="466" y="0"/>
                    <a:pt x="472" y="2"/>
                    <a:pt x="477" y="2"/>
                  </a:cubicBezTo>
                  <a:cubicBezTo>
                    <a:pt x="477" y="197"/>
                    <a:pt x="477" y="197"/>
                    <a:pt x="477" y="197"/>
                  </a:cubicBezTo>
                  <a:cubicBezTo>
                    <a:pt x="472" y="197"/>
                    <a:pt x="466" y="197"/>
                    <a:pt x="460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54" y="197"/>
                    <a:pt x="0" y="154"/>
                    <a:pt x="0" y="100"/>
                  </a:cubicBezTo>
                  <a:cubicBezTo>
                    <a:pt x="0" y="45"/>
                    <a:pt x="54" y="0"/>
                    <a:pt x="117" y="0"/>
                  </a:cubicBezTo>
                  <a:close/>
                </a:path>
              </a:pathLst>
            </a:custGeom>
            <a:solidFill>
              <a:srgbClr val="009E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38" name="Freeform 197"/>
            <p:cNvSpPr>
              <a:spLocks/>
            </p:cNvSpPr>
            <p:nvPr/>
          </p:nvSpPr>
          <p:spPr bwMode="auto">
            <a:xfrm>
              <a:off x="6771125" y="2824163"/>
              <a:ext cx="600075" cy="155575"/>
            </a:xfrm>
            <a:custGeom>
              <a:avLst/>
              <a:gdLst>
                <a:gd name="T0" fmla="*/ 57 w 420"/>
                <a:gd name="T1" fmla="*/ 0 h 109"/>
                <a:gd name="T2" fmla="*/ 420 w 420"/>
                <a:gd name="T3" fmla="*/ 0 h 109"/>
                <a:gd name="T4" fmla="*/ 420 w 420"/>
                <a:gd name="T5" fmla="*/ 109 h 109"/>
                <a:gd name="T6" fmla="*/ 57 w 420"/>
                <a:gd name="T7" fmla="*/ 109 h 109"/>
                <a:gd name="T8" fmla="*/ 0 w 420"/>
                <a:gd name="T9" fmla="*/ 54 h 109"/>
                <a:gd name="T10" fmla="*/ 57 w 420"/>
                <a:gd name="T11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0" h="109">
                  <a:moveTo>
                    <a:pt x="57" y="0"/>
                  </a:moveTo>
                  <a:cubicBezTo>
                    <a:pt x="420" y="0"/>
                    <a:pt x="420" y="0"/>
                    <a:pt x="420" y="0"/>
                  </a:cubicBezTo>
                  <a:cubicBezTo>
                    <a:pt x="420" y="109"/>
                    <a:pt x="420" y="109"/>
                    <a:pt x="420" y="109"/>
                  </a:cubicBezTo>
                  <a:cubicBezTo>
                    <a:pt x="57" y="109"/>
                    <a:pt x="57" y="109"/>
                    <a:pt x="57" y="109"/>
                  </a:cubicBezTo>
                  <a:cubicBezTo>
                    <a:pt x="25" y="109"/>
                    <a:pt x="0" y="83"/>
                    <a:pt x="0" y="54"/>
                  </a:cubicBezTo>
                  <a:cubicBezTo>
                    <a:pt x="0" y="23"/>
                    <a:pt x="25" y="0"/>
                    <a:pt x="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39" name="Freeform 198"/>
            <p:cNvSpPr>
              <a:spLocks/>
            </p:cNvSpPr>
            <p:nvPr/>
          </p:nvSpPr>
          <p:spPr bwMode="auto">
            <a:xfrm>
              <a:off x="7098150" y="3200401"/>
              <a:ext cx="339725" cy="358775"/>
            </a:xfrm>
            <a:custGeom>
              <a:avLst/>
              <a:gdLst>
                <a:gd name="T0" fmla="*/ 43 w 237"/>
                <a:gd name="T1" fmla="*/ 57 h 251"/>
                <a:gd name="T2" fmla="*/ 91 w 237"/>
                <a:gd name="T3" fmla="*/ 103 h 251"/>
                <a:gd name="T4" fmla="*/ 23 w 237"/>
                <a:gd name="T5" fmla="*/ 91 h 251"/>
                <a:gd name="T6" fmla="*/ 3 w 237"/>
                <a:gd name="T7" fmla="*/ 114 h 251"/>
                <a:gd name="T8" fmla="*/ 31 w 237"/>
                <a:gd name="T9" fmla="*/ 131 h 251"/>
                <a:gd name="T10" fmla="*/ 77 w 237"/>
                <a:gd name="T11" fmla="*/ 154 h 251"/>
                <a:gd name="T12" fmla="*/ 14 w 237"/>
                <a:gd name="T13" fmla="*/ 171 h 251"/>
                <a:gd name="T14" fmla="*/ 97 w 237"/>
                <a:gd name="T15" fmla="*/ 206 h 251"/>
                <a:gd name="T16" fmla="*/ 191 w 237"/>
                <a:gd name="T17" fmla="*/ 251 h 251"/>
                <a:gd name="T18" fmla="*/ 237 w 237"/>
                <a:gd name="T19" fmla="*/ 186 h 251"/>
                <a:gd name="T20" fmla="*/ 231 w 237"/>
                <a:gd name="T21" fmla="*/ 174 h 251"/>
                <a:gd name="T22" fmla="*/ 199 w 237"/>
                <a:gd name="T23" fmla="*/ 37 h 251"/>
                <a:gd name="T24" fmla="*/ 168 w 237"/>
                <a:gd name="T25" fmla="*/ 63 h 251"/>
                <a:gd name="T26" fmla="*/ 174 w 237"/>
                <a:gd name="T27" fmla="*/ 106 h 251"/>
                <a:gd name="T28" fmla="*/ 91 w 237"/>
                <a:gd name="T29" fmla="*/ 43 h 251"/>
                <a:gd name="T30" fmla="*/ 43 w 237"/>
                <a:gd name="T31" fmla="*/ 57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7" h="251">
                  <a:moveTo>
                    <a:pt x="43" y="57"/>
                  </a:moveTo>
                  <a:cubicBezTo>
                    <a:pt x="60" y="68"/>
                    <a:pt x="100" y="106"/>
                    <a:pt x="91" y="103"/>
                  </a:cubicBezTo>
                  <a:cubicBezTo>
                    <a:pt x="49" y="94"/>
                    <a:pt x="34" y="91"/>
                    <a:pt x="23" y="91"/>
                  </a:cubicBezTo>
                  <a:cubicBezTo>
                    <a:pt x="9" y="88"/>
                    <a:pt x="0" y="103"/>
                    <a:pt x="3" y="114"/>
                  </a:cubicBezTo>
                  <a:cubicBezTo>
                    <a:pt x="6" y="120"/>
                    <a:pt x="17" y="128"/>
                    <a:pt x="31" y="131"/>
                  </a:cubicBezTo>
                  <a:cubicBezTo>
                    <a:pt x="66" y="140"/>
                    <a:pt x="77" y="154"/>
                    <a:pt x="77" y="154"/>
                  </a:cubicBezTo>
                  <a:cubicBezTo>
                    <a:pt x="77" y="154"/>
                    <a:pt x="0" y="134"/>
                    <a:pt x="14" y="171"/>
                  </a:cubicBezTo>
                  <a:cubicBezTo>
                    <a:pt x="17" y="177"/>
                    <a:pt x="97" y="206"/>
                    <a:pt x="97" y="206"/>
                  </a:cubicBezTo>
                  <a:cubicBezTo>
                    <a:pt x="134" y="220"/>
                    <a:pt x="151" y="237"/>
                    <a:pt x="191" y="251"/>
                  </a:cubicBezTo>
                  <a:cubicBezTo>
                    <a:pt x="202" y="226"/>
                    <a:pt x="219" y="206"/>
                    <a:pt x="237" y="186"/>
                  </a:cubicBezTo>
                  <a:cubicBezTo>
                    <a:pt x="234" y="180"/>
                    <a:pt x="231" y="174"/>
                    <a:pt x="231" y="174"/>
                  </a:cubicBezTo>
                  <a:cubicBezTo>
                    <a:pt x="231" y="174"/>
                    <a:pt x="197" y="86"/>
                    <a:pt x="199" y="37"/>
                  </a:cubicBezTo>
                  <a:cubicBezTo>
                    <a:pt x="199" y="37"/>
                    <a:pt x="168" y="20"/>
                    <a:pt x="168" y="63"/>
                  </a:cubicBezTo>
                  <a:cubicBezTo>
                    <a:pt x="165" y="91"/>
                    <a:pt x="171" y="103"/>
                    <a:pt x="174" y="106"/>
                  </a:cubicBezTo>
                  <a:cubicBezTo>
                    <a:pt x="162" y="97"/>
                    <a:pt x="125" y="68"/>
                    <a:pt x="91" y="43"/>
                  </a:cubicBezTo>
                  <a:cubicBezTo>
                    <a:pt x="37" y="0"/>
                    <a:pt x="14" y="34"/>
                    <a:pt x="43" y="57"/>
                  </a:cubicBezTo>
                  <a:close/>
                </a:path>
              </a:pathLst>
            </a:custGeom>
            <a:solidFill>
              <a:srgbClr val="FEDB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40" name="Freeform 199"/>
            <p:cNvSpPr>
              <a:spLocks/>
            </p:cNvSpPr>
            <p:nvPr/>
          </p:nvSpPr>
          <p:spPr bwMode="auto">
            <a:xfrm>
              <a:off x="7282300" y="2678113"/>
              <a:ext cx="1147762" cy="1262063"/>
            </a:xfrm>
            <a:custGeom>
              <a:avLst/>
              <a:gdLst>
                <a:gd name="T0" fmla="*/ 682 w 802"/>
                <a:gd name="T1" fmla="*/ 26 h 882"/>
                <a:gd name="T2" fmla="*/ 639 w 802"/>
                <a:gd name="T3" fmla="*/ 103 h 882"/>
                <a:gd name="T4" fmla="*/ 117 w 802"/>
                <a:gd name="T5" fmla="*/ 496 h 882"/>
                <a:gd name="T6" fmla="*/ 14 w 802"/>
                <a:gd name="T7" fmla="*/ 622 h 882"/>
                <a:gd name="T8" fmla="*/ 747 w 802"/>
                <a:gd name="T9" fmla="*/ 288 h 882"/>
                <a:gd name="T10" fmla="*/ 682 w 802"/>
                <a:gd name="T11" fmla="*/ 26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2" h="882">
                  <a:moveTo>
                    <a:pt x="682" y="26"/>
                  </a:moveTo>
                  <a:cubicBezTo>
                    <a:pt x="682" y="26"/>
                    <a:pt x="647" y="37"/>
                    <a:pt x="639" y="103"/>
                  </a:cubicBezTo>
                  <a:cubicBezTo>
                    <a:pt x="627" y="205"/>
                    <a:pt x="491" y="645"/>
                    <a:pt x="117" y="496"/>
                  </a:cubicBezTo>
                  <a:cubicBezTo>
                    <a:pt x="117" y="496"/>
                    <a:pt x="0" y="491"/>
                    <a:pt x="14" y="622"/>
                  </a:cubicBezTo>
                  <a:cubicBezTo>
                    <a:pt x="14" y="622"/>
                    <a:pt x="556" y="882"/>
                    <a:pt x="747" y="288"/>
                  </a:cubicBezTo>
                  <a:cubicBezTo>
                    <a:pt x="802" y="117"/>
                    <a:pt x="793" y="0"/>
                    <a:pt x="682" y="26"/>
                  </a:cubicBezTo>
                  <a:close/>
                </a:path>
              </a:pathLst>
            </a:custGeom>
            <a:solidFill>
              <a:srgbClr val="D2A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41" name="Freeform 200"/>
            <p:cNvSpPr>
              <a:spLocks/>
            </p:cNvSpPr>
            <p:nvPr/>
          </p:nvSpPr>
          <p:spPr bwMode="auto">
            <a:xfrm>
              <a:off x="7391837" y="3417888"/>
              <a:ext cx="49212" cy="52388"/>
            </a:xfrm>
            <a:custGeom>
              <a:avLst/>
              <a:gdLst>
                <a:gd name="T0" fmla="*/ 32 w 35"/>
                <a:gd name="T1" fmla="*/ 14 h 37"/>
                <a:gd name="T2" fmla="*/ 23 w 35"/>
                <a:gd name="T3" fmla="*/ 34 h 37"/>
                <a:gd name="T4" fmla="*/ 3 w 35"/>
                <a:gd name="T5" fmla="*/ 22 h 37"/>
                <a:gd name="T6" fmla="*/ 12 w 35"/>
                <a:gd name="T7" fmla="*/ 2 h 37"/>
                <a:gd name="T8" fmla="*/ 32 w 35"/>
                <a:gd name="T9" fmla="*/ 1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7">
                  <a:moveTo>
                    <a:pt x="32" y="14"/>
                  </a:moveTo>
                  <a:cubicBezTo>
                    <a:pt x="35" y="22"/>
                    <a:pt x="29" y="31"/>
                    <a:pt x="23" y="34"/>
                  </a:cubicBezTo>
                  <a:cubicBezTo>
                    <a:pt x="15" y="37"/>
                    <a:pt x="6" y="31"/>
                    <a:pt x="3" y="22"/>
                  </a:cubicBezTo>
                  <a:cubicBezTo>
                    <a:pt x="0" y="14"/>
                    <a:pt x="3" y="5"/>
                    <a:pt x="12" y="2"/>
                  </a:cubicBezTo>
                  <a:cubicBezTo>
                    <a:pt x="20" y="0"/>
                    <a:pt x="29" y="5"/>
                    <a:pt x="32" y="14"/>
                  </a:cubicBezTo>
                  <a:close/>
                </a:path>
              </a:pathLst>
            </a:custGeom>
            <a:solidFill>
              <a:srgbClr val="BE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42" name="Freeform 201"/>
            <p:cNvSpPr>
              <a:spLocks/>
            </p:cNvSpPr>
            <p:nvPr/>
          </p:nvSpPr>
          <p:spPr bwMode="auto">
            <a:xfrm>
              <a:off x="5823387" y="2817813"/>
              <a:ext cx="422275" cy="544513"/>
            </a:xfrm>
            <a:custGeom>
              <a:avLst/>
              <a:gdLst>
                <a:gd name="T0" fmla="*/ 207 w 295"/>
                <a:gd name="T1" fmla="*/ 72 h 380"/>
                <a:gd name="T2" fmla="*/ 169 w 295"/>
                <a:gd name="T3" fmla="*/ 155 h 380"/>
                <a:gd name="T4" fmla="*/ 244 w 295"/>
                <a:gd name="T5" fmla="*/ 106 h 380"/>
                <a:gd name="T6" fmla="*/ 278 w 295"/>
                <a:gd name="T7" fmla="*/ 126 h 380"/>
                <a:gd name="T8" fmla="*/ 252 w 295"/>
                <a:gd name="T9" fmla="*/ 163 h 380"/>
                <a:gd name="T10" fmla="*/ 207 w 295"/>
                <a:gd name="T11" fmla="*/ 209 h 380"/>
                <a:gd name="T12" fmla="*/ 293 w 295"/>
                <a:gd name="T13" fmla="*/ 203 h 380"/>
                <a:gd name="T14" fmla="*/ 204 w 295"/>
                <a:gd name="T15" fmla="*/ 283 h 380"/>
                <a:gd name="T16" fmla="*/ 106 w 295"/>
                <a:gd name="T17" fmla="*/ 380 h 380"/>
                <a:gd name="T18" fmla="*/ 20 w 295"/>
                <a:gd name="T19" fmla="*/ 320 h 380"/>
                <a:gd name="T20" fmla="*/ 23 w 295"/>
                <a:gd name="T21" fmla="*/ 303 h 380"/>
                <a:gd name="T22" fmla="*/ 0 w 295"/>
                <a:gd name="T23" fmla="*/ 117 h 380"/>
                <a:gd name="T24" fmla="*/ 54 w 295"/>
                <a:gd name="T25" fmla="*/ 137 h 380"/>
                <a:gd name="T26" fmla="*/ 66 w 295"/>
                <a:gd name="T27" fmla="*/ 195 h 380"/>
                <a:gd name="T28" fmla="*/ 138 w 295"/>
                <a:gd name="T29" fmla="*/ 77 h 380"/>
                <a:gd name="T30" fmla="*/ 207 w 295"/>
                <a:gd name="T31" fmla="*/ 7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5" h="380">
                  <a:moveTo>
                    <a:pt x="207" y="72"/>
                  </a:moveTo>
                  <a:cubicBezTo>
                    <a:pt x="189" y="97"/>
                    <a:pt x="158" y="160"/>
                    <a:pt x="169" y="155"/>
                  </a:cubicBezTo>
                  <a:cubicBezTo>
                    <a:pt x="215" y="123"/>
                    <a:pt x="232" y="112"/>
                    <a:pt x="244" y="106"/>
                  </a:cubicBezTo>
                  <a:cubicBezTo>
                    <a:pt x="264" y="100"/>
                    <a:pt x="278" y="112"/>
                    <a:pt x="278" y="126"/>
                  </a:cubicBezTo>
                  <a:cubicBezTo>
                    <a:pt x="281" y="137"/>
                    <a:pt x="273" y="152"/>
                    <a:pt x="252" y="163"/>
                  </a:cubicBezTo>
                  <a:cubicBezTo>
                    <a:pt x="215" y="189"/>
                    <a:pt x="207" y="209"/>
                    <a:pt x="207" y="209"/>
                  </a:cubicBezTo>
                  <a:cubicBezTo>
                    <a:pt x="207" y="209"/>
                    <a:pt x="295" y="152"/>
                    <a:pt x="293" y="203"/>
                  </a:cubicBezTo>
                  <a:cubicBezTo>
                    <a:pt x="293" y="215"/>
                    <a:pt x="204" y="283"/>
                    <a:pt x="204" y="283"/>
                  </a:cubicBezTo>
                  <a:cubicBezTo>
                    <a:pt x="164" y="317"/>
                    <a:pt x="152" y="343"/>
                    <a:pt x="106" y="380"/>
                  </a:cubicBezTo>
                  <a:cubicBezTo>
                    <a:pt x="80" y="357"/>
                    <a:pt x="49" y="337"/>
                    <a:pt x="20" y="320"/>
                  </a:cubicBezTo>
                  <a:cubicBezTo>
                    <a:pt x="20" y="309"/>
                    <a:pt x="23" y="303"/>
                    <a:pt x="23" y="303"/>
                  </a:cubicBezTo>
                  <a:cubicBezTo>
                    <a:pt x="23" y="303"/>
                    <a:pt x="26" y="177"/>
                    <a:pt x="0" y="117"/>
                  </a:cubicBezTo>
                  <a:cubicBezTo>
                    <a:pt x="0" y="117"/>
                    <a:pt x="34" y="83"/>
                    <a:pt x="54" y="137"/>
                  </a:cubicBezTo>
                  <a:cubicBezTo>
                    <a:pt x="66" y="172"/>
                    <a:pt x="66" y="186"/>
                    <a:pt x="66" y="195"/>
                  </a:cubicBezTo>
                  <a:cubicBezTo>
                    <a:pt x="75" y="177"/>
                    <a:pt x="109" y="126"/>
                    <a:pt x="138" y="77"/>
                  </a:cubicBezTo>
                  <a:cubicBezTo>
                    <a:pt x="189" y="0"/>
                    <a:pt x="232" y="35"/>
                    <a:pt x="207" y="72"/>
                  </a:cubicBezTo>
                  <a:close/>
                </a:path>
              </a:pathLst>
            </a:custGeom>
            <a:solidFill>
              <a:srgbClr val="FEDB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43" name="Freeform 202"/>
            <p:cNvSpPr>
              <a:spLocks/>
            </p:cNvSpPr>
            <p:nvPr/>
          </p:nvSpPr>
          <p:spPr bwMode="auto">
            <a:xfrm>
              <a:off x="4612125" y="3041651"/>
              <a:ext cx="1452562" cy="1057275"/>
            </a:xfrm>
            <a:custGeom>
              <a:avLst/>
              <a:gdLst>
                <a:gd name="T0" fmla="*/ 836 w 1016"/>
                <a:gd name="T1" fmla="*/ 102 h 740"/>
                <a:gd name="T2" fmla="*/ 148 w 1016"/>
                <a:gd name="T3" fmla="*/ 25 h 740"/>
                <a:gd name="T4" fmla="*/ 143 w 1016"/>
                <a:gd name="T5" fmla="*/ 25 h 740"/>
                <a:gd name="T6" fmla="*/ 6 w 1016"/>
                <a:gd name="T7" fmla="*/ 151 h 740"/>
                <a:gd name="T8" fmla="*/ 0 w 1016"/>
                <a:gd name="T9" fmla="*/ 174 h 740"/>
                <a:gd name="T10" fmla="*/ 1016 w 1016"/>
                <a:gd name="T11" fmla="*/ 214 h 740"/>
                <a:gd name="T12" fmla="*/ 836 w 1016"/>
                <a:gd name="T13" fmla="*/ 102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16" h="740">
                  <a:moveTo>
                    <a:pt x="836" y="102"/>
                  </a:moveTo>
                  <a:cubicBezTo>
                    <a:pt x="559" y="343"/>
                    <a:pt x="303" y="185"/>
                    <a:pt x="148" y="25"/>
                  </a:cubicBezTo>
                  <a:cubicBezTo>
                    <a:pt x="146" y="25"/>
                    <a:pt x="143" y="25"/>
                    <a:pt x="143" y="25"/>
                  </a:cubicBezTo>
                  <a:cubicBezTo>
                    <a:pt x="66" y="0"/>
                    <a:pt x="23" y="91"/>
                    <a:pt x="6" y="151"/>
                  </a:cubicBezTo>
                  <a:cubicBezTo>
                    <a:pt x="6" y="157"/>
                    <a:pt x="3" y="165"/>
                    <a:pt x="0" y="174"/>
                  </a:cubicBezTo>
                  <a:cubicBezTo>
                    <a:pt x="488" y="740"/>
                    <a:pt x="1016" y="214"/>
                    <a:pt x="1016" y="214"/>
                  </a:cubicBezTo>
                  <a:cubicBezTo>
                    <a:pt x="976" y="42"/>
                    <a:pt x="836" y="102"/>
                    <a:pt x="836" y="102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44" name="Oval 203"/>
            <p:cNvSpPr>
              <a:spLocks noChangeArrowheads="1"/>
            </p:cNvSpPr>
            <p:nvPr/>
          </p:nvSpPr>
          <p:spPr bwMode="auto">
            <a:xfrm>
              <a:off x="5842437" y="3213101"/>
              <a:ext cx="55562" cy="55563"/>
            </a:xfrm>
            <a:prstGeom prst="ellipse">
              <a:avLst/>
            </a:prstGeom>
            <a:solidFill>
              <a:srgbClr val="BE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45" name="Freeform 204"/>
            <p:cNvSpPr>
              <a:spLocks/>
            </p:cNvSpPr>
            <p:nvPr/>
          </p:nvSpPr>
          <p:spPr bwMode="auto">
            <a:xfrm>
              <a:off x="4139050" y="2709863"/>
              <a:ext cx="412750" cy="331788"/>
            </a:xfrm>
            <a:custGeom>
              <a:avLst/>
              <a:gdLst>
                <a:gd name="T0" fmla="*/ 260 w 260"/>
                <a:gd name="T1" fmla="*/ 199 h 209"/>
                <a:gd name="T2" fmla="*/ 8 w 260"/>
                <a:gd name="T3" fmla="*/ 209 h 209"/>
                <a:gd name="T4" fmla="*/ 0 w 260"/>
                <a:gd name="T5" fmla="*/ 11 h 209"/>
                <a:gd name="T6" fmla="*/ 250 w 260"/>
                <a:gd name="T7" fmla="*/ 0 h 209"/>
                <a:gd name="T8" fmla="*/ 260 w 260"/>
                <a:gd name="T9" fmla="*/ 199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0" h="209">
                  <a:moveTo>
                    <a:pt x="260" y="199"/>
                  </a:moveTo>
                  <a:lnTo>
                    <a:pt x="8" y="209"/>
                  </a:lnTo>
                  <a:lnTo>
                    <a:pt x="0" y="11"/>
                  </a:lnTo>
                  <a:lnTo>
                    <a:pt x="250" y="0"/>
                  </a:lnTo>
                  <a:lnTo>
                    <a:pt x="260" y="199"/>
                  </a:lnTo>
                  <a:close/>
                </a:path>
              </a:pathLst>
            </a:custGeom>
            <a:solidFill>
              <a:srgbClr val="F4C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46" name="Freeform 205"/>
            <p:cNvSpPr>
              <a:spLocks/>
            </p:cNvSpPr>
            <p:nvPr/>
          </p:nvSpPr>
          <p:spPr bwMode="auto">
            <a:xfrm>
              <a:off x="3754875" y="1628776"/>
              <a:ext cx="1400175" cy="1531938"/>
            </a:xfrm>
            <a:custGeom>
              <a:avLst/>
              <a:gdLst>
                <a:gd name="T0" fmla="*/ 705 w 979"/>
                <a:gd name="T1" fmla="*/ 135 h 1072"/>
                <a:gd name="T2" fmla="*/ 913 w 979"/>
                <a:gd name="T3" fmla="*/ 638 h 1072"/>
                <a:gd name="T4" fmla="*/ 277 w 979"/>
                <a:gd name="T5" fmla="*/ 815 h 1072"/>
                <a:gd name="T6" fmla="*/ 86 w 979"/>
                <a:gd name="T7" fmla="*/ 666 h 1072"/>
                <a:gd name="T8" fmla="*/ 114 w 979"/>
                <a:gd name="T9" fmla="*/ 198 h 1072"/>
                <a:gd name="T10" fmla="*/ 705 w 979"/>
                <a:gd name="T11" fmla="*/ 135 h 10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9" h="1072">
                  <a:moveTo>
                    <a:pt x="705" y="135"/>
                  </a:moveTo>
                  <a:cubicBezTo>
                    <a:pt x="705" y="135"/>
                    <a:pt x="876" y="555"/>
                    <a:pt x="913" y="638"/>
                  </a:cubicBezTo>
                  <a:cubicBezTo>
                    <a:pt x="979" y="789"/>
                    <a:pt x="531" y="1072"/>
                    <a:pt x="277" y="815"/>
                  </a:cubicBezTo>
                  <a:cubicBezTo>
                    <a:pt x="262" y="801"/>
                    <a:pt x="168" y="792"/>
                    <a:pt x="86" y="666"/>
                  </a:cubicBezTo>
                  <a:cubicBezTo>
                    <a:pt x="20" y="566"/>
                    <a:pt x="0" y="321"/>
                    <a:pt x="114" y="198"/>
                  </a:cubicBezTo>
                  <a:cubicBezTo>
                    <a:pt x="297" y="0"/>
                    <a:pt x="682" y="52"/>
                    <a:pt x="705" y="135"/>
                  </a:cubicBezTo>
                  <a:close/>
                </a:path>
              </a:pathLst>
            </a:custGeom>
            <a:solidFill>
              <a:srgbClr val="FEDB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47" name="Freeform 206"/>
            <p:cNvSpPr>
              <a:spLocks/>
            </p:cNvSpPr>
            <p:nvPr/>
          </p:nvSpPr>
          <p:spPr bwMode="auto">
            <a:xfrm>
              <a:off x="4374000" y="2366963"/>
              <a:ext cx="123825" cy="117475"/>
            </a:xfrm>
            <a:custGeom>
              <a:avLst/>
              <a:gdLst>
                <a:gd name="T0" fmla="*/ 3 w 86"/>
                <a:gd name="T1" fmla="*/ 43 h 82"/>
                <a:gd name="T2" fmla="*/ 46 w 86"/>
                <a:gd name="T3" fmla="*/ 82 h 82"/>
                <a:gd name="T4" fmla="*/ 83 w 86"/>
                <a:gd name="T5" fmla="*/ 40 h 82"/>
                <a:gd name="T6" fmla="*/ 40 w 86"/>
                <a:gd name="T7" fmla="*/ 0 h 82"/>
                <a:gd name="T8" fmla="*/ 3 w 86"/>
                <a:gd name="T9" fmla="*/ 4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82">
                  <a:moveTo>
                    <a:pt x="3" y="43"/>
                  </a:moveTo>
                  <a:cubicBezTo>
                    <a:pt x="3" y="65"/>
                    <a:pt x="23" y="82"/>
                    <a:pt x="46" y="82"/>
                  </a:cubicBezTo>
                  <a:cubicBezTo>
                    <a:pt x="66" y="82"/>
                    <a:pt x="86" y="62"/>
                    <a:pt x="83" y="40"/>
                  </a:cubicBezTo>
                  <a:cubicBezTo>
                    <a:pt x="83" y="17"/>
                    <a:pt x="63" y="0"/>
                    <a:pt x="40" y="0"/>
                  </a:cubicBezTo>
                  <a:cubicBezTo>
                    <a:pt x="17" y="0"/>
                    <a:pt x="0" y="20"/>
                    <a:pt x="3" y="43"/>
                  </a:cubicBezTo>
                  <a:close/>
                </a:path>
              </a:pathLst>
            </a:custGeom>
            <a:solidFill>
              <a:srgbClr val="6858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48" name="Freeform 207"/>
            <p:cNvSpPr>
              <a:spLocks/>
            </p:cNvSpPr>
            <p:nvPr/>
          </p:nvSpPr>
          <p:spPr bwMode="auto">
            <a:xfrm>
              <a:off x="4427975" y="2382838"/>
              <a:ext cx="41275" cy="44450"/>
            </a:xfrm>
            <a:custGeom>
              <a:avLst/>
              <a:gdLst>
                <a:gd name="T0" fmla="*/ 0 w 29"/>
                <a:gd name="T1" fmla="*/ 17 h 31"/>
                <a:gd name="T2" fmla="*/ 15 w 29"/>
                <a:gd name="T3" fmla="*/ 31 h 31"/>
                <a:gd name="T4" fmla="*/ 29 w 29"/>
                <a:gd name="T5" fmla="*/ 17 h 31"/>
                <a:gd name="T6" fmla="*/ 15 w 29"/>
                <a:gd name="T7" fmla="*/ 2 h 31"/>
                <a:gd name="T8" fmla="*/ 0 w 29"/>
                <a:gd name="T9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1">
                  <a:moveTo>
                    <a:pt x="0" y="17"/>
                  </a:moveTo>
                  <a:cubicBezTo>
                    <a:pt x="0" y="25"/>
                    <a:pt x="6" y="31"/>
                    <a:pt x="15" y="31"/>
                  </a:cubicBezTo>
                  <a:cubicBezTo>
                    <a:pt x="24" y="31"/>
                    <a:pt x="29" y="22"/>
                    <a:pt x="29" y="17"/>
                  </a:cubicBezTo>
                  <a:cubicBezTo>
                    <a:pt x="29" y="8"/>
                    <a:pt x="24" y="0"/>
                    <a:pt x="15" y="2"/>
                  </a:cubicBezTo>
                  <a:cubicBezTo>
                    <a:pt x="6" y="2"/>
                    <a:pt x="0" y="8"/>
                    <a:pt x="0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49" name="Freeform 208"/>
            <p:cNvSpPr>
              <a:spLocks/>
            </p:cNvSpPr>
            <p:nvPr/>
          </p:nvSpPr>
          <p:spPr bwMode="auto">
            <a:xfrm>
              <a:off x="4735950" y="2260601"/>
              <a:ext cx="117475" cy="119063"/>
            </a:xfrm>
            <a:custGeom>
              <a:avLst/>
              <a:gdLst>
                <a:gd name="T0" fmla="*/ 0 w 82"/>
                <a:gd name="T1" fmla="*/ 43 h 83"/>
                <a:gd name="T2" fmla="*/ 42 w 82"/>
                <a:gd name="T3" fmla="*/ 83 h 83"/>
                <a:gd name="T4" fmla="*/ 82 w 82"/>
                <a:gd name="T5" fmla="*/ 40 h 83"/>
                <a:gd name="T6" fmla="*/ 39 w 82"/>
                <a:gd name="T7" fmla="*/ 0 h 83"/>
                <a:gd name="T8" fmla="*/ 0 w 82"/>
                <a:gd name="T9" fmla="*/ 4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83">
                  <a:moveTo>
                    <a:pt x="0" y="43"/>
                  </a:moveTo>
                  <a:cubicBezTo>
                    <a:pt x="3" y="66"/>
                    <a:pt x="20" y="83"/>
                    <a:pt x="42" y="83"/>
                  </a:cubicBezTo>
                  <a:cubicBezTo>
                    <a:pt x="65" y="80"/>
                    <a:pt x="82" y="63"/>
                    <a:pt x="82" y="40"/>
                  </a:cubicBezTo>
                  <a:cubicBezTo>
                    <a:pt x="82" y="17"/>
                    <a:pt x="62" y="0"/>
                    <a:pt x="39" y="0"/>
                  </a:cubicBezTo>
                  <a:cubicBezTo>
                    <a:pt x="17" y="0"/>
                    <a:pt x="0" y="20"/>
                    <a:pt x="0" y="43"/>
                  </a:cubicBezTo>
                  <a:close/>
                </a:path>
              </a:pathLst>
            </a:custGeom>
            <a:solidFill>
              <a:srgbClr val="6858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50" name="Freeform 209"/>
            <p:cNvSpPr>
              <a:spLocks/>
            </p:cNvSpPr>
            <p:nvPr/>
          </p:nvSpPr>
          <p:spPr bwMode="auto">
            <a:xfrm>
              <a:off x="4783575" y="2274888"/>
              <a:ext cx="44450" cy="46038"/>
            </a:xfrm>
            <a:custGeom>
              <a:avLst/>
              <a:gdLst>
                <a:gd name="T0" fmla="*/ 3 w 32"/>
                <a:gd name="T1" fmla="*/ 17 h 32"/>
                <a:gd name="T2" fmla="*/ 17 w 32"/>
                <a:gd name="T3" fmla="*/ 32 h 32"/>
                <a:gd name="T4" fmla="*/ 32 w 32"/>
                <a:gd name="T5" fmla="*/ 15 h 32"/>
                <a:gd name="T6" fmla="*/ 17 w 32"/>
                <a:gd name="T7" fmla="*/ 0 h 32"/>
                <a:gd name="T8" fmla="*/ 3 w 32"/>
                <a:gd name="T9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3" y="17"/>
                  </a:moveTo>
                  <a:cubicBezTo>
                    <a:pt x="3" y="26"/>
                    <a:pt x="9" y="32"/>
                    <a:pt x="17" y="32"/>
                  </a:cubicBezTo>
                  <a:cubicBezTo>
                    <a:pt x="26" y="32"/>
                    <a:pt x="32" y="23"/>
                    <a:pt x="32" y="15"/>
                  </a:cubicBezTo>
                  <a:cubicBezTo>
                    <a:pt x="32" y="6"/>
                    <a:pt x="23" y="0"/>
                    <a:pt x="17" y="0"/>
                  </a:cubicBezTo>
                  <a:cubicBezTo>
                    <a:pt x="9" y="0"/>
                    <a:pt x="0" y="9"/>
                    <a:pt x="3" y="1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51" name="Freeform 210"/>
            <p:cNvSpPr>
              <a:spLocks/>
            </p:cNvSpPr>
            <p:nvPr/>
          </p:nvSpPr>
          <p:spPr bwMode="auto">
            <a:xfrm>
              <a:off x="4864537" y="2382838"/>
              <a:ext cx="60325" cy="36513"/>
            </a:xfrm>
            <a:custGeom>
              <a:avLst/>
              <a:gdLst>
                <a:gd name="T0" fmla="*/ 0 w 42"/>
                <a:gd name="T1" fmla="*/ 0 h 25"/>
                <a:gd name="T2" fmla="*/ 42 w 42"/>
                <a:gd name="T3" fmla="*/ 22 h 25"/>
                <a:gd name="T4" fmla="*/ 42 w 42"/>
                <a:gd name="T5" fmla="*/ 25 h 25"/>
                <a:gd name="T6" fmla="*/ 24 w 42"/>
                <a:gd name="T7" fmla="*/ 11 h 25"/>
                <a:gd name="T8" fmla="*/ 0 w 42"/>
                <a:gd name="T9" fmla="*/ 2 h 25"/>
                <a:gd name="T10" fmla="*/ 0 w 42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25">
                  <a:moveTo>
                    <a:pt x="0" y="0"/>
                  </a:moveTo>
                  <a:cubicBezTo>
                    <a:pt x="15" y="2"/>
                    <a:pt x="36" y="11"/>
                    <a:pt x="42" y="22"/>
                  </a:cubicBezTo>
                  <a:cubicBezTo>
                    <a:pt x="42" y="25"/>
                    <a:pt x="42" y="25"/>
                    <a:pt x="42" y="25"/>
                  </a:cubicBezTo>
                  <a:cubicBezTo>
                    <a:pt x="36" y="19"/>
                    <a:pt x="30" y="14"/>
                    <a:pt x="24" y="11"/>
                  </a:cubicBezTo>
                  <a:cubicBezTo>
                    <a:pt x="15" y="8"/>
                    <a:pt x="6" y="5"/>
                    <a:pt x="0" y="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4C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52" name="Freeform 211"/>
            <p:cNvSpPr>
              <a:spLocks/>
            </p:cNvSpPr>
            <p:nvPr/>
          </p:nvSpPr>
          <p:spPr bwMode="auto">
            <a:xfrm>
              <a:off x="4845487" y="2403476"/>
              <a:ext cx="52387" cy="22225"/>
            </a:xfrm>
            <a:custGeom>
              <a:avLst/>
              <a:gdLst>
                <a:gd name="T0" fmla="*/ 3 w 36"/>
                <a:gd name="T1" fmla="*/ 0 h 15"/>
                <a:gd name="T2" fmla="*/ 20 w 36"/>
                <a:gd name="T3" fmla="*/ 6 h 15"/>
                <a:gd name="T4" fmla="*/ 36 w 36"/>
                <a:gd name="T5" fmla="*/ 12 h 15"/>
                <a:gd name="T6" fmla="*/ 36 w 36"/>
                <a:gd name="T7" fmla="*/ 15 h 15"/>
                <a:gd name="T8" fmla="*/ 20 w 36"/>
                <a:gd name="T9" fmla="*/ 6 h 15"/>
                <a:gd name="T10" fmla="*/ 3 w 36"/>
                <a:gd name="T11" fmla="*/ 0 h 15"/>
                <a:gd name="T12" fmla="*/ 3 w 36"/>
                <a:gd name="T1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15">
                  <a:moveTo>
                    <a:pt x="3" y="0"/>
                  </a:moveTo>
                  <a:cubicBezTo>
                    <a:pt x="9" y="0"/>
                    <a:pt x="14" y="3"/>
                    <a:pt x="20" y="6"/>
                  </a:cubicBezTo>
                  <a:cubicBezTo>
                    <a:pt x="25" y="6"/>
                    <a:pt x="34" y="9"/>
                    <a:pt x="36" y="12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1" y="12"/>
                    <a:pt x="25" y="9"/>
                    <a:pt x="20" y="6"/>
                  </a:cubicBezTo>
                  <a:cubicBezTo>
                    <a:pt x="14" y="6"/>
                    <a:pt x="6" y="3"/>
                    <a:pt x="3" y="0"/>
                  </a:cubicBezTo>
                  <a:cubicBezTo>
                    <a:pt x="0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4C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53" name="Freeform 212"/>
            <p:cNvSpPr>
              <a:spLocks/>
            </p:cNvSpPr>
            <p:nvPr/>
          </p:nvSpPr>
          <p:spPr bwMode="auto">
            <a:xfrm>
              <a:off x="4786750" y="2403476"/>
              <a:ext cx="93662" cy="33338"/>
            </a:xfrm>
            <a:custGeom>
              <a:avLst/>
              <a:gdLst>
                <a:gd name="T0" fmla="*/ 6 w 65"/>
                <a:gd name="T1" fmla="*/ 0 h 23"/>
                <a:gd name="T2" fmla="*/ 65 w 65"/>
                <a:gd name="T3" fmla="*/ 23 h 23"/>
                <a:gd name="T4" fmla="*/ 62 w 65"/>
                <a:gd name="T5" fmla="*/ 23 h 23"/>
                <a:gd name="T6" fmla="*/ 3 w 65"/>
                <a:gd name="T7" fmla="*/ 0 h 23"/>
                <a:gd name="T8" fmla="*/ 6 w 65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23">
                  <a:moveTo>
                    <a:pt x="6" y="0"/>
                  </a:moveTo>
                  <a:cubicBezTo>
                    <a:pt x="23" y="5"/>
                    <a:pt x="44" y="11"/>
                    <a:pt x="65" y="23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41" y="17"/>
                    <a:pt x="23" y="8"/>
                    <a:pt x="3" y="0"/>
                  </a:cubicBezTo>
                  <a:cubicBezTo>
                    <a:pt x="0" y="0"/>
                    <a:pt x="3" y="0"/>
                    <a:pt x="6" y="0"/>
                  </a:cubicBezTo>
                  <a:close/>
                </a:path>
              </a:pathLst>
            </a:custGeom>
            <a:solidFill>
              <a:srgbClr val="F4C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54" name="Freeform 213"/>
            <p:cNvSpPr>
              <a:spLocks/>
            </p:cNvSpPr>
            <p:nvPr/>
          </p:nvSpPr>
          <p:spPr bwMode="auto">
            <a:xfrm>
              <a:off x="4459725" y="2516188"/>
              <a:ext cx="76200" cy="20638"/>
            </a:xfrm>
            <a:custGeom>
              <a:avLst/>
              <a:gdLst>
                <a:gd name="T0" fmla="*/ 0 w 53"/>
                <a:gd name="T1" fmla="*/ 0 h 14"/>
                <a:gd name="T2" fmla="*/ 50 w 53"/>
                <a:gd name="T3" fmla="*/ 12 h 14"/>
                <a:gd name="T4" fmla="*/ 50 w 53"/>
                <a:gd name="T5" fmla="*/ 14 h 14"/>
                <a:gd name="T6" fmla="*/ 0 w 53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14">
                  <a:moveTo>
                    <a:pt x="0" y="0"/>
                  </a:moveTo>
                  <a:cubicBezTo>
                    <a:pt x="18" y="3"/>
                    <a:pt x="35" y="6"/>
                    <a:pt x="50" y="12"/>
                  </a:cubicBezTo>
                  <a:cubicBezTo>
                    <a:pt x="53" y="14"/>
                    <a:pt x="50" y="14"/>
                    <a:pt x="50" y="14"/>
                  </a:cubicBezTo>
                  <a:cubicBezTo>
                    <a:pt x="32" y="9"/>
                    <a:pt x="18" y="3"/>
                    <a:pt x="0" y="0"/>
                  </a:cubicBezTo>
                  <a:close/>
                </a:path>
              </a:pathLst>
            </a:custGeom>
            <a:solidFill>
              <a:srgbClr val="F4C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55" name="Freeform 214"/>
            <p:cNvSpPr>
              <a:spLocks/>
            </p:cNvSpPr>
            <p:nvPr/>
          </p:nvSpPr>
          <p:spPr bwMode="auto">
            <a:xfrm>
              <a:off x="4440675" y="2528888"/>
              <a:ext cx="60325" cy="22225"/>
            </a:xfrm>
            <a:custGeom>
              <a:avLst/>
              <a:gdLst>
                <a:gd name="T0" fmla="*/ 0 w 42"/>
                <a:gd name="T1" fmla="*/ 0 h 15"/>
                <a:gd name="T2" fmla="*/ 42 w 42"/>
                <a:gd name="T3" fmla="*/ 15 h 15"/>
                <a:gd name="T4" fmla="*/ 0 w 42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15">
                  <a:moveTo>
                    <a:pt x="0" y="0"/>
                  </a:moveTo>
                  <a:cubicBezTo>
                    <a:pt x="14" y="3"/>
                    <a:pt x="28" y="6"/>
                    <a:pt x="42" y="15"/>
                  </a:cubicBezTo>
                  <a:cubicBezTo>
                    <a:pt x="28" y="9"/>
                    <a:pt x="14" y="3"/>
                    <a:pt x="0" y="0"/>
                  </a:cubicBezTo>
                  <a:close/>
                </a:path>
              </a:pathLst>
            </a:custGeom>
            <a:solidFill>
              <a:srgbClr val="F4C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56" name="Freeform 215"/>
            <p:cNvSpPr>
              <a:spLocks/>
            </p:cNvSpPr>
            <p:nvPr/>
          </p:nvSpPr>
          <p:spPr bwMode="auto">
            <a:xfrm>
              <a:off x="4383525" y="2536826"/>
              <a:ext cx="76200" cy="20638"/>
            </a:xfrm>
            <a:custGeom>
              <a:avLst/>
              <a:gdLst>
                <a:gd name="T0" fmla="*/ 6 w 53"/>
                <a:gd name="T1" fmla="*/ 0 h 15"/>
                <a:gd name="T2" fmla="*/ 51 w 53"/>
                <a:gd name="T3" fmla="*/ 15 h 15"/>
                <a:gd name="T4" fmla="*/ 51 w 53"/>
                <a:gd name="T5" fmla="*/ 15 h 15"/>
                <a:gd name="T6" fmla="*/ 3 w 53"/>
                <a:gd name="T7" fmla="*/ 0 h 15"/>
                <a:gd name="T8" fmla="*/ 6 w 53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5">
                  <a:moveTo>
                    <a:pt x="6" y="0"/>
                  </a:moveTo>
                  <a:cubicBezTo>
                    <a:pt x="20" y="3"/>
                    <a:pt x="37" y="9"/>
                    <a:pt x="51" y="15"/>
                  </a:cubicBezTo>
                  <a:cubicBezTo>
                    <a:pt x="53" y="15"/>
                    <a:pt x="51" y="15"/>
                    <a:pt x="51" y="15"/>
                  </a:cubicBezTo>
                  <a:cubicBezTo>
                    <a:pt x="34" y="12"/>
                    <a:pt x="20" y="6"/>
                    <a:pt x="3" y="0"/>
                  </a:cubicBezTo>
                  <a:cubicBezTo>
                    <a:pt x="0" y="0"/>
                    <a:pt x="3" y="0"/>
                    <a:pt x="6" y="0"/>
                  </a:cubicBezTo>
                  <a:close/>
                </a:path>
              </a:pathLst>
            </a:custGeom>
            <a:solidFill>
              <a:srgbClr val="F4C9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57" name="Freeform 216"/>
            <p:cNvSpPr>
              <a:spLocks/>
            </p:cNvSpPr>
            <p:nvPr/>
          </p:nvSpPr>
          <p:spPr bwMode="auto">
            <a:xfrm>
              <a:off x="4310500" y="2185988"/>
              <a:ext cx="174625" cy="119063"/>
            </a:xfrm>
            <a:custGeom>
              <a:avLst/>
              <a:gdLst>
                <a:gd name="T0" fmla="*/ 6 w 122"/>
                <a:gd name="T1" fmla="*/ 83 h 83"/>
                <a:gd name="T2" fmla="*/ 17 w 122"/>
                <a:gd name="T3" fmla="*/ 80 h 83"/>
                <a:gd name="T4" fmla="*/ 17 w 122"/>
                <a:gd name="T5" fmla="*/ 77 h 83"/>
                <a:gd name="T6" fmla="*/ 54 w 122"/>
                <a:gd name="T7" fmla="*/ 11 h 83"/>
                <a:gd name="T8" fmla="*/ 68 w 122"/>
                <a:gd name="T9" fmla="*/ 11 h 83"/>
                <a:gd name="T10" fmla="*/ 108 w 122"/>
                <a:gd name="T11" fmla="*/ 37 h 83"/>
                <a:gd name="T12" fmla="*/ 111 w 122"/>
                <a:gd name="T13" fmla="*/ 37 h 83"/>
                <a:gd name="T14" fmla="*/ 116 w 122"/>
                <a:gd name="T15" fmla="*/ 37 h 83"/>
                <a:gd name="T16" fmla="*/ 122 w 122"/>
                <a:gd name="T17" fmla="*/ 34 h 83"/>
                <a:gd name="T18" fmla="*/ 119 w 122"/>
                <a:gd name="T19" fmla="*/ 31 h 83"/>
                <a:gd name="T20" fmla="*/ 68 w 122"/>
                <a:gd name="T21" fmla="*/ 0 h 83"/>
                <a:gd name="T22" fmla="*/ 51 w 122"/>
                <a:gd name="T23" fmla="*/ 3 h 83"/>
                <a:gd name="T24" fmla="*/ 6 w 122"/>
                <a:gd name="T25" fmla="*/ 80 h 83"/>
                <a:gd name="T26" fmla="*/ 6 w 122"/>
                <a:gd name="T2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2" h="83">
                  <a:moveTo>
                    <a:pt x="6" y="83"/>
                  </a:moveTo>
                  <a:cubicBezTo>
                    <a:pt x="17" y="80"/>
                    <a:pt x="17" y="80"/>
                    <a:pt x="17" y="80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11" y="46"/>
                    <a:pt x="28" y="20"/>
                    <a:pt x="54" y="11"/>
                  </a:cubicBezTo>
                  <a:cubicBezTo>
                    <a:pt x="60" y="11"/>
                    <a:pt x="62" y="11"/>
                    <a:pt x="68" y="11"/>
                  </a:cubicBezTo>
                  <a:cubicBezTo>
                    <a:pt x="82" y="11"/>
                    <a:pt x="99" y="23"/>
                    <a:pt x="108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3" y="37"/>
                    <a:pt x="113" y="37"/>
                    <a:pt x="116" y="37"/>
                  </a:cubicBezTo>
                  <a:cubicBezTo>
                    <a:pt x="122" y="34"/>
                    <a:pt x="122" y="34"/>
                    <a:pt x="122" y="34"/>
                  </a:cubicBezTo>
                  <a:cubicBezTo>
                    <a:pt x="119" y="31"/>
                    <a:pt x="119" y="31"/>
                    <a:pt x="119" y="31"/>
                  </a:cubicBezTo>
                  <a:cubicBezTo>
                    <a:pt x="108" y="14"/>
                    <a:pt x="88" y="3"/>
                    <a:pt x="68" y="0"/>
                  </a:cubicBezTo>
                  <a:cubicBezTo>
                    <a:pt x="62" y="0"/>
                    <a:pt x="57" y="0"/>
                    <a:pt x="51" y="3"/>
                  </a:cubicBezTo>
                  <a:cubicBezTo>
                    <a:pt x="20" y="8"/>
                    <a:pt x="0" y="43"/>
                    <a:pt x="6" y="80"/>
                  </a:cubicBezTo>
                  <a:lnTo>
                    <a:pt x="6" y="83"/>
                  </a:lnTo>
                  <a:close/>
                </a:path>
              </a:pathLst>
            </a:custGeom>
            <a:solidFill>
              <a:srgbClr val="6858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58" name="Freeform 217"/>
            <p:cNvSpPr>
              <a:spLocks/>
            </p:cNvSpPr>
            <p:nvPr/>
          </p:nvSpPr>
          <p:spPr bwMode="auto">
            <a:xfrm>
              <a:off x="4653400" y="2087563"/>
              <a:ext cx="150812" cy="109538"/>
            </a:xfrm>
            <a:custGeom>
              <a:avLst/>
              <a:gdLst>
                <a:gd name="T0" fmla="*/ 104 w 106"/>
                <a:gd name="T1" fmla="*/ 37 h 77"/>
                <a:gd name="T2" fmla="*/ 60 w 106"/>
                <a:gd name="T3" fmla="*/ 0 h 77"/>
                <a:gd name="T4" fmla="*/ 46 w 106"/>
                <a:gd name="T5" fmla="*/ 0 h 77"/>
                <a:gd name="T6" fmla="*/ 3 w 106"/>
                <a:gd name="T7" fmla="*/ 74 h 77"/>
                <a:gd name="T8" fmla="*/ 3 w 106"/>
                <a:gd name="T9" fmla="*/ 77 h 77"/>
                <a:gd name="T10" fmla="*/ 14 w 106"/>
                <a:gd name="T11" fmla="*/ 74 h 77"/>
                <a:gd name="T12" fmla="*/ 14 w 106"/>
                <a:gd name="T13" fmla="*/ 71 h 77"/>
                <a:gd name="T14" fmla="*/ 49 w 106"/>
                <a:gd name="T15" fmla="*/ 12 h 77"/>
                <a:gd name="T16" fmla="*/ 95 w 106"/>
                <a:gd name="T17" fmla="*/ 43 h 77"/>
                <a:gd name="T18" fmla="*/ 98 w 106"/>
                <a:gd name="T19" fmla="*/ 43 h 77"/>
                <a:gd name="T20" fmla="*/ 101 w 106"/>
                <a:gd name="T21" fmla="*/ 43 h 77"/>
                <a:gd name="T22" fmla="*/ 106 w 106"/>
                <a:gd name="T23" fmla="*/ 40 h 77"/>
                <a:gd name="T24" fmla="*/ 104 w 106"/>
                <a:gd name="T25" fmla="*/ 3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77">
                  <a:moveTo>
                    <a:pt x="104" y="37"/>
                  </a:moveTo>
                  <a:cubicBezTo>
                    <a:pt x="95" y="17"/>
                    <a:pt x="78" y="3"/>
                    <a:pt x="60" y="0"/>
                  </a:cubicBezTo>
                  <a:cubicBezTo>
                    <a:pt x="55" y="0"/>
                    <a:pt x="52" y="0"/>
                    <a:pt x="46" y="0"/>
                  </a:cubicBezTo>
                  <a:cubicBezTo>
                    <a:pt x="20" y="6"/>
                    <a:pt x="0" y="37"/>
                    <a:pt x="3" y="74"/>
                  </a:cubicBezTo>
                  <a:cubicBezTo>
                    <a:pt x="3" y="77"/>
                    <a:pt x="3" y="77"/>
                    <a:pt x="3" y="77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1"/>
                    <a:pt x="14" y="71"/>
                    <a:pt x="14" y="71"/>
                  </a:cubicBezTo>
                  <a:cubicBezTo>
                    <a:pt x="11" y="40"/>
                    <a:pt x="26" y="17"/>
                    <a:pt x="49" y="12"/>
                  </a:cubicBezTo>
                  <a:cubicBezTo>
                    <a:pt x="66" y="12"/>
                    <a:pt x="83" y="23"/>
                    <a:pt x="95" y="43"/>
                  </a:cubicBezTo>
                  <a:cubicBezTo>
                    <a:pt x="98" y="43"/>
                    <a:pt x="98" y="43"/>
                    <a:pt x="98" y="43"/>
                  </a:cubicBezTo>
                  <a:cubicBezTo>
                    <a:pt x="101" y="43"/>
                    <a:pt x="101" y="43"/>
                    <a:pt x="101" y="43"/>
                  </a:cubicBezTo>
                  <a:cubicBezTo>
                    <a:pt x="106" y="40"/>
                    <a:pt x="106" y="40"/>
                    <a:pt x="106" y="40"/>
                  </a:cubicBezTo>
                  <a:lnTo>
                    <a:pt x="104" y="37"/>
                  </a:lnTo>
                  <a:close/>
                </a:path>
              </a:pathLst>
            </a:custGeom>
            <a:solidFill>
              <a:srgbClr val="6858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59" name="Freeform 218"/>
            <p:cNvSpPr>
              <a:spLocks/>
            </p:cNvSpPr>
            <p:nvPr/>
          </p:nvSpPr>
          <p:spPr bwMode="auto">
            <a:xfrm>
              <a:off x="4650225" y="2241551"/>
              <a:ext cx="207962" cy="361950"/>
            </a:xfrm>
            <a:custGeom>
              <a:avLst/>
              <a:gdLst>
                <a:gd name="T0" fmla="*/ 146 w 146"/>
                <a:gd name="T1" fmla="*/ 175 h 253"/>
                <a:gd name="T2" fmla="*/ 28 w 146"/>
                <a:gd name="T3" fmla="*/ 20 h 253"/>
                <a:gd name="T4" fmla="*/ 22 w 146"/>
                <a:gd name="T5" fmla="*/ 17 h 253"/>
                <a:gd name="T6" fmla="*/ 2 w 146"/>
                <a:gd name="T7" fmla="*/ 0 h 253"/>
                <a:gd name="T8" fmla="*/ 0 w 146"/>
                <a:gd name="T9" fmla="*/ 3 h 253"/>
                <a:gd name="T10" fmla="*/ 42 w 146"/>
                <a:gd name="T11" fmla="*/ 98 h 253"/>
                <a:gd name="T12" fmla="*/ 97 w 146"/>
                <a:gd name="T13" fmla="*/ 158 h 253"/>
                <a:gd name="T14" fmla="*/ 114 w 146"/>
                <a:gd name="T15" fmla="*/ 201 h 253"/>
                <a:gd name="T16" fmla="*/ 63 w 146"/>
                <a:gd name="T17" fmla="*/ 247 h 253"/>
                <a:gd name="T18" fmla="*/ 68 w 146"/>
                <a:gd name="T19" fmla="*/ 250 h 253"/>
                <a:gd name="T20" fmla="*/ 146 w 146"/>
                <a:gd name="T21" fmla="*/ 181 h 253"/>
                <a:gd name="T22" fmla="*/ 146 w 146"/>
                <a:gd name="T23" fmla="*/ 17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6" h="253">
                  <a:moveTo>
                    <a:pt x="146" y="175"/>
                  </a:moveTo>
                  <a:cubicBezTo>
                    <a:pt x="88" y="132"/>
                    <a:pt x="51" y="89"/>
                    <a:pt x="28" y="20"/>
                  </a:cubicBezTo>
                  <a:cubicBezTo>
                    <a:pt x="25" y="17"/>
                    <a:pt x="22" y="17"/>
                    <a:pt x="22" y="17"/>
                  </a:cubicBezTo>
                  <a:cubicBezTo>
                    <a:pt x="14" y="17"/>
                    <a:pt x="5" y="6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1" y="35"/>
                    <a:pt x="25" y="69"/>
                    <a:pt x="42" y="98"/>
                  </a:cubicBezTo>
                  <a:cubicBezTo>
                    <a:pt x="57" y="121"/>
                    <a:pt x="77" y="141"/>
                    <a:pt x="97" y="158"/>
                  </a:cubicBezTo>
                  <a:cubicBezTo>
                    <a:pt x="114" y="172"/>
                    <a:pt x="131" y="178"/>
                    <a:pt x="114" y="201"/>
                  </a:cubicBezTo>
                  <a:cubicBezTo>
                    <a:pt x="100" y="218"/>
                    <a:pt x="80" y="233"/>
                    <a:pt x="63" y="247"/>
                  </a:cubicBezTo>
                  <a:cubicBezTo>
                    <a:pt x="60" y="250"/>
                    <a:pt x="65" y="253"/>
                    <a:pt x="68" y="250"/>
                  </a:cubicBezTo>
                  <a:cubicBezTo>
                    <a:pt x="100" y="233"/>
                    <a:pt x="123" y="210"/>
                    <a:pt x="146" y="181"/>
                  </a:cubicBezTo>
                  <a:cubicBezTo>
                    <a:pt x="146" y="181"/>
                    <a:pt x="146" y="178"/>
                    <a:pt x="146" y="175"/>
                  </a:cubicBezTo>
                  <a:close/>
                </a:path>
              </a:pathLst>
            </a:custGeom>
            <a:solidFill>
              <a:srgbClr val="E5B7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60" name="Freeform 219"/>
            <p:cNvSpPr>
              <a:spLocks/>
            </p:cNvSpPr>
            <p:nvPr/>
          </p:nvSpPr>
          <p:spPr bwMode="auto">
            <a:xfrm>
              <a:off x="4540687" y="2773363"/>
              <a:ext cx="42862" cy="84138"/>
            </a:xfrm>
            <a:custGeom>
              <a:avLst/>
              <a:gdLst>
                <a:gd name="T0" fmla="*/ 15 w 29"/>
                <a:gd name="T1" fmla="*/ 0 h 58"/>
                <a:gd name="T2" fmla="*/ 0 w 29"/>
                <a:gd name="T3" fmla="*/ 58 h 58"/>
                <a:gd name="T4" fmla="*/ 26 w 29"/>
                <a:gd name="T5" fmla="*/ 46 h 58"/>
                <a:gd name="T6" fmla="*/ 15 w 29"/>
                <a:gd name="T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58">
                  <a:moveTo>
                    <a:pt x="15" y="0"/>
                  </a:moveTo>
                  <a:cubicBezTo>
                    <a:pt x="9" y="17"/>
                    <a:pt x="3" y="35"/>
                    <a:pt x="0" y="58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9" y="29"/>
                    <a:pt x="23" y="15"/>
                    <a:pt x="15" y="0"/>
                  </a:cubicBezTo>
                  <a:close/>
                </a:path>
              </a:pathLst>
            </a:custGeom>
            <a:solidFill>
              <a:srgbClr val="A272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61" name="Freeform 220"/>
            <p:cNvSpPr>
              <a:spLocks/>
            </p:cNvSpPr>
            <p:nvPr/>
          </p:nvSpPr>
          <p:spPr bwMode="auto">
            <a:xfrm>
              <a:off x="4562912" y="2586038"/>
              <a:ext cx="322262" cy="254000"/>
            </a:xfrm>
            <a:custGeom>
              <a:avLst/>
              <a:gdLst>
                <a:gd name="T0" fmla="*/ 0 w 226"/>
                <a:gd name="T1" fmla="*/ 132 h 177"/>
                <a:gd name="T2" fmla="*/ 12 w 226"/>
                <a:gd name="T3" fmla="*/ 177 h 177"/>
                <a:gd name="T4" fmla="*/ 226 w 226"/>
                <a:gd name="T5" fmla="*/ 86 h 177"/>
                <a:gd name="T6" fmla="*/ 215 w 226"/>
                <a:gd name="T7" fmla="*/ 54 h 177"/>
                <a:gd name="T8" fmla="*/ 0 w 226"/>
                <a:gd name="T9" fmla="*/ 132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6" h="177">
                  <a:moveTo>
                    <a:pt x="0" y="132"/>
                  </a:moveTo>
                  <a:cubicBezTo>
                    <a:pt x="9" y="146"/>
                    <a:pt x="15" y="160"/>
                    <a:pt x="12" y="177"/>
                  </a:cubicBezTo>
                  <a:cubicBezTo>
                    <a:pt x="226" y="86"/>
                    <a:pt x="226" y="86"/>
                    <a:pt x="226" y="86"/>
                  </a:cubicBezTo>
                  <a:cubicBezTo>
                    <a:pt x="223" y="74"/>
                    <a:pt x="218" y="66"/>
                    <a:pt x="215" y="54"/>
                  </a:cubicBezTo>
                  <a:cubicBezTo>
                    <a:pt x="158" y="29"/>
                    <a:pt x="49" y="0"/>
                    <a:pt x="0" y="1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62" name="Freeform 221"/>
            <p:cNvSpPr>
              <a:spLocks/>
            </p:cNvSpPr>
            <p:nvPr/>
          </p:nvSpPr>
          <p:spPr bwMode="auto">
            <a:xfrm>
              <a:off x="4870887" y="2662238"/>
              <a:ext cx="53975" cy="47625"/>
            </a:xfrm>
            <a:custGeom>
              <a:avLst/>
              <a:gdLst>
                <a:gd name="T0" fmla="*/ 0 w 38"/>
                <a:gd name="T1" fmla="*/ 0 h 33"/>
                <a:gd name="T2" fmla="*/ 11 w 38"/>
                <a:gd name="T3" fmla="*/ 33 h 33"/>
                <a:gd name="T4" fmla="*/ 38 w 38"/>
                <a:gd name="T5" fmla="*/ 21 h 33"/>
                <a:gd name="T6" fmla="*/ 0 w 38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33">
                  <a:moveTo>
                    <a:pt x="0" y="0"/>
                  </a:moveTo>
                  <a:cubicBezTo>
                    <a:pt x="3" y="12"/>
                    <a:pt x="8" y="21"/>
                    <a:pt x="11" y="33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38" y="21"/>
                    <a:pt x="23" y="12"/>
                    <a:pt x="0" y="0"/>
                  </a:cubicBezTo>
                  <a:close/>
                </a:path>
              </a:pathLst>
            </a:custGeom>
            <a:solidFill>
              <a:srgbClr val="A272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63" name="Freeform 222"/>
            <p:cNvSpPr>
              <a:spLocks/>
            </p:cNvSpPr>
            <p:nvPr/>
          </p:nvSpPr>
          <p:spPr bwMode="auto">
            <a:xfrm>
              <a:off x="4562912" y="2738438"/>
              <a:ext cx="163512" cy="74613"/>
            </a:xfrm>
            <a:custGeom>
              <a:avLst/>
              <a:gdLst>
                <a:gd name="T0" fmla="*/ 109 w 115"/>
                <a:gd name="T1" fmla="*/ 0 h 52"/>
                <a:gd name="T2" fmla="*/ 3 w 115"/>
                <a:gd name="T3" fmla="*/ 46 h 52"/>
                <a:gd name="T4" fmla="*/ 3 w 115"/>
                <a:gd name="T5" fmla="*/ 49 h 52"/>
                <a:gd name="T6" fmla="*/ 112 w 115"/>
                <a:gd name="T7" fmla="*/ 2 h 52"/>
                <a:gd name="T8" fmla="*/ 109 w 115"/>
                <a:gd name="T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52">
                  <a:moveTo>
                    <a:pt x="109" y="0"/>
                  </a:moveTo>
                  <a:cubicBezTo>
                    <a:pt x="72" y="14"/>
                    <a:pt x="38" y="29"/>
                    <a:pt x="3" y="46"/>
                  </a:cubicBezTo>
                  <a:cubicBezTo>
                    <a:pt x="0" y="49"/>
                    <a:pt x="3" y="52"/>
                    <a:pt x="3" y="49"/>
                  </a:cubicBezTo>
                  <a:cubicBezTo>
                    <a:pt x="40" y="40"/>
                    <a:pt x="78" y="20"/>
                    <a:pt x="112" y="2"/>
                  </a:cubicBezTo>
                  <a:cubicBezTo>
                    <a:pt x="115" y="0"/>
                    <a:pt x="112" y="0"/>
                    <a:pt x="109" y="0"/>
                  </a:cubicBezTo>
                  <a:close/>
                </a:path>
              </a:pathLst>
            </a:custGeom>
            <a:solidFill>
              <a:srgbClr val="A272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64" name="Freeform 223"/>
            <p:cNvSpPr>
              <a:spLocks/>
            </p:cNvSpPr>
            <p:nvPr/>
          </p:nvSpPr>
          <p:spPr bwMode="auto">
            <a:xfrm>
              <a:off x="3419912" y="1370013"/>
              <a:ext cx="1549400" cy="1519238"/>
            </a:xfrm>
            <a:custGeom>
              <a:avLst/>
              <a:gdLst>
                <a:gd name="T0" fmla="*/ 500 w 1083"/>
                <a:gd name="T1" fmla="*/ 80 h 1063"/>
                <a:gd name="T2" fmla="*/ 354 w 1083"/>
                <a:gd name="T3" fmla="*/ 280 h 1063"/>
                <a:gd name="T4" fmla="*/ 380 w 1083"/>
                <a:gd name="T5" fmla="*/ 932 h 1063"/>
                <a:gd name="T6" fmla="*/ 463 w 1083"/>
                <a:gd name="T7" fmla="*/ 1063 h 1063"/>
                <a:gd name="T8" fmla="*/ 560 w 1083"/>
                <a:gd name="T9" fmla="*/ 992 h 1063"/>
                <a:gd name="T10" fmla="*/ 486 w 1083"/>
                <a:gd name="T11" fmla="*/ 937 h 1063"/>
                <a:gd name="T12" fmla="*/ 480 w 1083"/>
                <a:gd name="T13" fmla="*/ 937 h 1063"/>
                <a:gd name="T14" fmla="*/ 363 w 1083"/>
                <a:gd name="T15" fmla="*/ 846 h 1063"/>
                <a:gd name="T16" fmla="*/ 437 w 1083"/>
                <a:gd name="T17" fmla="*/ 803 h 1063"/>
                <a:gd name="T18" fmla="*/ 509 w 1083"/>
                <a:gd name="T19" fmla="*/ 874 h 1063"/>
                <a:gd name="T20" fmla="*/ 534 w 1083"/>
                <a:gd name="T21" fmla="*/ 857 h 1063"/>
                <a:gd name="T22" fmla="*/ 474 w 1083"/>
                <a:gd name="T23" fmla="*/ 660 h 1063"/>
                <a:gd name="T24" fmla="*/ 534 w 1083"/>
                <a:gd name="T25" fmla="*/ 491 h 1063"/>
                <a:gd name="T26" fmla="*/ 909 w 1083"/>
                <a:gd name="T27" fmla="*/ 377 h 1063"/>
                <a:gd name="T28" fmla="*/ 1083 w 1083"/>
                <a:gd name="T29" fmla="*/ 151 h 1063"/>
                <a:gd name="T30" fmla="*/ 500 w 1083"/>
                <a:gd name="T31" fmla="*/ 80 h 1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83" h="1063">
                  <a:moveTo>
                    <a:pt x="500" y="80"/>
                  </a:moveTo>
                  <a:cubicBezTo>
                    <a:pt x="380" y="131"/>
                    <a:pt x="354" y="217"/>
                    <a:pt x="354" y="280"/>
                  </a:cubicBezTo>
                  <a:cubicBezTo>
                    <a:pt x="0" y="486"/>
                    <a:pt x="303" y="889"/>
                    <a:pt x="380" y="932"/>
                  </a:cubicBezTo>
                  <a:cubicBezTo>
                    <a:pt x="463" y="977"/>
                    <a:pt x="463" y="1063"/>
                    <a:pt x="463" y="1063"/>
                  </a:cubicBezTo>
                  <a:cubicBezTo>
                    <a:pt x="560" y="992"/>
                    <a:pt x="560" y="992"/>
                    <a:pt x="560" y="992"/>
                  </a:cubicBezTo>
                  <a:cubicBezTo>
                    <a:pt x="560" y="992"/>
                    <a:pt x="526" y="969"/>
                    <a:pt x="486" y="937"/>
                  </a:cubicBezTo>
                  <a:cubicBezTo>
                    <a:pt x="486" y="937"/>
                    <a:pt x="483" y="937"/>
                    <a:pt x="480" y="937"/>
                  </a:cubicBezTo>
                  <a:cubicBezTo>
                    <a:pt x="429" y="963"/>
                    <a:pt x="351" y="903"/>
                    <a:pt x="363" y="846"/>
                  </a:cubicBezTo>
                  <a:cubicBezTo>
                    <a:pt x="369" y="814"/>
                    <a:pt x="403" y="789"/>
                    <a:pt x="437" y="803"/>
                  </a:cubicBezTo>
                  <a:cubicBezTo>
                    <a:pt x="471" y="814"/>
                    <a:pt x="491" y="843"/>
                    <a:pt x="509" y="874"/>
                  </a:cubicBezTo>
                  <a:cubicBezTo>
                    <a:pt x="534" y="857"/>
                    <a:pt x="534" y="857"/>
                    <a:pt x="534" y="857"/>
                  </a:cubicBezTo>
                  <a:cubicBezTo>
                    <a:pt x="534" y="857"/>
                    <a:pt x="429" y="717"/>
                    <a:pt x="474" y="660"/>
                  </a:cubicBezTo>
                  <a:cubicBezTo>
                    <a:pt x="506" y="620"/>
                    <a:pt x="526" y="537"/>
                    <a:pt x="534" y="491"/>
                  </a:cubicBezTo>
                  <a:cubicBezTo>
                    <a:pt x="663" y="517"/>
                    <a:pt x="817" y="448"/>
                    <a:pt x="909" y="377"/>
                  </a:cubicBezTo>
                  <a:cubicBezTo>
                    <a:pt x="1055" y="271"/>
                    <a:pt x="1083" y="151"/>
                    <a:pt x="1083" y="151"/>
                  </a:cubicBezTo>
                  <a:cubicBezTo>
                    <a:pt x="969" y="240"/>
                    <a:pt x="703" y="0"/>
                    <a:pt x="500" y="8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65" name="Freeform 224"/>
            <p:cNvSpPr>
              <a:spLocks/>
            </p:cNvSpPr>
            <p:nvPr/>
          </p:nvSpPr>
          <p:spPr bwMode="auto">
            <a:xfrm>
              <a:off x="3980300" y="2592388"/>
              <a:ext cx="98425" cy="77788"/>
            </a:xfrm>
            <a:custGeom>
              <a:avLst/>
              <a:gdLst>
                <a:gd name="T0" fmla="*/ 40 w 69"/>
                <a:gd name="T1" fmla="*/ 17 h 54"/>
                <a:gd name="T2" fmla="*/ 0 w 69"/>
                <a:gd name="T3" fmla="*/ 2 h 54"/>
                <a:gd name="T4" fmla="*/ 35 w 69"/>
                <a:gd name="T5" fmla="*/ 23 h 54"/>
                <a:gd name="T6" fmla="*/ 40 w 69"/>
                <a:gd name="T7" fmla="*/ 31 h 54"/>
                <a:gd name="T8" fmla="*/ 37 w 69"/>
                <a:gd name="T9" fmla="*/ 34 h 54"/>
                <a:gd name="T10" fmla="*/ 37 w 69"/>
                <a:gd name="T11" fmla="*/ 45 h 54"/>
                <a:gd name="T12" fmla="*/ 40 w 69"/>
                <a:gd name="T13" fmla="*/ 45 h 54"/>
                <a:gd name="T14" fmla="*/ 43 w 69"/>
                <a:gd name="T15" fmla="*/ 37 h 54"/>
                <a:gd name="T16" fmla="*/ 43 w 69"/>
                <a:gd name="T17" fmla="*/ 34 h 54"/>
                <a:gd name="T18" fmla="*/ 49 w 69"/>
                <a:gd name="T19" fmla="*/ 40 h 54"/>
                <a:gd name="T20" fmla="*/ 57 w 69"/>
                <a:gd name="T21" fmla="*/ 51 h 54"/>
                <a:gd name="T22" fmla="*/ 63 w 69"/>
                <a:gd name="T23" fmla="*/ 51 h 54"/>
                <a:gd name="T24" fmla="*/ 40 w 69"/>
                <a:gd name="T25" fmla="*/ 1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" h="54">
                  <a:moveTo>
                    <a:pt x="40" y="17"/>
                  </a:moveTo>
                  <a:cubicBezTo>
                    <a:pt x="29" y="8"/>
                    <a:pt x="15" y="0"/>
                    <a:pt x="0" y="2"/>
                  </a:cubicBezTo>
                  <a:cubicBezTo>
                    <a:pt x="9" y="11"/>
                    <a:pt x="23" y="14"/>
                    <a:pt x="35" y="23"/>
                  </a:cubicBezTo>
                  <a:cubicBezTo>
                    <a:pt x="35" y="25"/>
                    <a:pt x="37" y="28"/>
                    <a:pt x="40" y="31"/>
                  </a:cubicBezTo>
                  <a:cubicBezTo>
                    <a:pt x="37" y="34"/>
                    <a:pt x="37" y="34"/>
                    <a:pt x="37" y="34"/>
                  </a:cubicBezTo>
                  <a:cubicBezTo>
                    <a:pt x="37" y="37"/>
                    <a:pt x="35" y="43"/>
                    <a:pt x="37" y="45"/>
                  </a:cubicBezTo>
                  <a:cubicBezTo>
                    <a:pt x="40" y="45"/>
                    <a:pt x="40" y="45"/>
                    <a:pt x="40" y="45"/>
                  </a:cubicBezTo>
                  <a:cubicBezTo>
                    <a:pt x="43" y="43"/>
                    <a:pt x="43" y="40"/>
                    <a:pt x="43" y="37"/>
                  </a:cubicBezTo>
                  <a:cubicBezTo>
                    <a:pt x="43" y="37"/>
                    <a:pt x="43" y="37"/>
                    <a:pt x="43" y="34"/>
                  </a:cubicBezTo>
                  <a:cubicBezTo>
                    <a:pt x="46" y="37"/>
                    <a:pt x="46" y="40"/>
                    <a:pt x="49" y="40"/>
                  </a:cubicBezTo>
                  <a:cubicBezTo>
                    <a:pt x="52" y="45"/>
                    <a:pt x="52" y="48"/>
                    <a:pt x="57" y="51"/>
                  </a:cubicBezTo>
                  <a:cubicBezTo>
                    <a:pt x="60" y="54"/>
                    <a:pt x="63" y="54"/>
                    <a:pt x="63" y="51"/>
                  </a:cubicBezTo>
                  <a:cubicBezTo>
                    <a:pt x="69" y="40"/>
                    <a:pt x="46" y="23"/>
                    <a:pt x="40" y="17"/>
                  </a:cubicBezTo>
                  <a:close/>
                </a:path>
              </a:pathLst>
            </a:custGeom>
            <a:solidFill>
              <a:srgbClr val="E5B7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66" name="Freeform 225"/>
            <p:cNvSpPr>
              <a:spLocks/>
            </p:cNvSpPr>
            <p:nvPr/>
          </p:nvSpPr>
          <p:spPr bwMode="auto">
            <a:xfrm>
              <a:off x="3791387" y="2968626"/>
              <a:ext cx="1100137" cy="1698625"/>
            </a:xfrm>
            <a:custGeom>
              <a:avLst/>
              <a:gdLst>
                <a:gd name="T0" fmla="*/ 770 w 770"/>
                <a:gd name="T1" fmla="*/ 805 h 1188"/>
                <a:gd name="T2" fmla="*/ 384 w 770"/>
                <a:gd name="T3" fmla="*/ 1188 h 1188"/>
                <a:gd name="T4" fmla="*/ 0 w 770"/>
                <a:gd name="T5" fmla="*/ 805 h 1188"/>
                <a:gd name="T6" fmla="*/ 0 w 770"/>
                <a:gd name="T7" fmla="*/ 217 h 1188"/>
                <a:gd name="T8" fmla="*/ 384 w 770"/>
                <a:gd name="T9" fmla="*/ 0 h 1188"/>
                <a:gd name="T10" fmla="*/ 770 w 770"/>
                <a:gd name="T11" fmla="*/ 217 h 1188"/>
                <a:gd name="T12" fmla="*/ 770 w 770"/>
                <a:gd name="T13" fmla="*/ 805 h 1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0" h="1188">
                  <a:moveTo>
                    <a:pt x="770" y="805"/>
                  </a:moveTo>
                  <a:cubicBezTo>
                    <a:pt x="770" y="1017"/>
                    <a:pt x="598" y="1188"/>
                    <a:pt x="384" y="1188"/>
                  </a:cubicBezTo>
                  <a:cubicBezTo>
                    <a:pt x="172" y="1188"/>
                    <a:pt x="0" y="1017"/>
                    <a:pt x="0" y="805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2"/>
                    <a:pt x="172" y="0"/>
                    <a:pt x="384" y="0"/>
                  </a:cubicBezTo>
                  <a:cubicBezTo>
                    <a:pt x="598" y="0"/>
                    <a:pt x="770" y="2"/>
                    <a:pt x="770" y="217"/>
                  </a:cubicBezTo>
                  <a:cubicBezTo>
                    <a:pt x="770" y="805"/>
                    <a:pt x="770" y="805"/>
                    <a:pt x="770" y="805"/>
                  </a:cubicBez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67" name="Freeform 226"/>
            <p:cNvSpPr>
              <a:spLocks/>
            </p:cNvSpPr>
            <p:nvPr/>
          </p:nvSpPr>
          <p:spPr bwMode="auto">
            <a:xfrm>
              <a:off x="3808850" y="4202113"/>
              <a:ext cx="1501775" cy="1101725"/>
            </a:xfrm>
            <a:custGeom>
              <a:avLst/>
              <a:gdLst>
                <a:gd name="T0" fmla="*/ 1001 w 1050"/>
                <a:gd name="T1" fmla="*/ 162 h 770"/>
                <a:gd name="T2" fmla="*/ 528 w 1050"/>
                <a:gd name="T3" fmla="*/ 34 h 770"/>
                <a:gd name="T4" fmla="*/ 0 w 1050"/>
                <a:gd name="T5" fmla="*/ 31 h 770"/>
                <a:gd name="T6" fmla="*/ 9 w 1050"/>
                <a:gd name="T7" fmla="*/ 111 h 770"/>
                <a:gd name="T8" fmla="*/ 197 w 1050"/>
                <a:gd name="T9" fmla="*/ 311 h 770"/>
                <a:gd name="T10" fmla="*/ 325 w 1050"/>
                <a:gd name="T11" fmla="*/ 331 h 770"/>
                <a:gd name="T12" fmla="*/ 779 w 1050"/>
                <a:gd name="T13" fmla="*/ 356 h 770"/>
                <a:gd name="T14" fmla="*/ 842 w 1050"/>
                <a:gd name="T15" fmla="*/ 770 h 770"/>
                <a:gd name="T16" fmla="*/ 1001 w 1050"/>
                <a:gd name="T17" fmla="*/ 770 h 770"/>
                <a:gd name="T18" fmla="*/ 1001 w 1050"/>
                <a:gd name="T19" fmla="*/ 162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50" h="770">
                  <a:moveTo>
                    <a:pt x="1001" y="162"/>
                  </a:moveTo>
                  <a:cubicBezTo>
                    <a:pt x="956" y="0"/>
                    <a:pt x="528" y="34"/>
                    <a:pt x="528" y="34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9" y="111"/>
                    <a:pt x="9" y="111"/>
                    <a:pt x="9" y="111"/>
                  </a:cubicBezTo>
                  <a:cubicBezTo>
                    <a:pt x="40" y="202"/>
                    <a:pt x="106" y="285"/>
                    <a:pt x="197" y="311"/>
                  </a:cubicBezTo>
                  <a:cubicBezTo>
                    <a:pt x="240" y="322"/>
                    <a:pt x="283" y="328"/>
                    <a:pt x="325" y="331"/>
                  </a:cubicBezTo>
                  <a:cubicBezTo>
                    <a:pt x="519" y="328"/>
                    <a:pt x="745" y="328"/>
                    <a:pt x="779" y="356"/>
                  </a:cubicBezTo>
                  <a:cubicBezTo>
                    <a:pt x="822" y="388"/>
                    <a:pt x="842" y="770"/>
                    <a:pt x="842" y="770"/>
                  </a:cubicBezTo>
                  <a:cubicBezTo>
                    <a:pt x="1001" y="770"/>
                    <a:pt x="1001" y="770"/>
                    <a:pt x="1001" y="770"/>
                  </a:cubicBezTo>
                  <a:cubicBezTo>
                    <a:pt x="1001" y="770"/>
                    <a:pt x="1050" y="328"/>
                    <a:pt x="1001" y="162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68" name="Freeform 227"/>
            <p:cNvSpPr>
              <a:spLocks/>
            </p:cNvSpPr>
            <p:nvPr/>
          </p:nvSpPr>
          <p:spPr bwMode="auto">
            <a:xfrm>
              <a:off x="4959787" y="5303838"/>
              <a:ext cx="606425" cy="185738"/>
            </a:xfrm>
            <a:custGeom>
              <a:avLst/>
              <a:gdLst>
                <a:gd name="T0" fmla="*/ 197 w 424"/>
                <a:gd name="T1" fmla="*/ 0 h 130"/>
                <a:gd name="T2" fmla="*/ 424 w 424"/>
                <a:gd name="T3" fmla="*/ 130 h 130"/>
                <a:gd name="T4" fmla="*/ 0 w 424"/>
                <a:gd name="T5" fmla="*/ 130 h 130"/>
                <a:gd name="T6" fmla="*/ 37 w 424"/>
                <a:gd name="T7" fmla="*/ 0 h 130"/>
                <a:gd name="T8" fmla="*/ 197 w 424"/>
                <a:gd name="T9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4" h="130">
                  <a:moveTo>
                    <a:pt x="197" y="0"/>
                  </a:moveTo>
                  <a:cubicBezTo>
                    <a:pt x="197" y="0"/>
                    <a:pt x="396" y="9"/>
                    <a:pt x="424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130"/>
                    <a:pt x="3" y="58"/>
                    <a:pt x="37" y="0"/>
                  </a:cubicBezTo>
                  <a:lnTo>
                    <a:pt x="197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69" name="Freeform 228"/>
            <p:cNvSpPr>
              <a:spLocks/>
            </p:cNvSpPr>
            <p:nvPr/>
          </p:nvSpPr>
          <p:spPr bwMode="auto">
            <a:xfrm>
              <a:off x="3591362" y="3019426"/>
              <a:ext cx="1500187" cy="2498725"/>
            </a:xfrm>
            <a:custGeom>
              <a:avLst/>
              <a:gdLst>
                <a:gd name="T0" fmla="*/ 941 w 1050"/>
                <a:gd name="T1" fmla="*/ 1169 h 1747"/>
                <a:gd name="T2" fmla="*/ 818 w 1050"/>
                <a:gd name="T3" fmla="*/ 1169 h 1747"/>
                <a:gd name="T4" fmla="*/ 944 w 1050"/>
                <a:gd name="T5" fmla="*/ 849 h 1747"/>
                <a:gd name="T6" fmla="*/ 944 w 1050"/>
                <a:gd name="T7" fmla="*/ 471 h 1747"/>
                <a:gd name="T8" fmla="*/ 472 w 1050"/>
                <a:gd name="T9" fmla="*/ 0 h 1747"/>
                <a:gd name="T10" fmla="*/ 0 w 1050"/>
                <a:gd name="T11" fmla="*/ 471 h 1747"/>
                <a:gd name="T12" fmla="*/ 0 w 1050"/>
                <a:gd name="T13" fmla="*/ 849 h 1747"/>
                <a:gd name="T14" fmla="*/ 126 w 1050"/>
                <a:gd name="T15" fmla="*/ 1169 h 1747"/>
                <a:gd name="T16" fmla="*/ 109 w 1050"/>
                <a:gd name="T17" fmla="*/ 1169 h 1747"/>
                <a:gd name="T18" fmla="*/ 0 w 1050"/>
                <a:gd name="T19" fmla="*/ 1278 h 1747"/>
                <a:gd name="T20" fmla="*/ 109 w 1050"/>
                <a:gd name="T21" fmla="*/ 1386 h 1747"/>
                <a:gd name="T22" fmla="*/ 395 w 1050"/>
                <a:gd name="T23" fmla="*/ 1386 h 1747"/>
                <a:gd name="T24" fmla="*/ 395 w 1050"/>
                <a:gd name="T25" fmla="*/ 1552 h 1747"/>
                <a:gd name="T26" fmla="*/ 126 w 1050"/>
                <a:gd name="T27" fmla="*/ 1624 h 1747"/>
                <a:gd name="T28" fmla="*/ 132 w 1050"/>
                <a:gd name="T29" fmla="*/ 1747 h 1747"/>
                <a:gd name="T30" fmla="*/ 209 w 1050"/>
                <a:gd name="T31" fmla="*/ 1704 h 1747"/>
                <a:gd name="T32" fmla="*/ 200 w 1050"/>
                <a:gd name="T33" fmla="*/ 1672 h 1747"/>
                <a:gd name="T34" fmla="*/ 298 w 1050"/>
                <a:gd name="T35" fmla="*/ 1644 h 1747"/>
                <a:gd name="T36" fmla="*/ 395 w 1050"/>
                <a:gd name="T37" fmla="*/ 1641 h 1747"/>
                <a:gd name="T38" fmla="*/ 395 w 1050"/>
                <a:gd name="T39" fmla="*/ 1732 h 1747"/>
                <a:gd name="T40" fmla="*/ 524 w 1050"/>
                <a:gd name="T41" fmla="*/ 1732 h 1747"/>
                <a:gd name="T42" fmla="*/ 524 w 1050"/>
                <a:gd name="T43" fmla="*/ 1641 h 1747"/>
                <a:gd name="T44" fmla="*/ 649 w 1050"/>
                <a:gd name="T45" fmla="*/ 1644 h 1747"/>
                <a:gd name="T46" fmla="*/ 747 w 1050"/>
                <a:gd name="T47" fmla="*/ 1672 h 1747"/>
                <a:gd name="T48" fmla="*/ 738 w 1050"/>
                <a:gd name="T49" fmla="*/ 1704 h 1747"/>
                <a:gd name="T50" fmla="*/ 815 w 1050"/>
                <a:gd name="T51" fmla="*/ 1747 h 1747"/>
                <a:gd name="T52" fmla="*/ 821 w 1050"/>
                <a:gd name="T53" fmla="*/ 1624 h 1747"/>
                <a:gd name="T54" fmla="*/ 524 w 1050"/>
                <a:gd name="T55" fmla="*/ 1552 h 1747"/>
                <a:gd name="T56" fmla="*/ 524 w 1050"/>
                <a:gd name="T57" fmla="*/ 1386 h 1747"/>
                <a:gd name="T58" fmla="*/ 941 w 1050"/>
                <a:gd name="T59" fmla="*/ 1386 h 1747"/>
                <a:gd name="T60" fmla="*/ 1050 w 1050"/>
                <a:gd name="T61" fmla="*/ 1278 h 1747"/>
                <a:gd name="T62" fmla="*/ 941 w 1050"/>
                <a:gd name="T63" fmla="*/ 1169 h 1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50" h="1747">
                  <a:moveTo>
                    <a:pt x="941" y="1169"/>
                  </a:moveTo>
                  <a:cubicBezTo>
                    <a:pt x="818" y="1169"/>
                    <a:pt x="818" y="1169"/>
                    <a:pt x="818" y="1169"/>
                  </a:cubicBezTo>
                  <a:cubicBezTo>
                    <a:pt x="895" y="1086"/>
                    <a:pt x="944" y="972"/>
                    <a:pt x="944" y="849"/>
                  </a:cubicBezTo>
                  <a:cubicBezTo>
                    <a:pt x="944" y="471"/>
                    <a:pt x="944" y="471"/>
                    <a:pt x="944" y="471"/>
                  </a:cubicBezTo>
                  <a:cubicBezTo>
                    <a:pt x="944" y="211"/>
                    <a:pt x="732" y="0"/>
                    <a:pt x="472" y="0"/>
                  </a:cubicBezTo>
                  <a:cubicBezTo>
                    <a:pt x="212" y="0"/>
                    <a:pt x="0" y="211"/>
                    <a:pt x="0" y="471"/>
                  </a:cubicBezTo>
                  <a:cubicBezTo>
                    <a:pt x="0" y="849"/>
                    <a:pt x="0" y="849"/>
                    <a:pt x="0" y="849"/>
                  </a:cubicBezTo>
                  <a:cubicBezTo>
                    <a:pt x="0" y="972"/>
                    <a:pt x="49" y="1086"/>
                    <a:pt x="126" y="1169"/>
                  </a:cubicBezTo>
                  <a:cubicBezTo>
                    <a:pt x="109" y="1169"/>
                    <a:pt x="109" y="1169"/>
                    <a:pt x="109" y="1169"/>
                  </a:cubicBezTo>
                  <a:cubicBezTo>
                    <a:pt x="49" y="1169"/>
                    <a:pt x="0" y="1218"/>
                    <a:pt x="0" y="1278"/>
                  </a:cubicBezTo>
                  <a:cubicBezTo>
                    <a:pt x="0" y="1338"/>
                    <a:pt x="49" y="1386"/>
                    <a:pt x="109" y="1386"/>
                  </a:cubicBezTo>
                  <a:cubicBezTo>
                    <a:pt x="395" y="1386"/>
                    <a:pt x="395" y="1386"/>
                    <a:pt x="395" y="1386"/>
                  </a:cubicBezTo>
                  <a:cubicBezTo>
                    <a:pt x="395" y="1552"/>
                    <a:pt x="395" y="1552"/>
                    <a:pt x="395" y="1552"/>
                  </a:cubicBezTo>
                  <a:cubicBezTo>
                    <a:pt x="275" y="1549"/>
                    <a:pt x="166" y="1558"/>
                    <a:pt x="126" y="1624"/>
                  </a:cubicBezTo>
                  <a:cubicBezTo>
                    <a:pt x="112" y="1649"/>
                    <a:pt x="100" y="1690"/>
                    <a:pt x="132" y="1747"/>
                  </a:cubicBezTo>
                  <a:cubicBezTo>
                    <a:pt x="209" y="1704"/>
                    <a:pt x="209" y="1704"/>
                    <a:pt x="209" y="1704"/>
                  </a:cubicBezTo>
                  <a:cubicBezTo>
                    <a:pt x="200" y="1690"/>
                    <a:pt x="198" y="1678"/>
                    <a:pt x="200" y="1672"/>
                  </a:cubicBezTo>
                  <a:cubicBezTo>
                    <a:pt x="203" y="1670"/>
                    <a:pt x="218" y="1649"/>
                    <a:pt x="298" y="1644"/>
                  </a:cubicBezTo>
                  <a:cubicBezTo>
                    <a:pt x="329" y="1641"/>
                    <a:pt x="363" y="1641"/>
                    <a:pt x="395" y="1641"/>
                  </a:cubicBezTo>
                  <a:cubicBezTo>
                    <a:pt x="395" y="1732"/>
                    <a:pt x="395" y="1732"/>
                    <a:pt x="395" y="1732"/>
                  </a:cubicBezTo>
                  <a:cubicBezTo>
                    <a:pt x="524" y="1732"/>
                    <a:pt x="524" y="1732"/>
                    <a:pt x="524" y="1732"/>
                  </a:cubicBezTo>
                  <a:cubicBezTo>
                    <a:pt x="524" y="1641"/>
                    <a:pt x="524" y="1641"/>
                    <a:pt x="524" y="1641"/>
                  </a:cubicBezTo>
                  <a:cubicBezTo>
                    <a:pt x="561" y="1641"/>
                    <a:pt x="607" y="1638"/>
                    <a:pt x="649" y="1644"/>
                  </a:cubicBezTo>
                  <a:cubicBezTo>
                    <a:pt x="730" y="1649"/>
                    <a:pt x="744" y="1670"/>
                    <a:pt x="747" y="1672"/>
                  </a:cubicBezTo>
                  <a:cubicBezTo>
                    <a:pt x="750" y="1678"/>
                    <a:pt x="747" y="1690"/>
                    <a:pt x="738" y="1704"/>
                  </a:cubicBezTo>
                  <a:cubicBezTo>
                    <a:pt x="815" y="1747"/>
                    <a:pt x="815" y="1747"/>
                    <a:pt x="815" y="1747"/>
                  </a:cubicBezTo>
                  <a:cubicBezTo>
                    <a:pt x="847" y="1690"/>
                    <a:pt x="835" y="1649"/>
                    <a:pt x="821" y="1624"/>
                  </a:cubicBezTo>
                  <a:cubicBezTo>
                    <a:pt x="778" y="1555"/>
                    <a:pt x="655" y="1547"/>
                    <a:pt x="524" y="1552"/>
                  </a:cubicBezTo>
                  <a:cubicBezTo>
                    <a:pt x="524" y="1386"/>
                    <a:pt x="524" y="1386"/>
                    <a:pt x="524" y="1386"/>
                  </a:cubicBezTo>
                  <a:cubicBezTo>
                    <a:pt x="941" y="1386"/>
                    <a:pt x="941" y="1386"/>
                    <a:pt x="941" y="1386"/>
                  </a:cubicBezTo>
                  <a:cubicBezTo>
                    <a:pt x="1001" y="1386"/>
                    <a:pt x="1050" y="1338"/>
                    <a:pt x="1050" y="1278"/>
                  </a:cubicBezTo>
                  <a:cubicBezTo>
                    <a:pt x="1050" y="1218"/>
                    <a:pt x="1001" y="1169"/>
                    <a:pt x="941" y="1169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70" name="Freeform 229"/>
            <p:cNvSpPr>
              <a:spLocks/>
            </p:cNvSpPr>
            <p:nvPr/>
          </p:nvSpPr>
          <p:spPr bwMode="auto">
            <a:xfrm>
              <a:off x="7015600" y="1684338"/>
              <a:ext cx="334962" cy="61913"/>
            </a:xfrm>
            <a:custGeom>
              <a:avLst/>
              <a:gdLst>
                <a:gd name="T0" fmla="*/ 0 w 234"/>
                <a:gd name="T1" fmla="*/ 34 h 43"/>
                <a:gd name="T2" fmla="*/ 231 w 234"/>
                <a:gd name="T3" fmla="*/ 43 h 43"/>
                <a:gd name="T4" fmla="*/ 234 w 234"/>
                <a:gd name="T5" fmla="*/ 8 h 43"/>
                <a:gd name="T6" fmla="*/ 0 w 234"/>
                <a:gd name="T7" fmla="*/ 0 h 43"/>
                <a:gd name="T8" fmla="*/ 0 w 234"/>
                <a:gd name="T9" fmla="*/ 3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43">
                  <a:moveTo>
                    <a:pt x="0" y="34"/>
                  </a:moveTo>
                  <a:cubicBezTo>
                    <a:pt x="77" y="37"/>
                    <a:pt x="154" y="40"/>
                    <a:pt x="231" y="43"/>
                  </a:cubicBezTo>
                  <a:cubicBezTo>
                    <a:pt x="234" y="8"/>
                    <a:pt x="234" y="8"/>
                    <a:pt x="234" y="8"/>
                  </a:cubicBezTo>
                  <a:cubicBezTo>
                    <a:pt x="157" y="5"/>
                    <a:pt x="77" y="3"/>
                    <a:pt x="0" y="0"/>
                  </a:cubicBezTo>
                  <a:cubicBezTo>
                    <a:pt x="0" y="34"/>
                    <a:pt x="0" y="34"/>
                    <a:pt x="0" y="3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71" name="Freeform 230"/>
            <p:cNvSpPr>
              <a:spLocks/>
            </p:cNvSpPr>
            <p:nvPr/>
          </p:nvSpPr>
          <p:spPr bwMode="auto">
            <a:xfrm>
              <a:off x="7136250" y="1323976"/>
              <a:ext cx="280987" cy="279400"/>
            </a:xfrm>
            <a:custGeom>
              <a:avLst/>
              <a:gdLst>
                <a:gd name="T0" fmla="*/ 0 w 197"/>
                <a:gd name="T1" fmla="*/ 26 h 195"/>
                <a:gd name="T2" fmla="*/ 174 w 197"/>
                <a:gd name="T3" fmla="*/ 195 h 195"/>
                <a:gd name="T4" fmla="*/ 197 w 197"/>
                <a:gd name="T5" fmla="*/ 172 h 195"/>
                <a:gd name="T6" fmla="*/ 22 w 197"/>
                <a:gd name="T7" fmla="*/ 0 h 195"/>
                <a:gd name="T8" fmla="*/ 0 w 197"/>
                <a:gd name="T9" fmla="*/ 26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" h="195">
                  <a:moveTo>
                    <a:pt x="0" y="26"/>
                  </a:moveTo>
                  <a:cubicBezTo>
                    <a:pt x="57" y="83"/>
                    <a:pt x="117" y="140"/>
                    <a:pt x="174" y="195"/>
                  </a:cubicBezTo>
                  <a:cubicBezTo>
                    <a:pt x="197" y="172"/>
                    <a:pt x="197" y="172"/>
                    <a:pt x="197" y="172"/>
                  </a:cubicBezTo>
                  <a:cubicBezTo>
                    <a:pt x="140" y="115"/>
                    <a:pt x="80" y="57"/>
                    <a:pt x="22" y="0"/>
                  </a:cubicBezTo>
                  <a:cubicBezTo>
                    <a:pt x="0" y="26"/>
                    <a:pt x="0" y="26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72" name="Freeform 231"/>
            <p:cNvSpPr>
              <a:spLocks/>
            </p:cNvSpPr>
            <p:nvPr/>
          </p:nvSpPr>
          <p:spPr bwMode="auto">
            <a:xfrm>
              <a:off x="7136250" y="1854201"/>
              <a:ext cx="268287" cy="228600"/>
            </a:xfrm>
            <a:custGeom>
              <a:avLst/>
              <a:gdLst>
                <a:gd name="T0" fmla="*/ 168 w 188"/>
                <a:gd name="T1" fmla="*/ 0 h 160"/>
                <a:gd name="T2" fmla="*/ 0 w 188"/>
                <a:gd name="T3" fmla="*/ 134 h 160"/>
                <a:gd name="T4" fmla="*/ 23 w 188"/>
                <a:gd name="T5" fmla="*/ 160 h 160"/>
                <a:gd name="T6" fmla="*/ 188 w 188"/>
                <a:gd name="T7" fmla="*/ 29 h 160"/>
                <a:gd name="T8" fmla="*/ 168 w 188"/>
                <a:gd name="T9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160">
                  <a:moveTo>
                    <a:pt x="168" y="0"/>
                  </a:moveTo>
                  <a:cubicBezTo>
                    <a:pt x="111" y="46"/>
                    <a:pt x="57" y="89"/>
                    <a:pt x="0" y="134"/>
                  </a:cubicBezTo>
                  <a:cubicBezTo>
                    <a:pt x="23" y="160"/>
                    <a:pt x="23" y="160"/>
                    <a:pt x="23" y="160"/>
                  </a:cubicBezTo>
                  <a:cubicBezTo>
                    <a:pt x="77" y="117"/>
                    <a:pt x="134" y="71"/>
                    <a:pt x="188" y="29"/>
                  </a:cubicBezTo>
                  <a:cubicBezTo>
                    <a:pt x="168" y="0"/>
                    <a:pt x="168" y="0"/>
                    <a:pt x="168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73" name="Freeform 232"/>
            <p:cNvSpPr>
              <a:spLocks/>
            </p:cNvSpPr>
            <p:nvPr/>
          </p:nvSpPr>
          <p:spPr bwMode="auto">
            <a:xfrm>
              <a:off x="5131237" y="1854201"/>
              <a:ext cx="276225" cy="261938"/>
            </a:xfrm>
            <a:custGeom>
              <a:avLst/>
              <a:gdLst>
                <a:gd name="T0" fmla="*/ 168 w 193"/>
                <a:gd name="T1" fmla="*/ 0 h 183"/>
                <a:gd name="T2" fmla="*/ 0 w 193"/>
                <a:gd name="T3" fmla="*/ 157 h 183"/>
                <a:gd name="T4" fmla="*/ 22 w 193"/>
                <a:gd name="T5" fmla="*/ 183 h 183"/>
                <a:gd name="T6" fmla="*/ 193 w 193"/>
                <a:gd name="T7" fmla="*/ 23 h 183"/>
                <a:gd name="T8" fmla="*/ 168 w 193"/>
                <a:gd name="T9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83">
                  <a:moveTo>
                    <a:pt x="168" y="0"/>
                  </a:moveTo>
                  <a:cubicBezTo>
                    <a:pt x="114" y="51"/>
                    <a:pt x="57" y="106"/>
                    <a:pt x="0" y="157"/>
                  </a:cubicBezTo>
                  <a:cubicBezTo>
                    <a:pt x="22" y="183"/>
                    <a:pt x="22" y="183"/>
                    <a:pt x="22" y="183"/>
                  </a:cubicBezTo>
                  <a:cubicBezTo>
                    <a:pt x="79" y="129"/>
                    <a:pt x="136" y="77"/>
                    <a:pt x="193" y="23"/>
                  </a:cubicBezTo>
                  <a:cubicBezTo>
                    <a:pt x="168" y="0"/>
                    <a:pt x="168" y="0"/>
                    <a:pt x="168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74" name="Freeform 233"/>
            <p:cNvSpPr>
              <a:spLocks/>
            </p:cNvSpPr>
            <p:nvPr/>
          </p:nvSpPr>
          <p:spPr bwMode="auto">
            <a:xfrm>
              <a:off x="5204262" y="2197101"/>
              <a:ext cx="350837" cy="53975"/>
            </a:xfrm>
            <a:custGeom>
              <a:avLst/>
              <a:gdLst>
                <a:gd name="T0" fmla="*/ 245 w 245"/>
                <a:gd name="T1" fmla="*/ 0 h 37"/>
                <a:gd name="T2" fmla="*/ 0 w 245"/>
                <a:gd name="T3" fmla="*/ 3 h 37"/>
                <a:gd name="T4" fmla="*/ 0 w 245"/>
                <a:gd name="T5" fmla="*/ 37 h 37"/>
                <a:gd name="T6" fmla="*/ 245 w 245"/>
                <a:gd name="T7" fmla="*/ 34 h 37"/>
                <a:gd name="T8" fmla="*/ 245 w 245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37">
                  <a:moveTo>
                    <a:pt x="245" y="0"/>
                  </a:moveTo>
                  <a:cubicBezTo>
                    <a:pt x="162" y="3"/>
                    <a:pt x="80" y="3"/>
                    <a:pt x="0" y="3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80" y="37"/>
                    <a:pt x="162" y="37"/>
                    <a:pt x="245" y="34"/>
                  </a:cubicBezTo>
                  <a:cubicBezTo>
                    <a:pt x="245" y="0"/>
                    <a:pt x="245" y="0"/>
                    <a:pt x="245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75" name="Freeform 234"/>
            <p:cNvSpPr>
              <a:spLocks/>
            </p:cNvSpPr>
            <p:nvPr/>
          </p:nvSpPr>
          <p:spPr bwMode="auto">
            <a:xfrm>
              <a:off x="4985187" y="1706563"/>
              <a:ext cx="79375" cy="312738"/>
            </a:xfrm>
            <a:custGeom>
              <a:avLst/>
              <a:gdLst>
                <a:gd name="T0" fmla="*/ 34 w 56"/>
                <a:gd name="T1" fmla="*/ 218 h 218"/>
                <a:gd name="T2" fmla="*/ 56 w 56"/>
                <a:gd name="T3" fmla="*/ 6 h 218"/>
                <a:gd name="T4" fmla="*/ 22 w 56"/>
                <a:gd name="T5" fmla="*/ 0 h 218"/>
                <a:gd name="T6" fmla="*/ 0 w 56"/>
                <a:gd name="T7" fmla="*/ 215 h 218"/>
                <a:gd name="T8" fmla="*/ 34 w 56"/>
                <a:gd name="T9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18">
                  <a:moveTo>
                    <a:pt x="34" y="218"/>
                  </a:moveTo>
                  <a:cubicBezTo>
                    <a:pt x="42" y="146"/>
                    <a:pt x="48" y="77"/>
                    <a:pt x="56" y="6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4" y="72"/>
                    <a:pt x="8" y="143"/>
                    <a:pt x="0" y="215"/>
                  </a:cubicBezTo>
                  <a:cubicBezTo>
                    <a:pt x="34" y="218"/>
                    <a:pt x="34" y="218"/>
                    <a:pt x="34" y="2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76" name="Freeform 236"/>
            <p:cNvSpPr>
              <a:spLocks noEditPoints="1"/>
            </p:cNvSpPr>
            <p:nvPr/>
          </p:nvSpPr>
          <p:spPr bwMode="auto">
            <a:xfrm>
              <a:off x="3889586" y="3617914"/>
              <a:ext cx="636814" cy="689482"/>
            </a:xfrm>
            <a:custGeom>
              <a:avLst/>
              <a:gdLst>
                <a:gd name="T0" fmla="*/ 0 w 295"/>
                <a:gd name="T1" fmla="*/ 255 h 320"/>
                <a:gd name="T2" fmla="*/ 49 w 295"/>
                <a:gd name="T3" fmla="*/ 243 h 320"/>
                <a:gd name="T4" fmla="*/ 49 w 295"/>
                <a:gd name="T5" fmla="*/ 77 h 320"/>
                <a:gd name="T6" fmla="*/ 0 w 295"/>
                <a:gd name="T7" fmla="*/ 65 h 320"/>
                <a:gd name="T8" fmla="*/ 0 w 295"/>
                <a:gd name="T9" fmla="*/ 3 h 320"/>
                <a:gd name="T10" fmla="*/ 143 w 295"/>
                <a:gd name="T11" fmla="*/ 23 h 320"/>
                <a:gd name="T12" fmla="*/ 295 w 295"/>
                <a:gd name="T13" fmla="*/ 0 h 320"/>
                <a:gd name="T14" fmla="*/ 295 w 295"/>
                <a:gd name="T15" fmla="*/ 62 h 320"/>
                <a:gd name="T16" fmla="*/ 241 w 295"/>
                <a:gd name="T17" fmla="*/ 76 h 320"/>
                <a:gd name="T18" fmla="*/ 241 w 295"/>
                <a:gd name="T19" fmla="*/ 243 h 320"/>
                <a:gd name="T20" fmla="*/ 295 w 295"/>
                <a:gd name="T21" fmla="*/ 257 h 320"/>
                <a:gd name="T22" fmla="*/ 295 w 295"/>
                <a:gd name="T23" fmla="*/ 320 h 320"/>
                <a:gd name="T24" fmla="*/ 143 w 295"/>
                <a:gd name="T25" fmla="*/ 297 h 320"/>
                <a:gd name="T26" fmla="*/ 0 w 295"/>
                <a:gd name="T27" fmla="*/ 317 h 320"/>
                <a:gd name="T28" fmla="*/ 0 w 295"/>
                <a:gd name="T29" fmla="*/ 255 h 320"/>
                <a:gd name="T30" fmla="*/ 143 w 295"/>
                <a:gd name="T31" fmla="*/ 235 h 320"/>
                <a:gd name="T32" fmla="*/ 170 w 295"/>
                <a:gd name="T33" fmla="*/ 235 h 320"/>
                <a:gd name="T34" fmla="*/ 170 w 295"/>
                <a:gd name="T35" fmla="*/ 84 h 320"/>
                <a:gd name="T36" fmla="*/ 143 w 295"/>
                <a:gd name="T37" fmla="*/ 85 h 320"/>
                <a:gd name="T38" fmla="*/ 120 w 295"/>
                <a:gd name="T39" fmla="*/ 84 h 320"/>
                <a:gd name="T40" fmla="*/ 120 w 295"/>
                <a:gd name="T41" fmla="*/ 235 h 320"/>
                <a:gd name="T42" fmla="*/ 143 w 295"/>
                <a:gd name="T43" fmla="*/ 235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95" h="320">
                  <a:moveTo>
                    <a:pt x="0" y="255"/>
                  </a:moveTo>
                  <a:cubicBezTo>
                    <a:pt x="16" y="250"/>
                    <a:pt x="32" y="246"/>
                    <a:pt x="49" y="243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32" y="74"/>
                    <a:pt x="16" y="70"/>
                    <a:pt x="0" y="6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8" y="17"/>
                    <a:pt x="92" y="23"/>
                    <a:pt x="143" y="23"/>
                  </a:cubicBezTo>
                  <a:cubicBezTo>
                    <a:pt x="198" y="23"/>
                    <a:pt x="244" y="17"/>
                    <a:pt x="295" y="0"/>
                  </a:cubicBezTo>
                  <a:cubicBezTo>
                    <a:pt x="295" y="62"/>
                    <a:pt x="295" y="62"/>
                    <a:pt x="295" y="62"/>
                  </a:cubicBezTo>
                  <a:cubicBezTo>
                    <a:pt x="277" y="68"/>
                    <a:pt x="259" y="73"/>
                    <a:pt x="241" y="76"/>
                  </a:cubicBezTo>
                  <a:cubicBezTo>
                    <a:pt x="241" y="243"/>
                    <a:pt x="241" y="243"/>
                    <a:pt x="241" y="243"/>
                  </a:cubicBezTo>
                  <a:cubicBezTo>
                    <a:pt x="259" y="247"/>
                    <a:pt x="277" y="251"/>
                    <a:pt x="295" y="257"/>
                  </a:cubicBezTo>
                  <a:cubicBezTo>
                    <a:pt x="295" y="320"/>
                    <a:pt x="295" y="320"/>
                    <a:pt x="295" y="320"/>
                  </a:cubicBezTo>
                  <a:cubicBezTo>
                    <a:pt x="244" y="303"/>
                    <a:pt x="198" y="297"/>
                    <a:pt x="143" y="297"/>
                  </a:cubicBezTo>
                  <a:cubicBezTo>
                    <a:pt x="92" y="297"/>
                    <a:pt x="48" y="303"/>
                    <a:pt x="0" y="317"/>
                  </a:cubicBezTo>
                  <a:lnTo>
                    <a:pt x="0" y="255"/>
                  </a:lnTo>
                  <a:close/>
                  <a:moveTo>
                    <a:pt x="143" y="235"/>
                  </a:moveTo>
                  <a:cubicBezTo>
                    <a:pt x="150" y="235"/>
                    <a:pt x="163" y="235"/>
                    <a:pt x="170" y="235"/>
                  </a:cubicBezTo>
                  <a:cubicBezTo>
                    <a:pt x="170" y="84"/>
                    <a:pt x="170" y="84"/>
                    <a:pt x="170" y="84"/>
                  </a:cubicBezTo>
                  <a:cubicBezTo>
                    <a:pt x="163" y="84"/>
                    <a:pt x="150" y="85"/>
                    <a:pt x="143" y="85"/>
                  </a:cubicBezTo>
                  <a:cubicBezTo>
                    <a:pt x="138" y="85"/>
                    <a:pt x="125" y="85"/>
                    <a:pt x="120" y="84"/>
                  </a:cubicBezTo>
                  <a:cubicBezTo>
                    <a:pt x="120" y="235"/>
                    <a:pt x="120" y="235"/>
                    <a:pt x="120" y="235"/>
                  </a:cubicBezTo>
                  <a:cubicBezTo>
                    <a:pt x="125" y="235"/>
                    <a:pt x="138" y="235"/>
                    <a:pt x="143" y="2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77" name="Freeform 238"/>
            <p:cNvSpPr>
              <a:spLocks noEditPoints="1"/>
            </p:cNvSpPr>
            <p:nvPr/>
          </p:nvSpPr>
          <p:spPr bwMode="auto">
            <a:xfrm>
              <a:off x="7574627" y="3714873"/>
              <a:ext cx="710746" cy="712894"/>
            </a:xfrm>
            <a:custGeom>
              <a:avLst/>
              <a:gdLst>
                <a:gd name="T0" fmla="*/ 121 w 368"/>
                <a:gd name="T1" fmla="*/ 57 h 369"/>
                <a:gd name="T2" fmla="*/ 118 w 368"/>
                <a:gd name="T3" fmla="*/ 39 h 369"/>
                <a:gd name="T4" fmla="*/ 111 w 368"/>
                <a:gd name="T5" fmla="*/ 36 h 369"/>
                <a:gd name="T6" fmla="*/ 104 w 368"/>
                <a:gd name="T7" fmla="*/ 53 h 369"/>
                <a:gd name="T8" fmla="*/ 102 w 368"/>
                <a:gd name="T9" fmla="*/ 256 h 369"/>
                <a:gd name="T10" fmla="*/ 37 w 368"/>
                <a:gd name="T11" fmla="*/ 256 h 369"/>
                <a:gd name="T12" fmla="*/ 37 w 368"/>
                <a:gd name="T13" fmla="*/ 57 h 369"/>
                <a:gd name="T14" fmla="*/ 7 w 368"/>
                <a:gd name="T15" fmla="*/ 24 h 369"/>
                <a:gd name="T16" fmla="*/ 0 w 368"/>
                <a:gd name="T17" fmla="*/ 24 h 369"/>
                <a:gd name="T18" fmla="*/ 52 w 368"/>
                <a:gd name="T19" fmla="*/ 0 h 369"/>
                <a:gd name="T20" fmla="*/ 91 w 368"/>
                <a:gd name="T21" fmla="*/ 16 h 369"/>
                <a:gd name="T22" fmla="*/ 92 w 368"/>
                <a:gd name="T23" fmla="*/ 15 h 369"/>
                <a:gd name="T24" fmla="*/ 94 w 368"/>
                <a:gd name="T25" fmla="*/ 13 h 369"/>
                <a:gd name="T26" fmla="*/ 136 w 368"/>
                <a:gd name="T27" fmla="*/ 0 h 369"/>
                <a:gd name="T28" fmla="*/ 175 w 368"/>
                <a:gd name="T29" fmla="*/ 16 h 369"/>
                <a:gd name="T30" fmla="*/ 177 w 368"/>
                <a:gd name="T31" fmla="*/ 15 h 369"/>
                <a:gd name="T32" fmla="*/ 179 w 368"/>
                <a:gd name="T33" fmla="*/ 13 h 369"/>
                <a:gd name="T34" fmla="*/ 221 w 368"/>
                <a:gd name="T35" fmla="*/ 0 h 369"/>
                <a:gd name="T36" fmla="*/ 273 w 368"/>
                <a:gd name="T37" fmla="*/ 49 h 369"/>
                <a:gd name="T38" fmla="*/ 273 w 368"/>
                <a:gd name="T39" fmla="*/ 109 h 369"/>
                <a:gd name="T40" fmla="*/ 314 w 368"/>
                <a:gd name="T41" fmla="*/ 68 h 369"/>
                <a:gd name="T42" fmla="*/ 368 w 368"/>
                <a:gd name="T43" fmla="*/ 181 h 369"/>
                <a:gd name="T44" fmla="*/ 297 w 368"/>
                <a:gd name="T45" fmla="*/ 330 h 369"/>
                <a:gd name="T46" fmla="*/ 309 w 368"/>
                <a:gd name="T47" fmla="*/ 332 h 369"/>
                <a:gd name="T48" fmla="*/ 346 w 368"/>
                <a:gd name="T49" fmla="*/ 316 h 369"/>
                <a:gd name="T50" fmla="*/ 346 w 368"/>
                <a:gd name="T51" fmla="*/ 338 h 369"/>
                <a:gd name="T52" fmla="*/ 289 w 368"/>
                <a:gd name="T53" fmla="*/ 361 h 369"/>
                <a:gd name="T54" fmla="*/ 251 w 368"/>
                <a:gd name="T55" fmla="*/ 354 h 369"/>
                <a:gd name="T56" fmla="*/ 183 w 368"/>
                <a:gd name="T57" fmla="*/ 369 h 369"/>
                <a:gd name="T58" fmla="*/ 183 w 368"/>
                <a:gd name="T59" fmla="*/ 345 h 369"/>
                <a:gd name="T60" fmla="*/ 226 w 368"/>
                <a:gd name="T61" fmla="*/ 334 h 369"/>
                <a:gd name="T62" fmla="*/ 206 w 368"/>
                <a:gd name="T63" fmla="*/ 256 h 369"/>
                <a:gd name="T64" fmla="*/ 206 w 368"/>
                <a:gd name="T65" fmla="*/ 249 h 369"/>
                <a:gd name="T66" fmla="*/ 206 w 368"/>
                <a:gd name="T67" fmla="*/ 57 h 369"/>
                <a:gd name="T68" fmla="*/ 202 w 368"/>
                <a:gd name="T69" fmla="*/ 39 h 369"/>
                <a:gd name="T70" fmla="*/ 195 w 368"/>
                <a:gd name="T71" fmla="*/ 36 h 369"/>
                <a:gd name="T72" fmla="*/ 189 w 368"/>
                <a:gd name="T73" fmla="*/ 50 h 369"/>
                <a:gd name="T74" fmla="*/ 186 w 368"/>
                <a:gd name="T75" fmla="*/ 256 h 369"/>
                <a:gd name="T76" fmla="*/ 121 w 368"/>
                <a:gd name="T77" fmla="*/ 256 h 369"/>
                <a:gd name="T78" fmla="*/ 121 w 368"/>
                <a:gd name="T79" fmla="*/ 57 h 369"/>
                <a:gd name="T80" fmla="*/ 272 w 368"/>
                <a:gd name="T81" fmla="*/ 173 h 369"/>
                <a:gd name="T82" fmla="*/ 272 w 368"/>
                <a:gd name="T83" fmla="*/ 174 h 369"/>
                <a:gd name="T84" fmla="*/ 272 w 368"/>
                <a:gd name="T85" fmla="*/ 181 h 369"/>
                <a:gd name="T86" fmla="*/ 271 w 368"/>
                <a:gd name="T87" fmla="*/ 256 h 369"/>
                <a:gd name="T88" fmla="*/ 275 w 368"/>
                <a:gd name="T89" fmla="*/ 298 h 369"/>
                <a:gd name="T90" fmla="*/ 310 w 368"/>
                <a:gd name="T91" fmla="*/ 189 h 369"/>
                <a:gd name="T92" fmla="*/ 272 w 368"/>
                <a:gd name="T93" fmla="*/ 173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68" h="369">
                  <a:moveTo>
                    <a:pt x="121" y="57"/>
                  </a:moveTo>
                  <a:cubicBezTo>
                    <a:pt x="121" y="51"/>
                    <a:pt x="121" y="44"/>
                    <a:pt x="118" y="39"/>
                  </a:cubicBezTo>
                  <a:cubicBezTo>
                    <a:pt x="116" y="35"/>
                    <a:pt x="113" y="35"/>
                    <a:pt x="111" y="36"/>
                  </a:cubicBezTo>
                  <a:cubicBezTo>
                    <a:pt x="108" y="38"/>
                    <a:pt x="104" y="43"/>
                    <a:pt x="104" y="53"/>
                  </a:cubicBezTo>
                  <a:cubicBezTo>
                    <a:pt x="105" y="119"/>
                    <a:pt x="103" y="190"/>
                    <a:pt x="102" y="256"/>
                  </a:cubicBezTo>
                  <a:cubicBezTo>
                    <a:pt x="37" y="256"/>
                    <a:pt x="37" y="256"/>
                    <a:pt x="37" y="256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39"/>
                    <a:pt x="30" y="24"/>
                    <a:pt x="7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14" y="7"/>
                    <a:pt x="29" y="0"/>
                    <a:pt x="52" y="0"/>
                  </a:cubicBezTo>
                  <a:cubicBezTo>
                    <a:pt x="67" y="0"/>
                    <a:pt x="81" y="6"/>
                    <a:pt x="91" y="16"/>
                  </a:cubicBezTo>
                  <a:cubicBezTo>
                    <a:pt x="92" y="15"/>
                    <a:pt x="92" y="15"/>
                    <a:pt x="92" y="15"/>
                  </a:cubicBezTo>
                  <a:cubicBezTo>
                    <a:pt x="94" y="13"/>
                    <a:pt x="94" y="13"/>
                    <a:pt x="94" y="13"/>
                  </a:cubicBezTo>
                  <a:cubicBezTo>
                    <a:pt x="108" y="2"/>
                    <a:pt x="124" y="0"/>
                    <a:pt x="136" y="0"/>
                  </a:cubicBezTo>
                  <a:cubicBezTo>
                    <a:pt x="151" y="0"/>
                    <a:pt x="165" y="6"/>
                    <a:pt x="175" y="16"/>
                  </a:cubicBezTo>
                  <a:cubicBezTo>
                    <a:pt x="177" y="15"/>
                    <a:pt x="177" y="15"/>
                    <a:pt x="177" y="15"/>
                  </a:cubicBezTo>
                  <a:cubicBezTo>
                    <a:pt x="179" y="13"/>
                    <a:pt x="179" y="13"/>
                    <a:pt x="179" y="13"/>
                  </a:cubicBezTo>
                  <a:cubicBezTo>
                    <a:pt x="192" y="2"/>
                    <a:pt x="208" y="0"/>
                    <a:pt x="221" y="0"/>
                  </a:cubicBezTo>
                  <a:cubicBezTo>
                    <a:pt x="248" y="0"/>
                    <a:pt x="272" y="20"/>
                    <a:pt x="273" y="49"/>
                  </a:cubicBezTo>
                  <a:cubicBezTo>
                    <a:pt x="273" y="65"/>
                    <a:pt x="273" y="86"/>
                    <a:pt x="273" y="109"/>
                  </a:cubicBezTo>
                  <a:cubicBezTo>
                    <a:pt x="279" y="91"/>
                    <a:pt x="292" y="68"/>
                    <a:pt x="314" y="68"/>
                  </a:cubicBezTo>
                  <a:cubicBezTo>
                    <a:pt x="332" y="68"/>
                    <a:pt x="368" y="69"/>
                    <a:pt x="368" y="181"/>
                  </a:cubicBezTo>
                  <a:cubicBezTo>
                    <a:pt x="368" y="261"/>
                    <a:pt x="326" y="307"/>
                    <a:pt x="297" y="330"/>
                  </a:cubicBezTo>
                  <a:cubicBezTo>
                    <a:pt x="301" y="331"/>
                    <a:pt x="305" y="332"/>
                    <a:pt x="309" y="332"/>
                  </a:cubicBezTo>
                  <a:cubicBezTo>
                    <a:pt x="329" y="332"/>
                    <a:pt x="346" y="316"/>
                    <a:pt x="346" y="316"/>
                  </a:cubicBezTo>
                  <a:cubicBezTo>
                    <a:pt x="346" y="338"/>
                    <a:pt x="346" y="338"/>
                    <a:pt x="346" y="338"/>
                  </a:cubicBezTo>
                  <a:cubicBezTo>
                    <a:pt x="346" y="338"/>
                    <a:pt x="339" y="361"/>
                    <a:pt x="289" y="361"/>
                  </a:cubicBezTo>
                  <a:cubicBezTo>
                    <a:pt x="274" y="361"/>
                    <a:pt x="261" y="358"/>
                    <a:pt x="251" y="354"/>
                  </a:cubicBezTo>
                  <a:cubicBezTo>
                    <a:pt x="221" y="364"/>
                    <a:pt x="183" y="369"/>
                    <a:pt x="183" y="369"/>
                  </a:cubicBezTo>
                  <a:cubicBezTo>
                    <a:pt x="183" y="345"/>
                    <a:pt x="183" y="345"/>
                    <a:pt x="183" y="345"/>
                  </a:cubicBezTo>
                  <a:cubicBezTo>
                    <a:pt x="183" y="345"/>
                    <a:pt x="202" y="344"/>
                    <a:pt x="226" y="334"/>
                  </a:cubicBezTo>
                  <a:cubicBezTo>
                    <a:pt x="211" y="313"/>
                    <a:pt x="207" y="283"/>
                    <a:pt x="206" y="256"/>
                  </a:cubicBezTo>
                  <a:cubicBezTo>
                    <a:pt x="206" y="249"/>
                    <a:pt x="206" y="249"/>
                    <a:pt x="206" y="249"/>
                  </a:cubicBezTo>
                  <a:cubicBezTo>
                    <a:pt x="206" y="57"/>
                    <a:pt x="206" y="57"/>
                    <a:pt x="206" y="57"/>
                  </a:cubicBezTo>
                  <a:cubicBezTo>
                    <a:pt x="206" y="51"/>
                    <a:pt x="205" y="44"/>
                    <a:pt x="202" y="39"/>
                  </a:cubicBezTo>
                  <a:cubicBezTo>
                    <a:pt x="200" y="35"/>
                    <a:pt x="197" y="35"/>
                    <a:pt x="195" y="36"/>
                  </a:cubicBezTo>
                  <a:cubicBezTo>
                    <a:pt x="192" y="37"/>
                    <a:pt x="189" y="42"/>
                    <a:pt x="189" y="50"/>
                  </a:cubicBezTo>
                  <a:cubicBezTo>
                    <a:pt x="189" y="111"/>
                    <a:pt x="187" y="197"/>
                    <a:pt x="186" y="256"/>
                  </a:cubicBezTo>
                  <a:cubicBezTo>
                    <a:pt x="121" y="256"/>
                    <a:pt x="121" y="256"/>
                    <a:pt x="121" y="256"/>
                  </a:cubicBezTo>
                  <a:lnTo>
                    <a:pt x="121" y="57"/>
                  </a:lnTo>
                  <a:close/>
                  <a:moveTo>
                    <a:pt x="272" y="173"/>
                  </a:moveTo>
                  <a:cubicBezTo>
                    <a:pt x="272" y="174"/>
                    <a:pt x="272" y="174"/>
                    <a:pt x="272" y="174"/>
                  </a:cubicBezTo>
                  <a:cubicBezTo>
                    <a:pt x="272" y="181"/>
                    <a:pt x="272" y="181"/>
                    <a:pt x="272" y="181"/>
                  </a:cubicBezTo>
                  <a:cubicBezTo>
                    <a:pt x="271" y="210"/>
                    <a:pt x="271" y="237"/>
                    <a:pt x="271" y="256"/>
                  </a:cubicBezTo>
                  <a:cubicBezTo>
                    <a:pt x="271" y="274"/>
                    <a:pt x="272" y="288"/>
                    <a:pt x="275" y="298"/>
                  </a:cubicBezTo>
                  <a:cubicBezTo>
                    <a:pt x="295" y="275"/>
                    <a:pt x="310" y="241"/>
                    <a:pt x="310" y="189"/>
                  </a:cubicBezTo>
                  <a:cubicBezTo>
                    <a:pt x="310" y="41"/>
                    <a:pt x="273" y="137"/>
                    <a:pt x="272" y="1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8506262" y="3797708"/>
            <a:ext cx="1705596" cy="412751"/>
            <a:chOff x="8795187" y="3279537"/>
            <a:chExt cx="1326101" cy="320914"/>
          </a:xfrm>
        </p:grpSpPr>
        <p:sp>
          <p:nvSpPr>
            <p:cNvPr id="126" name="任意多边形 125"/>
            <p:cNvSpPr>
              <a:spLocks/>
            </p:cNvSpPr>
            <p:nvPr/>
          </p:nvSpPr>
          <p:spPr bwMode="auto">
            <a:xfrm>
              <a:off x="8795187" y="3279537"/>
              <a:ext cx="1326101" cy="320914"/>
            </a:xfrm>
            <a:custGeom>
              <a:avLst/>
              <a:gdLst>
                <a:gd name="connsiteX0" fmla="*/ 367328 w 4768285"/>
                <a:gd name="connsiteY0" fmla="*/ 0 h 665398"/>
                <a:gd name="connsiteX1" fmla="*/ 1597835 w 4768285"/>
                <a:gd name="connsiteY1" fmla="*/ 0 h 665398"/>
                <a:gd name="connsiteX2" fmla="*/ 1689729 w 4768285"/>
                <a:gd name="connsiteY2" fmla="*/ 0 h 665398"/>
                <a:gd name="connsiteX3" fmla="*/ 1843543 w 4768285"/>
                <a:gd name="connsiteY3" fmla="*/ 0 h 665398"/>
                <a:gd name="connsiteX4" fmla="*/ 1931809 w 4768285"/>
                <a:gd name="connsiteY4" fmla="*/ 0 h 665398"/>
                <a:gd name="connsiteX5" fmla="*/ 2054324 w 4768285"/>
                <a:gd name="connsiteY5" fmla="*/ 0 h 665398"/>
                <a:gd name="connsiteX6" fmla="*/ 2321328 w 4768285"/>
                <a:gd name="connsiteY6" fmla="*/ 0 h 665398"/>
                <a:gd name="connsiteX7" fmla="*/ 2401828 w 4768285"/>
                <a:gd name="connsiteY7" fmla="*/ 0 h 665398"/>
                <a:gd name="connsiteX8" fmla="*/ 2770662 w 4768285"/>
                <a:gd name="connsiteY8" fmla="*/ 0 h 665398"/>
                <a:gd name="connsiteX9" fmla="*/ 2920236 w 4768285"/>
                <a:gd name="connsiteY9" fmla="*/ 0 h 665398"/>
                <a:gd name="connsiteX10" fmla="*/ 3254211 w 4768285"/>
                <a:gd name="connsiteY10" fmla="*/ 0 h 665398"/>
                <a:gd name="connsiteX11" fmla="*/ 3284085 w 4768285"/>
                <a:gd name="connsiteY11" fmla="*/ 0 h 665398"/>
                <a:gd name="connsiteX12" fmla="*/ 3643729 w 4768285"/>
                <a:gd name="connsiteY12" fmla="*/ 0 h 665398"/>
                <a:gd name="connsiteX13" fmla="*/ 4606486 w 4768285"/>
                <a:gd name="connsiteY13" fmla="*/ 0 h 665398"/>
                <a:gd name="connsiteX14" fmla="*/ 4768285 w 4768285"/>
                <a:gd name="connsiteY14" fmla="*/ 158956 h 665398"/>
                <a:gd name="connsiteX15" fmla="*/ 4768285 w 4768285"/>
                <a:gd name="connsiteY15" fmla="*/ 502745 h 665398"/>
                <a:gd name="connsiteX16" fmla="*/ 4606486 w 4768285"/>
                <a:gd name="connsiteY16" fmla="*/ 665398 h 665398"/>
                <a:gd name="connsiteX17" fmla="*/ 3375979 w 4768285"/>
                <a:gd name="connsiteY17" fmla="*/ 665398 h 665398"/>
                <a:gd name="connsiteX18" fmla="*/ 3284085 w 4768285"/>
                <a:gd name="connsiteY18" fmla="*/ 665398 h 665398"/>
                <a:gd name="connsiteX19" fmla="*/ 3278388 w 4768285"/>
                <a:gd name="connsiteY19" fmla="*/ 665398 h 665398"/>
                <a:gd name="connsiteX20" fmla="*/ 3238511 w 4768285"/>
                <a:gd name="connsiteY20" fmla="*/ 665398 h 665398"/>
                <a:gd name="connsiteX21" fmla="*/ 3130272 w 4768285"/>
                <a:gd name="connsiteY21" fmla="*/ 665398 h 665398"/>
                <a:gd name="connsiteX22" fmla="*/ 3042005 w 4768285"/>
                <a:gd name="connsiteY22" fmla="*/ 665398 h 665398"/>
                <a:gd name="connsiteX23" fmla="*/ 2919491 w 4768285"/>
                <a:gd name="connsiteY23" fmla="*/ 665398 h 665398"/>
                <a:gd name="connsiteX24" fmla="*/ 2652487 w 4768285"/>
                <a:gd name="connsiteY24" fmla="*/ 665398 h 665398"/>
                <a:gd name="connsiteX25" fmla="*/ 2571986 w 4768285"/>
                <a:gd name="connsiteY25" fmla="*/ 665398 h 665398"/>
                <a:gd name="connsiteX26" fmla="*/ 2203153 w 4768285"/>
                <a:gd name="connsiteY26" fmla="*/ 665398 h 665398"/>
                <a:gd name="connsiteX27" fmla="*/ 2053578 w 4768285"/>
                <a:gd name="connsiteY27" fmla="*/ 665398 h 665398"/>
                <a:gd name="connsiteX28" fmla="*/ 1719604 w 4768285"/>
                <a:gd name="connsiteY28" fmla="*/ 665398 h 665398"/>
                <a:gd name="connsiteX29" fmla="*/ 1689729 w 4768285"/>
                <a:gd name="connsiteY29" fmla="*/ 665398 h 665398"/>
                <a:gd name="connsiteX30" fmla="*/ 1330086 w 4768285"/>
                <a:gd name="connsiteY30" fmla="*/ 665398 h 665398"/>
                <a:gd name="connsiteX31" fmla="*/ 367328 w 4768285"/>
                <a:gd name="connsiteY31" fmla="*/ 665398 h 665398"/>
                <a:gd name="connsiteX32" fmla="*/ 0 w 4768285"/>
                <a:gd name="connsiteY32" fmla="*/ 332699 h 665398"/>
                <a:gd name="connsiteX33" fmla="*/ 367328 w 4768285"/>
                <a:gd name="connsiteY33" fmla="*/ 0 h 665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768285" h="665398">
                  <a:moveTo>
                    <a:pt x="367328" y="0"/>
                  </a:moveTo>
                  <a:cubicBezTo>
                    <a:pt x="367328" y="0"/>
                    <a:pt x="367328" y="0"/>
                    <a:pt x="1597835" y="0"/>
                  </a:cubicBezTo>
                  <a:lnTo>
                    <a:pt x="1689729" y="0"/>
                  </a:lnTo>
                  <a:cubicBezTo>
                    <a:pt x="1689729" y="0"/>
                    <a:pt x="1689729" y="0"/>
                    <a:pt x="1843543" y="0"/>
                  </a:cubicBezTo>
                  <a:lnTo>
                    <a:pt x="1931809" y="0"/>
                  </a:lnTo>
                  <a:lnTo>
                    <a:pt x="2054324" y="0"/>
                  </a:lnTo>
                  <a:lnTo>
                    <a:pt x="2321328" y="0"/>
                  </a:lnTo>
                  <a:lnTo>
                    <a:pt x="2401828" y="0"/>
                  </a:lnTo>
                  <a:lnTo>
                    <a:pt x="2770662" y="0"/>
                  </a:lnTo>
                  <a:lnTo>
                    <a:pt x="2920236" y="0"/>
                  </a:lnTo>
                  <a:cubicBezTo>
                    <a:pt x="3022778" y="0"/>
                    <a:pt x="3133866" y="0"/>
                    <a:pt x="3254211" y="0"/>
                  </a:cubicBezTo>
                  <a:lnTo>
                    <a:pt x="3284085" y="0"/>
                  </a:lnTo>
                  <a:lnTo>
                    <a:pt x="3643729" y="0"/>
                  </a:lnTo>
                  <a:cubicBezTo>
                    <a:pt x="3922871" y="0"/>
                    <a:pt x="4241892" y="0"/>
                    <a:pt x="4606486" y="0"/>
                  </a:cubicBezTo>
                  <a:cubicBezTo>
                    <a:pt x="4696860" y="0"/>
                    <a:pt x="4768285" y="66540"/>
                    <a:pt x="4768285" y="158956"/>
                  </a:cubicBezTo>
                  <a:cubicBezTo>
                    <a:pt x="4768285" y="158956"/>
                    <a:pt x="4768285" y="158956"/>
                    <a:pt x="4768285" y="502745"/>
                  </a:cubicBezTo>
                  <a:cubicBezTo>
                    <a:pt x="4768285" y="595162"/>
                    <a:pt x="4696860" y="665398"/>
                    <a:pt x="4606486" y="665398"/>
                  </a:cubicBezTo>
                  <a:cubicBezTo>
                    <a:pt x="4606486" y="665398"/>
                    <a:pt x="4606486" y="665398"/>
                    <a:pt x="3375979" y="665398"/>
                  </a:cubicBezTo>
                  <a:lnTo>
                    <a:pt x="3284085" y="665398"/>
                  </a:lnTo>
                  <a:lnTo>
                    <a:pt x="3278388" y="665398"/>
                  </a:lnTo>
                  <a:lnTo>
                    <a:pt x="3238511" y="665398"/>
                  </a:lnTo>
                  <a:lnTo>
                    <a:pt x="3130272" y="665398"/>
                  </a:lnTo>
                  <a:lnTo>
                    <a:pt x="3042005" y="665398"/>
                  </a:lnTo>
                  <a:lnTo>
                    <a:pt x="2919491" y="665398"/>
                  </a:lnTo>
                  <a:lnTo>
                    <a:pt x="2652487" y="665398"/>
                  </a:lnTo>
                  <a:lnTo>
                    <a:pt x="2571986" y="665398"/>
                  </a:lnTo>
                  <a:lnTo>
                    <a:pt x="2203153" y="665398"/>
                  </a:lnTo>
                  <a:lnTo>
                    <a:pt x="2053578" y="665398"/>
                  </a:lnTo>
                  <a:lnTo>
                    <a:pt x="1719604" y="665398"/>
                  </a:lnTo>
                  <a:lnTo>
                    <a:pt x="1689729" y="665398"/>
                  </a:lnTo>
                  <a:lnTo>
                    <a:pt x="1330086" y="665398"/>
                  </a:lnTo>
                  <a:cubicBezTo>
                    <a:pt x="1050943" y="665398"/>
                    <a:pt x="731922" y="665398"/>
                    <a:pt x="367328" y="665398"/>
                  </a:cubicBezTo>
                  <a:cubicBezTo>
                    <a:pt x="323598" y="665398"/>
                    <a:pt x="0" y="500897"/>
                    <a:pt x="0" y="332699"/>
                  </a:cubicBezTo>
                  <a:cubicBezTo>
                    <a:pt x="0" y="164501"/>
                    <a:pt x="323598" y="0"/>
                    <a:pt x="3673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80000" tIns="0" rIns="0" bIns="0" numCol="1" anchor="ctr" anchorCtr="1" compatLnSpc="1">
              <a:prstTxWarp prst="textNoShape">
                <a:avLst/>
              </a:prstTxWarp>
              <a:normAutofit/>
            </a:bodyPr>
            <a:lstStyle/>
            <a:p>
              <a:r>
                <a:rPr lang="zh-CN" altLang="en-US" sz="2000" b="1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处女座</a:t>
              </a:r>
              <a:endParaRPr lang="en-US" altLang="zh-CN" sz="2000" b="1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8911075" y="3369819"/>
              <a:ext cx="131762" cy="131762"/>
            </a:xfrm>
            <a:prstGeom prst="ellipse">
              <a:avLst/>
            </a:prstGeom>
            <a:solidFill>
              <a:srgbClr val="B5EC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848104" y="2787650"/>
            <a:ext cx="1705596" cy="412751"/>
            <a:chOff x="1794735" y="4783925"/>
            <a:chExt cx="1326101" cy="320914"/>
          </a:xfrm>
        </p:grpSpPr>
        <p:sp>
          <p:nvSpPr>
            <p:cNvPr id="129" name="任意多边形 128"/>
            <p:cNvSpPr>
              <a:spLocks/>
            </p:cNvSpPr>
            <p:nvPr/>
          </p:nvSpPr>
          <p:spPr bwMode="auto">
            <a:xfrm flipH="1">
              <a:off x="1794735" y="4783925"/>
              <a:ext cx="1326101" cy="320914"/>
            </a:xfrm>
            <a:custGeom>
              <a:avLst/>
              <a:gdLst>
                <a:gd name="connsiteX0" fmla="*/ 367328 w 4768285"/>
                <a:gd name="connsiteY0" fmla="*/ 0 h 665398"/>
                <a:gd name="connsiteX1" fmla="*/ 1597835 w 4768285"/>
                <a:gd name="connsiteY1" fmla="*/ 0 h 665398"/>
                <a:gd name="connsiteX2" fmla="*/ 1689729 w 4768285"/>
                <a:gd name="connsiteY2" fmla="*/ 0 h 665398"/>
                <a:gd name="connsiteX3" fmla="*/ 1843543 w 4768285"/>
                <a:gd name="connsiteY3" fmla="*/ 0 h 665398"/>
                <a:gd name="connsiteX4" fmla="*/ 1931809 w 4768285"/>
                <a:gd name="connsiteY4" fmla="*/ 0 h 665398"/>
                <a:gd name="connsiteX5" fmla="*/ 2054324 w 4768285"/>
                <a:gd name="connsiteY5" fmla="*/ 0 h 665398"/>
                <a:gd name="connsiteX6" fmla="*/ 2321328 w 4768285"/>
                <a:gd name="connsiteY6" fmla="*/ 0 h 665398"/>
                <a:gd name="connsiteX7" fmla="*/ 2401828 w 4768285"/>
                <a:gd name="connsiteY7" fmla="*/ 0 h 665398"/>
                <a:gd name="connsiteX8" fmla="*/ 2770662 w 4768285"/>
                <a:gd name="connsiteY8" fmla="*/ 0 h 665398"/>
                <a:gd name="connsiteX9" fmla="*/ 2920236 w 4768285"/>
                <a:gd name="connsiteY9" fmla="*/ 0 h 665398"/>
                <a:gd name="connsiteX10" fmla="*/ 3254211 w 4768285"/>
                <a:gd name="connsiteY10" fmla="*/ 0 h 665398"/>
                <a:gd name="connsiteX11" fmla="*/ 3284085 w 4768285"/>
                <a:gd name="connsiteY11" fmla="*/ 0 h 665398"/>
                <a:gd name="connsiteX12" fmla="*/ 3643729 w 4768285"/>
                <a:gd name="connsiteY12" fmla="*/ 0 h 665398"/>
                <a:gd name="connsiteX13" fmla="*/ 4606486 w 4768285"/>
                <a:gd name="connsiteY13" fmla="*/ 0 h 665398"/>
                <a:gd name="connsiteX14" fmla="*/ 4768285 w 4768285"/>
                <a:gd name="connsiteY14" fmla="*/ 158956 h 665398"/>
                <a:gd name="connsiteX15" fmla="*/ 4768285 w 4768285"/>
                <a:gd name="connsiteY15" fmla="*/ 502745 h 665398"/>
                <a:gd name="connsiteX16" fmla="*/ 4606486 w 4768285"/>
                <a:gd name="connsiteY16" fmla="*/ 665398 h 665398"/>
                <a:gd name="connsiteX17" fmla="*/ 3375979 w 4768285"/>
                <a:gd name="connsiteY17" fmla="*/ 665398 h 665398"/>
                <a:gd name="connsiteX18" fmla="*/ 3284085 w 4768285"/>
                <a:gd name="connsiteY18" fmla="*/ 665398 h 665398"/>
                <a:gd name="connsiteX19" fmla="*/ 3278388 w 4768285"/>
                <a:gd name="connsiteY19" fmla="*/ 665398 h 665398"/>
                <a:gd name="connsiteX20" fmla="*/ 3238511 w 4768285"/>
                <a:gd name="connsiteY20" fmla="*/ 665398 h 665398"/>
                <a:gd name="connsiteX21" fmla="*/ 3130272 w 4768285"/>
                <a:gd name="connsiteY21" fmla="*/ 665398 h 665398"/>
                <a:gd name="connsiteX22" fmla="*/ 3042005 w 4768285"/>
                <a:gd name="connsiteY22" fmla="*/ 665398 h 665398"/>
                <a:gd name="connsiteX23" fmla="*/ 2919491 w 4768285"/>
                <a:gd name="connsiteY23" fmla="*/ 665398 h 665398"/>
                <a:gd name="connsiteX24" fmla="*/ 2652487 w 4768285"/>
                <a:gd name="connsiteY24" fmla="*/ 665398 h 665398"/>
                <a:gd name="connsiteX25" fmla="*/ 2571986 w 4768285"/>
                <a:gd name="connsiteY25" fmla="*/ 665398 h 665398"/>
                <a:gd name="connsiteX26" fmla="*/ 2203153 w 4768285"/>
                <a:gd name="connsiteY26" fmla="*/ 665398 h 665398"/>
                <a:gd name="connsiteX27" fmla="*/ 2053578 w 4768285"/>
                <a:gd name="connsiteY27" fmla="*/ 665398 h 665398"/>
                <a:gd name="connsiteX28" fmla="*/ 1719604 w 4768285"/>
                <a:gd name="connsiteY28" fmla="*/ 665398 h 665398"/>
                <a:gd name="connsiteX29" fmla="*/ 1689729 w 4768285"/>
                <a:gd name="connsiteY29" fmla="*/ 665398 h 665398"/>
                <a:gd name="connsiteX30" fmla="*/ 1330086 w 4768285"/>
                <a:gd name="connsiteY30" fmla="*/ 665398 h 665398"/>
                <a:gd name="connsiteX31" fmla="*/ 367328 w 4768285"/>
                <a:gd name="connsiteY31" fmla="*/ 665398 h 665398"/>
                <a:gd name="connsiteX32" fmla="*/ 0 w 4768285"/>
                <a:gd name="connsiteY32" fmla="*/ 332699 h 665398"/>
                <a:gd name="connsiteX33" fmla="*/ 367328 w 4768285"/>
                <a:gd name="connsiteY33" fmla="*/ 0 h 665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768285" h="665398">
                  <a:moveTo>
                    <a:pt x="367328" y="0"/>
                  </a:moveTo>
                  <a:cubicBezTo>
                    <a:pt x="367328" y="0"/>
                    <a:pt x="367328" y="0"/>
                    <a:pt x="1597835" y="0"/>
                  </a:cubicBezTo>
                  <a:lnTo>
                    <a:pt x="1689729" y="0"/>
                  </a:lnTo>
                  <a:cubicBezTo>
                    <a:pt x="1689729" y="0"/>
                    <a:pt x="1689729" y="0"/>
                    <a:pt x="1843543" y="0"/>
                  </a:cubicBezTo>
                  <a:lnTo>
                    <a:pt x="1931809" y="0"/>
                  </a:lnTo>
                  <a:lnTo>
                    <a:pt x="2054324" y="0"/>
                  </a:lnTo>
                  <a:lnTo>
                    <a:pt x="2321328" y="0"/>
                  </a:lnTo>
                  <a:lnTo>
                    <a:pt x="2401828" y="0"/>
                  </a:lnTo>
                  <a:lnTo>
                    <a:pt x="2770662" y="0"/>
                  </a:lnTo>
                  <a:lnTo>
                    <a:pt x="2920236" y="0"/>
                  </a:lnTo>
                  <a:cubicBezTo>
                    <a:pt x="3022778" y="0"/>
                    <a:pt x="3133866" y="0"/>
                    <a:pt x="3254211" y="0"/>
                  </a:cubicBezTo>
                  <a:lnTo>
                    <a:pt x="3284085" y="0"/>
                  </a:lnTo>
                  <a:lnTo>
                    <a:pt x="3643729" y="0"/>
                  </a:lnTo>
                  <a:cubicBezTo>
                    <a:pt x="3922871" y="0"/>
                    <a:pt x="4241892" y="0"/>
                    <a:pt x="4606486" y="0"/>
                  </a:cubicBezTo>
                  <a:cubicBezTo>
                    <a:pt x="4696860" y="0"/>
                    <a:pt x="4768285" y="66540"/>
                    <a:pt x="4768285" y="158956"/>
                  </a:cubicBezTo>
                  <a:cubicBezTo>
                    <a:pt x="4768285" y="158956"/>
                    <a:pt x="4768285" y="158956"/>
                    <a:pt x="4768285" y="502745"/>
                  </a:cubicBezTo>
                  <a:cubicBezTo>
                    <a:pt x="4768285" y="595162"/>
                    <a:pt x="4696860" y="665398"/>
                    <a:pt x="4606486" y="665398"/>
                  </a:cubicBezTo>
                  <a:cubicBezTo>
                    <a:pt x="4606486" y="665398"/>
                    <a:pt x="4606486" y="665398"/>
                    <a:pt x="3375979" y="665398"/>
                  </a:cubicBezTo>
                  <a:lnTo>
                    <a:pt x="3284085" y="665398"/>
                  </a:lnTo>
                  <a:lnTo>
                    <a:pt x="3278388" y="665398"/>
                  </a:lnTo>
                  <a:lnTo>
                    <a:pt x="3238511" y="665398"/>
                  </a:lnTo>
                  <a:lnTo>
                    <a:pt x="3130272" y="665398"/>
                  </a:lnTo>
                  <a:lnTo>
                    <a:pt x="3042005" y="665398"/>
                  </a:lnTo>
                  <a:lnTo>
                    <a:pt x="2919491" y="665398"/>
                  </a:lnTo>
                  <a:lnTo>
                    <a:pt x="2652487" y="665398"/>
                  </a:lnTo>
                  <a:lnTo>
                    <a:pt x="2571986" y="665398"/>
                  </a:lnTo>
                  <a:lnTo>
                    <a:pt x="2203153" y="665398"/>
                  </a:lnTo>
                  <a:lnTo>
                    <a:pt x="2053578" y="665398"/>
                  </a:lnTo>
                  <a:lnTo>
                    <a:pt x="1719604" y="665398"/>
                  </a:lnTo>
                  <a:lnTo>
                    <a:pt x="1689729" y="665398"/>
                  </a:lnTo>
                  <a:lnTo>
                    <a:pt x="1330086" y="665398"/>
                  </a:lnTo>
                  <a:cubicBezTo>
                    <a:pt x="1050943" y="665398"/>
                    <a:pt x="731922" y="665398"/>
                    <a:pt x="367328" y="665398"/>
                  </a:cubicBezTo>
                  <a:cubicBezTo>
                    <a:pt x="323598" y="665398"/>
                    <a:pt x="0" y="500897"/>
                    <a:pt x="0" y="332699"/>
                  </a:cubicBezTo>
                  <a:cubicBezTo>
                    <a:pt x="0" y="164501"/>
                    <a:pt x="323598" y="0"/>
                    <a:pt x="3673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0" tIns="0" rIns="144000" bIns="0" numCol="1" anchor="ctr" anchorCtr="1" compatLnSpc="1">
              <a:prstTxWarp prst="textNoShape">
                <a:avLst/>
              </a:prstTxWarp>
              <a:normAutofit/>
            </a:bodyPr>
            <a:lstStyle/>
            <a:p>
              <a:r>
                <a:rPr lang="zh-CN" altLang="en-US" sz="2000" b="1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双子座</a:t>
              </a:r>
              <a:endParaRPr lang="en-US" altLang="zh-CN" sz="2000" b="1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31" name="椭圆 130"/>
            <p:cNvSpPr/>
            <p:nvPr/>
          </p:nvSpPr>
          <p:spPr>
            <a:xfrm flipH="1">
              <a:off x="2873186" y="4874212"/>
              <a:ext cx="131762" cy="131762"/>
            </a:xfrm>
            <a:prstGeom prst="ellipse">
              <a:avLst/>
            </a:prstGeom>
            <a:solidFill>
              <a:srgbClr val="B5EC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41653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924050" y="5735216"/>
            <a:ext cx="83439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dirty="0"/>
              <a:t>双鱼看重的是业绩和经济效益。</a:t>
            </a:r>
            <a:endParaRPr lang="en-US" altLang="zh-CN" sz="2000" dirty="0"/>
          </a:p>
          <a:p>
            <a:pPr algn="ctr">
              <a:lnSpc>
                <a:spcPct val="120000"/>
              </a:lnSpc>
            </a:pPr>
            <a:r>
              <a:rPr lang="zh-CN" altLang="en-US" sz="2000" dirty="0"/>
              <a:t>而天蝎又只想在数据上看到工作业绩的提升。</a:t>
            </a:r>
            <a:endParaRPr lang="en-US" altLang="zh-CN" sz="2000" dirty="0"/>
          </a:p>
        </p:txBody>
      </p:sp>
      <p:grpSp>
        <p:nvGrpSpPr>
          <p:cNvPr id="6" name="组合 5"/>
          <p:cNvGrpSpPr/>
          <p:nvPr/>
        </p:nvGrpSpPr>
        <p:grpSpPr>
          <a:xfrm>
            <a:off x="1521842" y="908552"/>
            <a:ext cx="9148317" cy="4260236"/>
            <a:chOff x="1521842" y="1010152"/>
            <a:chExt cx="9148317" cy="4260236"/>
          </a:xfrm>
        </p:grpSpPr>
        <p:grpSp>
          <p:nvGrpSpPr>
            <p:cNvPr id="5" name="组合 4"/>
            <p:cNvGrpSpPr/>
            <p:nvPr/>
          </p:nvGrpSpPr>
          <p:grpSpPr>
            <a:xfrm>
              <a:off x="1521842" y="1010152"/>
              <a:ext cx="9148317" cy="4039349"/>
              <a:chOff x="1291382" y="1429252"/>
              <a:chExt cx="9148317" cy="4039349"/>
            </a:xfrm>
          </p:grpSpPr>
          <p:grpSp>
            <p:nvGrpSpPr>
              <p:cNvPr id="4" name="组合 3"/>
              <p:cNvGrpSpPr/>
              <p:nvPr/>
            </p:nvGrpSpPr>
            <p:grpSpPr>
              <a:xfrm>
                <a:off x="6525667" y="1429252"/>
                <a:ext cx="3914032" cy="3908534"/>
                <a:chOff x="6231454" y="1429252"/>
                <a:chExt cx="3914032" cy="3908534"/>
              </a:xfrm>
            </p:grpSpPr>
            <p:sp>
              <p:nvSpPr>
                <p:cNvPr id="8" name="Oval 5"/>
                <p:cNvSpPr>
                  <a:spLocks noChangeArrowheads="1"/>
                </p:cNvSpPr>
                <p:nvPr/>
              </p:nvSpPr>
              <p:spPr bwMode="auto">
                <a:xfrm>
                  <a:off x="6231454" y="1429252"/>
                  <a:ext cx="3914032" cy="3908534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" name="Freeform 6"/>
                <p:cNvSpPr>
                  <a:spLocks/>
                </p:cNvSpPr>
                <p:nvPr/>
              </p:nvSpPr>
              <p:spPr bwMode="auto">
                <a:xfrm>
                  <a:off x="7603015" y="1704114"/>
                  <a:ext cx="1212141" cy="1247872"/>
                </a:xfrm>
                <a:custGeom>
                  <a:avLst/>
                  <a:gdLst>
                    <a:gd name="T0" fmla="*/ 79 w 186"/>
                    <a:gd name="T1" fmla="*/ 192 h 192"/>
                    <a:gd name="T2" fmla="*/ 113 w 186"/>
                    <a:gd name="T3" fmla="*/ 188 h 192"/>
                    <a:gd name="T4" fmla="*/ 66 w 186"/>
                    <a:gd name="T5" fmla="*/ 44 h 192"/>
                    <a:gd name="T6" fmla="*/ 158 w 186"/>
                    <a:gd name="T7" fmla="*/ 60 h 192"/>
                    <a:gd name="T8" fmla="*/ 158 w 186"/>
                    <a:gd name="T9" fmla="*/ 60 h 192"/>
                    <a:gd name="T10" fmla="*/ 165 w 186"/>
                    <a:gd name="T11" fmla="*/ 113 h 192"/>
                    <a:gd name="T12" fmla="*/ 172 w 186"/>
                    <a:gd name="T13" fmla="*/ 124 h 192"/>
                    <a:gd name="T14" fmla="*/ 170 w 186"/>
                    <a:gd name="T15" fmla="*/ 118 h 192"/>
                    <a:gd name="T16" fmla="*/ 177 w 186"/>
                    <a:gd name="T17" fmla="*/ 90 h 192"/>
                    <a:gd name="T18" fmla="*/ 177 w 186"/>
                    <a:gd name="T19" fmla="*/ 90 h 192"/>
                    <a:gd name="T20" fmla="*/ 185 w 186"/>
                    <a:gd name="T21" fmla="*/ 72 h 192"/>
                    <a:gd name="T22" fmla="*/ 186 w 186"/>
                    <a:gd name="T23" fmla="*/ 72 h 192"/>
                    <a:gd name="T24" fmla="*/ 185 w 186"/>
                    <a:gd name="T25" fmla="*/ 71 h 192"/>
                    <a:gd name="T26" fmla="*/ 179 w 186"/>
                    <a:gd name="T27" fmla="*/ 53 h 192"/>
                    <a:gd name="T28" fmla="*/ 173 w 186"/>
                    <a:gd name="T29" fmla="*/ 47 h 192"/>
                    <a:gd name="T30" fmla="*/ 173 w 186"/>
                    <a:gd name="T31" fmla="*/ 47 h 192"/>
                    <a:gd name="T32" fmla="*/ 100 w 186"/>
                    <a:gd name="T33" fmla="*/ 0 h 192"/>
                    <a:gd name="T34" fmla="*/ 79 w 186"/>
                    <a:gd name="T35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86" h="192">
                      <a:moveTo>
                        <a:pt x="79" y="192"/>
                      </a:moveTo>
                      <a:cubicBezTo>
                        <a:pt x="113" y="188"/>
                        <a:pt x="113" y="188"/>
                        <a:pt x="113" y="188"/>
                      </a:cubicBezTo>
                      <a:cubicBezTo>
                        <a:pt x="113" y="188"/>
                        <a:pt x="41" y="85"/>
                        <a:pt x="66" y="44"/>
                      </a:cubicBezTo>
                      <a:cubicBezTo>
                        <a:pt x="91" y="2"/>
                        <a:pt x="160" y="22"/>
                        <a:pt x="158" y="60"/>
                      </a:cubicBezTo>
                      <a:cubicBezTo>
                        <a:pt x="158" y="60"/>
                        <a:pt x="158" y="60"/>
                        <a:pt x="158" y="60"/>
                      </a:cubicBezTo>
                      <a:cubicBezTo>
                        <a:pt x="153" y="78"/>
                        <a:pt x="156" y="97"/>
                        <a:pt x="165" y="113"/>
                      </a:cubicBezTo>
                      <a:cubicBezTo>
                        <a:pt x="172" y="124"/>
                        <a:pt x="172" y="124"/>
                        <a:pt x="172" y="124"/>
                      </a:cubicBezTo>
                      <a:cubicBezTo>
                        <a:pt x="170" y="118"/>
                        <a:pt x="170" y="118"/>
                        <a:pt x="170" y="118"/>
                      </a:cubicBezTo>
                      <a:cubicBezTo>
                        <a:pt x="166" y="108"/>
                        <a:pt x="169" y="97"/>
                        <a:pt x="177" y="90"/>
                      </a:cubicBezTo>
                      <a:cubicBezTo>
                        <a:pt x="177" y="90"/>
                        <a:pt x="177" y="90"/>
                        <a:pt x="177" y="90"/>
                      </a:cubicBezTo>
                      <a:cubicBezTo>
                        <a:pt x="182" y="85"/>
                        <a:pt x="185" y="79"/>
                        <a:pt x="185" y="72"/>
                      </a:cubicBezTo>
                      <a:cubicBezTo>
                        <a:pt x="186" y="72"/>
                        <a:pt x="186" y="72"/>
                        <a:pt x="186" y="72"/>
                      </a:cubicBezTo>
                      <a:cubicBezTo>
                        <a:pt x="186" y="72"/>
                        <a:pt x="186" y="71"/>
                        <a:pt x="185" y="71"/>
                      </a:cubicBezTo>
                      <a:cubicBezTo>
                        <a:pt x="185" y="65"/>
                        <a:pt x="183" y="58"/>
                        <a:pt x="179" y="53"/>
                      </a:cubicBezTo>
                      <a:cubicBezTo>
                        <a:pt x="173" y="47"/>
                        <a:pt x="173" y="47"/>
                        <a:pt x="173" y="47"/>
                      </a:cubicBezTo>
                      <a:cubicBezTo>
                        <a:pt x="173" y="47"/>
                        <a:pt x="173" y="47"/>
                        <a:pt x="173" y="47"/>
                      </a:cubicBezTo>
                      <a:cubicBezTo>
                        <a:pt x="161" y="27"/>
                        <a:pt x="149" y="0"/>
                        <a:pt x="100" y="0"/>
                      </a:cubicBezTo>
                      <a:cubicBezTo>
                        <a:pt x="37" y="0"/>
                        <a:pt x="0" y="71"/>
                        <a:pt x="79" y="192"/>
                      </a:cubicBezTo>
                      <a:close/>
                    </a:path>
                  </a:pathLst>
                </a:custGeom>
                <a:solidFill>
                  <a:srgbClr val="EBA30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" name="Freeform 7"/>
                <p:cNvSpPr>
                  <a:spLocks/>
                </p:cNvSpPr>
                <p:nvPr/>
              </p:nvSpPr>
              <p:spPr bwMode="auto">
                <a:xfrm>
                  <a:off x="8031800" y="3757330"/>
                  <a:ext cx="321589" cy="274862"/>
                </a:xfrm>
                <a:custGeom>
                  <a:avLst/>
                  <a:gdLst>
                    <a:gd name="T0" fmla="*/ 8 w 49"/>
                    <a:gd name="T1" fmla="*/ 40 h 42"/>
                    <a:gd name="T2" fmla="*/ 6 w 49"/>
                    <a:gd name="T3" fmla="*/ 31 h 42"/>
                    <a:gd name="T4" fmla="*/ 23 w 49"/>
                    <a:gd name="T5" fmla="*/ 15 h 42"/>
                    <a:gd name="T6" fmla="*/ 42 w 49"/>
                    <a:gd name="T7" fmla="*/ 32 h 42"/>
                    <a:gd name="T8" fmla="*/ 40 w 49"/>
                    <a:gd name="T9" fmla="*/ 40 h 42"/>
                    <a:gd name="T10" fmla="*/ 42 w 49"/>
                    <a:gd name="T11" fmla="*/ 41 h 42"/>
                    <a:gd name="T12" fmla="*/ 48 w 49"/>
                    <a:gd name="T13" fmla="*/ 22 h 42"/>
                    <a:gd name="T14" fmla="*/ 26 w 49"/>
                    <a:gd name="T15" fmla="*/ 1 h 42"/>
                    <a:gd name="T16" fmla="*/ 0 w 49"/>
                    <a:gd name="T17" fmla="*/ 25 h 42"/>
                    <a:gd name="T18" fmla="*/ 6 w 49"/>
                    <a:gd name="T19" fmla="*/ 41 h 42"/>
                    <a:gd name="T20" fmla="*/ 8 w 49"/>
                    <a:gd name="T21" fmla="*/ 40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9" h="42">
                      <a:moveTo>
                        <a:pt x="8" y="40"/>
                      </a:moveTo>
                      <a:cubicBezTo>
                        <a:pt x="7" y="37"/>
                        <a:pt x="6" y="34"/>
                        <a:pt x="6" y="31"/>
                      </a:cubicBezTo>
                      <a:cubicBezTo>
                        <a:pt x="7" y="22"/>
                        <a:pt x="14" y="15"/>
                        <a:pt x="23" y="15"/>
                      </a:cubicBezTo>
                      <a:cubicBezTo>
                        <a:pt x="33" y="14"/>
                        <a:pt x="42" y="22"/>
                        <a:pt x="42" y="32"/>
                      </a:cubicBezTo>
                      <a:cubicBezTo>
                        <a:pt x="42" y="35"/>
                        <a:pt x="41" y="38"/>
                        <a:pt x="40" y="40"/>
                      </a:cubicBezTo>
                      <a:cubicBezTo>
                        <a:pt x="39" y="41"/>
                        <a:pt x="41" y="42"/>
                        <a:pt x="42" y="41"/>
                      </a:cubicBezTo>
                      <a:cubicBezTo>
                        <a:pt x="46" y="36"/>
                        <a:pt x="49" y="30"/>
                        <a:pt x="48" y="22"/>
                      </a:cubicBezTo>
                      <a:cubicBezTo>
                        <a:pt x="47" y="11"/>
                        <a:pt x="37" y="2"/>
                        <a:pt x="26" y="1"/>
                      </a:cubicBezTo>
                      <a:cubicBezTo>
                        <a:pt x="12" y="0"/>
                        <a:pt x="0" y="11"/>
                        <a:pt x="0" y="25"/>
                      </a:cubicBezTo>
                      <a:cubicBezTo>
                        <a:pt x="0" y="31"/>
                        <a:pt x="2" y="37"/>
                        <a:pt x="6" y="41"/>
                      </a:cubicBezTo>
                      <a:cubicBezTo>
                        <a:pt x="7" y="42"/>
                        <a:pt x="9" y="41"/>
                        <a:pt x="8" y="40"/>
                      </a:cubicBezTo>
                      <a:close/>
                    </a:path>
                  </a:pathLst>
                </a:custGeom>
                <a:solidFill>
                  <a:srgbClr val="88440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" name="Freeform 8"/>
                <p:cNvSpPr>
                  <a:spLocks/>
                </p:cNvSpPr>
                <p:nvPr/>
              </p:nvSpPr>
              <p:spPr bwMode="auto">
                <a:xfrm>
                  <a:off x="7399618" y="3141640"/>
                  <a:ext cx="802596" cy="395801"/>
                </a:xfrm>
                <a:custGeom>
                  <a:avLst/>
                  <a:gdLst>
                    <a:gd name="T0" fmla="*/ 110 w 123"/>
                    <a:gd name="T1" fmla="*/ 23 h 61"/>
                    <a:gd name="T2" fmla="*/ 70 w 123"/>
                    <a:gd name="T3" fmla="*/ 51 h 61"/>
                    <a:gd name="T4" fmla="*/ 28 w 123"/>
                    <a:gd name="T5" fmla="*/ 56 h 61"/>
                    <a:gd name="T6" fmla="*/ 12 w 123"/>
                    <a:gd name="T7" fmla="*/ 43 h 61"/>
                    <a:gd name="T8" fmla="*/ 6 w 123"/>
                    <a:gd name="T9" fmla="*/ 34 h 61"/>
                    <a:gd name="T10" fmla="*/ 2 w 123"/>
                    <a:gd name="T11" fmla="*/ 25 h 61"/>
                    <a:gd name="T12" fmla="*/ 0 w 123"/>
                    <a:gd name="T13" fmla="*/ 21 h 61"/>
                    <a:gd name="T14" fmla="*/ 14 w 123"/>
                    <a:gd name="T15" fmla="*/ 32 h 61"/>
                    <a:gd name="T16" fmla="*/ 31 w 123"/>
                    <a:gd name="T17" fmla="*/ 42 h 61"/>
                    <a:gd name="T18" fmla="*/ 51 w 123"/>
                    <a:gd name="T19" fmla="*/ 41 h 61"/>
                    <a:gd name="T20" fmla="*/ 69 w 123"/>
                    <a:gd name="T21" fmla="*/ 31 h 61"/>
                    <a:gd name="T22" fmla="*/ 106 w 123"/>
                    <a:gd name="T23" fmla="*/ 8 h 61"/>
                    <a:gd name="T24" fmla="*/ 110 w 123"/>
                    <a:gd name="T25" fmla="*/ 23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23" h="61">
                      <a:moveTo>
                        <a:pt x="110" y="23"/>
                      </a:moveTo>
                      <a:cubicBezTo>
                        <a:pt x="97" y="33"/>
                        <a:pt x="84" y="42"/>
                        <a:pt x="70" y="51"/>
                      </a:cubicBezTo>
                      <a:cubicBezTo>
                        <a:pt x="58" y="59"/>
                        <a:pt x="42" y="61"/>
                        <a:pt x="28" y="56"/>
                      </a:cubicBezTo>
                      <a:cubicBezTo>
                        <a:pt x="22" y="53"/>
                        <a:pt x="16" y="49"/>
                        <a:pt x="12" y="43"/>
                      </a:cubicBezTo>
                      <a:cubicBezTo>
                        <a:pt x="10" y="40"/>
                        <a:pt x="8" y="37"/>
                        <a:pt x="6" y="34"/>
                      </a:cubicBezTo>
                      <a:cubicBezTo>
                        <a:pt x="5" y="31"/>
                        <a:pt x="3" y="28"/>
                        <a:pt x="2" y="25"/>
                      </a:cubicBezTo>
                      <a:cubicBezTo>
                        <a:pt x="1" y="23"/>
                        <a:pt x="1" y="22"/>
                        <a:pt x="0" y="21"/>
                      </a:cubicBezTo>
                      <a:cubicBezTo>
                        <a:pt x="5" y="25"/>
                        <a:pt x="10" y="28"/>
                        <a:pt x="14" y="32"/>
                      </a:cubicBezTo>
                      <a:cubicBezTo>
                        <a:pt x="19" y="37"/>
                        <a:pt x="25" y="40"/>
                        <a:pt x="31" y="42"/>
                      </a:cubicBezTo>
                      <a:cubicBezTo>
                        <a:pt x="37" y="43"/>
                        <a:pt x="44" y="43"/>
                        <a:pt x="51" y="41"/>
                      </a:cubicBezTo>
                      <a:cubicBezTo>
                        <a:pt x="58" y="39"/>
                        <a:pt x="63" y="35"/>
                        <a:pt x="69" y="31"/>
                      </a:cubicBezTo>
                      <a:cubicBezTo>
                        <a:pt x="81" y="23"/>
                        <a:pt x="94" y="15"/>
                        <a:pt x="106" y="8"/>
                      </a:cubicBezTo>
                      <a:cubicBezTo>
                        <a:pt x="119" y="0"/>
                        <a:pt x="123" y="14"/>
                        <a:pt x="110" y="23"/>
                      </a:cubicBez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" name="Freeform 9"/>
                <p:cNvSpPr>
                  <a:spLocks/>
                </p:cNvSpPr>
                <p:nvPr/>
              </p:nvSpPr>
              <p:spPr bwMode="auto">
                <a:xfrm>
                  <a:off x="7490321" y="2875025"/>
                  <a:ext cx="750374" cy="401298"/>
                </a:xfrm>
                <a:custGeom>
                  <a:avLst/>
                  <a:gdLst>
                    <a:gd name="T0" fmla="*/ 97 w 115"/>
                    <a:gd name="T1" fmla="*/ 55 h 62"/>
                    <a:gd name="T2" fmla="*/ 48 w 115"/>
                    <a:gd name="T3" fmla="*/ 60 h 62"/>
                    <a:gd name="T4" fmla="*/ 9 w 115"/>
                    <a:gd name="T5" fmla="*/ 44 h 62"/>
                    <a:gd name="T6" fmla="*/ 1 w 115"/>
                    <a:gd name="T7" fmla="*/ 25 h 62"/>
                    <a:gd name="T8" fmla="*/ 0 w 115"/>
                    <a:gd name="T9" fmla="*/ 15 h 62"/>
                    <a:gd name="T10" fmla="*/ 0 w 115"/>
                    <a:gd name="T11" fmla="*/ 4 h 62"/>
                    <a:gd name="T12" fmla="*/ 1 w 115"/>
                    <a:gd name="T13" fmla="*/ 0 h 62"/>
                    <a:gd name="T14" fmla="*/ 8 w 115"/>
                    <a:gd name="T15" fmla="*/ 17 h 62"/>
                    <a:gd name="T16" fmla="*/ 18 w 115"/>
                    <a:gd name="T17" fmla="*/ 33 h 62"/>
                    <a:gd name="T18" fmla="*/ 36 w 115"/>
                    <a:gd name="T19" fmla="*/ 43 h 62"/>
                    <a:gd name="T20" fmla="*/ 57 w 115"/>
                    <a:gd name="T21" fmla="*/ 42 h 62"/>
                    <a:gd name="T22" fmla="*/ 101 w 115"/>
                    <a:gd name="T23" fmla="*/ 39 h 62"/>
                    <a:gd name="T24" fmla="*/ 97 w 115"/>
                    <a:gd name="T25" fmla="*/ 55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15" h="62">
                      <a:moveTo>
                        <a:pt x="97" y="55"/>
                      </a:moveTo>
                      <a:cubicBezTo>
                        <a:pt x="80" y="57"/>
                        <a:pt x="64" y="59"/>
                        <a:pt x="48" y="60"/>
                      </a:cubicBezTo>
                      <a:cubicBezTo>
                        <a:pt x="33" y="62"/>
                        <a:pt x="19" y="56"/>
                        <a:pt x="9" y="44"/>
                      </a:cubicBezTo>
                      <a:cubicBezTo>
                        <a:pt x="5" y="39"/>
                        <a:pt x="2" y="32"/>
                        <a:pt x="1" y="25"/>
                      </a:cubicBezTo>
                      <a:cubicBezTo>
                        <a:pt x="0" y="22"/>
                        <a:pt x="0" y="19"/>
                        <a:pt x="0" y="15"/>
                      </a:cubicBezTo>
                      <a:cubicBezTo>
                        <a:pt x="0" y="11"/>
                        <a:pt x="0" y="8"/>
                        <a:pt x="0" y="4"/>
                      </a:cubicBezTo>
                      <a:cubicBezTo>
                        <a:pt x="1" y="3"/>
                        <a:pt x="1" y="2"/>
                        <a:pt x="1" y="0"/>
                      </a:cubicBezTo>
                      <a:cubicBezTo>
                        <a:pt x="4" y="6"/>
                        <a:pt x="6" y="11"/>
                        <a:pt x="8" y="17"/>
                      </a:cubicBezTo>
                      <a:cubicBezTo>
                        <a:pt x="10" y="23"/>
                        <a:pt x="13" y="29"/>
                        <a:pt x="18" y="33"/>
                      </a:cubicBezTo>
                      <a:cubicBezTo>
                        <a:pt x="23" y="38"/>
                        <a:pt x="29" y="41"/>
                        <a:pt x="36" y="43"/>
                      </a:cubicBezTo>
                      <a:cubicBezTo>
                        <a:pt x="43" y="44"/>
                        <a:pt x="50" y="43"/>
                        <a:pt x="57" y="42"/>
                      </a:cubicBezTo>
                      <a:cubicBezTo>
                        <a:pt x="71" y="41"/>
                        <a:pt x="86" y="40"/>
                        <a:pt x="101" y="39"/>
                      </a:cubicBezTo>
                      <a:cubicBezTo>
                        <a:pt x="115" y="39"/>
                        <a:pt x="113" y="53"/>
                        <a:pt x="97" y="55"/>
                      </a:cubicBez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" name="Freeform 10"/>
                <p:cNvSpPr>
                  <a:spLocks/>
                </p:cNvSpPr>
                <p:nvPr/>
              </p:nvSpPr>
              <p:spPr bwMode="auto">
                <a:xfrm>
                  <a:off x="7641496" y="2594666"/>
                  <a:ext cx="689904" cy="557970"/>
                </a:xfrm>
                <a:custGeom>
                  <a:avLst/>
                  <a:gdLst>
                    <a:gd name="T0" fmla="*/ 83 w 106"/>
                    <a:gd name="T1" fmla="*/ 83 h 86"/>
                    <a:gd name="T2" fmla="*/ 35 w 106"/>
                    <a:gd name="T3" fmla="*/ 72 h 86"/>
                    <a:gd name="T4" fmla="*/ 4 w 106"/>
                    <a:gd name="T5" fmla="*/ 45 h 86"/>
                    <a:gd name="T6" fmla="*/ 1 w 106"/>
                    <a:gd name="T7" fmla="*/ 24 h 86"/>
                    <a:gd name="T8" fmla="*/ 4 w 106"/>
                    <a:gd name="T9" fmla="*/ 14 h 86"/>
                    <a:gd name="T10" fmla="*/ 8 w 106"/>
                    <a:gd name="T11" fmla="*/ 4 h 86"/>
                    <a:gd name="T12" fmla="*/ 10 w 106"/>
                    <a:gd name="T13" fmla="*/ 0 h 86"/>
                    <a:gd name="T14" fmla="*/ 11 w 106"/>
                    <a:gd name="T15" fmla="*/ 18 h 86"/>
                    <a:gd name="T16" fmla="*/ 15 w 106"/>
                    <a:gd name="T17" fmla="*/ 37 h 86"/>
                    <a:gd name="T18" fmla="*/ 29 w 106"/>
                    <a:gd name="T19" fmla="*/ 52 h 86"/>
                    <a:gd name="T20" fmla="*/ 49 w 106"/>
                    <a:gd name="T21" fmla="*/ 58 h 86"/>
                    <a:gd name="T22" fmla="*/ 92 w 106"/>
                    <a:gd name="T23" fmla="*/ 69 h 86"/>
                    <a:gd name="T24" fmla="*/ 83 w 106"/>
                    <a:gd name="T25" fmla="*/ 83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6" h="86">
                      <a:moveTo>
                        <a:pt x="83" y="83"/>
                      </a:moveTo>
                      <a:cubicBezTo>
                        <a:pt x="67" y="79"/>
                        <a:pt x="51" y="76"/>
                        <a:pt x="35" y="72"/>
                      </a:cubicBezTo>
                      <a:cubicBezTo>
                        <a:pt x="21" y="69"/>
                        <a:pt x="9" y="58"/>
                        <a:pt x="4" y="45"/>
                      </a:cubicBezTo>
                      <a:cubicBezTo>
                        <a:pt x="1" y="38"/>
                        <a:pt x="0" y="31"/>
                        <a:pt x="1" y="24"/>
                      </a:cubicBezTo>
                      <a:cubicBezTo>
                        <a:pt x="2" y="21"/>
                        <a:pt x="3" y="17"/>
                        <a:pt x="4" y="14"/>
                      </a:cubicBezTo>
                      <a:cubicBezTo>
                        <a:pt x="5" y="11"/>
                        <a:pt x="7" y="7"/>
                        <a:pt x="8" y="4"/>
                      </a:cubicBezTo>
                      <a:cubicBezTo>
                        <a:pt x="9" y="3"/>
                        <a:pt x="9" y="1"/>
                        <a:pt x="10" y="0"/>
                      </a:cubicBezTo>
                      <a:cubicBezTo>
                        <a:pt x="10" y="6"/>
                        <a:pt x="11" y="12"/>
                        <a:pt x="11" y="18"/>
                      </a:cubicBezTo>
                      <a:cubicBezTo>
                        <a:pt x="11" y="25"/>
                        <a:pt x="12" y="31"/>
                        <a:pt x="15" y="37"/>
                      </a:cubicBezTo>
                      <a:cubicBezTo>
                        <a:pt x="19" y="43"/>
                        <a:pt x="23" y="48"/>
                        <a:pt x="29" y="52"/>
                      </a:cubicBezTo>
                      <a:cubicBezTo>
                        <a:pt x="35" y="55"/>
                        <a:pt x="42" y="56"/>
                        <a:pt x="49" y="58"/>
                      </a:cubicBezTo>
                      <a:cubicBezTo>
                        <a:pt x="63" y="61"/>
                        <a:pt x="78" y="65"/>
                        <a:pt x="92" y="69"/>
                      </a:cubicBezTo>
                      <a:cubicBezTo>
                        <a:pt x="106" y="73"/>
                        <a:pt x="99" y="86"/>
                        <a:pt x="83" y="83"/>
                      </a:cubicBez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" name="Freeform 11"/>
                <p:cNvSpPr>
                  <a:spLocks/>
                </p:cNvSpPr>
                <p:nvPr/>
              </p:nvSpPr>
              <p:spPr bwMode="auto">
                <a:xfrm>
                  <a:off x="8169231" y="3141640"/>
                  <a:ext cx="808094" cy="395801"/>
                </a:xfrm>
                <a:custGeom>
                  <a:avLst/>
                  <a:gdLst>
                    <a:gd name="T0" fmla="*/ 14 w 124"/>
                    <a:gd name="T1" fmla="*/ 23 h 61"/>
                    <a:gd name="T2" fmla="*/ 54 w 124"/>
                    <a:gd name="T3" fmla="*/ 51 h 61"/>
                    <a:gd name="T4" fmla="*/ 95 w 124"/>
                    <a:gd name="T5" fmla="*/ 56 h 61"/>
                    <a:gd name="T6" fmla="*/ 112 w 124"/>
                    <a:gd name="T7" fmla="*/ 43 h 61"/>
                    <a:gd name="T8" fmla="*/ 118 w 124"/>
                    <a:gd name="T9" fmla="*/ 34 h 61"/>
                    <a:gd name="T10" fmla="*/ 122 w 124"/>
                    <a:gd name="T11" fmla="*/ 25 h 61"/>
                    <a:gd name="T12" fmla="*/ 124 w 124"/>
                    <a:gd name="T13" fmla="*/ 21 h 61"/>
                    <a:gd name="T14" fmla="*/ 110 w 124"/>
                    <a:gd name="T15" fmla="*/ 32 h 61"/>
                    <a:gd name="T16" fmla="*/ 93 w 124"/>
                    <a:gd name="T17" fmla="*/ 42 h 61"/>
                    <a:gd name="T18" fmla="*/ 73 w 124"/>
                    <a:gd name="T19" fmla="*/ 41 h 61"/>
                    <a:gd name="T20" fmla="*/ 55 w 124"/>
                    <a:gd name="T21" fmla="*/ 31 h 61"/>
                    <a:gd name="T22" fmla="*/ 18 w 124"/>
                    <a:gd name="T23" fmla="*/ 8 h 61"/>
                    <a:gd name="T24" fmla="*/ 14 w 124"/>
                    <a:gd name="T25" fmla="*/ 23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24" h="61">
                      <a:moveTo>
                        <a:pt x="14" y="23"/>
                      </a:moveTo>
                      <a:cubicBezTo>
                        <a:pt x="27" y="33"/>
                        <a:pt x="40" y="42"/>
                        <a:pt x="54" y="51"/>
                      </a:cubicBezTo>
                      <a:cubicBezTo>
                        <a:pt x="66" y="59"/>
                        <a:pt x="82" y="61"/>
                        <a:pt x="95" y="56"/>
                      </a:cubicBezTo>
                      <a:cubicBezTo>
                        <a:pt x="102" y="53"/>
                        <a:pt x="108" y="49"/>
                        <a:pt x="112" y="43"/>
                      </a:cubicBezTo>
                      <a:cubicBezTo>
                        <a:pt x="114" y="40"/>
                        <a:pt x="116" y="37"/>
                        <a:pt x="118" y="34"/>
                      </a:cubicBezTo>
                      <a:cubicBezTo>
                        <a:pt x="119" y="31"/>
                        <a:pt x="121" y="28"/>
                        <a:pt x="122" y="25"/>
                      </a:cubicBezTo>
                      <a:cubicBezTo>
                        <a:pt x="123" y="23"/>
                        <a:pt x="123" y="22"/>
                        <a:pt x="124" y="21"/>
                      </a:cubicBezTo>
                      <a:cubicBezTo>
                        <a:pt x="119" y="25"/>
                        <a:pt x="114" y="28"/>
                        <a:pt x="110" y="32"/>
                      </a:cubicBezTo>
                      <a:cubicBezTo>
                        <a:pt x="105" y="37"/>
                        <a:pt x="99" y="40"/>
                        <a:pt x="93" y="42"/>
                      </a:cubicBezTo>
                      <a:cubicBezTo>
                        <a:pt x="87" y="43"/>
                        <a:pt x="80" y="43"/>
                        <a:pt x="73" y="41"/>
                      </a:cubicBezTo>
                      <a:cubicBezTo>
                        <a:pt x="66" y="39"/>
                        <a:pt x="61" y="35"/>
                        <a:pt x="55" y="31"/>
                      </a:cubicBezTo>
                      <a:cubicBezTo>
                        <a:pt x="42" y="23"/>
                        <a:pt x="30" y="15"/>
                        <a:pt x="18" y="8"/>
                      </a:cubicBezTo>
                      <a:cubicBezTo>
                        <a:pt x="5" y="0"/>
                        <a:pt x="0" y="14"/>
                        <a:pt x="14" y="23"/>
                      </a:cubicBez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6" name="Freeform 12"/>
                <p:cNvSpPr>
                  <a:spLocks/>
                </p:cNvSpPr>
                <p:nvPr/>
              </p:nvSpPr>
              <p:spPr bwMode="auto">
                <a:xfrm>
                  <a:off x="8136247" y="2875025"/>
                  <a:ext cx="750374" cy="401298"/>
                </a:xfrm>
                <a:custGeom>
                  <a:avLst/>
                  <a:gdLst>
                    <a:gd name="T0" fmla="*/ 18 w 115"/>
                    <a:gd name="T1" fmla="*/ 55 h 62"/>
                    <a:gd name="T2" fmla="*/ 67 w 115"/>
                    <a:gd name="T3" fmla="*/ 60 h 62"/>
                    <a:gd name="T4" fmla="*/ 106 w 115"/>
                    <a:gd name="T5" fmla="*/ 44 h 62"/>
                    <a:gd name="T6" fmla="*/ 114 w 115"/>
                    <a:gd name="T7" fmla="*/ 25 h 62"/>
                    <a:gd name="T8" fmla="*/ 115 w 115"/>
                    <a:gd name="T9" fmla="*/ 15 h 62"/>
                    <a:gd name="T10" fmla="*/ 114 w 115"/>
                    <a:gd name="T11" fmla="*/ 4 h 62"/>
                    <a:gd name="T12" fmla="*/ 114 w 115"/>
                    <a:gd name="T13" fmla="*/ 0 h 62"/>
                    <a:gd name="T14" fmla="*/ 107 w 115"/>
                    <a:gd name="T15" fmla="*/ 17 h 62"/>
                    <a:gd name="T16" fmla="*/ 97 w 115"/>
                    <a:gd name="T17" fmla="*/ 33 h 62"/>
                    <a:gd name="T18" fmla="*/ 79 w 115"/>
                    <a:gd name="T19" fmla="*/ 43 h 62"/>
                    <a:gd name="T20" fmla="*/ 58 w 115"/>
                    <a:gd name="T21" fmla="*/ 42 h 62"/>
                    <a:gd name="T22" fmla="*/ 14 w 115"/>
                    <a:gd name="T23" fmla="*/ 39 h 62"/>
                    <a:gd name="T24" fmla="*/ 18 w 115"/>
                    <a:gd name="T25" fmla="*/ 55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15" h="62">
                      <a:moveTo>
                        <a:pt x="18" y="55"/>
                      </a:moveTo>
                      <a:cubicBezTo>
                        <a:pt x="35" y="57"/>
                        <a:pt x="51" y="59"/>
                        <a:pt x="67" y="60"/>
                      </a:cubicBezTo>
                      <a:cubicBezTo>
                        <a:pt x="82" y="62"/>
                        <a:pt x="96" y="56"/>
                        <a:pt x="106" y="44"/>
                      </a:cubicBezTo>
                      <a:cubicBezTo>
                        <a:pt x="110" y="39"/>
                        <a:pt x="113" y="32"/>
                        <a:pt x="114" y="25"/>
                      </a:cubicBezTo>
                      <a:cubicBezTo>
                        <a:pt x="115" y="22"/>
                        <a:pt x="115" y="19"/>
                        <a:pt x="115" y="15"/>
                      </a:cubicBezTo>
                      <a:cubicBezTo>
                        <a:pt x="115" y="11"/>
                        <a:pt x="115" y="8"/>
                        <a:pt x="114" y="4"/>
                      </a:cubicBezTo>
                      <a:cubicBezTo>
                        <a:pt x="114" y="3"/>
                        <a:pt x="114" y="2"/>
                        <a:pt x="114" y="0"/>
                      </a:cubicBezTo>
                      <a:cubicBezTo>
                        <a:pt x="111" y="6"/>
                        <a:pt x="109" y="11"/>
                        <a:pt x="107" y="17"/>
                      </a:cubicBezTo>
                      <a:cubicBezTo>
                        <a:pt x="105" y="23"/>
                        <a:pt x="102" y="29"/>
                        <a:pt x="97" y="33"/>
                      </a:cubicBezTo>
                      <a:cubicBezTo>
                        <a:pt x="92" y="38"/>
                        <a:pt x="86" y="41"/>
                        <a:pt x="79" y="43"/>
                      </a:cubicBezTo>
                      <a:cubicBezTo>
                        <a:pt x="72" y="44"/>
                        <a:pt x="65" y="43"/>
                        <a:pt x="58" y="42"/>
                      </a:cubicBezTo>
                      <a:cubicBezTo>
                        <a:pt x="44" y="41"/>
                        <a:pt x="29" y="40"/>
                        <a:pt x="14" y="39"/>
                      </a:cubicBezTo>
                      <a:cubicBezTo>
                        <a:pt x="0" y="39"/>
                        <a:pt x="2" y="53"/>
                        <a:pt x="18" y="55"/>
                      </a:cubicBez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" name="Freeform 13"/>
                <p:cNvSpPr>
                  <a:spLocks/>
                </p:cNvSpPr>
                <p:nvPr/>
              </p:nvSpPr>
              <p:spPr bwMode="auto">
                <a:xfrm>
                  <a:off x="8045542" y="2594666"/>
                  <a:ext cx="692652" cy="557970"/>
                </a:xfrm>
                <a:custGeom>
                  <a:avLst/>
                  <a:gdLst>
                    <a:gd name="T0" fmla="*/ 23 w 106"/>
                    <a:gd name="T1" fmla="*/ 83 h 86"/>
                    <a:gd name="T2" fmla="*/ 71 w 106"/>
                    <a:gd name="T3" fmla="*/ 72 h 86"/>
                    <a:gd name="T4" fmla="*/ 102 w 106"/>
                    <a:gd name="T5" fmla="*/ 45 h 86"/>
                    <a:gd name="T6" fmla="*/ 105 w 106"/>
                    <a:gd name="T7" fmla="*/ 24 h 86"/>
                    <a:gd name="T8" fmla="*/ 102 w 106"/>
                    <a:gd name="T9" fmla="*/ 14 h 86"/>
                    <a:gd name="T10" fmla="*/ 98 w 106"/>
                    <a:gd name="T11" fmla="*/ 4 h 86"/>
                    <a:gd name="T12" fmla="*/ 96 w 106"/>
                    <a:gd name="T13" fmla="*/ 0 h 86"/>
                    <a:gd name="T14" fmla="*/ 95 w 106"/>
                    <a:gd name="T15" fmla="*/ 18 h 86"/>
                    <a:gd name="T16" fmla="*/ 90 w 106"/>
                    <a:gd name="T17" fmla="*/ 37 h 86"/>
                    <a:gd name="T18" fmla="*/ 77 w 106"/>
                    <a:gd name="T19" fmla="*/ 52 h 86"/>
                    <a:gd name="T20" fmla="*/ 57 w 106"/>
                    <a:gd name="T21" fmla="*/ 58 h 86"/>
                    <a:gd name="T22" fmla="*/ 14 w 106"/>
                    <a:gd name="T23" fmla="*/ 69 h 86"/>
                    <a:gd name="T24" fmla="*/ 23 w 106"/>
                    <a:gd name="T25" fmla="*/ 83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6" h="86">
                      <a:moveTo>
                        <a:pt x="23" y="83"/>
                      </a:moveTo>
                      <a:cubicBezTo>
                        <a:pt x="39" y="79"/>
                        <a:pt x="55" y="76"/>
                        <a:pt x="71" y="72"/>
                      </a:cubicBezTo>
                      <a:cubicBezTo>
                        <a:pt x="85" y="69"/>
                        <a:pt x="97" y="58"/>
                        <a:pt x="102" y="45"/>
                      </a:cubicBezTo>
                      <a:cubicBezTo>
                        <a:pt x="105" y="38"/>
                        <a:pt x="106" y="31"/>
                        <a:pt x="105" y="24"/>
                      </a:cubicBezTo>
                      <a:cubicBezTo>
                        <a:pt x="104" y="21"/>
                        <a:pt x="103" y="17"/>
                        <a:pt x="102" y="14"/>
                      </a:cubicBezTo>
                      <a:cubicBezTo>
                        <a:pt x="101" y="11"/>
                        <a:pt x="99" y="7"/>
                        <a:pt x="98" y="4"/>
                      </a:cubicBezTo>
                      <a:cubicBezTo>
                        <a:pt x="97" y="3"/>
                        <a:pt x="97" y="1"/>
                        <a:pt x="96" y="0"/>
                      </a:cubicBezTo>
                      <a:cubicBezTo>
                        <a:pt x="95" y="6"/>
                        <a:pt x="95" y="12"/>
                        <a:pt x="95" y="18"/>
                      </a:cubicBezTo>
                      <a:cubicBezTo>
                        <a:pt x="95" y="25"/>
                        <a:pt x="93" y="31"/>
                        <a:pt x="90" y="37"/>
                      </a:cubicBezTo>
                      <a:cubicBezTo>
                        <a:pt x="87" y="43"/>
                        <a:pt x="82" y="48"/>
                        <a:pt x="77" y="52"/>
                      </a:cubicBezTo>
                      <a:cubicBezTo>
                        <a:pt x="70" y="55"/>
                        <a:pt x="63" y="56"/>
                        <a:pt x="57" y="58"/>
                      </a:cubicBezTo>
                      <a:cubicBezTo>
                        <a:pt x="42" y="61"/>
                        <a:pt x="28" y="65"/>
                        <a:pt x="14" y="69"/>
                      </a:cubicBezTo>
                      <a:cubicBezTo>
                        <a:pt x="0" y="73"/>
                        <a:pt x="7" y="86"/>
                        <a:pt x="23" y="83"/>
                      </a:cubicBez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" name="Freeform 14"/>
                <p:cNvSpPr>
                  <a:spLocks/>
                </p:cNvSpPr>
                <p:nvPr/>
              </p:nvSpPr>
              <p:spPr bwMode="auto">
                <a:xfrm>
                  <a:off x="8125253" y="3575921"/>
                  <a:ext cx="951022" cy="1489751"/>
                </a:xfrm>
                <a:custGeom>
                  <a:avLst/>
                  <a:gdLst>
                    <a:gd name="T0" fmla="*/ 27 w 146"/>
                    <a:gd name="T1" fmla="*/ 24 h 229"/>
                    <a:gd name="T2" fmla="*/ 82 w 146"/>
                    <a:gd name="T3" fmla="*/ 40 h 229"/>
                    <a:gd name="T4" fmla="*/ 98 w 146"/>
                    <a:gd name="T5" fmla="*/ 89 h 229"/>
                    <a:gd name="T6" fmla="*/ 95 w 146"/>
                    <a:gd name="T7" fmla="*/ 92 h 229"/>
                    <a:gd name="T8" fmla="*/ 67 w 146"/>
                    <a:gd name="T9" fmla="*/ 133 h 229"/>
                    <a:gd name="T10" fmla="*/ 66 w 146"/>
                    <a:gd name="T11" fmla="*/ 150 h 229"/>
                    <a:gd name="T12" fmla="*/ 79 w 146"/>
                    <a:gd name="T13" fmla="*/ 137 h 229"/>
                    <a:gd name="T14" fmla="*/ 98 w 146"/>
                    <a:gd name="T15" fmla="*/ 152 h 229"/>
                    <a:gd name="T16" fmla="*/ 48 w 146"/>
                    <a:gd name="T17" fmla="*/ 215 h 229"/>
                    <a:gd name="T18" fmla="*/ 30 w 146"/>
                    <a:gd name="T19" fmla="*/ 229 h 229"/>
                    <a:gd name="T20" fmla="*/ 41 w 146"/>
                    <a:gd name="T21" fmla="*/ 229 h 229"/>
                    <a:gd name="T22" fmla="*/ 145 w 146"/>
                    <a:gd name="T23" fmla="*/ 112 h 229"/>
                    <a:gd name="T24" fmla="*/ 32 w 146"/>
                    <a:gd name="T25" fmla="*/ 0 h 229"/>
                    <a:gd name="T26" fmla="*/ 18 w 146"/>
                    <a:gd name="T27" fmla="*/ 12 h 229"/>
                    <a:gd name="T28" fmla="*/ 27 w 146"/>
                    <a:gd name="T29" fmla="*/ 24 h 2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46" h="229">
                      <a:moveTo>
                        <a:pt x="27" y="24"/>
                      </a:moveTo>
                      <a:cubicBezTo>
                        <a:pt x="47" y="24"/>
                        <a:pt x="66" y="30"/>
                        <a:pt x="82" y="40"/>
                      </a:cubicBezTo>
                      <a:cubicBezTo>
                        <a:pt x="97" y="51"/>
                        <a:pt x="104" y="71"/>
                        <a:pt x="98" y="89"/>
                      </a:cubicBezTo>
                      <a:cubicBezTo>
                        <a:pt x="98" y="91"/>
                        <a:pt x="97" y="91"/>
                        <a:pt x="95" y="92"/>
                      </a:cubicBezTo>
                      <a:cubicBezTo>
                        <a:pt x="79" y="100"/>
                        <a:pt x="68" y="115"/>
                        <a:pt x="67" y="133"/>
                      </a:cubicBezTo>
                      <a:cubicBezTo>
                        <a:pt x="66" y="150"/>
                        <a:pt x="66" y="150"/>
                        <a:pt x="66" y="150"/>
                      </a:cubicBezTo>
                      <a:cubicBezTo>
                        <a:pt x="66" y="150"/>
                        <a:pt x="71" y="143"/>
                        <a:pt x="79" y="137"/>
                      </a:cubicBezTo>
                      <a:cubicBezTo>
                        <a:pt x="89" y="130"/>
                        <a:pt x="102" y="140"/>
                        <a:pt x="98" y="152"/>
                      </a:cubicBezTo>
                      <a:cubicBezTo>
                        <a:pt x="91" y="175"/>
                        <a:pt x="65" y="200"/>
                        <a:pt x="48" y="215"/>
                      </a:cubicBezTo>
                      <a:cubicBezTo>
                        <a:pt x="38" y="224"/>
                        <a:pt x="30" y="229"/>
                        <a:pt x="30" y="229"/>
                      </a:cubicBezTo>
                      <a:cubicBezTo>
                        <a:pt x="41" y="229"/>
                        <a:pt x="41" y="229"/>
                        <a:pt x="41" y="229"/>
                      </a:cubicBezTo>
                      <a:cubicBezTo>
                        <a:pt x="100" y="223"/>
                        <a:pt x="146" y="173"/>
                        <a:pt x="145" y="112"/>
                      </a:cubicBezTo>
                      <a:cubicBezTo>
                        <a:pt x="143" y="51"/>
                        <a:pt x="93" y="1"/>
                        <a:pt x="32" y="0"/>
                      </a:cubicBezTo>
                      <a:cubicBezTo>
                        <a:pt x="0" y="0"/>
                        <a:pt x="17" y="5"/>
                        <a:pt x="18" y="12"/>
                      </a:cubicBezTo>
                      <a:cubicBezTo>
                        <a:pt x="19" y="18"/>
                        <a:pt x="3" y="25"/>
                        <a:pt x="27" y="24"/>
                      </a:cubicBez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" name="Freeform 15"/>
                <p:cNvSpPr>
                  <a:spLocks/>
                </p:cNvSpPr>
                <p:nvPr/>
              </p:nvSpPr>
              <p:spPr bwMode="auto">
                <a:xfrm>
                  <a:off x="7300667" y="3575921"/>
                  <a:ext cx="953771" cy="1489751"/>
                </a:xfrm>
                <a:custGeom>
                  <a:avLst/>
                  <a:gdLst>
                    <a:gd name="T0" fmla="*/ 119 w 146"/>
                    <a:gd name="T1" fmla="*/ 24 h 229"/>
                    <a:gd name="T2" fmla="*/ 64 w 146"/>
                    <a:gd name="T3" fmla="*/ 40 h 229"/>
                    <a:gd name="T4" fmla="*/ 48 w 146"/>
                    <a:gd name="T5" fmla="*/ 89 h 229"/>
                    <a:gd name="T6" fmla="*/ 51 w 146"/>
                    <a:gd name="T7" fmla="*/ 92 h 229"/>
                    <a:gd name="T8" fmla="*/ 79 w 146"/>
                    <a:gd name="T9" fmla="*/ 133 h 229"/>
                    <a:gd name="T10" fmla="*/ 80 w 146"/>
                    <a:gd name="T11" fmla="*/ 150 h 229"/>
                    <a:gd name="T12" fmla="*/ 67 w 146"/>
                    <a:gd name="T13" fmla="*/ 137 h 229"/>
                    <a:gd name="T14" fmla="*/ 47 w 146"/>
                    <a:gd name="T15" fmla="*/ 152 h 229"/>
                    <a:gd name="T16" fmla="*/ 98 w 146"/>
                    <a:gd name="T17" fmla="*/ 215 h 229"/>
                    <a:gd name="T18" fmla="*/ 116 w 146"/>
                    <a:gd name="T19" fmla="*/ 229 h 229"/>
                    <a:gd name="T20" fmla="*/ 105 w 146"/>
                    <a:gd name="T21" fmla="*/ 229 h 229"/>
                    <a:gd name="T22" fmla="*/ 1 w 146"/>
                    <a:gd name="T23" fmla="*/ 112 h 229"/>
                    <a:gd name="T24" fmla="*/ 114 w 146"/>
                    <a:gd name="T25" fmla="*/ 0 h 229"/>
                    <a:gd name="T26" fmla="*/ 128 w 146"/>
                    <a:gd name="T27" fmla="*/ 12 h 229"/>
                    <a:gd name="T28" fmla="*/ 119 w 146"/>
                    <a:gd name="T29" fmla="*/ 24 h 2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46" h="229">
                      <a:moveTo>
                        <a:pt x="119" y="24"/>
                      </a:moveTo>
                      <a:cubicBezTo>
                        <a:pt x="99" y="24"/>
                        <a:pt x="80" y="30"/>
                        <a:pt x="64" y="40"/>
                      </a:cubicBezTo>
                      <a:cubicBezTo>
                        <a:pt x="49" y="51"/>
                        <a:pt x="42" y="71"/>
                        <a:pt x="48" y="89"/>
                      </a:cubicBezTo>
                      <a:cubicBezTo>
                        <a:pt x="48" y="91"/>
                        <a:pt x="49" y="91"/>
                        <a:pt x="51" y="92"/>
                      </a:cubicBezTo>
                      <a:cubicBezTo>
                        <a:pt x="66" y="100"/>
                        <a:pt x="77" y="115"/>
                        <a:pt x="79" y="133"/>
                      </a:cubicBezTo>
                      <a:cubicBezTo>
                        <a:pt x="80" y="150"/>
                        <a:pt x="80" y="150"/>
                        <a:pt x="80" y="150"/>
                      </a:cubicBezTo>
                      <a:cubicBezTo>
                        <a:pt x="80" y="150"/>
                        <a:pt x="75" y="143"/>
                        <a:pt x="67" y="137"/>
                      </a:cubicBezTo>
                      <a:cubicBezTo>
                        <a:pt x="57" y="130"/>
                        <a:pt x="44" y="140"/>
                        <a:pt x="47" y="152"/>
                      </a:cubicBezTo>
                      <a:cubicBezTo>
                        <a:pt x="55" y="175"/>
                        <a:pt x="81" y="200"/>
                        <a:pt x="98" y="215"/>
                      </a:cubicBezTo>
                      <a:cubicBezTo>
                        <a:pt x="108" y="224"/>
                        <a:pt x="116" y="229"/>
                        <a:pt x="116" y="229"/>
                      </a:cubicBezTo>
                      <a:cubicBezTo>
                        <a:pt x="105" y="229"/>
                        <a:pt x="105" y="229"/>
                        <a:pt x="105" y="229"/>
                      </a:cubicBezTo>
                      <a:cubicBezTo>
                        <a:pt x="46" y="223"/>
                        <a:pt x="0" y="173"/>
                        <a:pt x="1" y="112"/>
                      </a:cubicBezTo>
                      <a:cubicBezTo>
                        <a:pt x="2" y="51"/>
                        <a:pt x="53" y="1"/>
                        <a:pt x="114" y="0"/>
                      </a:cubicBezTo>
                      <a:cubicBezTo>
                        <a:pt x="146" y="0"/>
                        <a:pt x="129" y="5"/>
                        <a:pt x="128" y="12"/>
                      </a:cubicBezTo>
                      <a:cubicBezTo>
                        <a:pt x="127" y="18"/>
                        <a:pt x="143" y="25"/>
                        <a:pt x="119" y="24"/>
                      </a:cubicBez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" name="Oval 16"/>
                <p:cNvSpPr>
                  <a:spLocks noChangeArrowheads="1"/>
                </p:cNvSpPr>
                <p:nvPr/>
              </p:nvSpPr>
              <p:spPr bwMode="auto">
                <a:xfrm>
                  <a:off x="7960336" y="2809058"/>
                  <a:ext cx="456271" cy="995000"/>
                </a:xfrm>
                <a:prstGeom prst="ellipse">
                  <a:avLst/>
                </a:prstGeom>
                <a:solidFill>
                  <a:srgbClr val="FDB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" name="Oval 17"/>
                <p:cNvSpPr>
                  <a:spLocks noChangeArrowheads="1"/>
                </p:cNvSpPr>
                <p:nvPr/>
              </p:nvSpPr>
              <p:spPr bwMode="auto">
                <a:xfrm>
                  <a:off x="7998816" y="3067428"/>
                  <a:ext cx="79711" cy="450773"/>
                </a:xfrm>
                <a:prstGeom prst="ellipse">
                  <a:avLst/>
                </a:prstGeom>
                <a:solidFill>
                  <a:srgbClr val="F7D79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" name="Freeform 18"/>
                <p:cNvSpPr>
                  <a:spLocks/>
                </p:cNvSpPr>
                <p:nvPr/>
              </p:nvSpPr>
              <p:spPr bwMode="auto">
                <a:xfrm>
                  <a:off x="7842144" y="1891020"/>
                  <a:ext cx="104447" cy="313342"/>
                </a:xfrm>
                <a:custGeom>
                  <a:avLst/>
                  <a:gdLst>
                    <a:gd name="T0" fmla="*/ 16 w 16"/>
                    <a:gd name="T1" fmla="*/ 0 h 48"/>
                    <a:gd name="T2" fmla="*/ 3 w 16"/>
                    <a:gd name="T3" fmla="*/ 48 h 48"/>
                    <a:gd name="T4" fmla="*/ 16 w 16"/>
                    <a:gd name="T5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6" h="48">
                      <a:moveTo>
                        <a:pt x="16" y="0"/>
                      </a:moveTo>
                      <a:cubicBezTo>
                        <a:pt x="16" y="0"/>
                        <a:pt x="0" y="21"/>
                        <a:pt x="3" y="48"/>
                      </a:cubicBezTo>
                      <a:cubicBezTo>
                        <a:pt x="7" y="33"/>
                        <a:pt x="16" y="0"/>
                        <a:pt x="16" y="0"/>
                      </a:cubicBezTo>
                      <a:close/>
                    </a:path>
                  </a:pathLst>
                </a:custGeom>
                <a:solidFill>
                  <a:srgbClr val="F7D79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3" name="Oval 19"/>
                <p:cNvSpPr>
                  <a:spLocks noChangeArrowheads="1"/>
                </p:cNvSpPr>
                <p:nvPr/>
              </p:nvSpPr>
              <p:spPr bwMode="auto">
                <a:xfrm>
                  <a:off x="7347393" y="4213601"/>
                  <a:ext cx="85208" cy="258370"/>
                </a:xfrm>
                <a:prstGeom prst="ellipse">
                  <a:avLst/>
                </a:prstGeom>
                <a:solidFill>
                  <a:srgbClr val="EB99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4" name="Freeform 20"/>
                <p:cNvSpPr>
                  <a:spLocks/>
                </p:cNvSpPr>
                <p:nvPr/>
              </p:nvSpPr>
              <p:spPr bwMode="auto">
                <a:xfrm>
                  <a:off x="8606260" y="4298809"/>
                  <a:ext cx="118191" cy="123689"/>
                </a:xfrm>
                <a:custGeom>
                  <a:avLst/>
                  <a:gdLst>
                    <a:gd name="T0" fmla="*/ 13 w 18"/>
                    <a:gd name="T1" fmla="*/ 14 h 19"/>
                    <a:gd name="T2" fmla="*/ 16 w 18"/>
                    <a:gd name="T3" fmla="*/ 2 h 19"/>
                    <a:gd name="T4" fmla="*/ 5 w 18"/>
                    <a:gd name="T5" fmla="*/ 5 h 19"/>
                    <a:gd name="T6" fmla="*/ 2 w 18"/>
                    <a:gd name="T7" fmla="*/ 17 h 19"/>
                    <a:gd name="T8" fmla="*/ 13 w 18"/>
                    <a:gd name="T9" fmla="*/ 14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" h="19">
                      <a:moveTo>
                        <a:pt x="13" y="14"/>
                      </a:moveTo>
                      <a:cubicBezTo>
                        <a:pt x="17" y="10"/>
                        <a:pt x="18" y="5"/>
                        <a:pt x="16" y="2"/>
                      </a:cubicBezTo>
                      <a:cubicBezTo>
                        <a:pt x="14" y="0"/>
                        <a:pt x="9" y="2"/>
                        <a:pt x="5" y="5"/>
                      </a:cubicBezTo>
                      <a:cubicBezTo>
                        <a:pt x="1" y="9"/>
                        <a:pt x="0" y="14"/>
                        <a:pt x="2" y="17"/>
                      </a:cubicBezTo>
                      <a:cubicBezTo>
                        <a:pt x="4" y="19"/>
                        <a:pt x="9" y="17"/>
                        <a:pt x="13" y="14"/>
                      </a:cubicBezTo>
                      <a:close/>
                    </a:path>
                  </a:pathLst>
                </a:custGeom>
                <a:solidFill>
                  <a:srgbClr val="EB99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" name="组合 1"/>
              <p:cNvGrpSpPr/>
              <p:nvPr/>
            </p:nvGrpSpPr>
            <p:grpSpPr>
              <a:xfrm>
                <a:off x="1291382" y="1568313"/>
                <a:ext cx="3914032" cy="3900288"/>
                <a:chOff x="1626374" y="1568313"/>
                <a:chExt cx="3914032" cy="3900288"/>
              </a:xfrm>
            </p:grpSpPr>
            <p:sp>
              <p:nvSpPr>
                <p:cNvPr id="25" name="Oval 21"/>
                <p:cNvSpPr>
                  <a:spLocks noChangeArrowheads="1"/>
                </p:cNvSpPr>
                <p:nvPr/>
              </p:nvSpPr>
              <p:spPr bwMode="auto">
                <a:xfrm>
                  <a:off x="1626374" y="1568313"/>
                  <a:ext cx="3914032" cy="3900288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6" name="Freeform 22"/>
                <p:cNvSpPr>
                  <a:spLocks/>
                </p:cNvSpPr>
                <p:nvPr/>
              </p:nvSpPr>
              <p:spPr bwMode="auto">
                <a:xfrm>
                  <a:off x="3748307" y="4195991"/>
                  <a:ext cx="912541" cy="486506"/>
                </a:xfrm>
                <a:custGeom>
                  <a:avLst/>
                  <a:gdLst>
                    <a:gd name="T0" fmla="*/ 75 w 140"/>
                    <a:gd name="T1" fmla="*/ 1 h 75"/>
                    <a:gd name="T2" fmla="*/ 75 w 140"/>
                    <a:gd name="T3" fmla="*/ 0 h 75"/>
                    <a:gd name="T4" fmla="*/ 75 w 140"/>
                    <a:gd name="T5" fmla="*/ 0 h 75"/>
                    <a:gd name="T6" fmla="*/ 75 w 140"/>
                    <a:gd name="T7" fmla="*/ 0 h 75"/>
                    <a:gd name="T8" fmla="*/ 70 w 140"/>
                    <a:gd name="T9" fmla="*/ 1 h 75"/>
                    <a:gd name="T10" fmla="*/ 65 w 140"/>
                    <a:gd name="T11" fmla="*/ 0 h 75"/>
                    <a:gd name="T12" fmla="*/ 65 w 140"/>
                    <a:gd name="T13" fmla="*/ 0 h 75"/>
                    <a:gd name="T14" fmla="*/ 65 w 140"/>
                    <a:gd name="T15" fmla="*/ 0 h 75"/>
                    <a:gd name="T16" fmla="*/ 65 w 140"/>
                    <a:gd name="T17" fmla="*/ 1 h 75"/>
                    <a:gd name="T18" fmla="*/ 0 w 140"/>
                    <a:gd name="T19" fmla="*/ 75 h 75"/>
                    <a:gd name="T20" fmla="*/ 0 w 140"/>
                    <a:gd name="T21" fmla="*/ 75 h 75"/>
                    <a:gd name="T22" fmla="*/ 0 w 140"/>
                    <a:gd name="T23" fmla="*/ 75 h 75"/>
                    <a:gd name="T24" fmla="*/ 70 w 140"/>
                    <a:gd name="T25" fmla="*/ 26 h 75"/>
                    <a:gd name="T26" fmla="*/ 140 w 140"/>
                    <a:gd name="T27" fmla="*/ 75 h 75"/>
                    <a:gd name="T28" fmla="*/ 140 w 140"/>
                    <a:gd name="T29" fmla="*/ 75 h 75"/>
                    <a:gd name="T30" fmla="*/ 140 w 140"/>
                    <a:gd name="T31" fmla="*/ 75 h 75"/>
                    <a:gd name="T32" fmla="*/ 75 w 140"/>
                    <a:gd name="T33" fmla="*/ 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40" h="75">
                      <a:moveTo>
                        <a:pt x="75" y="1"/>
                      </a:moveTo>
                      <a:cubicBezTo>
                        <a:pt x="75" y="1"/>
                        <a:pt x="75" y="1"/>
                        <a:pt x="75" y="0"/>
                      </a:cubicBezTo>
                      <a:cubicBezTo>
                        <a:pt x="75" y="0"/>
                        <a:pt x="75" y="0"/>
                        <a:pt x="75" y="0"/>
                      </a:cubicBezTo>
                      <a:cubicBezTo>
                        <a:pt x="75" y="0"/>
                        <a:pt x="75" y="0"/>
                        <a:pt x="75" y="0"/>
                      </a:cubicBezTo>
                      <a:cubicBezTo>
                        <a:pt x="73" y="0"/>
                        <a:pt x="71" y="0"/>
                        <a:pt x="70" y="1"/>
                      </a:cubicBezTo>
                      <a:cubicBezTo>
                        <a:pt x="68" y="0"/>
                        <a:pt x="67" y="0"/>
                        <a:pt x="65" y="0"/>
                      </a:cubicBezTo>
                      <a:cubicBezTo>
                        <a:pt x="65" y="0"/>
                        <a:pt x="65" y="0"/>
                        <a:pt x="65" y="0"/>
                      </a:cubicBezTo>
                      <a:cubicBezTo>
                        <a:pt x="65" y="0"/>
                        <a:pt x="65" y="0"/>
                        <a:pt x="65" y="0"/>
                      </a:cubicBezTo>
                      <a:cubicBezTo>
                        <a:pt x="65" y="1"/>
                        <a:pt x="65" y="1"/>
                        <a:pt x="65" y="1"/>
                      </a:cubicBezTo>
                      <a:cubicBezTo>
                        <a:pt x="28" y="6"/>
                        <a:pt x="0" y="37"/>
                        <a:pt x="0" y="75"/>
                      </a:cubicBezTo>
                      <a:cubicBezTo>
                        <a:pt x="0" y="75"/>
                        <a:pt x="0" y="75"/>
                        <a:pt x="0" y="75"/>
                      </a:cubicBezTo>
                      <a:cubicBezTo>
                        <a:pt x="0" y="75"/>
                        <a:pt x="0" y="75"/>
                        <a:pt x="0" y="75"/>
                      </a:cubicBezTo>
                      <a:cubicBezTo>
                        <a:pt x="32" y="75"/>
                        <a:pt x="59" y="55"/>
                        <a:pt x="70" y="26"/>
                      </a:cubicBezTo>
                      <a:cubicBezTo>
                        <a:pt x="80" y="55"/>
                        <a:pt x="108" y="75"/>
                        <a:pt x="140" y="75"/>
                      </a:cubicBezTo>
                      <a:cubicBezTo>
                        <a:pt x="140" y="75"/>
                        <a:pt x="140" y="75"/>
                        <a:pt x="140" y="75"/>
                      </a:cubicBezTo>
                      <a:cubicBezTo>
                        <a:pt x="140" y="75"/>
                        <a:pt x="140" y="75"/>
                        <a:pt x="140" y="75"/>
                      </a:cubicBezTo>
                      <a:cubicBezTo>
                        <a:pt x="140" y="37"/>
                        <a:pt x="112" y="6"/>
                        <a:pt x="75" y="1"/>
                      </a:cubicBez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7" name="Freeform 23"/>
                <p:cNvSpPr>
                  <a:spLocks/>
                </p:cNvSpPr>
                <p:nvPr/>
              </p:nvSpPr>
              <p:spPr bwMode="auto">
                <a:xfrm>
                  <a:off x="4600379" y="3000343"/>
                  <a:ext cx="208895" cy="615690"/>
                </a:xfrm>
                <a:custGeom>
                  <a:avLst/>
                  <a:gdLst>
                    <a:gd name="T0" fmla="*/ 13 w 32"/>
                    <a:gd name="T1" fmla="*/ 0 h 95"/>
                    <a:gd name="T2" fmla="*/ 17 w 32"/>
                    <a:gd name="T3" fmla="*/ 95 h 95"/>
                    <a:gd name="T4" fmla="*/ 0 w 32"/>
                    <a:gd name="T5" fmla="*/ 71 h 95"/>
                    <a:gd name="T6" fmla="*/ 13 w 32"/>
                    <a:gd name="T7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2" h="95">
                      <a:moveTo>
                        <a:pt x="13" y="0"/>
                      </a:moveTo>
                      <a:cubicBezTo>
                        <a:pt x="13" y="0"/>
                        <a:pt x="32" y="57"/>
                        <a:pt x="17" y="95"/>
                      </a:cubicBezTo>
                      <a:cubicBezTo>
                        <a:pt x="15" y="85"/>
                        <a:pt x="0" y="71"/>
                        <a:pt x="0" y="71"/>
                      </a:cubicBez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8" name="Freeform 24"/>
                <p:cNvSpPr>
                  <a:spLocks/>
                </p:cNvSpPr>
                <p:nvPr/>
              </p:nvSpPr>
              <p:spPr bwMode="auto">
                <a:xfrm>
                  <a:off x="3597134" y="3000343"/>
                  <a:ext cx="208895" cy="615690"/>
                </a:xfrm>
                <a:custGeom>
                  <a:avLst/>
                  <a:gdLst>
                    <a:gd name="T0" fmla="*/ 19 w 32"/>
                    <a:gd name="T1" fmla="*/ 0 h 95"/>
                    <a:gd name="T2" fmla="*/ 15 w 32"/>
                    <a:gd name="T3" fmla="*/ 95 h 95"/>
                    <a:gd name="T4" fmla="*/ 32 w 32"/>
                    <a:gd name="T5" fmla="*/ 71 h 95"/>
                    <a:gd name="T6" fmla="*/ 19 w 32"/>
                    <a:gd name="T7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2" h="95">
                      <a:moveTo>
                        <a:pt x="19" y="0"/>
                      </a:moveTo>
                      <a:cubicBezTo>
                        <a:pt x="19" y="0"/>
                        <a:pt x="0" y="57"/>
                        <a:pt x="15" y="95"/>
                      </a:cubicBezTo>
                      <a:cubicBezTo>
                        <a:pt x="17" y="85"/>
                        <a:pt x="32" y="71"/>
                        <a:pt x="32" y="71"/>
                      </a:cubicBez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9" name="Freeform 25"/>
                <p:cNvSpPr>
                  <a:spLocks/>
                </p:cNvSpPr>
                <p:nvPr/>
              </p:nvSpPr>
              <p:spPr bwMode="auto">
                <a:xfrm>
                  <a:off x="2357506" y="3415383"/>
                  <a:ext cx="208895" cy="623937"/>
                </a:xfrm>
                <a:custGeom>
                  <a:avLst/>
                  <a:gdLst>
                    <a:gd name="T0" fmla="*/ 19 w 32"/>
                    <a:gd name="T1" fmla="*/ 96 h 96"/>
                    <a:gd name="T2" fmla="*/ 15 w 32"/>
                    <a:gd name="T3" fmla="*/ 0 h 96"/>
                    <a:gd name="T4" fmla="*/ 32 w 32"/>
                    <a:gd name="T5" fmla="*/ 25 h 96"/>
                    <a:gd name="T6" fmla="*/ 19 w 32"/>
                    <a:gd name="T7" fmla="*/ 9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2" h="96">
                      <a:moveTo>
                        <a:pt x="19" y="96"/>
                      </a:moveTo>
                      <a:cubicBezTo>
                        <a:pt x="19" y="96"/>
                        <a:pt x="0" y="39"/>
                        <a:pt x="15" y="0"/>
                      </a:cubicBezTo>
                      <a:cubicBezTo>
                        <a:pt x="17" y="11"/>
                        <a:pt x="32" y="25"/>
                        <a:pt x="32" y="25"/>
                      </a:cubicBezTo>
                      <a:lnTo>
                        <a:pt x="19" y="96"/>
                      </a:lnTo>
                      <a:close/>
                    </a:path>
                  </a:pathLst>
                </a:custGeom>
                <a:solidFill>
                  <a:srgbClr val="EBA30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0" name="Freeform 26"/>
                <p:cNvSpPr>
                  <a:spLocks/>
                </p:cNvSpPr>
                <p:nvPr/>
              </p:nvSpPr>
              <p:spPr bwMode="auto">
                <a:xfrm>
                  <a:off x="3363501" y="3415383"/>
                  <a:ext cx="206147" cy="623937"/>
                </a:xfrm>
                <a:custGeom>
                  <a:avLst/>
                  <a:gdLst>
                    <a:gd name="T0" fmla="*/ 13 w 32"/>
                    <a:gd name="T1" fmla="*/ 96 h 96"/>
                    <a:gd name="T2" fmla="*/ 17 w 32"/>
                    <a:gd name="T3" fmla="*/ 0 h 96"/>
                    <a:gd name="T4" fmla="*/ 0 w 32"/>
                    <a:gd name="T5" fmla="*/ 25 h 96"/>
                    <a:gd name="T6" fmla="*/ 13 w 32"/>
                    <a:gd name="T7" fmla="*/ 9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2" h="96">
                      <a:moveTo>
                        <a:pt x="13" y="96"/>
                      </a:moveTo>
                      <a:cubicBezTo>
                        <a:pt x="13" y="96"/>
                        <a:pt x="32" y="39"/>
                        <a:pt x="17" y="0"/>
                      </a:cubicBezTo>
                      <a:cubicBezTo>
                        <a:pt x="15" y="11"/>
                        <a:pt x="0" y="25"/>
                        <a:pt x="0" y="25"/>
                      </a:cubicBezTo>
                      <a:lnTo>
                        <a:pt x="13" y="96"/>
                      </a:lnTo>
                      <a:close/>
                    </a:path>
                  </a:pathLst>
                </a:custGeom>
                <a:solidFill>
                  <a:srgbClr val="EBA30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1" name="Freeform 27"/>
                <p:cNvSpPr>
                  <a:spLocks/>
                </p:cNvSpPr>
                <p:nvPr/>
              </p:nvSpPr>
              <p:spPr bwMode="auto">
                <a:xfrm>
                  <a:off x="2508681" y="2348920"/>
                  <a:ext cx="912541" cy="486506"/>
                </a:xfrm>
                <a:custGeom>
                  <a:avLst/>
                  <a:gdLst>
                    <a:gd name="T0" fmla="*/ 140 w 140"/>
                    <a:gd name="T1" fmla="*/ 0 h 75"/>
                    <a:gd name="T2" fmla="*/ 70 w 140"/>
                    <a:gd name="T3" fmla="*/ 49 h 75"/>
                    <a:gd name="T4" fmla="*/ 0 w 140"/>
                    <a:gd name="T5" fmla="*/ 0 h 75"/>
                    <a:gd name="T6" fmla="*/ 0 w 140"/>
                    <a:gd name="T7" fmla="*/ 0 h 75"/>
                    <a:gd name="T8" fmla="*/ 0 w 140"/>
                    <a:gd name="T9" fmla="*/ 0 h 75"/>
                    <a:gd name="T10" fmla="*/ 65 w 140"/>
                    <a:gd name="T11" fmla="*/ 75 h 75"/>
                    <a:gd name="T12" fmla="*/ 65 w 140"/>
                    <a:gd name="T13" fmla="*/ 75 h 75"/>
                    <a:gd name="T14" fmla="*/ 65 w 140"/>
                    <a:gd name="T15" fmla="*/ 75 h 75"/>
                    <a:gd name="T16" fmla="*/ 65 w 140"/>
                    <a:gd name="T17" fmla="*/ 75 h 75"/>
                    <a:gd name="T18" fmla="*/ 70 w 140"/>
                    <a:gd name="T19" fmla="*/ 75 h 75"/>
                    <a:gd name="T20" fmla="*/ 75 w 140"/>
                    <a:gd name="T21" fmla="*/ 75 h 75"/>
                    <a:gd name="T22" fmla="*/ 75 w 140"/>
                    <a:gd name="T23" fmla="*/ 75 h 75"/>
                    <a:gd name="T24" fmla="*/ 75 w 140"/>
                    <a:gd name="T25" fmla="*/ 75 h 75"/>
                    <a:gd name="T26" fmla="*/ 75 w 140"/>
                    <a:gd name="T27" fmla="*/ 75 h 75"/>
                    <a:gd name="T28" fmla="*/ 140 w 140"/>
                    <a:gd name="T29" fmla="*/ 0 h 75"/>
                    <a:gd name="T30" fmla="*/ 140 w 140"/>
                    <a:gd name="T31" fmla="*/ 0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40" h="75">
                      <a:moveTo>
                        <a:pt x="140" y="0"/>
                      </a:moveTo>
                      <a:cubicBezTo>
                        <a:pt x="108" y="0"/>
                        <a:pt x="81" y="21"/>
                        <a:pt x="70" y="49"/>
                      </a:cubicBezTo>
                      <a:cubicBezTo>
                        <a:pt x="59" y="21"/>
                        <a:pt x="32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38"/>
                        <a:pt x="28" y="70"/>
                        <a:pt x="65" y="75"/>
                      </a:cubicBezTo>
                      <a:cubicBezTo>
                        <a:pt x="65" y="75"/>
                        <a:pt x="65" y="75"/>
                        <a:pt x="65" y="75"/>
                      </a:cubicBezTo>
                      <a:cubicBezTo>
                        <a:pt x="65" y="75"/>
                        <a:pt x="65" y="75"/>
                        <a:pt x="65" y="75"/>
                      </a:cubicBezTo>
                      <a:cubicBezTo>
                        <a:pt x="65" y="75"/>
                        <a:pt x="65" y="75"/>
                        <a:pt x="65" y="75"/>
                      </a:cubicBezTo>
                      <a:cubicBezTo>
                        <a:pt x="67" y="75"/>
                        <a:pt x="68" y="75"/>
                        <a:pt x="70" y="75"/>
                      </a:cubicBezTo>
                      <a:cubicBezTo>
                        <a:pt x="72" y="75"/>
                        <a:pt x="73" y="75"/>
                        <a:pt x="75" y="75"/>
                      </a:cubicBezTo>
                      <a:cubicBezTo>
                        <a:pt x="75" y="75"/>
                        <a:pt x="75" y="75"/>
                        <a:pt x="75" y="75"/>
                      </a:cubicBezTo>
                      <a:cubicBezTo>
                        <a:pt x="75" y="75"/>
                        <a:pt x="75" y="75"/>
                        <a:pt x="75" y="75"/>
                      </a:cubicBezTo>
                      <a:cubicBezTo>
                        <a:pt x="75" y="75"/>
                        <a:pt x="75" y="75"/>
                        <a:pt x="75" y="75"/>
                      </a:cubicBezTo>
                      <a:cubicBezTo>
                        <a:pt x="112" y="70"/>
                        <a:pt x="140" y="38"/>
                        <a:pt x="140" y="0"/>
                      </a:cubicBezTo>
                      <a:cubicBezTo>
                        <a:pt x="140" y="0"/>
                        <a:pt x="140" y="0"/>
                        <a:pt x="140" y="0"/>
                      </a:cubicBezTo>
                      <a:close/>
                    </a:path>
                  </a:pathLst>
                </a:custGeom>
                <a:solidFill>
                  <a:srgbClr val="EBA30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2" name="Freeform 28"/>
                <p:cNvSpPr>
                  <a:spLocks/>
                </p:cNvSpPr>
                <p:nvPr/>
              </p:nvSpPr>
              <p:spPr bwMode="auto">
                <a:xfrm>
                  <a:off x="2332770" y="2752968"/>
                  <a:ext cx="1264364" cy="2000993"/>
                </a:xfrm>
                <a:custGeom>
                  <a:avLst/>
                  <a:gdLst>
                    <a:gd name="T0" fmla="*/ 51 w 194"/>
                    <a:gd name="T1" fmla="*/ 287 h 308"/>
                    <a:gd name="T2" fmla="*/ 97 w 194"/>
                    <a:gd name="T3" fmla="*/ 0 h 308"/>
                    <a:gd name="T4" fmla="*/ 97 w 194"/>
                    <a:gd name="T5" fmla="*/ 0 h 308"/>
                    <a:gd name="T6" fmla="*/ 97 w 194"/>
                    <a:gd name="T7" fmla="*/ 0 h 308"/>
                    <a:gd name="T8" fmla="*/ 145 w 194"/>
                    <a:gd name="T9" fmla="*/ 282 h 308"/>
                    <a:gd name="T10" fmla="*/ 51 w 194"/>
                    <a:gd name="T11" fmla="*/ 287 h 3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4" h="308">
                      <a:moveTo>
                        <a:pt x="51" y="287"/>
                      </a:moveTo>
                      <a:cubicBezTo>
                        <a:pt x="0" y="194"/>
                        <a:pt x="15" y="82"/>
                        <a:pt x="97" y="0"/>
                      </a:cubicBezTo>
                      <a:cubicBezTo>
                        <a:pt x="97" y="0"/>
                        <a:pt x="97" y="0"/>
                        <a:pt x="97" y="0"/>
                      </a:cubicBezTo>
                      <a:cubicBezTo>
                        <a:pt x="97" y="0"/>
                        <a:pt x="97" y="0"/>
                        <a:pt x="97" y="0"/>
                      </a:cubicBezTo>
                      <a:cubicBezTo>
                        <a:pt x="177" y="80"/>
                        <a:pt x="194" y="190"/>
                        <a:pt x="145" y="282"/>
                      </a:cubicBezTo>
                      <a:cubicBezTo>
                        <a:pt x="133" y="305"/>
                        <a:pt x="63" y="308"/>
                        <a:pt x="51" y="287"/>
                      </a:cubicBezTo>
                      <a:close/>
                    </a:path>
                  </a:pathLst>
                </a:custGeom>
                <a:solidFill>
                  <a:srgbClr val="4DA7B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3" name="Freeform 29"/>
                <p:cNvSpPr>
                  <a:spLocks/>
                </p:cNvSpPr>
                <p:nvPr/>
              </p:nvSpPr>
              <p:spPr bwMode="auto">
                <a:xfrm>
                  <a:off x="2514178" y="4157510"/>
                  <a:ext cx="901547" cy="805346"/>
                </a:xfrm>
                <a:custGeom>
                  <a:avLst/>
                  <a:gdLst>
                    <a:gd name="T0" fmla="*/ 69 w 138"/>
                    <a:gd name="T1" fmla="*/ 0 h 124"/>
                    <a:gd name="T2" fmla="*/ 15 w 138"/>
                    <a:gd name="T3" fmla="*/ 11 h 124"/>
                    <a:gd name="T4" fmla="*/ 3 w 138"/>
                    <a:gd name="T5" fmla="*/ 35 h 124"/>
                    <a:gd name="T6" fmla="*/ 54 w 138"/>
                    <a:gd name="T7" fmla="*/ 116 h 124"/>
                    <a:gd name="T8" fmla="*/ 54 w 138"/>
                    <a:gd name="T9" fmla="*/ 116 h 124"/>
                    <a:gd name="T10" fmla="*/ 84 w 138"/>
                    <a:gd name="T11" fmla="*/ 116 h 124"/>
                    <a:gd name="T12" fmla="*/ 84 w 138"/>
                    <a:gd name="T13" fmla="*/ 115 h 124"/>
                    <a:gd name="T14" fmla="*/ 135 w 138"/>
                    <a:gd name="T15" fmla="*/ 35 h 124"/>
                    <a:gd name="T16" fmla="*/ 123 w 138"/>
                    <a:gd name="T17" fmla="*/ 11 h 124"/>
                    <a:gd name="T18" fmla="*/ 69 w 138"/>
                    <a:gd name="T19" fmla="*/ 0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8" h="124">
                      <a:moveTo>
                        <a:pt x="69" y="0"/>
                      </a:moveTo>
                      <a:cubicBezTo>
                        <a:pt x="50" y="0"/>
                        <a:pt x="31" y="4"/>
                        <a:pt x="15" y="11"/>
                      </a:cubicBezTo>
                      <a:cubicBezTo>
                        <a:pt x="5" y="14"/>
                        <a:pt x="0" y="25"/>
                        <a:pt x="3" y="35"/>
                      </a:cubicBezTo>
                      <a:cubicBezTo>
                        <a:pt x="13" y="67"/>
                        <a:pt x="30" y="90"/>
                        <a:pt x="54" y="116"/>
                      </a:cubicBezTo>
                      <a:cubicBezTo>
                        <a:pt x="54" y="116"/>
                        <a:pt x="54" y="116"/>
                        <a:pt x="54" y="116"/>
                      </a:cubicBezTo>
                      <a:cubicBezTo>
                        <a:pt x="62" y="124"/>
                        <a:pt x="76" y="124"/>
                        <a:pt x="84" y="116"/>
                      </a:cubicBezTo>
                      <a:cubicBezTo>
                        <a:pt x="84" y="116"/>
                        <a:pt x="84" y="115"/>
                        <a:pt x="84" y="115"/>
                      </a:cubicBezTo>
                      <a:cubicBezTo>
                        <a:pt x="108" y="90"/>
                        <a:pt x="125" y="66"/>
                        <a:pt x="135" y="35"/>
                      </a:cubicBezTo>
                      <a:cubicBezTo>
                        <a:pt x="138" y="25"/>
                        <a:pt x="133" y="14"/>
                        <a:pt x="123" y="11"/>
                      </a:cubicBezTo>
                      <a:cubicBezTo>
                        <a:pt x="107" y="4"/>
                        <a:pt x="88" y="0"/>
                        <a:pt x="69" y="0"/>
                      </a:cubicBezTo>
                      <a:close/>
                    </a:path>
                  </a:pathLst>
                </a:custGeom>
                <a:solidFill>
                  <a:srgbClr val="EBA30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4" name="Freeform 30"/>
                <p:cNvSpPr>
                  <a:spLocks/>
                </p:cNvSpPr>
                <p:nvPr/>
              </p:nvSpPr>
              <p:spPr bwMode="auto">
                <a:xfrm>
                  <a:off x="2571899" y="4462607"/>
                  <a:ext cx="170414" cy="186906"/>
                </a:xfrm>
                <a:custGeom>
                  <a:avLst/>
                  <a:gdLst>
                    <a:gd name="T0" fmla="*/ 22 w 26"/>
                    <a:gd name="T1" fmla="*/ 9 h 29"/>
                    <a:gd name="T2" fmla="*/ 19 w 26"/>
                    <a:gd name="T3" fmla="*/ 26 h 29"/>
                    <a:gd name="T4" fmla="*/ 4 w 26"/>
                    <a:gd name="T5" fmla="*/ 19 h 29"/>
                    <a:gd name="T6" fmla="*/ 7 w 26"/>
                    <a:gd name="T7" fmla="*/ 2 h 29"/>
                    <a:gd name="T8" fmla="*/ 22 w 26"/>
                    <a:gd name="T9" fmla="*/ 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29">
                      <a:moveTo>
                        <a:pt x="22" y="9"/>
                      </a:moveTo>
                      <a:cubicBezTo>
                        <a:pt x="26" y="16"/>
                        <a:pt x="25" y="23"/>
                        <a:pt x="19" y="26"/>
                      </a:cubicBezTo>
                      <a:cubicBezTo>
                        <a:pt x="14" y="29"/>
                        <a:pt x="7" y="26"/>
                        <a:pt x="4" y="19"/>
                      </a:cubicBezTo>
                      <a:cubicBezTo>
                        <a:pt x="0" y="13"/>
                        <a:pt x="2" y="5"/>
                        <a:pt x="7" y="2"/>
                      </a:cubicBezTo>
                      <a:cubicBezTo>
                        <a:pt x="12" y="0"/>
                        <a:pt x="19" y="3"/>
                        <a:pt x="22" y="9"/>
                      </a:cubicBez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5" name="Freeform 31"/>
                <p:cNvSpPr>
                  <a:spLocks/>
                </p:cNvSpPr>
                <p:nvPr/>
              </p:nvSpPr>
              <p:spPr bwMode="auto">
                <a:xfrm>
                  <a:off x="3184841" y="4462607"/>
                  <a:ext cx="170414" cy="186906"/>
                </a:xfrm>
                <a:custGeom>
                  <a:avLst/>
                  <a:gdLst>
                    <a:gd name="T0" fmla="*/ 4 w 26"/>
                    <a:gd name="T1" fmla="*/ 9 h 29"/>
                    <a:gd name="T2" fmla="*/ 7 w 26"/>
                    <a:gd name="T3" fmla="*/ 26 h 29"/>
                    <a:gd name="T4" fmla="*/ 22 w 26"/>
                    <a:gd name="T5" fmla="*/ 19 h 29"/>
                    <a:gd name="T6" fmla="*/ 19 w 26"/>
                    <a:gd name="T7" fmla="*/ 2 h 29"/>
                    <a:gd name="T8" fmla="*/ 4 w 26"/>
                    <a:gd name="T9" fmla="*/ 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29">
                      <a:moveTo>
                        <a:pt x="4" y="9"/>
                      </a:moveTo>
                      <a:cubicBezTo>
                        <a:pt x="0" y="16"/>
                        <a:pt x="1" y="23"/>
                        <a:pt x="7" y="26"/>
                      </a:cubicBezTo>
                      <a:cubicBezTo>
                        <a:pt x="12" y="29"/>
                        <a:pt x="19" y="26"/>
                        <a:pt x="22" y="19"/>
                      </a:cubicBezTo>
                      <a:cubicBezTo>
                        <a:pt x="26" y="13"/>
                        <a:pt x="24" y="5"/>
                        <a:pt x="19" y="2"/>
                      </a:cubicBezTo>
                      <a:cubicBezTo>
                        <a:pt x="14" y="0"/>
                        <a:pt x="7" y="3"/>
                        <a:pt x="4" y="9"/>
                      </a:cubicBez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6" name="Freeform 32"/>
                <p:cNvSpPr>
                  <a:spLocks/>
                </p:cNvSpPr>
                <p:nvPr/>
              </p:nvSpPr>
              <p:spPr bwMode="auto">
                <a:xfrm>
                  <a:off x="2775296" y="3082802"/>
                  <a:ext cx="379309" cy="994999"/>
                </a:xfrm>
                <a:custGeom>
                  <a:avLst/>
                  <a:gdLst>
                    <a:gd name="T0" fmla="*/ 29 w 58"/>
                    <a:gd name="T1" fmla="*/ 153 h 153"/>
                    <a:gd name="T2" fmla="*/ 29 w 58"/>
                    <a:gd name="T3" fmla="*/ 153 h 153"/>
                    <a:gd name="T4" fmla="*/ 29 w 58"/>
                    <a:gd name="T5" fmla="*/ 0 h 153"/>
                    <a:gd name="T6" fmla="*/ 29 w 58"/>
                    <a:gd name="T7" fmla="*/ 0 h 153"/>
                    <a:gd name="T8" fmla="*/ 29 w 58"/>
                    <a:gd name="T9" fmla="*/ 0 h 153"/>
                    <a:gd name="T10" fmla="*/ 29 w 58"/>
                    <a:gd name="T11" fmla="*/ 153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8" h="153">
                      <a:moveTo>
                        <a:pt x="29" y="153"/>
                      </a:moveTo>
                      <a:cubicBezTo>
                        <a:pt x="29" y="153"/>
                        <a:pt x="29" y="153"/>
                        <a:pt x="29" y="153"/>
                      </a:cubicBezTo>
                      <a:cubicBezTo>
                        <a:pt x="0" y="124"/>
                        <a:pt x="0" y="29"/>
                        <a:pt x="29" y="0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58" y="29"/>
                        <a:pt x="58" y="124"/>
                        <a:pt x="29" y="153"/>
                      </a:cubicBezTo>
                      <a:close/>
                    </a:path>
                  </a:pathLst>
                </a:custGeom>
                <a:solidFill>
                  <a:srgbClr val="EBA30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7" name="Freeform 33"/>
                <p:cNvSpPr>
                  <a:spLocks/>
                </p:cNvSpPr>
                <p:nvPr/>
              </p:nvSpPr>
              <p:spPr bwMode="auto">
                <a:xfrm>
                  <a:off x="3569648" y="2282953"/>
                  <a:ext cx="1267114" cy="2003742"/>
                </a:xfrm>
                <a:custGeom>
                  <a:avLst/>
                  <a:gdLst>
                    <a:gd name="T0" fmla="*/ 142 w 194"/>
                    <a:gd name="T1" fmla="*/ 21 h 308"/>
                    <a:gd name="T2" fmla="*/ 97 w 194"/>
                    <a:gd name="T3" fmla="*/ 308 h 308"/>
                    <a:gd name="T4" fmla="*/ 97 w 194"/>
                    <a:gd name="T5" fmla="*/ 308 h 308"/>
                    <a:gd name="T6" fmla="*/ 97 w 194"/>
                    <a:gd name="T7" fmla="*/ 308 h 308"/>
                    <a:gd name="T8" fmla="*/ 49 w 194"/>
                    <a:gd name="T9" fmla="*/ 26 h 308"/>
                    <a:gd name="T10" fmla="*/ 142 w 194"/>
                    <a:gd name="T11" fmla="*/ 21 h 3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4" h="308">
                      <a:moveTo>
                        <a:pt x="142" y="21"/>
                      </a:moveTo>
                      <a:cubicBezTo>
                        <a:pt x="194" y="114"/>
                        <a:pt x="179" y="226"/>
                        <a:pt x="97" y="308"/>
                      </a:cubicBezTo>
                      <a:cubicBezTo>
                        <a:pt x="97" y="308"/>
                        <a:pt x="97" y="308"/>
                        <a:pt x="97" y="308"/>
                      </a:cubicBezTo>
                      <a:cubicBezTo>
                        <a:pt x="97" y="308"/>
                        <a:pt x="97" y="308"/>
                        <a:pt x="97" y="308"/>
                      </a:cubicBezTo>
                      <a:cubicBezTo>
                        <a:pt x="16" y="227"/>
                        <a:pt x="0" y="118"/>
                        <a:pt x="49" y="26"/>
                      </a:cubicBezTo>
                      <a:cubicBezTo>
                        <a:pt x="61" y="3"/>
                        <a:pt x="131" y="0"/>
                        <a:pt x="142" y="21"/>
                      </a:cubicBezTo>
                      <a:close/>
                    </a:path>
                  </a:pathLst>
                </a:custGeom>
                <a:solidFill>
                  <a:srgbClr val="FDB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8" name="Freeform 34"/>
                <p:cNvSpPr>
                  <a:spLocks/>
                </p:cNvSpPr>
                <p:nvPr/>
              </p:nvSpPr>
              <p:spPr bwMode="auto">
                <a:xfrm>
                  <a:off x="3753804" y="2068561"/>
                  <a:ext cx="898799" cy="808093"/>
                </a:xfrm>
                <a:custGeom>
                  <a:avLst/>
                  <a:gdLst>
                    <a:gd name="T0" fmla="*/ 69 w 138"/>
                    <a:gd name="T1" fmla="*/ 124 h 124"/>
                    <a:gd name="T2" fmla="*/ 123 w 138"/>
                    <a:gd name="T3" fmla="*/ 114 h 124"/>
                    <a:gd name="T4" fmla="*/ 135 w 138"/>
                    <a:gd name="T5" fmla="*/ 90 h 124"/>
                    <a:gd name="T6" fmla="*/ 84 w 138"/>
                    <a:gd name="T7" fmla="*/ 9 h 124"/>
                    <a:gd name="T8" fmla="*/ 83 w 138"/>
                    <a:gd name="T9" fmla="*/ 9 h 124"/>
                    <a:gd name="T10" fmla="*/ 54 w 138"/>
                    <a:gd name="T11" fmla="*/ 9 h 124"/>
                    <a:gd name="T12" fmla="*/ 54 w 138"/>
                    <a:gd name="T13" fmla="*/ 9 h 124"/>
                    <a:gd name="T14" fmla="*/ 3 w 138"/>
                    <a:gd name="T15" fmla="*/ 90 h 124"/>
                    <a:gd name="T16" fmla="*/ 15 w 138"/>
                    <a:gd name="T17" fmla="*/ 114 h 124"/>
                    <a:gd name="T18" fmla="*/ 69 w 138"/>
                    <a:gd name="T19" fmla="*/ 124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8" h="124">
                      <a:moveTo>
                        <a:pt x="69" y="124"/>
                      </a:moveTo>
                      <a:cubicBezTo>
                        <a:pt x="88" y="124"/>
                        <a:pt x="106" y="121"/>
                        <a:pt x="123" y="114"/>
                      </a:cubicBezTo>
                      <a:cubicBezTo>
                        <a:pt x="133" y="110"/>
                        <a:pt x="138" y="100"/>
                        <a:pt x="135" y="90"/>
                      </a:cubicBezTo>
                      <a:cubicBezTo>
                        <a:pt x="125" y="58"/>
                        <a:pt x="108" y="35"/>
                        <a:pt x="84" y="9"/>
                      </a:cubicBezTo>
                      <a:cubicBezTo>
                        <a:pt x="84" y="9"/>
                        <a:pt x="83" y="9"/>
                        <a:pt x="83" y="9"/>
                      </a:cubicBezTo>
                      <a:cubicBezTo>
                        <a:pt x="76" y="0"/>
                        <a:pt x="62" y="0"/>
                        <a:pt x="54" y="9"/>
                      </a:cubicBezTo>
                      <a:cubicBezTo>
                        <a:pt x="54" y="9"/>
                        <a:pt x="54" y="9"/>
                        <a:pt x="54" y="9"/>
                      </a:cubicBezTo>
                      <a:cubicBezTo>
                        <a:pt x="30" y="35"/>
                        <a:pt x="13" y="58"/>
                        <a:pt x="3" y="90"/>
                      </a:cubicBezTo>
                      <a:cubicBezTo>
                        <a:pt x="0" y="100"/>
                        <a:pt x="5" y="110"/>
                        <a:pt x="15" y="114"/>
                      </a:cubicBezTo>
                      <a:cubicBezTo>
                        <a:pt x="31" y="121"/>
                        <a:pt x="50" y="124"/>
                        <a:pt x="69" y="124"/>
                      </a:cubicBez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9" name="Freeform 35"/>
                <p:cNvSpPr>
                  <a:spLocks/>
                </p:cNvSpPr>
                <p:nvPr/>
              </p:nvSpPr>
              <p:spPr bwMode="auto">
                <a:xfrm>
                  <a:off x="4009427" y="2953616"/>
                  <a:ext cx="384807" cy="1000496"/>
                </a:xfrm>
                <a:custGeom>
                  <a:avLst/>
                  <a:gdLst>
                    <a:gd name="T0" fmla="*/ 30 w 59"/>
                    <a:gd name="T1" fmla="*/ 0 h 154"/>
                    <a:gd name="T2" fmla="*/ 30 w 59"/>
                    <a:gd name="T3" fmla="*/ 0 h 154"/>
                    <a:gd name="T4" fmla="*/ 30 w 59"/>
                    <a:gd name="T5" fmla="*/ 154 h 154"/>
                    <a:gd name="T6" fmla="*/ 30 w 59"/>
                    <a:gd name="T7" fmla="*/ 154 h 154"/>
                    <a:gd name="T8" fmla="*/ 30 w 59"/>
                    <a:gd name="T9" fmla="*/ 154 h 154"/>
                    <a:gd name="T10" fmla="*/ 30 w 59"/>
                    <a:gd name="T11" fmla="*/ 0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" h="154">
                      <a:moveTo>
                        <a:pt x="30" y="0"/>
                      </a:moveTo>
                      <a:cubicBezTo>
                        <a:pt x="30" y="0"/>
                        <a:pt x="30" y="0"/>
                        <a:pt x="30" y="0"/>
                      </a:cubicBezTo>
                      <a:cubicBezTo>
                        <a:pt x="59" y="30"/>
                        <a:pt x="59" y="124"/>
                        <a:pt x="30" y="154"/>
                      </a:cubicBezTo>
                      <a:cubicBezTo>
                        <a:pt x="30" y="154"/>
                        <a:pt x="30" y="154"/>
                        <a:pt x="30" y="154"/>
                      </a:cubicBezTo>
                      <a:cubicBezTo>
                        <a:pt x="30" y="154"/>
                        <a:pt x="30" y="154"/>
                        <a:pt x="30" y="154"/>
                      </a:cubicBezTo>
                      <a:cubicBezTo>
                        <a:pt x="0" y="124"/>
                        <a:pt x="0" y="30"/>
                        <a:pt x="30" y="0"/>
                      </a:cubicBez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0" name="Freeform 36"/>
                <p:cNvSpPr>
                  <a:spLocks/>
                </p:cNvSpPr>
                <p:nvPr/>
              </p:nvSpPr>
              <p:spPr bwMode="auto">
                <a:xfrm>
                  <a:off x="4424467" y="2387401"/>
                  <a:ext cx="170414" cy="189655"/>
                </a:xfrm>
                <a:custGeom>
                  <a:avLst/>
                  <a:gdLst>
                    <a:gd name="T0" fmla="*/ 3 w 26"/>
                    <a:gd name="T1" fmla="*/ 19 h 29"/>
                    <a:gd name="T2" fmla="*/ 6 w 26"/>
                    <a:gd name="T3" fmla="*/ 3 h 29"/>
                    <a:gd name="T4" fmla="*/ 22 w 26"/>
                    <a:gd name="T5" fmla="*/ 9 h 29"/>
                    <a:gd name="T6" fmla="*/ 19 w 26"/>
                    <a:gd name="T7" fmla="*/ 26 h 29"/>
                    <a:gd name="T8" fmla="*/ 3 w 26"/>
                    <a:gd name="T9" fmla="*/ 1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29">
                      <a:moveTo>
                        <a:pt x="3" y="19"/>
                      </a:moveTo>
                      <a:cubicBezTo>
                        <a:pt x="0" y="13"/>
                        <a:pt x="1" y="5"/>
                        <a:pt x="6" y="3"/>
                      </a:cubicBezTo>
                      <a:cubicBezTo>
                        <a:pt x="12" y="0"/>
                        <a:pt x="19" y="3"/>
                        <a:pt x="22" y="9"/>
                      </a:cubicBezTo>
                      <a:cubicBezTo>
                        <a:pt x="26" y="16"/>
                        <a:pt x="24" y="23"/>
                        <a:pt x="19" y="26"/>
                      </a:cubicBezTo>
                      <a:cubicBezTo>
                        <a:pt x="14" y="29"/>
                        <a:pt x="7" y="26"/>
                        <a:pt x="3" y="19"/>
                      </a:cubicBez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1" name="Freeform 37"/>
                <p:cNvSpPr>
                  <a:spLocks/>
                </p:cNvSpPr>
                <p:nvPr/>
              </p:nvSpPr>
              <p:spPr bwMode="auto">
                <a:xfrm>
                  <a:off x="3811526" y="2387401"/>
                  <a:ext cx="170414" cy="189655"/>
                </a:xfrm>
                <a:custGeom>
                  <a:avLst/>
                  <a:gdLst>
                    <a:gd name="T0" fmla="*/ 22 w 26"/>
                    <a:gd name="T1" fmla="*/ 19 h 29"/>
                    <a:gd name="T2" fmla="*/ 19 w 26"/>
                    <a:gd name="T3" fmla="*/ 3 h 29"/>
                    <a:gd name="T4" fmla="*/ 4 w 26"/>
                    <a:gd name="T5" fmla="*/ 9 h 29"/>
                    <a:gd name="T6" fmla="*/ 7 w 26"/>
                    <a:gd name="T7" fmla="*/ 26 h 29"/>
                    <a:gd name="T8" fmla="*/ 22 w 26"/>
                    <a:gd name="T9" fmla="*/ 1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29">
                      <a:moveTo>
                        <a:pt x="22" y="19"/>
                      </a:moveTo>
                      <a:cubicBezTo>
                        <a:pt x="26" y="13"/>
                        <a:pt x="24" y="5"/>
                        <a:pt x="19" y="3"/>
                      </a:cubicBezTo>
                      <a:cubicBezTo>
                        <a:pt x="14" y="0"/>
                        <a:pt x="7" y="3"/>
                        <a:pt x="4" y="9"/>
                      </a:cubicBezTo>
                      <a:cubicBezTo>
                        <a:pt x="0" y="16"/>
                        <a:pt x="2" y="23"/>
                        <a:pt x="7" y="26"/>
                      </a:cubicBezTo>
                      <a:cubicBezTo>
                        <a:pt x="12" y="29"/>
                        <a:pt x="19" y="26"/>
                        <a:pt x="22" y="19"/>
                      </a:cubicBez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2" name="Oval 38"/>
                <p:cNvSpPr>
                  <a:spLocks noChangeArrowheads="1"/>
                </p:cNvSpPr>
                <p:nvPr/>
              </p:nvSpPr>
              <p:spPr bwMode="auto">
                <a:xfrm>
                  <a:off x="2519676" y="3701240"/>
                  <a:ext cx="164917" cy="351823"/>
                </a:xfrm>
                <a:prstGeom prst="ellipse">
                  <a:avLst/>
                </a:prstGeom>
                <a:solidFill>
                  <a:srgbClr val="75CA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3" name="Oval 39"/>
                <p:cNvSpPr>
                  <a:spLocks noChangeArrowheads="1"/>
                </p:cNvSpPr>
                <p:nvPr/>
              </p:nvSpPr>
              <p:spPr bwMode="auto">
                <a:xfrm>
                  <a:off x="3767548" y="2978354"/>
                  <a:ext cx="156672" cy="351823"/>
                </a:xfrm>
                <a:prstGeom prst="ellipse">
                  <a:avLst/>
                </a:prstGeom>
                <a:solidFill>
                  <a:srgbClr val="F7D79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4" name="Oval 40"/>
                <p:cNvSpPr>
                  <a:spLocks noChangeArrowheads="1"/>
                </p:cNvSpPr>
                <p:nvPr/>
              </p:nvSpPr>
              <p:spPr bwMode="auto">
                <a:xfrm>
                  <a:off x="2613129" y="4495591"/>
                  <a:ext cx="71464" cy="63219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5" name="Oval 41"/>
                <p:cNvSpPr>
                  <a:spLocks noChangeArrowheads="1"/>
                </p:cNvSpPr>
                <p:nvPr/>
              </p:nvSpPr>
              <p:spPr bwMode="auto">
                <a:xfrm>
                  <a:off x="3245311" y="4495591"/>
                  <a:ext cx="71464" cy="63219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6" name="Oval 42"/>
                <p:cNvSpPr>
                  <a:spLocks noChangeArrowheads="1"/>
                </p:cNvSpPr>
                <p:nvPr/>
              </p:nvSpPr>
              <p:spPr bwMode="auto">
                <a:xfrm>
                  <a:off x="3852755" y="2467112"/>
                  <a:ext cx="71464" cy="71464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7" name="Oval 43"/>
                <p:cNvSpPr>
                  <a:spLocks noChangeArrowheads="1"/>
                </p:cNvSpPr>
                <p:nvPr/>
              </p:nvSpPr>
              <p:spPr bwMode="auto">
                <a:xfrm>
                  <a:off x="4484937" y="2467112"/>
                  <a:ext cx="63219" cy="71464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52" name="矩形 51"/>
            <p:cNvSpPr/>
            <p:nvPr/>
          </p:nvSpPr>
          <p:spPr>
            <a:xfrm rot="20924066">
              <a:off x="5105857" y="1815418"/>
              <a:ext cx="2401619" cy="26468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600" b="1" dirty="0">
                  <a:solidFill>
                    <a:schemeClr val="accent3"/>
                  </a:solidFill>
                  <a:latin typeface="Impact" panose="020B0806030902050204" pitchFamily="34" charset="0"/>
                </a:rPr>
                <a:t>VS</a:t>
              </a:r>
              <a:endParaRPr lang="zh-CN" altLang="en-US" sz="16600" b="1" dirty="0">
                <a:solidFill>
                  <a:schemeClr val="accent3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9" name="圆角矩形 48"/>
            <p:cNvSpPr>
              <a:spLocks/>
            </p:cNvSpPr>
            <p:nvPr/>
          </p:nvSpPr>
          <p:spPr bwMode="auto">
            <a:xfrm>
              <a:off x="7445012" y="4665929"/>
              <a:ext cx="2497784" cy="604459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0" tIns="0" rIns="0" bIns="0" numCol="1" anchor="ctr" anchorCtr="1" compatLnSpc="1">
              <a:prstTxWarp prst="textNoShape">
                <a:avLst/>
              </a:prstTxWarp>
              <a:norm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</a:rPr>
                <a:t>天蝎座</a:t>
              </a:r>
              <a:endParaRPr lang="en-US" altLang="zh-CN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56" name="圆角矩形 55"/>
            <p:cNvSpPr>
              <a:spLocks/>
            </p:cNvSpPr>
            <p:nvPr/>
          </p:nvSpPr>
          <p:spPr bwMode="auto">
            <a:xfrm>
              <a:off x="2252974" y="4665929"/>
              <a:ext cx="2497784" cy="604459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0" tIns="0" rIns="0" bIns="0" numCol="1" anchor="ctr" anchorCtr="1" compatLnSpc="1">
              <a:prstTxWarp prst="textNoShape">
                <a:avLst/>
              </a:prstTxWarp>
              <a:norm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</a:rPr>
                <a:t>双鱼座</a:t>
              </a:r>
              <a:endParaRPr lang="en-US" altLang="zh-CN" sz="32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8836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DEB963AD-DFA7-4E07-B31B-72C9A76997A4}"/>
              </a:ext>
            </a:extLst>
          </p:cNvPr>
          <p:cNvSpPr txBox="1"/>
          <p:nvPr/>
        </p:nvSpPr>
        <p:spPr>
          <a:xfrm>
            <a:off x="1925608" y="6015036"/>
            <a:ext cx="8340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+mn-ea"/>
              </a:rPr>
              <a:t>白羊座和金牛座 </a:t>
            </a:r>
            <a:r>
              <a:rPr lang="en-US" altLang="zh-CN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+mn-ea"/>
              </a:rPr>
              <a:t> </a:t>
            </a:r>
            <a:r>
              <a:rPr lang="zh-CN" altLang="en-US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+mn-ea"/>
              </a:rPr>
              <a:t>一个横冲直撞，一个安分守己非常互补</a:t>
            </a:r>
            <a:endParaRPr kumimoji="0" lang="zh-CN" altLang="zh-CN" sz="3200" i="0" u="none" strike="noStrike" cap="none" normalizeH="0" baseline="0" dirty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latin typeface="+mn-ea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E5313EB-D0AD-47B9-9E27-01A3ACC5D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00"/>
            <a:ext cx="65" cy="4051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6348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07FECCF-8386-45D3-B162-014520DC9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00"/>
            <a:ext cx="65" cy="4051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6348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3B463F4-9FB3-4C79-B2A2-5751BF6A0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000"/>
            <a:ext cx="65" cy="4051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6348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0" name="组合 99"/>
          <p:cNvGrpSpPr/>
          <p:nvPr/>
        </p:nvGrpSpPr>
        <p:grpSpPr>
          <a:xfrm>
            <a:off x="3139792" y="1943101"/>
            <a:ext cx="6037432" cy="3648782"/>
            <a:chOff x="3139792" y="1943101"/>
            <a:chExt cx="6037432" cy="3648782"/>
          </a:xfrm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5410446" y="4219046"/>
              <a:ext cx="1423790" cy="940372"/>
            </a:xfrm>
            <a:custGeom>
              <a:avLst/>
              <a:gdLst>
                <a:gd name="T0" fmla="*/ 86 w 506"/>
                <a:gd name="T1" fmla="*/ 0 h 361"/>
                <a:gd name="T2" fmla="*/ 506 w 506"/>
                <a:gd name="T3" fmla="*/ 258 h 361"/>
                <a:gd name="T4" fmla="*/ 497 w 506"/>
                <a:gd name="T5" fmla="*/ 361 h 361"/>
                <a:gd name="T6" fmla="*/ 0 w 506"/>
                <a:gd name="T7" fmla="*/ 25 h 361"/>
                <a:gd name="T8" fmla="*/ 86 w 506"/>
                <a:gd name="T9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6" h="361">
                  <a:moveTo>
                    <a:pt x="86" y="0"/>
                  </a:moveTo>
                  <a:cubicBezTo>
                    <a:pt x="86" y="0"/>
                    <a:pt x="298" y="236"/>
                    <a:pt x="506" y="258"/>
                  </a:cubicBezTo>
                  <a:cubicBezTo>
                    <a:pt x="497" y="361"/>
                    <a:pt x="497" y="361"/>
                    <a:pt x="497" y="361"/>
                  </a:cubicBezTo>
                  <a:cubicBezTo>
                    <a:pt x="497" y="361"/>
                    <a:pt x="144" y="298"/>
                    <a:pt x="0" y="25"/>
                  </a:cubicBezTo>
                  <a:lnTo>
                    <a:pt x="86" y="0"/>
                  </a:lnTo>
                  <a:close/>
                </a:path>
              </a:pathLst>
            </a:custGeom>
            <a:solidFill>
              <a:srgbClr val="FF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5050529" y="4197874"/>
              <a:ext cx="1473190" cy="770999"/>
            </a:xfrm>
            <a:custGeom>
              <a:avLst/>
              <a:gdLst>
                <a:gd name="T0" fmla="*/ 412 w 524"/>
                <a:gd name="T1" fmla="*/ 0 h 296"/>
                <a:gd name="T2" fmla="*/ 0 w 524"/>
                <a:gd name="T3" fmla="*/ 187 h 296"/>
                <a:gd name="T4" fmla="*/ 0 w 524"/>
                <a:gd name="T5" fmla="*/ 296 h 296"/>
                <a:gd name="T6" fmla="*/ 524 w 524"/>
                <a:gd name="T7" fmla="*/ 54 h 296"/>
                <a:gd name="T8" fmla="*/ 412 w 524"/>
                <a:gd name="T9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4" h="296">
                  <a:moveTo>
                    <a:pt x="412" y="0"/>
                  </a:moveTo>
                  <a:cubicBezTo>
                    <a:pt x="412" y="0"/>
                    <a:pt x="224" y="182"/>
                    <a:pt x="0" y="187"/>
                  </a:cubicBezTo>
                  <a:cubicBezTo>
                    <a:pt x="0" y="296"/>
                    <a:pt x="0" y="296"/>
                    <a:pt x="0" y="296"/>
                  </a:cubicBezTo>
                  <a:cubicBezTo>
                    <a:pt x="0" y="296"/>
                    <a:pt x="286" y="290"/>
                    <a:pt x="524" y="54"/>
                  </a:cubicBezTo>
                  <a:lnTo>
                    <a:pt x="412" y="0"/>
                  </a:lnTo>
                  <a:close/>
                </a:path>
              </a:pathLst>
            </a:custGeom>
            <a:solidFill>
              <a:srgbClr val="FF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4554760" y="4617777"/>
              <a:ext cx="850392" cy="599861"/>
            </a:xfrm>
            <a:custGeom>
              <a:avLst/>
              <a:gdLst>
                <a:gd name="T0" fmla="*/ 277 w 302"/>
                <a:gd name="T1" fmla="*/ 74 h 230"/>
                <a:gd name="T2" fmla="*/ 198 w 302"/>
                <a:gd name="T3" fmla="*/ 13 h 230"/>
                <a:gd name="T4" fmla="*/ 121 w 302"/>
                <a:gd name="T5" fmla="*/ 4 h 230"/>
                <a:gd name="T6" fmla="*/ 92 w 302"/>
                <a:gd name="T7" fmla="*/ 19 h 230"/>
                <a:gd name="T8" fmla="*/ 156 w 302"/>
                <a:gd name="T9" fmla="*/ 52 h 230"/>
                <a:gd name="T10" fmla="*/ 53 w 302"/>
                <a:gd name="T11" fmla="*/ 91 h 230"/>
                <a:gd name="T12" fmla="*/ 9 w 302"/>
                <a:gd name="T13" fmla="*/ 129 h 230"/>
                <a:gd name="T14" fmla="*/ 128 w 302"/>
                <a:gd name="T15" fmla="*/ 98 h 230"/>
                <a:gd name="T16" fmla="*/ 50 w 302"/>
                <a:gd name="T17" fmla="*/ 137 h 230"/>
                <a:gd name="T18" fmla="*/ 5 w 302"/>
                <a:gd name="T19" fmla="*/ 170 h 230"/>
                <a:gd name="T20" fmla="*/ 86 w 302"/>
                <a:gd name="T21" fmla="*/ 157 h 230"/>
                <a:gd name="T22" fmla="*/ 135 w 302"/>
                <a:gd name="T23" fmla="*/ 135 h 230"/>
                <a:gd name="T24" fmla="*/ 42 w 302"/>
                <a:gd name="T25" fmla="*/ 199 h 230"/>
                <a:gd name="T26" fmla="*/ 159 w 302"/>
                <a:gd name="T27" fmla="*/ 159 h 230"/>
                <a:gd name="T28" fmla="*/ 92 w 302"/>
                <a:gd name="T29" fmla="*/ 217 h 230"/>
                <a:gd name="T30" fmla="*/ 177 w 302"/>
                <a:gd name="T31" fmla="*/ 183 h 230"/>
                <a:gd name="T32" fmla="*/ 277 w 302"/>
                <a:gd name="T33" fmla="*/ 74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2" h="230">
                  <a:moveTo>
                    <a:pt x="277" y="74"/>
                  </a:moveTo>
                  <a:cubicBezTo>
                    <a:pt x="269" y="55"/>
                    <a:pt x="242" y="12"/>
                    <a:pt x="198" y="13"/>
                  </a:cubicBezTo>
                  <a:cubicBezTo>
                    <a:pt x="146" y="15"/>
                    <a:pt x="121" y="4"/>
                    <a:pt x="121" y="4"/>
                  </a:cubicBezTo>
                  <a:cubicBezTo>
                    <a:pt x="121" y="4"/>
                    <a:pt x="88" y="0"/>
                    <a:pt x="92" y="19"/>
                  </a:cubicBezTo>
                  <a:cubicBezTo>
                    <a:pt x="94" y="30"/>
                    <a:pt x="115" y="45"/>
                    <a:pt x="156" y="52"/>
                  </a:cubicBezTo>
                  <a:cubicBezTo>
                    <a:pt x="156" y="52"/>
                    <a:pt x="86" y="76"/>
                    <a:pt x="53" y="91"/>
                  </a:cubicBezTo>
                  <a:cubicBezTo>
                    <a:pt x="20" y="106"/>
                    <a:pt x="7" y="113"/>
                    <a:pt x="9" y="129"/>
                  </a:cubicBezTo>
                  <a:cubicBezTo>
                    <a:pt x="12" y="144"/>
                    <a:pt x="101" y="110"/>
                    <a:pt x="128" y="98"/>
                  </a:cubicBezTo>
                  <a:cubicBezTo>
                    <a:pt x="128" y="98"/>
                    <a:pt x="87" y="119"/>
                    <a:pt x="50" y="137"/>
                  </a:cubicBezTo>
                  <a:cubicBezTo>
                    <a:pt x="13" y="154"/>
                    <a:pt x="0" y="158"/>
                    <a:pt x="5" y="170"/>
                  </a:cubicBezTo>
                  <a:cubicBezTo>
                    <a:pt x="10" y="183"/>
                    <a:pt x="50" y="172"/>
                    <a:pt x="86" y="157"/>
                  </a:cubicBezTo>
                  <a:cubicBezTo>
                    <a:pt x="122" y="141"/>
                    <a:pt x="135" y="135"/>
                    <a:pt x="135" y="135"/>
                  </a:cubicBezTo>
                  <a:cubicBezTo>
                    <a:pt x="135" y="135"/>
                    <a:pt x="36" y="186"/>
                    <a:pt x="42" y="199"/>
                  </a:cubicBezTo>
                  <a:cubicBezTo>
                    <a:pt x="53" y="220"/>
                    <a:pt x="97" y="194"/>
                    <a:pt x="159" y="159"/>
                  </a:cubicBezTo>
                  <a:cubicBezTo>
                    <a:pt x="159" y="159"/>
                    <a:pt x="85" y="206"/>
                    <a:pt x="92" y="217"/>
                  </a:cubicBezTo>
                  <a:cubicBezTo>
                    <a:pt x="99" y="228"/>
                    <a:pt x="107" y="230"/>
                    <a:pt x="177" y="183"/>
                  </a:cubicBezTo>
                  <a:cubicBezTo>
                    <a:pt x="247" y="137"/>
                    <a:pt x="302" y="126"/>
                    <a:pt x="277" y="74"/>
                  </a:cubicBezTo>
                  <a:close/>
                </a:path>
              </a:pathLst>
            </a:custGeom>
            <a:solidFill>
              <a:srgbClr val="FF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7615820" y="2922287"/>
              <a:ext cx="1392033" cy="1227952"/>
            </a:xfrm>
            <a:custGeom>
              <a:avLst/>
              <a:gdLst>
                <a:gd name="T0" fmla="*/ 0 w 495"/>
                <a:gd name="T1" fmla="*/ 371 h 471"/>
                <a:gd name="T2" fmla="*/ 418 w 495"/>
                <a:gd name="T3" fmla="*/ 0 h 471"/>
                <a:gd name="T4" fmla="*/ 495 w 495"/>
                <a:gd name="T5" fmla="*/ 76 h 471"/>
                <a:gd name="T6" fmla="*/ 44 w 495"/>
                <a:gd name="T7" fmla="*/ 471 h 471"/>
                <a:gd name="T8" fmla="*/ 0 w 495"/>
                <a:gd name="T9" fmla="*/ 371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471">
                  <a:moveTo>
                    <a:pt x="0" y="371"/>
                  </a:moveTo>
                  <a:cubicBezTo>
                    <a:pt x="0" y="371"/>
                    <a:pt x="328" y="245"/>
                    <a:pt x="418" y="0"/>
                  </a:cubicBezTo>
                  <a:cubicBezTo>
                    <a:pt x="495" y="76"/>
                    <a:pt x="495" y="76"/>
                    <a:pt x="495" y="76"/>
                  </a:cubicBezTo>
                  <a:cubicBezTo>
                    <a:pt x="495" y="76"/>
                    <a:pt x="344" y="402"/>
                    <a:pt x="44" y="471"/>
                  </a:cubicBezTo>
                  <a:lnTo>
                    <a:pt x="0" y="371"/>
                  </a:lnTo>
                  <a:close/>
                </a:path>
              </a:pathLst>
            </a:custGeom>
            <a:solidFill>
              <a:srgbClr val="FF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3"/>
            <p:cNvSpPr>
              <a:spLocks/>
            </p:cNvSpPr>
            <p:nvPr/>
          </p:nvSpPr>
          <p:spPr bwMode="auto">
            <a:xfrm>
              <a:off x="6073822" y="3827372"/>
              <a:ext cx="1058580" cy="693370"/>
            </a:xfrm>
            <a:custGeom>
              <a:avLst/>
              <a:gdLst>
                <a:gd name="T0" fmla="*/ 376 w 376"/>
                <a:gd name="T1" fmla="*/ 0 h 266"/>
                <a:gd name="T2" fmla="*/ 375 w 376"/>
                <a:gd name="T3" fmla="*/ 0 h 266"/>
                <a:gd name="T4" fmla="*/ 105 w 376"/>
                <a:gd name="T5" fmla="*/ 69 h 266"/>
                <a:gd name="T6" fmla="*/ 24 w 376"/>
                <a:gd name="T7" fmla="*/ 142 h 266"/>
                <a:gd name="T8" fmla="*/ 105 w 376"/>
                <a:gd name="T9" fmla="*/ 266 h 266"/>
                <a:gd name="T10" fmla="*/ 375 w 376"/>
                <a:gd name="T11" fmla="*/ 220 h 266"/>
                <a:gd name="T12" fmla="*/ 376 w 376"/>
                <a:gd name="T13" fmla="*/ 220 h 266"/>
                <a:gd name="T14" fmla="*/ 376 w 376"/>
                <a:gd name="T15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6" h="266">
                  <a:moveTo>
                    <a:pt x="376" y="0"/>
                  </a:moveTo>
                  <a:cubicBezTo>
                    <a:pt x="376" y="0"/>
                    <a:pt x="375" y="0"/>
                    <a:pt x="375" y="0"/>
                  </a:cubicBezTo>
                  <a:cubicBezTo>
                    <a:pt x="305" y="0"/>
                    <a:pt x="209" y="5"/>
                    <a:pt x="105" y="69"/>
                  </a:cubicBezTo>
                  <a:cubicBezTo>
                    <a:pt x="0" y="133"/>
                    <a:pt x="24" y="142"/>
                    <a:pt x="24" y="142"/>
                  </a:cubicBezTo>
                  <a:cubicBezTo>
                    <a:pt x="105" y="266"/>
                    <a:pt x="105" y="266"/>
                    <a:pt x="105" y="266"/>
                  </a:cubicBezTo>
                  <a:cubicBezTo>
                    <a:pt x="105" y="266"/>
                    <a:pt x="215" y="220"/>
                    <a:pt x="375" y="220"/>
                  </a:cubicBezTo>
                  <a:cubicBezTo>
                    <a:pt x="376" y="220"/>
                    <a:pt x="376" y="220"/>
                    <a:pt x="376" y="220"/>
                  </a:cubicBezTo>
                  <a:lnTo>
                    <a:pt x="376" y="0"/>
                  </a:lnTo>
                  <a:close/>
                </a:path>
              </a:pathLst>
            </a:custGeom>
            <a:solidFill>
              <a:srgbClr val="0029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14"/>
            <p:cNvSpPr>
              <a:spLocks/>
            </p:cNvSpPr>
            <p:nvPr/>
          </p:nvSpPr>
          <p:spPr bwMode="auto">
            <a:xfrm>
              <a:off x="7132402" y="3717985"/>
              <a:ext cx="1055051" cy="691605"/>
            </a:xfrm>
            <a:custGeom>
              <a:avLst/>
              <a:gdLst>
                <a:gd name="T0" fmla="*/ 0 w 375"/>
                <a:gd name="T1" fmla="*/ 47 h 265"/>
                <a:gd name="T2" fmla="*/ 270 w 375"/>
                <a:gd name="T3" fmla="*/ 0 h 265"/>
                <a:gd name="T4" fmla="*/ 350 w 375"/>
                <a:gd name="T5" fmla="*/ 123 h 265"/>
                <a:gd name="T6" fmla="*/ 270 w 375"/>
                <a:gd name="T7" fmla="*/ 197 h 265"/>
                <a:gd name="T8" fmla="*/ 0 w 375"/>
                <a:gd name="T9" fmla="*/ 265 h 265"/>
                <a:gd name="T10" fmla="*/ 0 w 375"/>
                <a:gd name="T11" fmla="*/ 47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5" h="265">
                  <a:moveTo>
                    <a:pt x="0" y="47"/>
                  </a:moveTo>
                  <a:cubicBezTo>
                    <a:pt x="160" y="47"/>
                    <a:pt x="270" y="0"/>
                    <a:pt x="270" y="0"/>
                  </a:cubicBezTo>
                  <a:cubicBezTo>
                    <a:pt x="350" y="123"/>
                    <a:pt x="350" y="123"/>
                    <a:pt x="350" y="123"/>
                  </a:cubicBezTo>
                  <a:cubicBezTo>
                    <a:pt x="350" y="123"/>
                    <a:pt x="375" y="133"/>
                    <a:pt x="270" y="197"/>
                  </a:cubicBezTo>
                  <a:cubicBezTo>
                    <a:pt x="166" y="260"/>
                    <a:pt x="68" y="264"/>
                    <a:pt x="0" y="265"/>
                  </a:cubicBezTo>
                  <a:lnTo>
                    <a:pt x="0" y="47"/>
                  </a:lnTo>
                  <a:close/>
                </a:path>
              </a:pathLst>
            </a:custGeom>
            <a:solidFill>
              <a:srgbClr val="0029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15"/>
            <p:cNvSpPr>
              <a:spLocks/>
            </p:cNvSpPr>
            <p:nvPr/>
          </p:nvSpPr>
          <p:spPr bwMode="auto">
            <a:xfrm>
              <a:off x="6116165" y="4007330"/>
              <a:ext cx="2071287" cy="513411"/>
            </a:xfrm>
            <a:custGeom>
              <a:avLst/>
              <a:gdLst>
                <a:gd name="T0" fmla="*/ 711 w 736"/>
                <a:gd name="T1" fmla="*/ 12 h 197"/>
                <a:gd name="T2" fmla="*/ 703 w 736"/>
                <a:gd name="T3" fmla="*/ 0 h 197"/>
                <a:gd name="T4" fmla="*/ 631 w 736"/>
                <a:gd name="T5" fmla="*/ 52 h 197"/>
                <a:gd name="T6" fmla="*/ 361 w 736"/>
                <a:gd name="T7" fmla="*/ 121 h 197"/>
                <a:gd name="T8" fmla="*/ 361 w 736"/>
                <a:gd name="T9" fmla="*/ 115 h 197"/>
                <a:gd name="T10" fmla="*/ 360 w 736"/>
                <a:gd name="T11" fmla="*/ 115 h 197"/>
                <a:gd name="T12" fmla="*/ 90 w 736"/>
                <a:gd name="T13" fmla="*/ 163 h 197"/>
                <a:gd name="T14" fmla="*/ 17 w 736"/>
                <a:gd name="T15" fmla="*/ 52 h 197"/>
                <a:gd name="T16" fmla="*/ 9 w 736"/>
                <a:gd name="T17" fmla="*/ 73 h 197"/>
                <a:gd name="T18" fmla="*/ 90 w 736"/>
                <a:gd name="T19" fmla="*/ 197 h 197"/>
                <a:gd name="T20" fmla="*/ 360 w 736"/>
                <a:gd name="T21" fmla="*/ 151 h 197"/>
                <a:gd name="T22" fmla="*/ 361 w 736"/>
                <a:gd name="T23" fmla="*/ 151 h 197"/>
                <a:gd name="T24" fmla="*/ 361 w 736"/>
                <a:gd name="T25" fmla="*/ 154 h 197"/>
                <a:gd name="T26" fmla="*/ 631 w 736"/>
                <a:gd name="T27" fmla="*/ 86 h 197"/>
                <a:gd name="T28" fmla="*/ 711 w 736"/>
                <a:gd name="T29" fmla="*/ 1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97">
                  <a:moveTo>
                    <a:pt x="711" y="12"/>
                  </a:moveTo>
                  <a:cubicBezTo>
                    <a:pt x="703" y="0"/>
                    <a:pt x="703" y="0"/>
                    <a:pt x="703" y="0"/>
                  </a:cubicBezTo>
                  <a:cubicBezTo>
                    <a:pt x="692" y="11"/>
                    <a:pt x="672" y="28"/>
                    <a:pt x="631" y="52"/>
                  </a:cubicBezTo>
                  <a:cubicBezTo>
                    <a:pt x="527" y="116"/>
                    <a:pt x="429" y="120"/>
                    <a:pt x="361" y="121"/>
                  </a:cubicBezTo>
                  <a:cubicBezTo>
                    <a:pt x="361" y="115"/>
                    <a:pt x="361" y="115"/>
                    <a:pt x="361" y="115"/>
                  </a:cubicBezTo>
                  <a:cubicBezTo>
                    <a:pt x="360" y="115"/>
                    <a:pt x="360" y="115"/>
                    <a:pt x="360" y="115"/>
                  </a:cubicBezTo>
                  <a:cubicBezTo>
                    <a:pt x="200" y="115"/>
                    <a:pt x="90" y="163"/>
                    <a:pt x="90" y="16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0" y="70"/>
                    <a:pt x="9" y="73"/>
                    <a:pt x="9" y="73"/>
                  </a:cubicBezTo>
                  <a:cubicBezTo>
                    <a:pt x="90" y="197"/>
                    <a:pt x="90" y="197"/>
                    <a:pt x="90" y="197"/>
                  </a:cubicBezTo>
                  <a:cubicBezTo>
                    <a:pt x="90" y="197"/>
                    <a:pt x="200" y="151"/>
                    <a:pt x="360" y="151"/>
                  </a:cubicBezTo>
                  <a:cubicBezTo>
                    <a:pt x="361" y="151"/>
                    <a:pt x="361" y="151"/>
                    <a:pt x="361" y="151"/>
                  </a:cubicBezTo>
                  <a:cubicBezTo>
                    <a:pt x="361" y="154"/>
                    <a:pt x="361" y="154"/>
                    <a:pt x="361" y="154"/>
                  </a:cubicBezTo>
                  <a:cubicBezTo>
                    <a:pt x="429" y="153"/>
                    <a:pt x="527" y="149"/>
                    <a:pt x="631" y="86"/>
                  </a:cubicBezTo>
                  <a:cubicBezTo>
                    <a:pt x="736" y="22"/>
                    <a:pt x="711" y="12"/>
                    <a:pt x="711" y="12"/>
                  </a:cubicBezTo>
                  <a:close/>
                </a:path>
              </a:pathLst>
            </a:custGeom>
            <a:solidFill>
              <a:srgbClr val="0018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17"/>
            <p:cNvSpPr>
              <a:spLocks/>
            </p:cNvSpPr>
            <p:nvPr/>
          </p:nvSpPr>
          <p:spPr bwMode="auto">
            <a:xfrm>
              <a:off x="6816592" y="3825608"/>
              <a:ext cx="624562" cy="368739"/>
            </a:xfrm>
            <a:custGeom>
              <a:avLst/>
              <a:gdLst>
                <a:gd name="T0" fmla="*/ 112 w 222"/>
                <a:gd name="T1" fmla="*/ 1 h 142"/>
                <a:gd name="T2" fmla="*/ 111 w 222"/>
                <a:gd name="T3" fmla="*/ 1 h 142"/>
                <a:gd name="T4" fmla="*/ 10 w 222"/>
                <a:gd name="T5" fmla="*/ 8 h 142"/>
                <a:gd name="T6" fmla="*/ 7 w 222"/>
                <a:gd name="T7" fmla="*/ 37 h 142"/>
                <a:gd name="T8" fmla="*/ 111 w 222"/>
                <a:gd name="T9" fmla="*/ 142 h 142"/>
                <a:gd name="T10" fmla="*/ 216 w 222"/>
                <a:gd name="T11" fmla="*/ 37 h 142"/>
                <a:gd name="T12" fmla="*/ 212 w 222"/>
                <a:gd name="T13" fmla="*/ 0 h 142"/>
                <a:gd name="T14" fmla="*/ 112 w 222"/>
                <a:gd name="T15" fmla="*/ 6 h 142"/>
                <a:gd name="T16" fmla="*/ 112 w 222"/>
                <a:gd name="T17" fmla="*/ 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2" h="142">
                  <a:moveTo>
                    <a:pt x="112" y="1"/>
                  </a:moveTo>
                  <a:cubicBezTo>
                    <a:pt x="112" y="1"/>
                    <a:pt x="111" y="1"/>
                    <a:pt x="111" y="1"/>
                  </a:cubicBezTo>
                  <a:cubicBezTo>
                    <a:pt x="81" y="1"/>
                    <a:pt x="47" y="3"/>
                    <a:pt x="10" y="8"/>
                  </a:cubicBezTo>
                  <a:cubicBezTo>
                    <a:pt x="7" y="37"/>
                    <a:pt x="7" y="37"/>
                    <a:pt x="7" y="37"/>
                  </a:cubicBezTo>
                  <a:cubicBezTo>
                    <a:pt x="0" y="92"/>
                    <a:pt x="47" y="142"/>
                    <a:pt x="111" y="142"/>
                  </a:cubicBezTo>
                  <a:cubicBezTo>
                    <a:pt x="175" y="142"/>
                    <a:pt x="222" y="92"/>
                    <a:pt x="216" y="37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181" y="4"/>
                    <a:pt x="148" y="6"/>
                    <a:pt x="112" y="6"/>
                  </a:cubicBezTo>
                  <a:lnTo>
                    <a:pt x="112" y="1"/>
                  </a:lnTo>
                  <a:close/>
                </a:path>
              </a:pathLst>
            </a:custGeom>
            <a:solidFill>
              <a:srgbClr val="0018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98" name="组合 97"/>
            <p:cNvGrpSpPr/>
            <p:nvPr/>
          </p:nvGrpSpPr>
          <p:grpSpPr>
            <a:xfrm>
              <a:off x="6347288" y="4056730"/>
              <a:ext cx="1566698" cy="1487515"/>
              <a:chOff x="6347288" y="4056730"/>
              <a:chExt cx="1566698" cy="1866629"/>
            </a:xfrm>
          </p:grpSpPr>
          <p:sp>
            <p:nvSpPr>
              <p:cNvPr id="23" name="Freeform 16"/>
              <p:cNvSpPr>
                <a:spLocks/>
              </p:cNvSpPr>
              <p:nvPr/>
            </p:nvSpPr>
            <p:spPr bwMode="auto">
              <a:xfrm>
                <a:off x="6347288" y="4056730"/>
                <a:ext cx="1566698" cy="1866628"/>
              </a:xfrm>
              <a:custGeom>
                <a:avLst/>
                <a:gdLst>
                  <a:gd name="T0" fmla="*/ 888 w 888"/>
                  <a:gd name="T1" fmla="*/ 1058 h 1058"/>
                  <a:gd name="T2" fmla="*/ 0 w 888"/>
                  <a:gd name="T3" fmla="*/ 1058 h 1058"/>
                  <a:gd name="T4" fmla="*/ 129 w 888"/>
                  <a:gd name="T5" fmla="*/ 0 h 1058"/>
                  <a:gd name="T6" fmla="*/ 757 w 888"/>
                  <a:gd name="T7" fmla="*/ 0 h 1058"/>
                  <a:gd name="T8" fmla="*/ 888 w 888"/>
                  <a:gd name="T9" fmla="*/ 1058 h 10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8" h="1058">
                    <a:moveTo>
                      <a:pt x="888" y="1058"/>
                    </a:moveTo>
                    <a:lnTo>
                      <a:pt x="0" y="1058"/>
                    </a:lnTo>
                    <a:lnTo>
                      <a:pt x="129" y="0"/>
                    </a:lnTo>
                    <a:lnTo>
                      <a:pt x="757" y="0"/>
                    </a:lnTo>
                    <a:lnTo>
                      <a:pt x="888" y="1058"/>
                    </a:lnTo>
                    <a:close/>
                  </a:path>
                </a:pathLst>
              </a:custGeom>
              <a:solidFill>
                <a:srgbClr val="0029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Freeform 18"/>
              <p:cNvSpPr>
                <a:spLocks/>
              </p:cNvSpPr>
              <p:nvPr/>
            </p:nvSpPr>
            <p:spPr bwMode="auto">
              <a:xfrm>
                <a:off x="6347288" y="4531327"/>
                <a:ext cx="1566698" cy="1392032"/>
              </a:xfrm>
              <a:custGeom>
                <a:avLst/>
                <a:gdLst>
                  <a:gd name="T0" fmla="*/ 778 w 888"/>
                  <a:gd name="T1" fmla="*/ 0 h 789"/>
                  <a:gd name="T2" fmla="*/ 813 w 888"/>
                  <a:gd name="T3" fmla="*/ 718 h 789"/>
                  <a:gd name="T4" fmla="*/ 75 w 888"/>
                  <a:gd name="T5" fmla="*/ 718 h 789"/>
                  <a:gd name="T6" fmla="*/ 110 w 888"/>
                  <a:gd name="T7" fmla="*/ 0 h 789"/>
                  <a:gd name="T8" fmla="*/ 0 w 888"/>
                  <a:gd name="T9" fmla="*/ 789 h 789"/>
                  <a:gd name="T10" fmla="*/ 888 w 888"/>
                  <a:gd name="T11" fmla="*/ 789 h 789"/>
                  <a:gd name="T12" fmla="*/ 778 w 888"/>
                  <a:gd name="T13" fmla="*/ 0 h 7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88" h="789">
                    <a:moveTo>
                      <a:pt x="778" y="0"/>
                    </a:moveTo>
                    <a:lnTo>
                      <a:pt x="813" y="718"/>
                    </a:lnTo>
                    <a:lnTo>
                      <a:pt x="75" y="718"/>
                    </a:lnTo>
                    <a:lnTo>
                      <a:pt x="110" y="0"/>
                    </a:lnTo>
                    <a:lnTo>
                      <a:pt x="0" y="789"/>
                    </a:lnTo>
                    <a:lnTo>
                      <a:pt x="888" y="789"/>
                    </a:lnTo>
                    <a:lnTo>
                      <a:pt x="778" y="0"/>
                    </a:lnTo>
                    <a:close/>
                  </a:path>
                </a:pathLst>
              </a:custGeom>
              <a:solidFill>
                <a:srgbClr val="0018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6" name="Freeform 19"/>
            <p:cNvSpPr>
              <a:spLocks/>
            </p:cNvSpPr>
            <p:nvPr/>
          </p:nvSpPr>
          <p:spPr bwMode="auto">
            <a:xfrm>
              <a:off x="6862463" y="3321019"/>
              <a:ext cx="534583" cy="806285"/>
            </a:xfrm>
            <a:custGeom>
              <a:avLst/>
              <a:gdLst>
                <a:gd name="T0" fmla="*/ 184 w 190"/>
                <a:gd name="T1" fmla="*/ 219 h 309"/>
                <a:gd name="T2" fmla="*/ 95 w 190"/>
                <a:gd name="T3" fmla="*/ 309 h 309"/>
                <a:gd name="T4" fmla="*/ 95 w 190"/>
                <a:gd name="T5" fmla="*/ 309 h 309"/>
                <a:gd name="T6" fmla="*/ 6 w 190"/>
                <a:gd name="T7" fmla="*/ 219 h 309"/>
                <a:gd name="T8" fmla="*/ 25 w 190"/>
                <a:gd name="T9" fmla="*/ 46 h 309"/>
                <a:gd name="T10" fmla="*/ 95 w 190"/>
                <a:gd name="T11" fmla="*/ 0 h 309"/>
                <a:gd name="T12" fmla="*/ 95 w 190"/>
                <a:gd name="T13" fmla="*/ 0 h 309"/>
                <a:gd name="T14" fmla="*/ 165 w 190"/>
                <a:gd name="T15" fmla="*/ 46 h 309"/>
                <a:gd name="T16" fmla="*/ 184 w 190"/>
                <a:gd name="T17" fmla="*/ 219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" h="309">
                  <a:moveTo>
                    <a:pt x="184" y="219"/>
                  </a:moveTo>
                  <a:cubicBezTo>
                    <a:pt x="190" y="266"/>
                    <a:pt x="150" y="309"/>
                    <a:pt x="95" y="309"/>
                  </a:cubicBezTo>
                  <a:cubicBezTo>
                    <a:pt x="95" y="309"/>
                    <a:pt x="95" y="309"/>
                    <a:pt x="95" y="309"/>
                  </a:cubicBezTo>
                  <a:cubicBezTo>
                    <a:pt x="40" y="309"/>
                    <a:pt x="0" y="266"/>
                    <a:pt x="6" y="219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8" y="19"/>
                    <a:pt x="59" y="0"/>
                    <a:pt x="95" y="0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131" y="0"/>
                    <a:pt x="162" y="19"/>
                    <a:pt x="165" y="46"/>
                  </a:cubicBezTo>
                  <a:lnTo>
                    <a:pt x="184" y="219"/>
                  </a:lnTo>
                  <a:close/>
                </a:path>
              </a:pathLst>
            </a:custGeom>
            <a:solidFill>
              <a:srgbClr val="FF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0"/>
            <p:cNvSpPr>
              <a:spLocks/>
            </p:cNvSpPr>
            <p:nvPr/>
          </p:nvSpPr>
          <p:spPr bwMode="auto">
            <a:xfrm>
              <a:off x="6883635" y="3321019"/>
              <a:ext cx="490475" cy="548697"/>
            </a:xfrm>
            <a:custGeom>
              <a:avLst/>
              <a:gdLst>
                <a:gd name="T0" fmla="*/ 157 w 174"/>
                <a:gd name="T1" fmla="*/ 46 h 210"/>
                <a:gd name="T2" fmla="*/ 87 w 174"/>
                <a:gd name="T3" fmla="*/ 0 h 210"/>
                <a:gd name="T4" fmla="*/ 17 w 174"/>
                <a:gd name="T5" fmla="*/ 46 h 210"/>
                <a:gd name="T6" fmla="*/ 0 w 174"/>
                <a:gd name="T7" fmla="*/ 197 h 210"/>
                <a:gd name="T8" fmla="*/ 124 w 174"/>
                <a:gd name="T9" fmla="*/ 205 h 210"/>
                <a:gd name="T10" fmla="*/ 174 w 174"/>
                <a:gd name="T11" fmla="*/ 195 h 210"/>
                <a:gd name="T12" fmla="*/ 157 w 174"/>
                <a:gd name="T13" fmla="*/ 46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4" h="210">
                  <a:moveTo>
                    <a:pt x="157" y="46"/>
                  </a:moveTo>
                  <a:cubicBezTo>
                    <a:pt x="154" y="19"/>
                    <a:pt x="123" y="0"/>
                    <a:pt x="87" y="0"/>
                  </a:cubicBezTo>
                  <a:cubicBezTo>
                    <a:pt x="51" y="0"/>
                    <a:pt x="20" y="19"/>
                    <a:pt x="17" y="46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40" y="207"/>
                    <a:pt x="81" y="210"/>
                    <a:pt x="124" y="205"/>
                  </a:cubicBezTo>
                  <a:cubicBezTo>
                    <a:pt x="141" y="203"/>
                    <a:pt x="158" y="199"/>
                    <a:pt x="174" y="195"/>
                  </a:cubicBezTo>
                  <a:lnTo>
                    <a:pt x="157" y="46"/>
                  </a:lnTo>
                  <a:close/>
                </a:path>
              </a:pathLst>
            </a:custGeom>
            <a:solidFill>
              <a:srgbClr val="E8AD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3"/>
            <p:cNvSpPr>
              <a:spLocks/>
            </p:cNvSpPr>
            <p:nvPr/>
          </p:nvSpPr>
          <p:spPr bwMode="auto">
            <a:xfrm>
              <a:off x="8547370" y="2916994"/>
              <a:ext cx="185252" cy="139380"/>
            </a:xfrm>
            <a:custGeom>
              <a:avLst/>
              <a:gdLst>
                <a:gd name="T0" fmla="*/ 27 w 66"/>
                <a:gd name="T1" fmla="*/ 43 h 53"/>
                <a:gd name="T2" fmla="*/ 4 w 66"/>
                <a:gd name="T3" fmla="*/ 14 h 53"/>
                <a:gd name="T4" fmla="*/ 41 w 66"/>
                <a:gd name="T5" fmla="*/ 10 h 53"/>
                <a:gd name="T6" fmla="*/ 62 w 66"/>
                <a:gd name="T7" fmla="*/ 38 h 53"/>
                <a:gd name="T8" fmla="*/ 27 w 66"/>
                <a:gd name="T9" fmla="*/ 4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53">
                  <a:moveTo>
                    <a:pt x="27" y="43"/>
                  </a:moveTo>
                  <a:cubicBezTo>
                    <a:pt x="4" y="34"/>
                    <a:pt x="0" y="23"/>
                    <a:pt x="4" y="14"/>
                  </a:cubicBezTo>
                  <a:cubicBezTo>
                    <a:pt x="7" y="4"/>
                    <a:pt x="18" y="0"/>
                    <a:pt x="41" y="10"/>
                  </a:cubicBezTo>
                  <a:cubicBezTo>
                    <a:pt x="63" y="19"/>
                    <a:pt x="66" y="29"/>
                    <a:pt x="62" y="38"/>
                  </a:cubicBezTo>
                  <a:cubicBezTo>
                    <a:pt x="58" y="48"/>
                    <a:pt x="49" y="53"/>
                    <a:pt x="27" y="43"/>
                  </a:cubicBezTo>
                  <a:close/>
                </a:path>
              </a:pathLst>
            </a:custGeom>
            <a:solidFill>
              <a:srgbClr val="FF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4"/>
            <p:cNvSpPr>
              <a:spLocks/>
            </p:cNvSpPr>
            <p:nvPr/>
          </p:nvSpPr>
          <p:spPr bwMode="auto">
            <a:xfrm>
              <a:off x="8529727" y="2472390"/>
              <a:ext cx="601627" cy="748062"/>
            </a:xfrm>
            <a:custGeom>
              <a:avLst/>
              <a:gdLst>
                <a:gd name="T0" fmla="*/ 211 w 214"/>
                <a:gd name="T1" fmla="*/ 230 h 287"/>
                <a:gd name="T2" fmla="*/ 200 w 214"/>
                <a:gd name="T3" fmla="*/ 250 h 287"/>
                <a:gd name="T4" fmla="*/ 90 w 214"/>
                <a:gd name="T5" fmla="*/ 284 h 287"/>
                <a:gd name="T6" fmla="*/ 70 w 214"/>
                <a:gd name="T7" fmla="*/ 273 h 287"/>
                <a:gd name="T8" fmla="*/ 3 w 214"/>
                <a:gd name="T9" fmla="*/ 57 h 287"/>
                <a:gd name="T10" fmla="*/ 14 w 214"/>
                <a:gd name="T11" fmla="*/ 37 h 287"/>
                <a:gd name="T12" fmla="*/ 124 w 214"/>
                <a:gd name="T13" fmla="*/ 3 h 287"/>
                <a:gd name="T14" fmla="*/ 144 w 214"/>
                <a:gd name="T15" fmla="*/ 13 h 287"/>
                <a:gd name="T16" fmla="*/ 211 w 214"/>
                <a:gd name="T17" fmla="*/ 23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4" h="287">
                  <a:moveTo>
                    <a:pt x="211" y="230"/>
                  </a:moveTo>
                  <a:cubicBezTo>
                    <a:pt x="214" y="238"/>
                    <a:pt x="209" y="247"/>
                    <a:pt x="200" y="250"/>
                  </a:cubicBezTo>
                  <a:cubicBezTo>
                    <a:pt x="90" y="284"/>
                    <a:pt x="90" y="284"/>
                    <a:pt x="90" y="284"/>
                  </a:cubicBezTo>
                  <a:cubicBezTo>
                    <a:pt x="81" y="287"/>
                    <a:pt x="72" y="282"/>
                    <a:pt x="70" y="273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0" y="48"/>
                    <a:pt x="5" y="39"/>
                    <a:pt x="14" y="37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33" y="0"/>
                    <a:pt x="142" y="5"/>
                    <a:pt x="144" y="13"/>
                  </a:cubicBezTo>
                  <a:lnTo>
                    <a:pt x="211" y="230"/>
                  </a:lnTo>
                  <a:close/>
                </a:path>
              </a:pathLst>
            </a:custGeom>
            <a:solidFill>
              <a:srgbClr val="0029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25"/>
            <p:cNvSpPr>
              <a:spLocks/>
            </p:cNvSpPr>
            <p:nvPr/>
          </p:nvSpPr>
          <p:spPr bwMode="auto">
            <a:xfrm>
              <a:off x="8596770" y="2572956"/>
              <a:ext cx="453425" cy="506354"/>
            </a:xfrm>
            <a:custGeom>
              <a:avLst/>
              <a:gdLst>
                <a:gd name="T0" fmla="*/ 159 w 161"/>
                <a:gd name="T1" fmla="*/ 145 h 194"/>
                <a:gd name="T2" fmla="*/ 148 w 161"/>
                <a:gd name="T3" fmla="*/ 165 h 194"/>
                <a:gd name="T4" fmla="*/ 63 w 161"/>
                <a:gd name="T5" fmla="*/ 191 h 194"/>
                <a:gd name="T6" fmla="*/ 43 w 161"/>
                <a:gd name="T7" fmla="*/ 180 h 194"/>
                <a:gd name="T8" fmla="*/ 2 w 161"/>
                <a:gd name="T9" fmla="*/ 49 h 194"/>
                <a:gd name="T10" fmla="*/ 13 w 161"/>
                <a:gd name="T11" fmla="*/ 28 h 194"/>
                <a:gd name="T12" fmla="*/ 98 w 161"/>
                <a:gd name="T13" fmla="*/ 2 h 194"/>
                <a:gd name="T14" fmla="*/ 118 w 161"/>
                <a:gd name="T15" fmla="*/ 13 h 194"/>
                <a:gd name="T16" fmla="*/ 159 w 161"/>
                <a:gd name="T17" fmla="*/ 14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" h="194">
                  <a:moveTo>
                    <a:pt x="159" y="145"/>
                  </a:moveTo>
                  <a:cubicBezTo>
                    <a:pt x="161" y="153"/>
                    <a:pt x="157" y="162"/>
                    <a:pt x="148" y="165"/>
                  </a:cubicBezTo>
                  <a:cubicBezTo>
                    <a:pt x="63" y="191"/>
                    <a:pt x="63" y="191"/>
                    <a:pt x="63" y="191"/>
                  </a:cubicBezTo>
                  <a:cubicBezTo>
                    <a:pt x="55" y="194"/>
                    <a:pt x="46" y="189"/>
                    <a:pt x="43" y="180"/>
                  </a:cubicBezTo>
                  <a:cubicBezTo>
                    <a:pt x="2" y="49"/>
                    <a:pt x="2" y="49"/>
                    <a:pt x="2" y="49"/>
                  </a:cubicBezTo>
                  <a:cubicBezTo>
                    <a:pt x="0" y="40"/>
                    <a:pt x="5" y="31"/>
                    <a:pt x="13" y="28"/>
                  </a:cubicBezTo>
                  <a:cubicBezTo>
                    <a:pt x="98" y="2"/>
                    <a:pt x="98" y="2"/>
                    <a:pt x="98" y="2"/>
                  </a:cubicBezTo>
                  <a:cubicBezTo>
                    <a:pt x="107" y="0"/>
                    <a:pt x="116" y="4"/>
                    <a:pt x="118" y="13"/>
                  </a:cubicBezTo>
                  <a:lnTo>
                    <a:pt x="159" y="1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26"/>
            <p:cNvSpPr>
              <a:spLocks/>
            </p:cNvSpPr>
            <p:nvPr/>
          </p:nvSpPr>
          <p:spPr bwMode="auto">
            <a:xfrm>
              <a:off x="8665577" y="2539434"/>
              <a:ext cx="148201" cy="61751"/>
            </a:xfrm>
            <a:custGeom>
              <a:avLst/>
              <a:gdLst>
                <a:gd name="T0" fmla="*/ 52 w 53"/>
                <a:gd name="T1" fmla="*/ 4 h 24"/>
                <a:gd name="T2" fmla="*/ 49 w 53"/>
                <a:gd name="T3" fmla="*/ 10 h 24"/>
                <a:gd name="T4" fmla="*/ 7 w 53"/>
                <a:gd name="T5" fmla="*/ 23 h 24"/>
                <a:gd name="T6" fmla="*/ 1 w 53"/>
                <a:gd name="T7" fmla="*/ 20 h 24"/>
                <a:gd name="T8" fmla="*/ 1 w 53"/>
                <a:gd name="T9" fmla="*/ 20 h 24"/>
                <a:gd name="T10" fmla="*/ 4 w 53"/>
                <a:gd name="T11" fmla="*/ 14 h 24"/>
                <a:gd name="T12" fmla="*/ 46 w 53"/>
                <a:gd name="T13" fmla="*/ 1 h 24"/>
                <a:gd name="T14" fmla="*/ 52 w 53"/>
                <a:gd name="T15" fmla="*/ 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24">
                  <a:moveTo>
                    <a:pt x="52" y="4"/>
                  </a:moveTo>
                  <a:cubicBezTo>
                    <a:pt x="53" y="7"/>
                    <a:pt x="51" y="9"/>
                    <a:pt x="49" y="10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4" y="24"/>
                    <a:pt x="2" y="22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0" y="17"/>
                    <a:pt x="2" y="15"/>
                    <a:pt x="4" y="14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9" y="0"/>
                    <a:pt x="51" y="2"/>
                    <a:pt x="52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27"/>
            <p:cNvSpPr>
              <a:spLocks/>
            </p:cNvSpPr>
            <p:nvPr/>
          </p:nvSpPr>
          <p:spPr bwMode="auto">
            <a:xfrm>
              <a:off x="8873765" y="3061666"/>
              <a:ext cx="84686" cy="77629"/>
            </a:xfrm>
            <a:custGeom>
              <a:avLst/>
              <a:gdLst>
                <a:gd name="T0" fmla="*/ 28 w 30"/>
                <a:gd name="T1" fmla="*/ 11 h 30"/>
                <a:gd name="T2" fmla="*/ 19 w 30"/>
                <a:gd name="T3" fmla="*/ 28 h 30"/>
                <a:gd name="T4" fmla="*/ 2 w 30"/>
                <a:gd name="T5" fmla="*/ 19 h 30"/>
                <a:gd name="T6" fmla="*/ 11 w 30"/>
                <a:gd name="T7" fmla="*/ 2 h 30"/>
                <a:gd name="T8" fmla="*/ 28 w 30"/>
                <a:gd name="T9" fmla="*/ 1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28" y="11"/>
                  </a:moveTo>
                  <a:cubicBezTo>
                    <a:pt x="30" y="18"/>
                    <a:pt x="26" y="26"/>
                    <a:pt x="19" y="28"/>
                  </a:cubicBezTo>
                  <a:cubicBezTo>
                    <a:pt x="12" y="30"/>
                    <a:pt x="4" y="26"/>
                    <a:pt x="2" y="19"/>
                  </a:cubicBezTo>
                  <a:cubicBezTo>
                    <a:pt x="0" y="12"/>
                    <a:pt x="4" y="4"/>
                    <a:pt x="11" y="2"/>
                  </a:cubicBezTo>
                  <a:cubicBezTo>
                    <a:pt x="18" y="0"/>
                    <a:pt x="26" y="4"/>
                    <a:pt x="28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28"/>
            <p:cNvSpPr>
              <a:spLocks/>
            </p:cNvSpPr>
            <p:nvPr/>
          </p:nvSpPr>
          <p:spPr bwMode="auto">
            <a:xfrm>
              <a:off x="8901993" y="3086366"/>
              <a:ext cx="28229" cy="26465"/>
            </a:xfrm>
            <a:custGeom>
              <a:avLst/>
              <a:gdLst>
                <a:gd name="T0" fmla="*/ 9 w 10"/>
                <a:gd name="T1" fmla="*/ 4 h 10"/>
                <a:gd name="T2" fmla="*/ 6 w 10"/>
                <a:gd name="T3" fmla="*/ 9 h 10"/>
                <a:gd name="T4" fmla="*/ 1 w 10"/>
                <a:gd name="T5" fmla="*/ 6 h 10"/>
                <a:gd name="T6" fmla="*/ 4 w 10"/>
                <a:gd name="T7" fmla="*/ 1 h 10"/>
                <a:gd name="T8" fmla="*/ 9 w 10"/>
                <a:gd name="T9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9" y="4"/>
                  </a:moveTo>
                  <a:cubicBezTo>
                    <a:pt x="10" y="6"/>
                    <a:pt x="9" y="9"/>
                    <a:pt x="6" y="9"/>
                  </a:cubicBezTo>
                  <a:cubicBezTo>
                    <a:pt x="4" y="10"/>
                    <a:pt x="2" y="9"/>
                    <a:pt x="1" y="6"/>
                  </a:cubicBezTo>
                  <a:cubicBezTo>
                    <a:pt x="0" y="4"/>
                    <a:pt x="1" y="2"/>
                    <a:pt x="4" y="1"/>
                  </a:cubicBezTo>
                  <a:cubicBezTo>
                    <a:pt x="6" y="0"/>
                    <a:pt x="9" y="1"/>
                    <a:pt x="9" y="4"/>
                  </a:cubicBezTo>
                  <a:close/>
                </a:path>
              </a:pathLst>
            </a:custGeom>
            <a:solidFill>
              <a:srgbClr val="0029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29"/>
            <p:cNvSpPr>
              <a:spLocks/>
            </p:cNvSpPr>
            <p:nvPr/>
          </p:nvSpPr>
          <p:spPr bwMode="auto">
            <a:xfrm>
              <a:off x="8827893" y="2671757"/>
              <a:ext cx="349331" cy="479889"/>
            </a:xfrm>
            <a:custGeom>
              <a:avLst/>
              <a:gdLst>
                <a:gd name="T0" fmla="*/ 108 w 124"/>
                <a:gd name="T1" fmla="*/ 78 h 184"/>
                <a:gd name="T2" fmla="*/ 85 w 124"/>
                <a:gd name="T3" fmla="*/ 178 h 184"/>
                <a:gd name="T4" fmla="*/ 17 w 124"/>
                <a:gd name="T5" fmla="*/ 101 h 184"/>
                <a:gd name="T6" fmla="*/ 41 w 124"/>
                <a:gd name="T7" fmla="*/ 6 h 184"/>
                <a:gd name="T8" fmla="*/ 108 w 124"/>
                <a:gd name="T9" fmla="*/ 78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" h="184">
                  <a:moveTo>
                    <a:pt x="108" y="78"/>
                  </a:moveTo>
                  <a:cubicBezTo>
                    <a:pt x="124" y="143"/>
                    <a:pt x="110" y="172"/>
                    <a:pt x="85" y="178"/>
                  </a:cubicBezTo>
                  <a:cubicBezTo>
                    <a:pt x="60" y="184"/>
                    <a:pt x="34" y="167"/>
                    <a:pt x="17" y="101"/>
                  </a:cubicBezTo>
                  <a:cubicBezTo>
                    <a:pt x="0" y="35"/>
                    <a:pt x="16" y="13"/>
                    <a:pt x="41" y="6"/>
                  </a:cubicBezTo>
                  <a:cubicBezTo>
                    <a:pt x="66" y="0"/>
                    <a:pt x="91" y="12"/>
                    <a:pt x="108" y="78"/>
                  </a:cubicBezTo>
                  <a:close/>
                </a:path>
              </a:pathLst>
            </a:custGeom>
            <a:solidFill>
              <a:srgbClr val="FF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0"/>
            <p:cNvSpPr>
              <a:spLocks/>
            </p:cNvSpPr>
            <p:nvPr/>
          </p:nvSpPr>
          <p:spPr bwMode="auto">
            <a:xfrm>
              <a:off x="8542076" y="2839365"/>
              <a:ext cx="151730" cy="171137"/>
            </a:xfrm>
            <a:custGeom>
              <a:avLst/>
              <a:gdLst>
                <a:gd name="T0" fmla="*/ 43 w 54"/>
                <a:gd name="T1" fmla="*/ 40 h 66"/>
                <a:gd name="T2" fmla="*/ 13 w 54"/>
                <a:gd name="T3" fmla="*/ 62 h 66"/>
                <a:gd name="T4" fmla="*/ 10 w 54"/>
                <a:gd name="T5" fmla="*/ 24 h 66"/>
                <a:gd name="T6" fmla="*/ 40 w 54"/>
                <a:gd name="T7" fmla="*/ 4 h 66"/>
                <a:gd name="T8" fmla="*/ 43 w 54"/>
                <a:gd name="T9" fmla="*/ 4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66">
                  <a:moveTo>
                    <a:pt x="43" y="40"/>
                  </a:moveTo>
                  <a:cubicBezTo>
                    <a:pt x="33" y="62"/>
                    <a:pt x="22" y="66"/>
                    <a:pt x="13" y="62"/>
                  </a:cubicBezTo>
                  <a:cubicBezTo>
                    <a:pt x="4" y="57"/>
                    <a:pt x="0" y="46"/>
                    <a:pt x="10" y="24"/>
                  </a:cubicBezTo>
                  <a:cubicBezTo>
                    <a:pt x="20" y="2"/>
                    <a:pt x="31" y="0"/>
                    <a:pt x="40" y="4"/>
                  </a:cubicBezTo>
                  <a:cubicBezTo>
                    <a:pt x="49" y="8"/>
                    <a:pt x="54" y="18"/>
                    <a:pt x="43" y="40"/>
                  </a:cubicBezTo>
                  <a:close/>
                </a:path>
              </a:pathLst>
            </a:custGeom>
            <a:solidFill>
              <a:srgbClr val="FF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1"/>
            <p:cNvSpPr>
              <a:spLocks/>
            </p:cNvSpPr>
            <p:nvPr/>
          </p:nvSpPr>
          <p:spPr bwMode="auto">
            <a:xfrm>
              <a:off x="8684985" y="2675285"/>
              <a:ext cx="314045" cy="220538"/>
            </a:xfrm>
            <a:custGeom>
              <a:avLst/>
              <a:gdLst>
                <a:gd name="T0" fmla="*/ 69 w 112"/>
                <a:gd name="T1" fmla="*/ 62 h 85"/>
                <a:gd name="T2" fmla="*/ 6 w 112"/>
                <a:gd name="T3" fmla="*/ 73 h 85"/>
                <a:gd name="T4" fmla="*/ 46 w 112"/>
                <a:gd name="T5" fmla="*/ 23 h 85"/>
                <a:gd name="T6" fmla="*/ 105 w 112"/>
                <a:gd name="T7" fmla="*/ 14 h 85"/>
                <a:gd name="T8" fmla="*/ 69 w 112"/>
                <a:gd name="T9" fmla="*/ 62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85">
                  <a:moveTo>
                    <a:pt x="69" y="62"/>
                  </a:moveTo>
                  <a:cubicBezTo>
                    <a:pt x="31" y="85"/>
                    <a:pt x="13" y="84"/>
                    <a:pt x="6" y="73"/>
                  </a:cubicBezTo>
                  <a:cubicBezTo>
                    <a:pt x="0" y="63"/>
                    <a:pt x="8" y="46"/>
                    <a:pt x="46" y="23"/>
                  </a:cubicBezTo>
                  <a:cubicBezTo>
                    <a:pt x="83" y="0"/>
                    <a:pt x="99" y="3"/>
                    <a:pt x="105" y="14"/>
                  </a:cubicBezTo>
                  <a:cubicBezTo>
                    <a:pt x="112" y="25"/>
                    <a:pt x="107" y="40"/>
                    <a:pt x="69" y="62"/>
                  </a:cubicBezTo>
                  <a:close/>
                </a:path>
              </a:pathLst>
            </a:custGeom>
            <a:solidFill>
              <a:srgbClr val="FF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2"/>
            <p:cNvSpPr>
              <a:spLocks/>
            </p:cNvSpPr>
            <p:nvPr/>
          </p:nvSpPr>
          <p:spPr bwMode="auto">
            <a:xfrm>
              <a:off x="8693806" y="2811136"/>
              <a:ext cx="314045" cy="218773"/>
            </a:xfrm>
            <a:custGeom>
              <a:avLst/>
              <a:gdLst>
                <a:gd name="T0" fmla="*/ 70 w 112"/>
                <a:gd name="T1" fmla="*/ 62 h 84"/>
                <a:gd name="T2" fmla="*/ 7 w 112"/>
                <a:gd name="T3" fmla="*/ 73 h 84"/>
                <a:gd name="T4" fmla="*/ 46 w 112"/>
                <a:gd name="T5" fmla="*/ 23 h 84"/>
                <a:gd name="T6" fmla="*/ 106 w 112"/>
                <a:gd name="T7" fmla="*/ 13 h 84"/>
                <a:gd name="T8" fmla="*/ 70 w 112"/>
                <a:gd name="T9" fmla="*/ 6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84">
                  <a:moveTo>
                    <a:pt x="70" y="62"/>
                  </a:moveTo>
                  <a:cubicBezTo>
                    <a:pt x="32" y="84"/>
                    <a:pt x="13" y="84"/>
                    <a:pt x="7" y="73"/>
                  </a:cubicBezTo>
                  <a:cubicBezTo>
                    <a:pt x="0" y="62"/>
                    <a:pt x="8" y="45"/>
                    <a:pt x="46" y="23"/>
                  </a:cubicBezTo>
                  <a:cubicBezTo>
                    <a:pt x="84" y="0"/>
                    <a:pt x="99" y="3"/>
                    <a:pt x="106" y="13"/>
                  </a:cubicBezTo>
                  <a:cubicBezTo>
                    <a:pt x="112" y="24"/>
                    <a:pt x="107" y="39"/>
                    <a:pt x="70" y="62"/>
                  </a:cubicBezTo>
                  <a:close/>
                </a:path>
              </a:pathLst>
            </a:custGeom>
            <a:solidFill>
              <a:srgbClr val="FF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3"/>
            <p:cNvSpPr>
              <a:spLocks/>
            </p:cNvSpPr>
            <p:nvPr/>
          </p:nvSpPr>
          <p:spPr bwMode="auto">
            <a:xfrm>
              <a:off x="8760849" y="2915230"/>
              <a:ext cx="314045" cy="218773"/>
            </a:xfrm>
            <a:custGeom>
              <a:avLst/>
              <a:gdLst>
                <a:gd name="T0" fmla="*/ 69 w 112"/>
                <a:gd name="T1" fmla="*/ 62 h 84"/>
                <a:gd name="T2" fmla="*/ 7 w 112"/>
                <a:gd name="T3" fmla="*/ 73 h 84"/>
                <a:gd name="T4" fmla="*/ 46 w 112"/>
                <a:gd name="T5" fmla="*/ 22 h 84"/>
                <a:gd name="T6" fmla="*/ 105 w 112"/>
                <a:gd name="T7" fmla="*/ 13 h 84"/>
                <a:gd name="T8" fmla="*/ 69 w 112"/>
                <a:gd name="T9" fmla="*/ 6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84">
                  <a:moveTo>
                    <a:pt x="69" y="62"/>
                  </a:moveTo>
                  <a:cubicBezTo>
                    <a:pt x="32" y="84"/>
                    <a:pt x="13" y="84"/>
                    <a:pt x="7" y="73"/>
                  </a:cubicBezTo>
                  <a:cubicBezTo>
                    <a:pt x="0" y="62"/>
                    <a:pt x="8" y="45"/>
                    <a:pt x="46" y="22"/>
                  </a:cubicBezTo>
                  <a:cubicBezTo>
                    <a:pt x="84" y="0"/>
                    <a:pt x="99" y="2"/>
                    <a:pt x="105" y="13"/>
                  </a:cubicBezTo>
                  <a:cubicBezTo>
                    <a:pt x="112" y="24"/>
                    <a:pt x="107" y="39"/>
                    <a:pt x="69" y="62"/>
                  </a:cubicBezTo>
                  <a:close/>
                </a:path>
              </a:pathLst>
            </a:custGeom>
            <a:solidFill>
              <a:srgbClr val="FF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4"/>
            <p:cNvSpPr>
              <a:spLocks/>
            </p:cNvSpPr>
            <p:nvPr/>
          </p:nvSpPr>
          <p:spPr bwMode="auto">
            <a:xfrm>
              <a:off x="8831421" y="3010502"/>
              <a:ext cx="312282" cy="222302"/>
            </a:xfrm>
            <a:custGeom>
              <a:avLst/>
              <a:gdLst>
                <a:gd name="T0" fmla="*/ 69 w 111"/>
                <a:gd name="T1" fmla="*/ 62 h 85"/>
                <a:gd name="T2" fmla="*/ 6 w 111"/>
                <a:gd name="T3" fmla="*/ 73 h 85"/>
                <a:gd name="T4" fmla="*/ 45 w 111"/>
                <a:gd name="T5" fmla="*/ 23 h 85"/>
                <a:gd name="T6" fmla="*/ 105 w 111"/>
                <a:gd name="T7" fmla="*/ 14 h 85"/>
                <a:gd name="T8" fmla="*/ 69 w 111"/>
                <a:gd name="T9" fmla="*/ 62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85">
                  <a:moveTo>
                    <a:pt x="69" y="62"/>
                  </a:moveTo>
                  <a:cubicBezTo>
                    <a:pt x="31" y="85"/>
                    <a:pt x="13" y="84"/>
                    <a:pt x="6" y="73"/>
                  </a:cubicBezTo>
                  <a:cubicBezTo>
                    <a:pt x="0" y="62"/>
                    <a:pt x="8" y="46"/>
                    <a:pt x="45" y="23"/>
                  </a:cubicBezTo>
                  <a:cubicBezTo>
                    <a:pt x="83" y="0"/>
                    <a:pt x="98" y="3"/>
                    <a:pt x="105" y="14"/>
                  </a:cubicBezTo>
                  <a:cubicBezTo>
                    <a:pt x="111" y="24"/>
                    <a:pt x="107" y="39"/>
                    <a:pt x="69" y="62"/>
                  </a:cubicBezTo>
                  <a:close/>
                </a:path>
              </a:pathLst>
            </a:custGeom>
            <a:solidFill>
              <a:srgbClr val="FF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35"/>
            <p:cNvSpPr>
              <a:spLocks/>
            </p:cNvSpPr>
            <p:nvPr/>
          </p:nvSpPr>
          <p:spPr bwMode="auto">
            <a:xfrm>
              <a:off x="6357874" y="1943101"/>
              <a:ext cx="2048352" cy="1153851"/>
            </a:xfrm>
            <a:custGeom>
              <a:avLst/>
              <a:gdLst>
                <a:gd name="T0" fmla="*/ 349 w 728"/>
                <a:gd name="T1" fmla="*/ 255 h 443"/>
                <a:gd name="T2" fmla="*/ 48 w 728"/>
                <a:gd name="T3" fmla="*/ 10 h 443"/>
                <a:gd name="T4" fmla="*/ 29 w 728"/>
                <a:gd name="T5" fmla="*/ 12 h 443"/>
                <a:gd name="T6" fmla="*/ 29 w 728"/>
                <a:gd name="T7" fmla="*/ 12 h 443"/>
                <a:gd name="T8" fmla="*/ 325 w 728"/>
                <a:gd name="T9" fmla="*/ 414 h 443"/>
                <a:gd name="T10" fmla="*/ 726 w 728"/>
                <a:gd name="T11" fmla="*/ 118 h 443"/>
                <a:gd name="T12" fmla="*/ 726 w 728"/>
                <a:gd name="T13" fmla="*/ 117 h 443"/>
                <a:gd name="T14" fmla="*/ 709 w 728"/>
                <a:gd name="T15" fmla="*/ 110 h 443"/>
                <a:gd name="T16" fmla="*/ 349 w 728"/>
                <a:gd name="T17" fmla="*/ 255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8" h="443">
                  <a:moveTo>
                    <a:pt x="349" y="255"/>
                  </a:moveTo>
                  <a:cubicBezTo>
                    <a:pt x="207" y="233"/>
                    <a:pt x="95" y="136"/>
                    <a:pt x="48" y="10"/>
                  </a:cubicBezTo>
                  <a:cubicBezTo>
                    <a:pt x="45" y="0"/>
                    <a:pt x="31" y="2"/>
                    <a:pt x="29" y="12"/>
                  </a:cubicBezTo>
                  <a:cubicBezTo>
                    <a:pt x="29" y="12"/>
                    <a:pt x="29" y="12"/>
                    <a:pt x="29" y="12"/>
                  </a:cubicBezTo>
                  <a:cubicBezTo>
                    <a:pt x="0" y="205"/>
                    <a:pt x="132" y="385"/>
                    <a:pt x="325" y="414"/>
                  </a:cubicBezTo>
                  <a:cubicBezTo>
                    <a:pt x="517" y="443"/>
                    <a:pt x="697" y="310"/>
                    <a:pt x="726" y="118"/>
                  </a:cubicBezTo>
                  <a:cubicBezTo>
                    <a:pt x="726" y="118"/>
                    <a:pt x="726" y="118"/>
                    <a:pt x="726" y="117"/>
                  </a:cubicBezTo>
                  <a:cubicBezTo>
                    <a:pt x="728" y="107"/>
                    <a:pt x="715" y="102"/>
                    <a:pt x="709" y="110"/>
                  </a:cubicBezTo>
                  <a:cubicBezTo>
                    <a:pt x="627" y="216"/>
                    <a:pt x="491" y="276"/>
                    <a:pt x="349" y="255"/>
                  </a:cubicBezTo>
                  <a:close/>
                </a:path>
              </a:pathLst>
            </a:custGeom>
            <a:solidFill>
              <a:srgbClr val="AF6B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36"/>
            <p:cNvSpPr>
              <a:spLocks/>
            </p:cNvSpPr>
            <p:nvPr/>
          </p:nvSpPr>
          <p:spPr bwMode="auto">
            <a:xfrm>
              <a:off x="6767191" y="3769150"/>
              <a:ext cx="719834" cy="236416"/>
            </a:xfrm>
            <a:custGeom>
              <a:avLst/>
              <a:gdLst>
                <a:gd name="T0" fmla="*/ 163 w 256"/>
                <a:gd name="T1" fmla="*/ 12 h 90"/>
                <a:gd name="T2" fmla="*/ 108 w 256"/>
                <a:gd name="T3" fmla="*/ 4 h 90"/>
                <a:gd name="T4" fmla="*/ 11 w 256"/>
                <a:gd name="T5" fmla="*/ 26 h 90"/>
                <a:gd name="T6" fmla="*/ 5 w 256"/>
                <a:gd name="T7" fmla="*/ 44 h 90"/>
                <a:gd name="T8" fmla="*/ 13 w 256"/>
                <a:gd name="T9" fmla="*/ 52 h 90"/>
                <a:gd name="T10" fmla="*/ 49 w 256"/>
                <a:gd name="T11" fmla="*/ 60 h 90"/>
                <a:gd name="T12" fmla="*/ 202 w 256"/>
                <a:gd name="T13" fmla="*/ 83 h 90"/>
                <a:gd name="T14" fmla="*/ 239 w 256"/>
                <a:gd name="T15" fmla="*/ 86 h 90"/>
                <a:gd name="T16" fmla="*/ 249 w 256"/>
                <a:gd name="T17" fmla="*/ 81 h 90"/>
                <a:gd name="T18" fmla="*/ 248 w 256"/>
                <a:gd name="T19" fmla="*/ 62 h 90"/>
                <a:gd name="T20" fmla="*/ 163 w 256"/>
                <a:gd name="T21" fmla="*/ 12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6" h="90">
                  <a:moveTo>
                    <a:pt x="163" y="12"/>
                  </a:moveTo>
                  <a:cubicBezTo>
                    <a:pt x="146" y="3"/>
                    <a:pt x="126" y="0"/>
                    <a:pt x="108" y="4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3" y="28"/>
                    <a:pt x="0" y="38"/>
                    <a:pt x="5" y="44"/>
                  </a:cubicBezTo>
                  <a:cubicBezTo>
                    <a:pt x="7" y="47"/>
                    <a:pt x="10" y="50"/>
                    <a:pt x="13" y="52"/>
                  </a:cubicBezTo>
                  <a:cubicBezTo>
                    <a:pt x="23" y="60"/>
                    <a:pt x="37" y="63"/>
                    <a:pt x="49" y="60"/>
                  </a:cubicBezTo>
                  <a:cubicBezTo>
                    <a:pt x="101" y="49"/>
                    <a:pt x="155" y="58"/>
                    <a:pt x="202" y="83"/>
                  </a:cubicBezTo>
                  <a:cubicBezTo>
                    <a:pt x="213" y="89"/>
                    <a:pt x="227" y="90"/>
                    <a:pt x="239" y="86"/>
                  </a:cubicBezTo>
                  <a:cubicBezTo>
                    <a:pt x="242" y="85"/>
                    <a:pt x="246" y="83"/>
                    <a:pt x="249" y="81"/>
                  </a:cubicBezTo>
                  <a:cubicBezTo>
                    <a:pt x="256" y="76"/>
                    <a:pt x="255" y="66"/>
                    <a:pt x="248" y="62"/>
                  </a:cubicBezTo>
                  <a:lnTo>
                    <a:pt x="163" y="12"/>
                  </a:lnTo>
                  <a:close/>
                </a:path>
              </a:pathLst>
            </a:custGeom>
            <a:solidFill>
              <a:srgbClr val="EBA3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Rectangle 37"/>
            <p:cNvSpPr>
              <a:spLocks noChangeArrowheads="1"/>
            </p:cNvSpPr>
            <p:nvPr/>
          </p:nvSpPr>
          <p:spPr bwMode="auto">
            <a:xfrm>
              <a:off x="6754842" y="3832665"/>
              <a:ext cx="1765" cy="1765"/>
            </a:xfrm>
            <a:prstGeom prst="rect">
              <a:avLst/>
            </a:prstGeom>
            <a:solidFill>
              <a:srgbClr val="EBA3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38"/>
            <p:cNvSpPr>
              <a:spLocks/>
            </p:cNvSpPr>
            <p:nvPr/>
          </p:nvSpPr>
          <p:spPr bwMode="auto">
            <a:xfrm>
              <a:off x="7891050" y="3185167"/>
              <a:ext cx="661613" cy="423432"/>
            </a:xfrm>
            <a:custGeom>
              <a:avLst/>
              <a:gdLst>
                <a:gd name="T0" fmla="*/ 160 w 235"/>
                <a:gd name="T1" fmla="*/ 62 h 162"/>
                <a:gd name="T2" fmla="*/ 235 w 235"/>
                <a:gd name="T3" fmla="*/ 106 h 162"/>
                <a:gd name="T4" fmla="*/ 176 w 235"/>
                <a:gd name="T5" fmla="*/ 127 h 162"/>
                <a:gd name="T6" fmla="*/ 0 w 235"/>
                <a:gd name="T7" fmla="*/ 76 h 162"/>
                <a:gd name="T8" fmla="*/ 14 w 235"/>
                <a:gd name="T9" fmla="*/ 0 h 162"/>
                <a:gd name="T10" fmla="*/ 160 w 235"/>
                <a:gd name="T11" fmla="*/ 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5" h="162">
                  <a:moveTo>
                    <a:pt x="160" y="62"/>
                  </a:moveTo>
                  <a:cubicBezTo>
                    <a:pt x="216" y="57"/>
                    <a:pt x="235" y="106"/>
                    <a:pt x="235" y="106"/>
                  </a:cubicBezTo>
                  <a:cubicBezTo>
                    <a:pt x="235" y="106"/>
                    <a:pt x="211" y="109"/>
                    <a:pt x="176" y="127"/>
                  </a:cubicBezTo>
                  <a:cubicBezTo>
                    <a:pt x="107" y="162"/>
                    <a:pt x="55" y="148"/>
                    <a:pt x="0" y="76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36" y="42"/>
                    <a:pt x="88" y="68"/>
                    <a:pt x="160" y="62"/>
                  </a:cubicBezTo>
                  <a:close/>
                </a:path>
              </a:pathLst>
            </a:custGeom>
            <a:solidFill>
              <a:srgbClr val="8844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39"/>
            <p:cNvSpPr>
              <a:spLocks/>
            </p:cNvSpPr>
            <p:nvPr/>
          </p:nvSpPr>
          <p:spPr bwMode="auto">
            <a:xfrm>
              <a:off x="5907978" y="2982273"/>
              <a:ext cx="681020" cy="352860"/>
            </a:xfrm>
            <a:custGeom>
              <a:avLst/>
              <a:gdLst>
                <a:gd name="T0" fmla="*/ 85 w 242"/>
                <a:gd name="T1" fmla="*/ 22 h 135"/>
                <a:gd name="T2" fmla="*/ 0 w 242"/>
                <a:gd name="T3" fmla="*/ 41 h 135"/>
                <a:gd name="T4" fmla="*/ 50 w 242"/>
                <a:gd name="T5" fmla="*/ 79 h 135"/>
                <a:gd name="T6" fmla="*/ 233 w 242"/>
                <a:gd name="T7" fmla="*/ 83 h 135"/>
                <a:gd name="T8" fmla="*/ 242 w 242"/>
                <a:gd name="T9" fmla="*/ 6 h 135"/>
                <a:gd name="T10" fmla="*/ 85 w 242"/>
                <a:gd name="T11" fmla="*/ 22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" h="135">
                  <a:moveTo>
                    <a:pt x="85" y="22"/>
                  </a:moveTo>
                  <a:cubicBezTo>
                    <a:pt x="33" y="0"/>
                    <a:pt x="0" y="41"/>
                    <a:pt x="0" y="41"/>
                  </a:cubicBezTo>
                  <a:cubicBezTo>
                    <a:pt x="0" y="41"/>
                    <a:pt x="22" y="52"/>
                    <a:pt x="50" y="79"/>
                  </a:cubicBezTo>
                  <a:cubicBezTo>
                    <a:pt x="106" y="133"/>
                    <a:pt x="160" y="135"/>
                    <a:pt x="233" y="83"/>
                  </a:cubicBezTo>
                  <a:cubicBezTo>
                    <a:pt x="242" y="6"/>
                    <a:pt x="242" y="6"/>
                    <a:pt x="242" y="6"/>
                  </a:cubicBezTo>
                  <a:cubicBezTo>
                    <a:pt x="209" y="39"/>
                    <a:pt x="152" y="49"/>
                    <a:pt x="85" y="22"/>
                  </a:cubicBezTo>
                  <a:close/>
                </a:path>
              </a:pathLst>
            </a:custGeom>
            <a:solidFill>
              <a:srgbClr val="8844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0"/>
            <p:cNvSpPr>
              <a:spLocks/>
            </p:cNvSpPr>
            <p:nvPr/>
          </p:nvSpPr>
          <p:spPr bwMode="auto">
            <a:xfrm>
              <a:off x="5907978" y="2550020"/>
              <a:ext cx="2644685" cy="1259709"/>
            </a:xfrm>
            <a:custGeom>
              <a:avLst/>
              <a:gdLst>
                <a:gd name="T0" fmla="*/ 940 w 940"/>
                <a:gd name="T1" fmla="*/ 350 h 483"/>
                <a:gd name="T2" fmla="*/ 865 w 940"/>
                <a:gd name="T3" fmla="*/ 306 h 483"/>
                <a:gd name="T4" fmla="*/ 719 w 940"/>
                <a:gd name="T5" fmla="*/ 244 h 483"/>
                <a:gd name="T6" fmla="*/ 705 w 940"/>
                <a:gd name="T7" fmla="*/ 320 h 483"/>
                <a:gd name="T8" fmla="*/ 702 w 940"/>
                <a:gd name="T9" fmla="*/ 336 h 483"/>
                <a:gd name="T10" fmla="*/ 670 w 940"/>
                <a:gd name="T11" fmla="*/ 388 h 483"/>
                <a:gd name="T12" fmla="*/ 612 w 940"/>
                <a:gd name="T13" fmla="*/ 429 h 483"/>
                <a:gd name="T14" fmla="*/ 579 w 940"/>
                <a:gd name="T15" fmla="*/ 483 h 483"/>
                <a:gd name="T16" fmla="*/ 555 w 940"/>
                <a:gd name="T17" fmla="*/ 364 h 483"/>
                <a:gd name="T18" fmla="*/ 502 w 940"/>
                <a:gd name="T19" fmla="*/ 339 h 483"/>
                <a:gd name="T20" fmla="*/ 460 w 940"/>
                <a:gd name="T21" fmla="*/ 348 h 483"/>
                <a:gd name="T22" fmla="*/ 422 w 940"/>
                <a:gd name="T23" fmla="*/ 327 h 483"/>
                <a:gd name="T24" fmla="*/ 363 w 940"/>
                <a:gd name="T25" fmla="*/ 335 h 483"/>
                <a:gd name="T26" fmla="*/ 306 w 940"/>
                <a:gd name="T27" fmla="*/ 442 h 483"/>
                <a:gd name="T28" fmla="*/ 290 w 940"/>
                <a:gd name="T29" fmla="*/ 381 h 483"/>
                <a:gd name="T30" fmla="*/ 247 w 940"/>
                <a:gd name="T31" fmla="*/ 324 h 483"/>
                <a:gd name="T32" fmla="*/ 232 w 940"/>
                <a:gd name="T33" fmla="*/ 265 h 483"/>
                <a:gd name="T34" fmla="*/ 235 w 940"/>
                <a:gd name="T35" fmla="*/ 249 h 483"/>
                <a:gd name="T36" fmla="*/ 235 w 940"/>
                <a:gd name="T37" fmla="*/ 249 h 483"/>
                <a:gd name="T38" fmla="*/ 243 w 940"/>
                <a:gd name="T39" fmla="*/ 172 h 483"/>
                <a:gd name="T40" fmla="*/ 85 w 940"/>
                <a:gd name="T41" fmla="*/ 188 h 483"/>
                <a:gd name="T42" fmla="*/ 0 w 940"/>
                <a:gd name="T43" fmla="*/ 207 h 483"/>
                <a:gd name="T44" fmla="*/ 150 w 940"/>
                <a:gd name="T45" fmla="*/ 148 h 483"/>
                <a:gd name="T46" fmla="*/ 220 w 940"/>
                <a:gd name="T47" fmla="*/ 133 h 483"/>
                <a:gd name="T48" fmla="*/ 258 w 940"/>
                <a:gd name="T49" fmla="*/ 88 h 483"/>
                <a:gd name="T50" fmla="*/ 280 w 940"/>
                <a:gd name="T51" fmla="*/ 51 h 483"/>
                <a:gd name="T52" fmla="*/ 447 w 940"/>
                <a:gd name="T53" fmla="*/ 37 h 483"/>
                <a:gd name="T54" fmla="*/ 459 w 940"/>
                <a:gd name="T55" fmla="*/ 43 h 483"/>
                <a:gd name="T56" fmla="*/ 485 w 940"/>
                <a:gd name="T57" fmla="*/ 31 h 483"/>
                <a:gd name="T58" fmla="*/ 492 w 940"/>
                <a:gd name="T59" fmla="*/ 21 h 483"/>
                <a:gd name="T60" fmla="*/ 494 w 940"/>
                <a:gd name="T61" fmla="*/ 19 h 483"/>
                <a:gd name="T62" fmla="*/ 524 w 940"/>
                <a:gd name="T63" fmla="*/ 24 h 483"/>
                <a:gd name="T64" fmla="*/ 525 w 940"/>
                <a:gd name="T65" fmla="*/ 26 h 483"/>
                <a:gd name="T66" fmla="*/ 529 w 940"/>
                <a:gd name="T67" fmla="*/ 38 h 483"/>
                <a:gd name="T68" fmla="*/ 564 w 940"/>
                <a:gd name="T69" fmla="*/ 55 h 483"/>
                <a:gd name="T70" fmla="*/ 625 w 940"/>
                <a:gd name="T71" fmla="*/ 50 h 483"/>
                <a:gd name="T72" fmla="*/ 719 w 940"/>
                <a:gd name="T73" fmla="*/ 117 h 483"/>
                <a:gd name="T74" fmla="*/ 731 w 940"/>
                <a:gd name="T75" fmla="*/ 159 h 483"/>
                <a:gd name="T76" fmla="*/ 761 w 940"/>
                <a:gd name="T77" fmla="*/ 224 h 483"/>
                <a:gd name="T78" fmla="*/ 815 w 940"/>
                <a:gd name="T79" fmla="*/ 249 h 483"/>
                <a:gd name="T80" fmla="*/ 940 w 940"/>
                <a:gd name="T81" fmla="*/ 350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40" h="483">
                  <a:moveTo>
                    <a:pt x="940" y="350"/>
                  </a:moveTo>
                  <a:cubicBezTo>
                    <a:pt x="940" y="350"/>
                    <a:pt x="921" y="301"/>
                    <a:pt x="865" y="306"/>
                  </a:cubicBezTo>
                  <a:cubicBezTo>
                    <a:pt x="793" y="312"/>
                    <a:pt x="741" y="286"/>
                    <a:pt x="719" y="244"/>
                  </a:cubicBezTo>
                  <a:cubicBezTo>
                    <a:pt x="705" y="320"/>
                    <a:pt x="705" y="320"/>
                    <a:pt x="705" y="320"/>
                  </a:cubicBezTo>
                  <a:cubicBezTo>
                    <a:pt x="702" y="336"/>
                    <a:pt x="702" y="336"/>
                    <a:pt x="702" y="336"/>
                  </a:cubicBezTo>
                  <a:cubicBezTo>
                    <a:pt x="699" y="357"/>
                    <a:pt x="687" y="376"/>
                    <a:pt x="670" y="388"/>
                  </a:cubicBezTo>
                  <a:cubicBezTo>
                    <a:pt x="612" y="429"/>
                    <a:pt x="612" y="429"/>
                    <a:pt x="612" y="429"/>
                  </a:cubicBezTo>
                  <a:cubicBezTo>
                    <a:pt x="594" y="442"/>
                    <a:pt x="582" y="462"/>
                    <a:pt x="579" y="483"/>
                  </a:cubicBezTo>
                  <a:cubicBezTo>
                    <a:pt x="586" y="437"/>
                    <a:pt x="570" y="393"/>
                    <a:pt x="555" y="364"/>
                  </a:cubicBezTo>
                  <a:cubicBezTo>
                    <a:pt x="545" y="345"/>
                    <a:pt x="523" y="334"/>
                    <a:pt x="502" y="339"/>
                  </a:cubicBezTo>
                  <a:cubicBezTo>
                    <a:pt x="460" y="348"/>
                    <a:pt x="460" y="348"/>
                    <a:pt x="460" y="348"/>
                  </a:cubicBezTo>
                  <a:cubicBezTo>
                    <a:pt x="422" y="327"/>
                    <a:pt x="422" y="327"/>
                    <a:pt x="422" y="327"/>
                  </a:cubicBezTo>
                  <a:cubicBezTo>
                    <a:pt x="403" y="316"/>
                    <a:pt x="378" y="319"/>
                    <a:pt x="363" y="335"/>
                  </a:cubicBezTo>
                  <a:cubicBezTo>
                    <a:pt x="341" y="358"/>
                    <a:pt x="313" y="396"/>
                    <a:pt x="306" y="442"/>
                  </a:cubicBezTo>
                  <a:cubicBezTo>
                    <a:pt x="309" y="420"/>
                    <a:pt x="303" y="398"/>
                    <a:pt x="290" y="381"/>
                  </a:cubicBezTo>
                  <a:cubicBezTo>
                    <a:pt x="247" y="324"/>
                    <a:pt x="247" y="324"/>
                    <a:pt x="247" y="324"/>
                  </a:cubicBezTo>
                  <a:cubicBezTo>
                    <a:pt x="234" y="307"/>
                    <a:pt x="229" y="286"/>
                    <a:pt x="232" y="265"/>
                  </a:cubicBezTo>
                  <a:cubicBezTo>
                    <a:pt x="235" y="249"/>
                    <a:pt x="235" y="249"/>
                    <a:pt x="235" y="249"/>
                  </a:cubicBezTo>
                  <a:cubicBezTo>
                    <a:pt x="235" y="249"/>
                    <a:pt x="235" y="249"/>
                    <a:pt x="235" y="249"/>
                  </a:cubicBezTo>
                  <a:cubicBezTo>
                    <a:pt x="243" y="172"/>
                    <a:pt x="243" y="172"/>
                    <a:pt x="243" y="172"/>
                  </a:cubicBezTo>
                  <a:cubicBezTo>
                    <a:pt x="210" y="205"/>
                    <a:pt x="152" y="215"/>
                    <a:pt x="85" y="188"/>
                  </a:cubicBezTo>
                  <a:cubicBezTo>
                    <a:pt x="34" y="166"/>
                    <a:pt x="0" y="207"/>
                    <a:pt x="0" y="207"/>
                  </a:cubicBezTo>
                  <a:cubicBezTo>
                    <a:pt x="12" y="170"/>
                    <a:pt x="87" y="132"/>
                    <a:pt x="150" y="148"/>
                  </a:cubicBezTo>
                  <a:cubicBezTo>
                    <a:pt x="176" y="154"/>
                    <a:pt x="201" y="146"/>
                    <a:pt x="220" y="133"/>
                  </a:cubicBezTo>
                  <a:cubicBezTo>
                    <a:pt x="237" y="122"/>
                    <a:pt x="250" y="107"/>
                    <a:pt x="258" y="88"/>
                  </a:cubicBezTo>
                  <a:cubicBezTo>
                    <a:pt x="264" y="75"/>
                    <a:pt x="272" y="59"/>
                    <a:pt x="280" y="51"/>
                  </a:cubicBezTo>
                  <a:cubicBezTo>
                    <a:pt x="325" y="5"/>
                    <a:pt x="396" y="0"/>
                    <a:pt x="447" y="37"/>
                  </a:cubicBezTo>
                  <a:cubicBezTo>
                    <a:pt x="450" y="40"/>
                    <a:pt x="454" y="42"/>
                    <a:pt x="459" y="43"/>
                  </a:cubicBezTo>
                  <a:cubicBezTo>
                    <a:pt x="469" y="44"/>
                    <a:pt x="479" y="40"/>
                    <a:pt x="485" y="31"/>
                  </a:cubicBezTo>
                  <a:cubicBezTo>
                    <a:pt x="492" y="21"/>
                    <a:pt x="492" y="21"/>
                    <a:pt x="492" y="21"/>
                  </a:cubicBezTo>
                  <a:cubicBezTo>
                    <a:pt x="493" y="21"/>
                    <a:pt x="493" y="20"/>
                    <a:pt x="494" y="19"/>
                  </a:cubicBezTo>
                  <a:cubicBezTo>
                    <a:pt x="503" y="10"/>
                    <a:pt x="518" y="12"/>
                    <a:pt x="524" y="24"/>
                  </a:cubicBezTo>
                  <a:cubicBezTo>
                    <a:pt x="524" y="25"/>
                    <a:pt x="525" y="25"/>
                    <a:pt x="525" y="26"/>
                  </a:cubicBezTo>
                  <a:cubicBezTo>
                    <a:pt x="529" y="38"/>
                    <a:pt x="529" y="38"/>
                    <a:pt x="529" y="38"/>
                  </a:cubicBezTo>
                  <a:cubicBezTo>
                    <a:pt x="534" y="53"/>
                    <a:pt x="549" y="60"/>
                    <a:pt x="564" y="55"/>
                  </a:cubicBezTo>
                  <a:cubicBezTo>
                    <a:pt x="584" y="48"/>
                    <a:pt x="605" y="47"/>
                    <a:pt x="625" y="50"/>
                  </a:cubicBezTo>
                  <a:cubicBezTo>
                    <a:pt x="664" y="55"/>
                    <a:pt x="700" y="80"/>
                    <a:pt x="719" y="117"/>
                  </a:cubicBezTo>
                  <a:cubicBezTo>
                    <a:pt x="725" y="130"/>
                    <a:pt x="729" y="144"/>
                    <a:pt x="731" y="159"/>
                  </a:cubicBezTo>
                  <a:cubicBezTo>
                    <a:pt x="733" y="183"/>
                    <a:pt x="743" y="207"/>
                    <a:pt x="761" y="224"/>
                  </a:cubicBezTo>
                  <a:cubicBezTo>
                    <a:pt x="775" y="237"/>
                    <a:pt x="793" y="247"/>
                    <a:pt x="815" y="249"/>
                  </a:cubicBezTo>
                  <a:cubicBezTo>
                    <a:pt x="880" y="252"/>
                    <a:pt x="940" y="311"/>
                    <a:pt x="940" y="350"/>
                  </a:cubicBezTo>
                  <a:close/>
                </a:path>
              </a:pathLst>
            </a:custGeom>
            <a:solidFill>
              <a:srgbClr val="E66B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1"/>
            <p:cNvSpPr>
              <a:spLocks/>
            </p:cNvSpPr>
            <p:nvPr/>
          </p:nvSpPr>
          <p:spPr bwMode="auto">
            <a:xfrm>
              <a:off x="6701913" y="2971687"/>
              <a:ext cx="322867" cy="194073"/>
            </a:xfrm>
            <a:custGeom>
              <a:avLst/>
              <a:gdLst>
                <a:gd name="T0" fmla="*/ 115 w 115"/>
                <a:gd name="T1" fmla="*/ 61 h 74"/>
                <a:gd name="T2" fmla="*/ 51 w 115"/>
                <a:gd name="T3" fmla="*/ 74 h 74"/>
                <a:gd name="T4" fmla="*/ 0 w 115"/>
                <a:gd name="T5" fmla="*/ 29 h 74"/>
                <a:gd name="T6" fmla="*/ 1 w 115"/>
                <a:gd name="T7" fmla="*/ 0 h 74"/>
                <a:gd name="T8" fmla="*/ 67 w 115"/>
                <a:gd name="T9" fmla="*/ 25 h 74"/>
                <a:gd name="T10" fmla="*/ 97 w 115"/>
                <a:gd name="T11" fmla="*/ 44 h 74"/>
                <a:gd name="T12" fmla="*/ 115 w 115"/>
                <a:gd name="T13" fmla="*/ 6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" h="74">
                  <a:moveTo>
                    <a:pt x="115" y="61"/>
                  </a:moveTo>
                  <a:cubicBezTo>
                    <a:pt x="93" y="71"/>
                    <a:pt x="69" y="74"/>
                    <a:pt x="51" y="74"/>
                  </a:cubicBezTo>
                  <a:cubicBezTo>
                    <a:pt x="25" y="74"/>
                    <a:pt x="3" y="54"/>
                    <a:pt x="0" y="29"/>
                  </a:cubicBezTo>
                  <a:cubicBezTo>
                    <a:pt x="0" y="21"/>
                    <a:pt x="0" y="11"/>
                    <a:pt x="1" y="0"/>
                  </a:cubicBezTo>
                  <a:cubicBezTo>
                    <a:pt x="27" y="5"/>
                    <a:pt x="49" y="14"/>
                    <a:pt x="67" y="25"/>
                  </a:cubicBezTo>
                  <a:cubicBezTo>
                    <a:pt x="78" y="31"/>
                    <a:pt x="88" y="38"/>
                    <a:pt x="97" y="44"/>
                  </a:cubicBezTo>
                  <a:cubicBezTo>
                    <a:pt x="104" y="50"/>
                    <a:pt x="110" y="56"/>
                    <a:pt x="115" y="61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2"/>
            <p:cNvSpPr>
              <a:spLocks/>
            </p:cNvSpPr>
            <p:nvPr/>
          </p:nvSpPr>
          <p:spPr bwMode="auto">
            <a:xfrm>
              <a:off x="7472911" y="3123417"/>
              <a:ext cx="356388" cy="172901"/>
            </a:xfrm>
            <a:custGeom>
              <a:avLst/>
              <a:gdLst>
                <a:gd name="T0" fmla="*/ 127 w 127"/>
                <a:gd name="T1" fmla="*/ 2 h 66"/>
                <a:gd name="T2" fmla="*/ 118 w 127"/>
                <a:gd name="T3" fmla="*/ 32 h 66"/>
                <a:gd name="T4" fmla="*/ 58 w 127"/>
                <a:gd name="T5" fmla="*/ 58 h 66"/>
                <a:gd name="T6" fmla="*/ 0 w 127"/>
                <a:gd name="T7" fmla="*/ 27 h 66"/>
                <a:gd name="T8" fmla="*/ 23 w 127"/>
                <a:gd name="T9" fmla="*/ 17 h 66"/>
                <a:gd name="T10" fmla="*/ 57 w 127"/>
                <a:gd name="T11" fmla="*/ 6 h 66"/>
                <a:gd name="T12" fmla="*/ 127 w 127"/>
                <a:gd name="T13" fmla="*/ 2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" h="66">
                  <a:moveTo>
                    <a:pt x="127" y="2"/>
                  </a:moveTo>
                  <a:cubicBezTo>
                    <a:pt x="125" y="14"/>
                    <a:pt x="122" y="24"/>
                    <a:pt x="118" y="32"/>
                  </a:cubicBezTo>
                  <a:cubicBezTo>
                    <a:pt x="108" y="55"/>
                    <a:pt x="82" y="66"/>
                    <a:pt x="58" y="58"/>
                  </a:cubicBezTo>
                  <a:cubicBezTo>
                    <a:pt x="40" y="53"/>
                    <a:pt x="18" y="43"/>
                    <a:pt x="0" y="27"/>
                  </a:cubicBezTo>
                  <a:cubicBezTo>
                    <a:pt x="7" y="23"/>
                    <a:pt x="14" y="20"/>
                    <a:pt x="23" y="17"/>
                  </a:cubicBezTo>
                  <a:cubicBezTo>
                    <a:pt x="33" y="13"/>
                    <a:pt x="44" y="9"/>
                    <a:pt x="57" y="6"/>
                  </a:cubicBezTo>
                  <a:cubicBezTo>
                    <a:pt x="77" y="2"/>
                    <a:pt x="101" y="0"/>
                    <a:pt x="127" y="2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Rectangle 43"/>
            <p:cNvSpPr>
              <a:spLocks noChangeArrowheads="1"/>
            </p:cNvSpPr>
            <p:nvPr/>
          </p:nvSpPr>
          <p:spPr bwMode="auto">
            <a:xfrm>
              <a:off x="6744256" y="3889123"/>
              <a:ext cx="1765" cy="1765"/>
            </a:xfrm>
            <a:prstGeom prst="rect">
              <a:avLst/>
            </a:prstGeom>
            <a:solidFill>
              <a:srgbClr val="FDB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4"/>
            <p:cNvSpPr>
              <a:spLocks/>
            </p:cNvSpPr>
            <p:nvPr/>
          </p:nvSpPr>
          <p:spPr bwMode="auto">
            <a:xfrm>
              <a:off x="6740727" y="3373947"/>
              <a:ext cx="816871" cy="601626"/>
            </a:xfrm>
            <a:custGeom>
              <a:avLst/>
              <a:gdLst>
                <a:gd name="T0" fmla="*/ 259 w 290"/>
                <a:gd name="T1" fmla="*/ 48 h 231"/>
                <a:gd name="T2" fmla="*/ 206 w 290"/>
                <a:gd name="T3" fmla="*/ 23 h 231"/>
                <a:gd name="T4" fmla="*/ 166 w 290"/>
                <a:gd name="T5" fmla="*/ 32 h 231"/>
                <a:gd name="T6" fmla="*/ 161 w 290"/>
                <a:gd name="T7" fmla="*/ 31 h 231"/>
                <a:gd name="T8" fmla="*/ 126 w 290"/>
                <a:gd name="T9" fmla="*/ 11 h 231"/>
                <a:gd name="T10" fmla="*/ 67 w 290"/>
                <a:gd name="T11" fmla="*/ 19 h 231"/>
                <a:gd name="T12" fmla="*/ 10 w 290"/>
                <a:gd name="T13" fmla="*/ 126 h 231"/>
                <a:gd name="T14" fmla="*/ 1 w 290"/>
                <a:gd name="T15" fmla="*/ 183 h 231"/>
                <a:gd name="T16" fmla="*/ 1 w 290"/>
                <a:gd name="T17" fmla="*/ 183 h 231"/>
                <a:gd name="T18" fmla="*/ 9 w 290"/>
                <a:gd name="T19" fmla="*/ 190 h 231"/>
                <a:gd name="T20" fmla="*/ 111 w 290"/>
                <a:gd name="T21" fmla="*/ 167 h 231"/>
                <a:gd name="T22" fmla="*/ 174 w 290"/>
                <a:gd name="T23" fmla="*/ 177 h 231"/>
                <a:gd name="T24" fmla="*/ 264 w 290"/>
                <a:gd name="T25" fmla="*/ 229 h 231"/>
                <a:gd name="T26" fmla="*/ 274 w 290"/>
                <a:gd name="T27" fmla="*/ 224 h 231"/>
                <a:gd name="T28" fmla="*/ 274 w 290"/>
                <a:gd name="T29" fmla="*/ 224 h 231"/>
                <a:gd name="T30" fmla="*/ 283 w 290"/>
                <a:gd name="T31" fmla="*/ 167 h 231"/>
                <a:gd name="T32" fmla="*/ 259 w 290"/>
                <a:gd name="T33" fmla="*/ 48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90" h="231">
                  <a:moveTo>
                    <a:pt x="259" y="48"/>
                  </a:moveTo>
                  <a:cubicBezTo>
                    <a:pt x="249" y="29"/>
                    <a:pt x="227" y="18"/>
                    <a:pt x="206" y="23"/>
                  </a:cubicBezTo>
                  <a:cubicBezTo>
                    <a:pt x="166" y="32"/>
                    <a:pt x="166" y="32"/>
                    <a:pt x="166" y="32"/>
                  </a:cubicBezTo>
                  <a:cubicBezTo>
                    <a:pt x="164" y="32"/>
                    <a:pt x="163" y="32"/>
                    <a:pt x="161" y="31"/>
                  </a:cubicBezTo>
                  <a:cubicBezTo>
                    <a:pt x="126" y="11"/>
                    <a:pt x="126" y="11"/>
                    <a:pt x="126" y="11"/>
                  </a:cubicBezTo>
                  <a:cubicBezTo>
                    <a:pt x="107" y="0"/>
                    <a:pt x="82" y="4"/>
                    <a:pt x="67" y="19"/>
                  </a:cubicBezTo>
                  <a:cubicBezTo>
                    <a:pt x="45" y="42"/>
                    <a:pt x="17" y="80"/>
                    <a:pt x="10" y="126"/>
                  </a:cubicBezTo>
                  <a:cubicBezTo>
                    <a:pt x="1" y="183"/>
                    <a:pt x="1" y="183"/>
                    <a:pt x="1" y="183"/>
                  </a:cubicBezTo>
                  <a:cubicBezTo>
                    <a:pt x="1" y="183"/>
                    <a:pt x="1" y="183"/>
                    <a:pt x="1" y="183"/>
                  </a:cubicBezTo>
                  <a:cubicBezTo>
                    <a:pt x="0" y="187"/>
                    <a:pt x="5" y="191"/>
                    <a:pt x="9" y="190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32" y="162"/>
                    <a:pt x="155" y="166"/>
                    <a:pt x="174" y="177"/>
                  </a:cubicBezTo>
                  <a:cubicBezTo>
                    <a:pt x="264" y="229"/>
                    <a:pt x="264" y="229"/>
                    <a:pt x="264" y="229"/>
                  </a:cubicBezTo>
                  <a:cubicBezTo>
                    <a:pt x="268" y="231"/>
                    <a:pt x="273" y="229"/>
                    <a:pt x="274" y="224"/>
                  </a:cubicBezTo>
                  <a:cubicBezTo>
                    <a:pt x="274" y="224"/>
                    <a:pt x="274" y="224"/>
                    <a:pt x="274" y="224"/>
                  </a:cubicBezTo>
                  <a:cubicBezTo>
                    <a:pt x="283" y="167"/>
                    <a:pt x="283" y="167"/>
                    <a:pt x="283" y="167"/>
                  </a:cubicBezTo>
                  <a:cubicBezTo>
                    <a:pt x="290" y="121"/>
                    <a:pt x="274" y="77"/>
                    <a:pt x="259" y="48"/>
                  </a:cubicBezTo>
                  <a:close/>
                </a:path>
              </a:pathLst>
            </a:custGeom>
            <a:solidFill>
              <a:srgbClr val="FDB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5"/>
            <p:cNvSpPr>
              <a:spLocks/>
            </p:cNvSpPr>
            <p:nvPr/>
          </p:nvSpPr>
          <p:spPr bwMode="auto">
            <a:xfrm>
              <a:off x="6887164" y="3585663"/>
              <a:ext cx="178195" cy="155258"/>
            </a:xfrm>
            <a:custGeom>
              <a:avLst/>
              <a:gdLst>
                <a:gd name="T0" fmla="*/ 8 w 63"/>
                <a:gd name="T1" fmla="*/ 0 h 60"/>
                <a:gd name="T2" fmla="*/ 63 w 63"/>
                <a:gd name="T3" fmla="*/ 52 h 60"/>
                <a:gd name="T4" fmla="*/ 8 w 63"/>
                <a:gd name="T5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60">
                  <a:moveTo>
                    <a:pt x="8" y="0"/>
                  </a:moveTo>
                  <a:cubicBezTo>
                    <a:pt x="8" y="0"/>
                    <a:pt x="39" y="38"/>
                    <a:pt x="63" y="52"/>
                  </a:cubicBezTo>
                  <a:cubicBezTo>
                    <a:pt x="31" y="60"/>
                    <a:pt x="0" y="54"/>
                    <a:pt x="8" y="0"/>
                  </a:cubicBezTo>
                  <a:close/>
                </a:path>
              </a:pathLst>
            </a:custGeom>
            <a:solidFill>
              <a:srgbClr val="8844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6"/>
            <p:cNvSpPr>
              <a:spLocks/>
            </p:cNvSpPr>
            <p:nvPr/>
          </p:nvSpPr>
          <p:spPr bwMode="auto">
            <a:xfrm>
              <a:off x="7247081" y="3659764"/>
              <a:ext cx="192309" cy="141144"/>
            </a:xfrm>
            <a:custGeom>
              <a:avLst/>
              <a:gdLst>
                <a:gd name="T0" fmla="*/ 68 w 68"/>
                <a:gd name="T1" fmla="*/ 0 h 54"/>
                <a:gd name="T2" fmla="*/ 0 w 68"/>
                <a:gd name="T3" fmla="*/ 33 h 54"/>
                <a:gd name="T4" fmla="*/ 68 w 68"/>
                <a:gd name="T5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54">
                  <a:moveTo>
                    <a:pt x="68" y="0"/>
                  </a:moveTo>
                  <a:cubicBezTo>
                    <a:pt x="68" y="0"/>
                    <a:pt x="27" y="26"/>
                    <a:pt x="0" y="33"/>
                  </a:cubicBezTo>
                  <a:cubicBezTo>
                    <a:pt x="28" y="50"/>
                    <a:pt x="60" y="54"/>
                    <a:pt x="68" y="0"/>
                  </a:cubicBezTo>
                  <a:close/>
                </a:path>
              </a:pathLst>
            </a:custGeom>
            <a:solidFill>
              <a:srgbClr val="8844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7"/>
            <p:cNvSpPr>
              <a:spLocks/>
            </p:cNvSpPr>
            <p:nvPr/>
          </p:nvSpPr>
          <p:spPr bwMode="auto">
            <a:xfrm>
              <a:off x="7232966" y="2576485"/>
              <a:ext cx="149966" cy="689841"/>
            </a:xfrm>
            <a:custGeom>
              <a:avLst/>
              <a:gdLst>
                <a:gd name="T0" fmla="*/ 53 w 53"/>
                <a:gd name="T1" fmla="*/ 14 h 265"/>
                <a:gd name="T2" fmla="*/ 50 w 53"/>
                <a:gd name="T3" fmla="*/ 31 h 265"/>
                <a:gd name="T4" fmla="*/ 27 w 53"/>
                <a:gd name="T5" fmla="*/ 154 h 265"/>
                <a:gd name="T6" fmla="*/ 2 w 53"/>
                <a:gd name="T7" fmla="*/ 257 h 265"/>
                <a:gd name="T8" fmla="*/ 0 w 53"/>
                <a:gd name="T9" fmla="*/ 265 h 265"/>
                <a:gd name="T10" fmla="*/ 5 w 53"/>
                <a:gd name="T11" fmla="*/ 164 h 265"/>
                <a:gd name="T12" fmla="*/ 19 w 53"/>
                <a:gd name="T13" fmla="*/ 42 h 265"/>
                <a:gd name="T14" fmla="*/ 23 w 53"/>
                <a:gd name="T15" fmla="*/ 9 h 265"/>
                <a:gd name="T16" fmla="*/ 53 w 53"/>
                <a:gd name="T17" fmla="*/ 14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" h="265">
                  <a:moveTo>
                    <a:pt x="53" y="14"/>
                  </a:moveTo>
                  <a:cubicBezTo>
                    <a:pt x="52" y="20"/>
                    <a:pt x="51" y="25"/>
                    <a:pt x="50" y="31"/>
                  </a:cubicBezTo>
                  <a:cubicBezTo>
                    <a:pt x="43" y="72"/>
                    <a:pt x="36" y="113"/>
                    <a:pt x="27" y="154"/>
                  </a:cubicBezTo>
                  <a:cubicBezTo>
                    <a:pt x="20" y="188"/>
                    <a:pt x="11" y="223"/>
                    <a:pt x="2" y="257"/>
                  </a:cubicBezTo>
                  <a:cubicBezTo>
                    <a:pt x="1" y="260"/>
                    <a:pt x="0" y="263"/>
                    <a:pt x="0" y="265"/>
                  </a:cubicBezTo>
                  <a:cubicBezTo>
                    <a:pt x="0" y="231"/>
                    <a:pt x="3" y="198"/>
                    <a:pt x="5" y="164"/>
                  </a:cubicBezTo>
                  <a:cubicBezTo>
                    <a:pt x="9" y="123"/>
                    <a:pt x="13" y="82"/>
                    <a:pt x="19" y="42"/>
                  </a:cubicBezTo>
                  <a:cubicBezTo>
                    <a:pt x="20" y="31"/>
                    <a:pt x="21" y="20"/>
                    <a:pt x="23" y="9"/>
                  </a:cubicBezTo>
                  <a:cubicBezTo>
                    <a:pt x="32" y="0"/>
                    <a:pt x="47" y="2"/>
                    <a:pt x="53" y="14"/>
                  </a:cubicBezTo>
                  <a:close/>
                </a:path>
              </a:pathLst>
            </a:custGeom>
            <a:solidFill>
              <a:srgbClr val="EBA3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48"/>
            <p:cNvSpPr>
              <a:spLocks/>
            </p:cNvSpPr>
            <p:nvPr/>
          </p:nvSpPr>
          <p:spPr bwMode="auto">
            <a:xfrm>
              <a:off x="6758370" y="2647057"/>
              <a:ext cx="250530" cy="179958"/>
            </a:xfrm>
            <a:custGeom>
              <a:avLst/>
              <a:gdLst>
                <a:gd name="T0" fmla="*/ 83 w 89"/>
                <a:gd name="T1" fmla="*/ 20 h 69"/>
                <a:gd name="T2" fmla="*/ 34 w 89"/>
                <a:gd name="T3" fmla="*/ 8 h 69"/>
                <a:gd name="T4" fmla="*/ 6 w 89"/>
                <a:gd name="T5" fmla="*/ 49 h 69"/>
                <a:gd name="T6" fmla="*/ 55 w 89"/>
                <a:gd name="T7" fmla="*/ 61 h 69"/>
                <a:gd name="T8" fmla="*/ 83 w 89"/>
                <a:gd name="T9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69">
                  <a:moveTo>
                    <a:pt x="83" y="20"/>
                  </a:moveTo>
                  <a:cubicBezTo>
                    <a:pt x="78" y="5"/>
                    <a:pt x="56" y="0"/>
                    <a:pt x="34" y="8"/>
                  </a:cubicBezTo>
                  <a:cubicBezTo>
                    <a:pt x="13" y="16"/>
                    <a:pt x="0" y="35"/>
                    <a:pt x="6" y="49"/>
                  </a:cubicBezTo>
                  <a:cubicBezTo>
                    <a:pt x="11" y="64"/>
                    <a:pt x="33" y="69"/>
                    <a:pt x="55" y="61"/>
                  </a:cubicBezTo>
                  <a:cubicBezTo>
                    <a:pt x="76" y="53"/>
                    <a:pt x="89" y="35"/>
                    <a:pt x="83" y="20"/>
                  </a:cubicBezTo>
                  <a:close/>
                </a:path>
              </a:pathLst>
            </a:custGeom>
            <a:solidFill>
              <a:srgbClr val="EB99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49"/>
            <p:cNvSpPr>
              <a:spLocks/>
            </p:cNvSpPr>
            <p:nvPr/>
          </p:nvSpPr>
          <p:spPr bwMode="auto">
            <a:xfrm>
              <a:off x="7615820" y="2758207"/>
              <a:ext cx="239945" cy="195838"/>
            </a:xfrm>
            <a:custGeom>
              <a:avLst/>
              <a:gdLst>
                <a:gd name="T0" fmla="*/ 10 w 85"/>
                <a:gd name="T1" fmla="*/ 12 h 75"/>
                <a:gd name="T2" fmla="*/ 60 w 85"/>
                <a:gd name="T3" fmla="*/ 15 h 75"/>
                <a:gd name="T4" fmla="*/ 75 w 85"/>
                <a:gd name="T5" fmla="*/ 63 h 75"/>
                <a:gd name="T6" fmla="*/ 25 w 85"/>
                <a:gd name="T7" fmla="*/ 60 h 75"/>
                <a:gd name="T8" fmla="*/ 10 w 85"/>
                <a:gd name="T9" fmla="*/ 1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75">
                  <a:moveTo>
                    <a:pt x="10" y="12"/>
                  </a:moveTo>
                  <a:cubicBezTo>
                    <a:pt x="19" y="0"/>
                    <a:pt x="42" y="1"/>
                    <a:pt x="60" y="15"/>
                  </a:cubicBezTo>
                  <a:cubicBezTo>
                    <a:pt x="78" y="29"/>
                    <a:pt x="85" y="51"/>
                    <a:pt x="75" y="63"/>
                  </a:cubicBezTo>
                  <a:cubicBezTo>
                    <a:pt x="65" y="75"/>
                    <a:pt x="43" y="74"/>
                    <a:pt x="25" y="60"/>
                  </a:cubicBezTo>
                  <a:cubicBezTo>
                    <a:pt x="7" y="46"/>
                    <a:pt x="0" y="24"/>
                    <a:pt x="10" y="12"/>
                  </a:cubicBezTo>
                  <a:close/>
                </a:path>
              </a:pathLst>
            </a:custGeom>
            <a:solidFill>
              <a:srgbClr val="EB99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50"/>
            <p:cNvSpPr>
              <a:spLocks/>
            </p:cNvSpPr>
            <p:nvPr/>
          </p:nvSpPr>
          <p:spPr bwMode="auto">
            <a:xfrm>
              <a:off x="6864228" y="3036966"/>
              <a:ext cx="111151" cy="91744"/>
            </a:xfrm>
            <a:custGeom>
              <a:avLst/>
              <a:gdLst>
                <a:gd name="T0" fmla="*/ 39 w 39"/>
                <a:gd name="T1" fmla="*/ 19 h 35"/>
                <a:gd name="T2" fmla="*/ 18 w 39"/>
                <a:gd name="T3" fmla="*/ 33 h 35"/>
                <a:gd name="T4" fmla="*/ 2 w 39"/>
                <a:gd name="T5" fmla="*/ 12 h 35"/>
                <a:gd name="T6" fmla="*/ 9 w 39"/>
                <a:gd name="T7" fmla="*/ 0 h 35"/>
                <a:gd name="T8" fmla="*/ 39 w 39"/>
                <a:gd name="T9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5">
                  <a:moveTo>
                    <a:pt x="39" y="19"/>
                  </a:moveTo>
                  <a:cubicBezTo>
                    <a:pt x="36" y="28"/>
                    <a:pt x="27" y="35"/>
                    <a:pt x="18" y="33"/>
                  </a:cubicBezTo>
                  <a:cubicBezTo>
                    <a:pt x="7" y="32"/>
                    <a:pt x="0" y="22"/>
                    <a:pt x="2" y="12"/>
                  </a:cubicBezTo>
                  <a:cubicBezTo>
                    <a:pt x="3" y="7"/>
                    <a:pt x="5" y="2"/>
                    <a:pt x="9" y="0"/>
                  </a:cubicBezTo>
                  <a:cubicBezTo>
                    <a:pt x="20" y="6"/>
                    <a:pt x="30" y="13"/>
                    <a:pt x="39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51"/>
            <p:cNvSpPr>
              <a:spLocks/>
            </p:cNvSpPr>
            <p:nvPr/>
          </p:nvSpPr>
          <p:spPr bwMode="auto">
            <a:xfrm>
              <a:off x="7534662" y="3139295"/>
              <a:ext cx="109387" cy="82923"/>
            </a:xfrm>
            <a:custGeom>
              <a:avLst/>
              <a:gdLst>
                <a:gd name="T0" fmla="*/ 38 w 39"/>
                <a:gd name="T1" fmla="*/ 14 h 32"/>
                <a:gd name="T2" fmla="*/ 17 w 39"/>
                <a:gd name="T3" fmla="*/ 30 h 32"/>
                <a:gd name="T4" fmla="*/ 1 w 39"/>
                <a:gd name="T5" fmla="*/ 11 h 32"/>
                <a:gd name="T6" fmla="*/ 35 w 39"/>
                <a:gd name="T7" fmla="*/ 0 h 32"/>
                <a:gd name="T8" fmla="*/ 38 w 39"/>
                <a:gd name="T9" fmla="*/ 1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2">
                  <a:moveTo>
                    <a:pt x="38" y="14"/>
                  </a:moveTo>
                  <a:cubicBezTo>
                    <a:pt x="37" y="25"/>
                    <a:pt x="27" y="32"/>
                    <a:pt x="17" y="30"/>
                  </a:cubicBezTo>
                  <a:cubicBezTo>
                    <a:pt x="7" y="29"/>
                    <a:pt x="0" y="20"/>
                    <a:pt x="1" y="11"/>
                  </a:cubicBezTo>
                  <a:cubicBezTo>
                    <a:pt x="11" y="7"/>
                    <a:pt x="22" y="3"/>
                    <a:pt x="35" y="0"/>
                  </a:cubicBezTo>
                  <a:cubicBezTo>
                    <a:pt x="37" y="4"/>
                    <a:pt x="39" y="9"/>
                    <a:pt x="38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52"/>
            <p:cNvSpPr>
              <a:spLocks/>
            </p:cNvSpPr>
            <p:nvPr/>
          </p:nvSpPr>
          <p:spPr bwMode="auto">
            <a:xfrm>
              <a:off x="3228007" y="2775850"/>
              <a:ext cx="1056816" cy="1356746"/>
            </a:xfrm>
            <a:custGeom>
              <a:avLst/>
              <a:gdLst>
                <a:gd name="T0" fmla="*/ 376 w 376"/>
                <a:gd name="T1" fmla="*/ 440 h 520"/>
                <a:gd name="T2" fmla="*/ 103 w 376"/>
                <a:gd name="T3" fmla="*/ 0 h 520"/>
                <a:gd name="T4" fmla="*/ 0 w 376"/>
                <a:gd name="T5" fmla="*/ 3 h 520"/>
                <a:gd name="T6" fmla="*/ 303 w 376"/>
                <a:gd name="T7" fmla="*/ 520 h 520"/>
                <a:gd name="T8" fmla="*/ 376 w 376"/>
                <a:gd name="T9" fmla="*/ 44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" h="520">
                  <a:moveTo>
                    <a:pt x="376" y="440"/>
                  </a:moveTo>
                  <a:cubicBezTo>
                    <a:pt x="376" y="440"/>
                    <a:pt x="112" y="210"/>
                    <a:pt x="103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40" y="359"/>
                    <a:pt x="303" y="520"/>
                  </a:cubicBezTo>
                  <a:lnTo>
                    <a:pt x="376" y="440"/>
                  </a:lnTo>
                  <a:close/>
                </a:path>
              </a:pathLst>
            </a:custGeom>
            <a:solidFill>
              <a:srgbClr val="FF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61"/>
            <p:cNvSpPr>
              <a:spLocks/>
            </p:cNvSpPr>
            <p:nvPr/>
          </p:nvSpPr>
          <p:spPr bwMode="auto">
            <a:xfrm>
              <a:off x="3961955" y="3809729"/>
              <a:ext cx="931550" cy="654555"/>
            </a:xfrm>
            <a:custGeom>
              <a:avLst/>
              <a:gdLst>
                <a:gd name="T0" fmla="*/ 331 w 331"/>
                <a:gd name="T1" fmla="*/ 249 h 251"/>
                <a:gd name="T2" fmla="*/ 76 w 331"/>
                <a:gd name="T3" fmla="*/ 185 h 251"/>
                <a:gd name="T4" fmla="*/ 0 w 331"/>
                <a:gd name="T5" fmla="*/ 116 h 251"/>
                <a:gd name="T6" fmla="*/ 76 w 331"/>
                <a:gd name="T7" fmla="*/ 0 h 251"/>
                <a:gd name="T8" fmla="*/ 331 w 331"/>
                <a:gd name="T9" fmla="*/ 44 h 251"/>
                <a:gd name="T10" fmla="*/ 331 w 331"/>
                <a:gd name="T11" fmla="*/ 249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1" h="251">
                  <a:moveTo>
                    <a:pt x="331" y="249"/>
                  </a:moveTo>
                  <a:cubicBezTo>
                    <a:pt x="263" y="248"/>
                    <a:pt x="170" y="251"/>
                    <a:pt x="76" y="185"/>
                  </a:cubicBezTo>
                  <a:cubicBezTo>
                    <a:pt x="12" y="140"/>
                    <a:pt x="0" y="116"/>
                    <a:pt x="0" y="116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0"/>
                    <a:pt x="179" y="44"/>
                    <a:pt x="331" y="44"/>
                  </a:cubicBezTo>
                  <a:lnTo>
                    <a:pt x="331" y="249"/>
                  </a:lnTo>
                  <a:close/>
                </a:path>
              </a:pathLst>
            </a:custGeom>
            <a:solidFill>
              <a:srgbClr val="FF8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62"/>
            <p:cNvSpPr>
              <a:spLocks/>
            </p:cNvSpPr>
            <p:nvPr/>
          </p:nvSpPr>
          <p:spPr bwMode="auto">
            <a:xfrm>
              <a:off x="4889977" y="3920880"/>
              <a:ext cx="1055051" cy="649262"/>
            </a:xfrm>
            <a:custGeom>
              <a:avLst/>
              <a:gdLst>
                <a:gd name="T0" fmla="*/ 1 w 375"/>
                <a:gd name="T1" fmla="*/ 204 h 249"/>
                <a:gd name="T2" fmla="*/ 0 w 375"/>
                <a:gd name="T3" fmla="*/ 204 h 249"/>
                <a:gd name="T4" fmla="*/ 254 w 375"/>
                <a:gd name="T5" fmla="*/ 249 h 249"/>
                <a:gd name="T6" fmla="*/ 375 w 375"/>
                <a:gd name="T7" fmla="*/ 148 h 249"/>
                <a:gd name="T8" fmla="*/ 254 w 375"/>
                <a:gd name="T9" fmla="*/ 65 h 249"/>
                <a:gd name="T10" fmla="*/ 0 w 375"/>
                <a:gd name="T11" fmla="*/ 0 h 249"/>
                <a:gd name="T12" fmla="*/ 1 w 375"/>
                <a:gd name="T13" fmla="*/ 0 h 249"/>
                <a:gd name="T14" fmla="*/ 1 w 375"/>
                <a:gd name="T15" fmla="*/ 204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5" h="249">
                  <a:moveTo>
                    <a:pt x="1" y="204"/>
                  </a:moveTo>
                  <a:cubicBezTo>
                    <a:pt x="0" y="204"/>
                    <a:pt x="0" y="204"/>
                    <a:pt x="0" y="204"/>
                  </a:cubicBezTo>
                  <a:cubicBezTo>
                    <a:pt x="150" y="204"/>
                    <a:pt x="254" y="249"/>
                    <a:pt x="254" y="249"/>
                  </a:cubicBezTo>
                  <a:cubicBezTo>
                    <a:pt x="375" y="148"/>
                    <a:pt x="375" y="148"/>
                    <a:pt x="375" y="148"/>
                  </a:cubicBezTo>
                  <a:cubicBezTo>
                    <a:pt x="375" y="148"/>
                    <a:pt x="297" y="90"/>
                    <a:pt x="254" y="65"/>
                  </a:cubicBezTo>
                  <a:cubicBezTo>
                    <a:pt x="156" y="6"/>
                    <a:pt x="66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lnTo>
                    <a:pt x="1" y="204"/>
                  </a:lnTo>
                  <a:close/>
                </a:path>
              </a:pathLst>
            </a:custGeom>
            <a:solidFill>
              <a:srgbClr val="FF8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63"/>
            <p:cNvSpPr>
              <a:spLocks/>
            </p:cNvSpPr>
            <p:nvPr/>
          </p:nvSpPr>
          <p:spPr bwMode="auto">
            <a:xfrm>
              <a:off x="4590046" y="3908529"/>
              <a:ext cx="601627" cy="370503"/>
            </a:xfrm>
            <a:custGeom>
              <a:avLst/>
              <a:gdLst>
                <a:gd name="T0" fmla="*/ 108 w 214"/>
                <a:gd name="T1" fmla="*/ 5 h 142"/>
                <a:gd name="T2" fmla="*/ 108 w 214"/>
                <a:gd name="T3" fmla="*/ 6 h 142"/>
                <a:gd name="T4" fmla="*/ 11 w 214"/>
                <a:gd name="T5" fmla="*/ 0 h 142"/>
                <a:gd name="T6" fmla="*/ 6 w 214"/>
                <a:gd name="T7" fmla="*/ 41 h 142"/>
                <a:gd name="T8" fmla="*/ 107 w 214"/>
                <a:gd name="T9" fmla="*/ 142 h 142"/>
                <a:gd name="T10" fmla="*/ 208 w 214"/>
                <a:gd name="T11" fmla="*/ 41 h 142"/>
                <a:gd name="T12" fmla="*/ 204 w 214"/>
                <a:gd name="T13" fmla="*/ 13 h 142"/>
                <a:gd name="T14" fmla="*/ 107 w 214"/>
                <a:gd name="T15" fmla="*/ 5 h 142"/>
                <a:gd name="T16" fmla="*/ 108 w 214"/>
                <a:gd name="T17" fmla="*/ 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4" h="142">
                  <a:moveTo>
                    <a:pt x="108" y="5"/>
                  </a:moveTo>
                  <a:cubicBezTo>
                    <a:pt x="108" y="6"/>
                    <a:pt x="108" y="6"/>
                    <a:pt x="108" y="6"/>
                  </a:cubicBezTo>
                  <a:cubicBezTo>
                    <a:pt x="72" y="6"/>
                    <a:pt x="40" y="4"/>
                    <a:pt x="11" y="0"/>
                  </a:cubicBezTo>
                  <a:cubicBezTo>
                    <a:pt x="6" y="41"/>
                    <a:pt x="6" y="41"/>
                    <a:pt x="6" y="41"/>
                  </a:cubicBezTo>
                  <a:cubicBezTo>
                    <a:pt x="0" y="94"/>
                    <a:pt x="45" y="142"/>
                    <a:pt x="107" y="142"/>
                  </a:cubicBezTo>
                  <a:cubicBezTo>
                    <a:pt x="169" y="142"/>
                    <a:pt x="214" y="94"/>
                    <a:pt x="208" y="41"/>
                  </a:cubicBezTo>
                  <a:cubicBezTo>
                    <a:pt x="204" y="13"/>
                    <a:pt x="204" y="13"/>
                    <a:pt x="204" y="13"/>
                  </a:cubicBezTo>
                  <a:cubicBezTo>
                    <a:pt x="168" y="7"/>
                    <a:pt x="136" y="5"/>
                    <a:pt x="107" y="5"/>
                  </a:cubicBezTo>
                  <a:cubicBezTo>
                    <a:pt x="107" y="5"/>
                    <a:pt x="108" y="5"/>
                    <a:pt x="108" y="5"/>
                  </a:cubicBezTo>
                  <a:close/>
                </a:path>
              </a:pathLst>
            </a:custGeom>
            <a:solidFill>
              <a:srgbClr val="FA6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64"/>
            <p:cNvSpPr>
              <a:spLocks/>
            </p:cNvSpPr>
            <p:nvPr/>
          </p:nvSpPr>
          <p:spPr bwMode="auto">
            <a:xfrm>
              <a:off x="3961955" y="4079667"/>
              <a:ext cx="931550" cy="384617"/>
            </a:xfrm>
            <a:custGeom>
              <a:avLst/>
              <a:gdLst>
                <a:gd name="T0" fmla="*/ 7 w 331"/>
                <a:gd name="T1" fmla="*/ 0 h 147"/>
                <a:gd name="T2" fmla="*/ 0 w 331"/>
                <a:gd name="T3" fmla="*/ 12 h 147"/>
                <a:gd name="T4" fmla="*/ 76 w 331"/>
                <a:gd name="T5" fmla="*/ 81 h 147"/>
                <a:gd name="T6" fmla="*/ 331 w 331"/>
                <a:gd name="T7" fmla="*/ 145 h 147"/>
                <a:gd name="T8" fmla="*/ 331 w 331"/>
                <a:gd name="T9" fmla="*/ 123 h 147"/>
                <a:gd name="T10" fmla="*/ 76 w 331"/>
                <a:gd name="T11" fmla="*/ 59 h 147"/>
                <a:gd name="T12" fmla="*/ 7 w 331"/>
                <a:gd name="T13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1" h="147">
                  <a:moveTo>
                    <a:pt x="7" y="0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12" y="36"/>
                    <a:pt x="76" y="81"/>
                  </a:cubicBezTo>
                  <a:cubicBezTo>
                    <a:pt x="170" y="147"/>
                    <a:pt x="263" y="144"/>
                    <a:pt x="331" y="145"/>
                  </a:cubicBezTo>
                  <a:cubicBezTo>
                    <a:pt x="331" y="123"/>
                    <a:pt x="331" y="123"/>
                    <a:pt x="331" y="123"/>
                  </a:cubicBezTo>
                  <a:cubicBezTo>
                    <a:pt x="263" y="122"/>
                    <a:pt x="170" y="125"/>
                    <a:pt x="76" y="59"/>
                  </a:cubicBezTo>
                  <a:cubicBezTo>
                    <a:pt x="37" y="31"/>
                    <a:pt x="17" y="11"/>
                    <a:pt x="7" y="0"/>
                  </a:cubicBezTo>
                  <a:close/>
                </a:path>
              </a:pathLst>
            </a:custGeom>
            <a:solidFill>
              <a:srgbClr val="FA6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65"/>
            <p:cNvSpPr>
              <a:spLocks/>
            </p:cNvSpPr>
            <p:nvPr/>
          </p:nvSpPr>
          <p:spPr bwMode="auto">
            <a:xfrm>
              <a:off x="4889977" y="4280797"/>
              <a:ext cx="1055051" cy="289345"/>
            </a:xfrm>
            <a:custGeom>
              <a:avLst/>
              <a:gdLst>
                <a:gd name="T0" fmla="*/ 254 w 375"/>
                <a:gd name="T1" fmla="*/ 90 h 111"/>
                <a:gd name="T2" fmla="*/ 0 w 375"/>
                <a:gd name="T3" fmla="*/ 46 h 111"/>
                <a:gd name="T4" fmla="*/ 1 w 375"/>
                <a:gd name="T5" fmla="*/ 46 h 111"/>
                <a:gd name="T6" fmla="*/ 1 w 375"/>
                <a:gd name="T7" fmla="*/ 66 h 111"/>
                <a:gd name="T8" fmla="*/ 0 w 375"/>
                <a:gd name="T9" fmla="*/ 66 h 111"/>
                <a:gd name="T10" fmla="*/ 254 w 375"/>
                <a:gd name="T11" fmla="*/ 111 h 111"/>
                <a:gd name="T12" fmla="*/ 375 w 375"/>
                <a:gd name="T13" fmla="*/ 10 h 111"/>
                <a:gd name="T14" fmla="*/ 361 w 375"/>
                <a:gd name="T15" fmla="*/ 0 h 111"/>
                <a:gd name="T16" fmla="*/ 254 w 375"/>
                <a:gd name="T17" fmla="*/ 9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5" h="111">
                  <a:moveTo>
                    <a:pt x="254" y="90"/>
                  </a:moveTo>
                  <a:cubicBezTo>
                    <a:pt x="254" y="90"/>
                    <a:pt x="150" y="46"/>
                    <a:pt x="0" y="46"/>
                  </a:cubicBezTo>
                  <a:cubicBezTo>
                    <a:pt x="1" y="46"/>
                    <a:pt x="1" y="46"/>
                    <a:pt x="1" y="4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150" y="66"/>
                    <a:pt x="254" y="111"/>
                    <a:pt x="254" y="111"/>
                  </a:cubicBezTo>
                  <a:cubicBezTo>
                    <a:pt x="375" y="10"/>
                    <a:pt x="375" y="10"/>
                    <a:pt x="375" y="10"/>
                  </a:cubicBezTo>
                  <a:cubicBezTo>
                    <a:pt x="375" y="10"/>
                    <a:pt x="370" y="6"/>
                    <a:pt x="361" y="0"/>
                  </a:cubicBezTo>
                  <a:lnTo>
                    <a:pt x="254" y="90"/>
                  </a:lnTo>
                  <a:close/>
                </a:path>
              </a:pathLst>
            </a:custGeom>
            <a:solidFill>
              <a:srgbClr val="FA6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99" name="组合 98"/>
            <p:cNvGrpSpPr/>
            <p:nvPr/>
          </p:nvGrpSpPr>
          <p:grpSpPr>
            <a:xfrm>
              <a:off x="4152500" y="4264919"/>
              <a:ext cx="1474954" cy="1326964"/>
              <a:chOff x="4152500" y="4264918"/>
              <a:chExt cx="1474954" cy="1503183"/>
            </a:xfrm>
          </p:grpSpPr>
          <p:sp>
            <p:nvSpPr>
              <p:cNvPr id="73" name="Freeform 66"/>
              <p:cNvSpPr>
                <a:spLocks/>
              </p:cNvSpPr>
              <p:nvPr/>
            </p:nvSpPr>
            <p:spPr bwMode="auto">
              <a:xfrm>
                <a:off x="4152500" y="4264918"/>
                <a:ext cx="1474954" cy="1503182"/>
              </a:xfrm>
              <a:custGeom>
                <a:avLst/>
                <a:gdLst>
                  <a:gd name="T0" fmla="*/ 836 w 836"/>
                  <a:gd name="T1" fmla="*/ 852 h 852"/>
                  <a:gd name="T2" fmla="*/ 0 w 836"/>
                  <a:gd name="T3" fmla="*/ 852 h 852"/>
                  <a:gd name="T4" fmla="*/ 123 w 836"/>
                  <a:gd name="T5" fmla="*/ 0 h 852"/>
                  <a:gd name="T6" fmla="*/ 713 w 836"/>
                  <a:gd name="T7" fmla="*/ 0 h 852"/>
                  <a:gd name="T8" fmla="*/ 836 w 836"/>
                  <a:gd name="T9" fmla="*/ 852 h 8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6" h="852">
                    <a:moveTo>
                      <a:pt x="836" y="852"/>
                    </a:moveTo>
                    <a:lnTo>
                      <a:pt x="0" y="852"/>
                    </a:lnTo>
                    <a:lnTo>
                      <a:pt x="123" y="0"/>
                    </a:lnTo>
                    <a:lnTo>
                      <a:pt x="713" y="0"/>
                    </a:lnTo>
                    <a:lnTo>
                      <a:pt x="836" y="852"/>
                    </a:lnTo>
                    <a:close/>
                  </a:path>
                </a:pathLst>
              </a:custGeom>
              <a:solidFill>
                <a:srgbClr val="FF8C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4" name="Freeform 67"/>
              <p:cNvSpPr>
                <a:spLocks/>
              </p:cNvSpPr>
              <p:nvPr/>
            </p:nvSpPr>
            <p:spPr bwMode="auto">
              <a:xfrm>
                <a:off x="4152500" y="4841844"/>
                <a:ext cx="1474954" cy="926257"/>
              </a:xfrm>
              <a:custGeom>
                <a:avLst/>
                <a:gdLst>
                  <a:gd name="T0" fmla="*/ 761 w 836"/>
                  <a:gd name="T1" fmla="*/ 0 h 525"/>
                  <a:gd name="T2" fmla="*/ 798 w 836"/>
                  <a:gd name="T3" fmla="*/ 489 h 525"/>
                  <a:gd name="T4" fmla="*/ 39 w 836"/>
                  <a:gd name="T5" fmla="*/ 489 h 525"/>
                  <a:gd name="T6" fmla="*/ 75 w 836"/>
                  <a:gd name="T7" fmla="*/ 0 h 525"/>
                  <a:gd name="T8" fmla="*/ 0 w 836"/>
                  <a:gd name="T9" fmla="*/ 525 h 525"/>
                  <a:gd name="T10" fmla="*/ 836 w 836"/>
                  <a:gd name="T11" fmla="*/ 525 h 525"/>
                  <a:gd name="T12" fmla="*/ 761 w 836"/>
                  <a:gd name="T13" fmla="*/ 0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36" h="525">
                    <a:moveTo>
                      <a:pt x="761" y="0"/>
                    </a:moveTo>
                    <a:lnTo>
                      <a:pt x="798" y="489"/>
                    </a:lnTo>
                    <a:lnTo>
                      <a:pt x="39" y="489"/>
                    </a:lnTo>
                    <a:lnTo>
                      <a:pt x="75" y="0"/>
                    </a:lnTo>
                    <a:lnTo>
                      <a:pt x="0" y="525"/>
                    </a:lnTo>
                    <a:lnTo>
                      <a:pt x="836" y="525"/>
                    </a:lnTo>
                    <a:lnTo>
                      <a:pt x="761" y="0"/>
                    </a:lnTo>
                    <a:close/>
                  </a:path>
                </a:pathLst>
              </a:custGeom>
              <a:solidFill>
                <a:srgbClr val="FA6E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76" name="Freeform 69"/>
            <p:cNvSpPr>
              <a:spLocks/>
            </p:cNvSpPr>
            <p:nvPr/>
          </p:nvSpPr>
          <p:spPr bwMode="auto">
            <a:xfrm>
              <a:off x="3139792" y="2108945"/>
              <a:ext cx="608684" cy="758648"/>
            </a:xfrm>
            <a:custGeom>
              <a:avLst/>
              <a:gdLst>
                <a:gd name="T0" fmla="*/ 63 w 216"/>
                <a:gd name="T1" fmla="*/ 291 h 291"/>
                <a:gd name="T2" fmla="*/ 154 w 216"/>
                <a:gd name="T3" fmla="*/ 247 h 291"/>
                <a:gd name="T4" fmla="*/ 197 w 216"/>
                <a:gd name="T5" fmla="*/ 181 h 291"/>
                <a:gd name="T6" fmla="*/ 197 w 216"/>
                <a:gd name="T7" fmla="*/ 148 h 291"/>
                <a:gd name="T8" fmla="*/ 138 w 216"/>
                <a:gd name="T9" fmla="*/ 191 h 291"/>
                <a:gd name="T10" fmla="*/ 149 w 216"/>
                <a:gd name="T11" fmla="*/ 81 h 291"/>
                <a:gd name="T12" fmla="*/ 135 w 216"/>
                <a:gd name="T13" fmla="*/ 24 h 291"/>
                <a:gd name="T14" fmla="*/ 110 w 216"/>
                <a:gd name="T15" fmla="*/ 145 h 291"/>
                <a:gd name="T16" fmla="*/ 110 w 216"/>
                <a:gd name="T17" fmla="*/ 58 h 291"/>
                <a:gd name="T18" fmla="*/ 100 w 216"/>
                <a:gd name="T19" fmla="*/ 1 h 291"/>
                <a:gd name="T20" fmla="*/ 75 w 216"/>
                <a:gd name="T21" fmla="*/ 81 h 291"/>
                <a:gd name="T22" fmla="*/ 72 w 216"/>
                <a:gd name="T23" fmla="*/ 135 h 291"/>
                <a:gd name="T24" fmla="*/ 56 w 216"/>
                <a:gd name="T25" fmla="*/ 22 h 291"/>
                <a:gd name="T26" fmla="*/ 40 w 216"/>
                <a:gd name="T27" fmla="*/ 146 h 291"/>
                <a:gd name="T28" fmla="*/ 18 w 216"/>
                <a:gd name="T29" fmla="*/ 59 h 291"/>
                <a:gd name="T30" fmla="*/ 10 w 216"/>
                <a:gd name="T31" fmla="*/ 151 h 291"/>
                <a:gd name="T32" fmla="*/ 63 w 216"/>
                <a:gd name="T33" fmla="*/ 291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6" h="291">
                  <a:moveTo>
                    <a:pt x="63" y="291"/>
                  </a:moveTo>
                  <a:cubicBezTo>
                    <a:pt x="84" y="291"/>
                    <a:pt x="135" y="286"/>
                    <a:pt x="154" y="247"/>
                  </a:cubicBezTo>
                  <a:cubicBezTo>
                    <a:pt x="176" y="199"/>
                    <a:pt x="197" y="181"/>
                    <a:pt x="197" y="181"/>
                  </a:cubicBezTo>
                  <a:cubicBezTo>
                    <a:pt x="197" y="181"/>
                    <a:pt x="216" y="153"/>
                    <a:pt x="197" y="148"/>
                  </a:cubicBezTo>
                  <a:cubicBezTo>
                    <a:pt x="186" y="145"/>
                    <a:pt x="163" y="158"/>
                    <a:pt x="138" y="191"/>
                  </a:cubicBezTo>
                  <a:cubicBezTo>
                    <a:pt x="138" y="191"/>
                    <a:pt x="148" y="117"/>
                    <a:pt x="149" y="81"/>
                  </a:cubicBezTo>
                  <a:cubicBezTo>
                    <a:pt x="150" y="44"/>
                    <a:pt x="150" y="29"/>
                    <a:pt x="135" y="24"/>
                  </a:cubicBezTo>
                  <a:cubicBezTo>
                    <a:pt x="119" y="20"/>
                    <a:pt x="111" y="115"/>
                    <a:pt x="110" y="145"/>
                  </a:cubicBezTo>
                  <a:cubicBezTo>
                    <a:pt x="110" y="145"/>
                    <a:pt x="108" y="99"/>
                    <a:pt x="110" y="58"/>
                  </a:cubicBezTo>
                  <a:cubicBezTo>
                    <a:pt x="111" y="17"/>
                    <a:pt x="113" y="2"/>
                    <a:pt x="100" y="1"/>
                  </a:cubicBezTo>
                  <a:cubicBezTo>
                    <a:pt x="86" y="0"/>
                    <a:pt x="77" y="41"/>
                    <a:pt x="75" y="81"/>
                  </a:cubicBezTo>
                  <a:cubicBezTo>
                    <a:pt x="73" y="121"/>
                    <a:pt x="72" y="135"/>
                    <a:pt x="72" y="135"/>
                  </a:cubicBezTo>
                  <a:cubicBezTo>
                    <a:pt x="72" y="135"/>
                    <a:pt x="71" y="22"/>
                    <a:pt x="56" y="22"/>
                  </a:cubicBezTo>
                  <a:cubicBezTo>
                    <a:pt x="33" y="22"/>
                    <a:pt x="37" y="74"/>
                    <a:pt x="40" y="146"/>
                  </a:cubicBezTo>
                  <a:cubicBezTo>
                    <a:pt x="40" y="146"/>
                    <a:pt x="32" y="58"/>
                    <a:pt x="18" y="59"/>
                  </a:cubicBezTo>
                  <a:cubicBezTo>
                    <a:pt x="5" y="60"/>
                    <a:pt x="0" y="66"/>
                    <a:pt x="10" y="151"/>
                  </a:cubicBezTo>
                  <a:cubicBezTo>
                    <a:pt x="20" y="235"/>
                    <a:pt x="5" y="289"/>
                    <a:pt x="63" y="291"/>
                  </a:cubicBezTo>
                  <a:close/>
                </a:path>
              </a:pathLst>
            </a:custGeom>
            <a:solidFill>
              <a:srgbClr val="FF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70"/>
            <p:cNvSpPr>
              <a:spLocks/>
            </p:cNvSpPr>
            <p:nvPr/>
          </p:nvSpPr>
          <p:spPr bwMode="auto">
            <a:xfrm>
              <a:off x="4639446" y="3444519"/>
              <a:ext cx="501061" cy="758648"/>
            </a:xfrm>
            <a:custGeom>
              <a:avLst/>
              <a:gdLst>
                <a:gd name="T0" fmla="*/ 173 w 178"/>
                <a:gd name="T1" fmla="*/ 207 h 291"/>
                <a:gd name="T2" fmla="*/ 89 w 178"/>
                <a:gd name="T3" fmla="*/ 291 h 291"/>
                <a:gd name="T4" fmla="*/ 89 w 178"/>
                <a:gd name="T5" fmla="*/ 291 h 291"/>
                <a:gd name="T6" fmla="*/ 5 w 178"/>
                <a:gd name="T7" fmla="*/ 207 h 291"/>
                <a:gd name="T8" fmla="*/ 23 w 178"/>
                <a:gd name="T9" fmla="*/ 44 h 291"/>
                <a:gd name="T10" fmla="*/ 89 w 178"/>
                <a:gd name="T11" fmla="*/ 0 h 291"/>
                <a:gd name="T12" fmla="*/ 89 w 178"/>
                <a:gd name="T13" fmla="*/ 0 h 291"/>
                <a:gd name="T14" fmla="*/ 155 w 178"/>
                <a:gd name="T15" fmla="*/ 44 h 291"/>
                <a:gd name="T16" fmla="*/ 173 w 178"/>
                <a:gd name="T17" fmla="*/ 20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291">
                  <a:moveTo>
                    <a:pt x="173" y="207"/>
                  </a:moveTo>
                  <a:cubicBezTo>
                    <a:pt x="178" y="251"/>
                    <a:pt x="140" y="291"/>
                    <a:pt x="89" y="291"/>
                  </a:cubicBezTo>
                  <a:cubicBezTo>
                    <a:pt x="89" y="291"/>
                    <a:pt x="89" y="291"/>
                    <a:pt x="89" y="291"/>
                  </a:cubicBezTo>
                  <a:cubicBezTo>
                    <a:pt x="37" y="291"/>
                    <a:pt x="0" y="251"/>
                    <a:pt x="5" y="207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6" y="19"/>
                    <a:pt x="55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123" y="0"/>
                    <a:pt x="152" y="19"/>
                    <a:pt x="155" y="44"/>
                  </a:cubicBezTo>
                  <a:lnTo>
                    <a:pt x="173" y="207"/>
                  </a:lnTo>
                  <a:close/>
                </a:path>
              </a:pathLst>
            </a:custGeom>
            <a:solidFill>
              <a:srgbClr val="FF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71"/>
            <p:cNvSpPr>
              <a:spLocks/>
            </p:cNvSpPr>
            <p:nvPr/>
          </p:nvSpPr>
          <p:spPr bwMode="auto">
            <a:xfrm>
              <a:off x="4657089" y="3444519"/>
              <a:ext cx="460483" cy="536347"/>
            </a:xfrm>
            <a:custGeom>
              <a:avLst/>
              <a:gdLst>
                <a:gd name="T0" fmla="*/ 134 w 164"/>
                <a:gd name="T1" fmla="*/ 192 h 206"/>
                <a:gd name="T2" fmla="*/ 164 w 164"/>
                <a:gd name="T3" fmla="*/ 182 h 206"/>
                <a:gd name="T4" fmla="*/ 149 w 164"/>
                <a:gd name="T5" fmla="*/ 44 h 206"/>
                <a:gd name="T6" fmla="*/ 83 w 164"/>
                <a:gd name="T7" fmla="*/ 0 h 206"/>
                <a:gd name="T8" fmla="*/ 17 w 164"/>
                <a:gd name="T9" fmla="*/ 44 h 206"/>
                <a:gd name="T10" fmla="*/ 0 w 164"/>
                <a:gd name="T11" fmla="*/ 198 h 206"/>
                <a:gd name="T12" fmla="*/ 134 w 164"/>
                <a:gd name="T13" fmla="*/ 192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206">
                  <a:moveTo>
                    <a:pt x="134" y="192"/>
                  </a:moveTo>
                  <a:cubicBezTo>
                    <a:pt x="144" y="189"/>
                    <a:pt x="154" y="186"/>
                    <a:pt x="164" y="182"/>
                  </a:cubicBezTo>
                  <a:cubicBezTo>
                    <a:pt x="149" y="44"/>
                    <a:pt x="149" y="44"/>
                    <a:pt x="149" y="44"/>
                  </a:cubicBezTo>
                  <a:cubicBezTo>
                    <a:pt x="146" y="19"/>
                    <a:pt x="117" y="0"/>
                    <a:pt x="83" y="0"/>
                  </a:cubicBezTo>
                  <a:cubicBezTo>
                    <a:pt x="49" y="0"/>
                    <a:pt x="20" y="19"/>
                    <a:pt x="17" y="44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43" y="206"/>
                    <a:pt x="89" y="204"/>
                    <a:pt x="134" y="192"/>
                  </a:cubicBezTo>
                  <a:close/>
                </a:path>
              </a:pathLst>
            </a:custGeom>
            <a:solidFill>
              <a:srgbClr val="E8AD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74"/>
            <p:cNvSpPr>
              <a:spLocks/>
            </p:cNvSpPr>
            <p:nvPr/>
          </p:nvSpPr>
          <p:spPr bwMode="auto">
            <a:xfrm>
              <a:off x="3939020" y="2117767"/>
              <a:ext cx="746299" cy="1261474"/>
            </a:xfrm>
            <a:custGeom>
              <a:avLst/>
              <a:gdLst>
                <a:gd name="T0" fmla="*/ 265 w 265"/>
                <a:gd name="T1" fmla="*/ 216 h 484"/>
                <a:gd name="T2" fmla="*/ 239 w 265"/>
                <a:gd name="T3" fmla="*/ 62 h 484"/>
                <a:gd name="T4" fmla="*/ 132 w 265"/>
                <a:gd name="T5" fmla="*/ 7 h 484"/>
                <a:gd name="T6" fmla="*/ 132 w 265"/>
                <a:gd name="T7" fmla="*/ 7 h 484"/>
                <a:gd name="T8" fmla="*/ 56 w 265"/>
                <a:gd name="T9" fmla="*/ 56 h 484"/>
                <a:gd name="T10" fmla="*/ 59 w 265"/>
                <a:gd name="T11" fmla="*/ 471 h 484"/>
                <a:gd name="T12" fmla="*/ 89 w 265"/>
                <a:gd name="T13" fmla="*/ 467 h 484"/>
                <a:gd name="T14" fmla="*/ 129 w 265"/>
                <a:gd name="T15" fmla="*/ 122 h 484"/>
                <a:gd name="T16" fmla="*/ 141 w 265"/>
                <a:gd name="T17" fmla="*/ 256 h 484"/>
                <a:gd name="T18" fmla="*/ 219 w 265"/>
                <a:gd name="T19" fmla="*/ 348 h 484"/>
                <a:gd name="T20" fmla="*/ 265 w 265"/>
                <a:gd name="T21" fmla="*/ 216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5" h="484">
                  <a:moveTo>
                    <a:pt x="265" y="216"/>
                  </a:moveTo>
                  <a:cubicBezTo>
                    <a:pt x="239" y="62"/>
                    <a:pt x="239" y="62"/>
                    <a:pt x="239" y="62"/>
                  </a:cubicBezTo>
                  <a:cubicBezTo>
                    <a:pt x="232" y="24"/>
                    <a:pt x="184" y="0"/>
                    <a:pt x="132" y="7"/>
                  </a:cubicBezTo>
                  <a:cubicBezTo>
                    <a:pt x="132" y="7"/>
                    <a:pt x="132" y="7"/>
                    <a:pt x="132" y="7"/>
                  </a:cubicBezTo>
                  <a:cubicBezTo>
                    <a:pt x="96" y="12"/>
                    <a:pt x="67" y="31"/>
                    <a:pt x="56" y="56"/>
                  </a:cubicBezTo>
                  <a:cubicBezTo>
                    <a:pt x="26" y="127"/>
                    <a:pt x="0" y="282"/>
                    <a:pt x="59" y="471"/>
                  </a:cubicBezTo>
                  <a:cubicBezTo>
                    <a:pt x="63" y="484"/>
                    <a:pt x="90" y="480"/>
                    <a:pt x="89" y="467"/>
                  </a:cubicBezTo>
                  <a:cubicBezTo>
                    <a:pt x="79" y="353"/>
                    <a:pt x="76" y="186"/>
                    <a:pt x="129" y="122"/>
                  </a:cubicBezTo>
                  <a:cubicBezTo>
                    <a:pt x="135" y="188"/>
                    <a:pt x="141" y="256"/>
                    <a:pt x="141" y="256"/>
                  </a:cubicBezTo>
                  <a:cubicBezTo>
                    <a:pt x="219" y="348"/>
                    <a:pt x="219" y="348"/>
                    <a:pt x="219" y="348"/>
                  </a:cubicBezTo>
                  <a:lnTo>
                    <a:pt x="265" y="216"/>
                  </a:lnTo>
                  <a:close/>
                </a:path>
              </a:pathLst>
            </a:custGeom>
            <a:solidFill>
              <a:srgbClr val="0029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75"/>
            <p:cNvSpPr>
              <a:spLocks/>
            </p:cNvSpPr>
            <p:nvPr/>
          </p:nvSpPr>
          <p:spPr bwMode="auto">
            <a:xfrm>
              <a:off x="5011714" y="2038373"/>
              <a:ext cx="786877" cy="1189137"/>
            </a:xfrm>
            <a:custGeom>
              <a:avLst/>
              <a:gdLst>
                <a:gd name="T0" fmla="*/ 7 w 280"/>
                <a:gd name="T1" fmla="*/ 234 h 456"/>
                <a:gd name="T2" fmla="*/ 2 w 280"/>
                <a:gd name="T3" fmla="*/ 77 h 456"/>
                <a:gd name="T4" fmla="*/ 95 w 280"/>
                <a:gd name="T5" fmla="*/ 1 h 456"/>
                <a:gd name="T6" fmla="*/ 95 w 280"/>
                <a:gd name="T7" fmla="*/ 1 h 456"/>
                <a:gd name="T8" fmla="*/ 179 w 280"/>
                <a:gd name="T9" fmla="*/ 35 h 456"/>
                <a:gd name="T10" fmla="*/ 260 w 280"/>
                <a:gd name="T11" fmla="*/ 442 h 456"/>
                <a:gd name="T12" fmla="*/ 230 w 280"/>
                <a:gd name="T13" fmla="*/ 443 h 456"/>
                <a:gd name="T14" fmla="*/ 122 w 280"/>
                <a:gd name="T15" fmla="*/ 114 h 456"/>
                <a:gd name="T16" fmla="*/ 137 w 280"/>
                <a:gd name="T17" fmla="*/ 247 h 456"/>
                <a:gd name="T18" fmla="*/ 79 w 280"/>
                <a:gd name="T19" fmla="*/ 354 h 456"/>
                <a:gd name="T20" fmla="*/ 7 w 280"/>
                <a:gd name="T21" fmla="*/ 234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0" h="456">
                  <a:moveTo>
                    <a:pt x="7" y="234"/>
                  </a:moveTo>
                  <a:cubicBezTo>
                    <a:pt x="2" y="77"/>
                    <a:pt x="2" y="77"/>
                    <a:pt x="2" y="77"/>
                  </a:cubicBezTo>
                  <a:cubicBezTo>
                    <a:pt x="0" y="39"/>
                    <a:pt x="43" y="5"/>
                    <a:pt x="95" y="1"/>
                  </a:cubicBezTo>
                  <a:cubicBezTo>
                    <a:pt x="95" y="1"/>
                    <a:pt x="95" y="1"/>
                    <a:pt x="95" y="1"/>
                  </a:cubicBezTo>
                  <a:cubicBezTo>
                    <a:pt x="131" y="0"/>
                    <a:pt x="164" y="13"/>
                    <a:pt x="179" y="35"/>
                  </a:cubicBezTo>
                  <a:cubicBezTo>
                    <a:pt x="223" y="98"/>
                    <a:pt x="280" y="245"/>
                    <a:pt x="260" y="442"/>
                  </a:cubicBezTo>
                  <a:cubicBezTo>
                    <a:pt x="259" y="455"/>
                    <a:pt x="232" y="456"/>
                    <a:pt x="230" y="443"/>
                  </a:cubicBezTo>
                  <a:cubicBezTo>
                    <a:pt x="217" y="330"/>
                    <a:pt x="187" y="166"/>
                    <a:pt x="122" y="114"/>
                  </a:cubicBezTo>
                  <a:cubicBezTo>
                    <a:pt x="129" y="180"/>
                    <a:pt x="137" y="247"/>
                    <a:pt x="137" y="247"/>
                  </a:cubicBezTo>
                  <a:cubicBezTo>
                    <a:pt x="79" y="354"/>
                    <a:pt x="79" y="354"/>
                    <a:pt x="79" y="354"/>
                  </a:cubicBezTo>
                  <a:lnTo>
                    <a:pt x="7" y="234"/>
                  </a:lnTo>
                  <a:close/>
                </a:path>
              </a:pathLst>
            </a:custGeom>
            <a:solidFill>
              <a:srgbClr val="0029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76"/>
            <p:cNvSpPr>
              <a:spLocks/>
            </p:cNvSpPr>
            <p:nvPr/>
          </p:nvSpPr>
          <p:spPr bwMode="auto">
            <a:xfrm>
              <a:off x="5316937" y="2080716"/>
              <a:ext cx="481654" cy="1146794"/>
            </a:xfrm>
            <a:custGeom>
              <a:avLst/>
              <a:gdLst>
                <a:gd name="T0" fmla="*/ 53 w 171"/>
                <a:gd name="T1" fmla="*/ 3 h 440"/>
                <a:gd name="T2" fmla="*/ 13 w 171"/>
                <a:gd name="T3" fmla="*/ 98 h 440"/>
                <a:gd name="T4" fmla="*/ 121 w 171"/>
                <a:gd name="T5" fmla="*/ 427 h 440"/>
                <a:gd name="T6" fmla="*/ 151 w 171"/>
                <a:gd name="T7" fmla="*/ 426 h 440"/>
                <a:gd name="T8" fmla="*/ 70 w 171"/>
                <a:gd name="T9" fmla="*/ 19 h 440"/>
                <a:gd name="T10" fmla="*/ 53 w 171"/>
                <a:gd name="T11" fmla="*/ 3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1" h="440">
                  <a:moveTo>
                    <a:pt x="53" y="3"/>
                  </a:moveTo>
                  <a:cubicBezTo>
                    <a:pt x="0" y="0"/>
                    <a:pt x="13" y="98"/>
                    <a:pt x="13" y="98"/>
                  </a:cubicBezTo>
                  <a:cubicBezTo>
                    <a:pt x="78" y="150"/>
                    <a:pt x="108" y="314"/>
                    <a:pt x="121" y="427"/>
                  </a:cubicBezTo>
                  <a:cubicBezTo>
                    <a:pt x="123" y="440"/>
                    <a:pt x="150" y="439"/>
                    <a:pt x="151" y="426"/>
                  </a:cubicBezTo>
                  <a:cubicBezTo>
                    <a:pt x="171" y="229"/>
                    <a:pt x="114" y="82"/>
                    <a:pt x="70" y="19"/>
                  </a:cubicBezTo>
                  <a:cubicBezTo>
                    <a:pt x="66" y="13"/>
                    <a:pt x="60" y="7"/>
                    <a:pt x="53" y="3"/>
                  </a:cubicBezTo>
                  <a:close/>
                </a:path>
              </a:pathLst>
            </a:custGeom>
            <a:solidFill>
              <a:srgbClr val="001C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77"/>
            <p:cNvSpPr>
              <a:spLocks/>
            </p:cNvSpPr>
            <p:nvPr/>
          </p:nvSpPr>
          <p:spPr bwMode="auto">
            <a:xfrm>
              <a:off x="3939020" y="2179517"/>
              <a:ext cx="363446" cy="1199723"/>
            </a:xfrm>
            <a:custGeom>
              <a:avLst/>
              <a:gdLst>
                <a:gd name="T0" fmla="*/ 69 w 129"/>
                <a:gd name="T1" fmla="*/ 13 h 460"/>
                <a:gd name="T2" fmla="*/ 129 w 129"/>
                <a:gd name="T3" fmla="*/ 98 h 460"/>
                <a:gd name="T4" fmla="*/ 89 w 129"/>
                <a:gd name="T5" fmla="*/ 443 h 460"/>
                <a:gd name="T6" fmla="*/ 59 w 129"/>
                <a:gd name="T7" fmla="*/ 447 h 460"/>
                <a:gd name="T8" fmla="*/ 56 w 129"/>
                <a:gd name="T9" fmla="*/ 32 h 460"/>
                <a:gd name="T10" fmla="*/ 69 w 129"/>
                <a:gd name="T11" fmla="*/ 13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460">
                  <a:moveTo>
                    <a:pt x="69" y="13"/>
                  </a:moveTo>
                  <a:cubicBezTo>
                    <a:pt x="121" y="0"/>
                    <a:pt x="129" y="98"/>
                    <a:pt x="129" y="98"/>
                  </a:cubicBezTo>
                  <a:cubicBezTo>
                    <a:pt x="76" y="162"/>
                    <a:pt x="79" y="329"/>
                    <a:pt x="89" y="443"/>
                  </a:cubicBezTo>
                  <a:cubicBezTo>
                    <a:pt x="90" y="456"/>
                    <a:pt x="63" y="460"/>
                    <a:pt x="59" y="447"/>
                  </a:cubicBezTo>
                  <a:cubicBezTo>
                    <a:pt x="0" y="258"/>
                    <a:pt x="26" y="103"/>
                    <a:pt x="56" y="32"/>
                  </a:cubicBezTo>
                  <a:cubicBezTo>
                    <a:pt x="59" y="25"/>
                    <a:pt x="64" y="19"/>
                    <a:pt x="69" y="13"/>
                  </a:cubicBezTo>
                  <a:close/>
                </a:path>
              </a:pathLst>
            </a:custGeom>
            <a:solidFill>
              <a:srgbClr val="001C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78"/>
            <p:cNvSpPr>
              <a:spLocks/>
            </p:cNvSpPr>
            <p:nvPr/>
          </p:nvSpPr>
          <p:spPr bwMode="auto">
            <a:xfrm>
              <a:off x="5017006" y="2655877"/>
              <a:ext cx="1069165" cy="368739"/>
            </a:xfrm>
            <a:custGeom>
              <a:avLst/>
              <a:gdLst>
                <a:gd name="T0" fmla="*/ 380 w 380"/>
                <a:gd name="T1" fmla="*/ 14 h 141"/>
                <a:gd name="T2" fmla="*/ 150 w 380"/>
                <a:gd name="T3" fmla="*/ 134 h 141"/>
                <a:gd name="T4" fmla="*/ 36 w 380"/>
                <a:gd name="T5" fmla="*/ 52 h 141"/>
                <a:gd name="T6" fmla="*/ 119 w 380"/>
                <a:gd name="T7" fmla="*/ 0 h 141"/>
                <a:gd name="T8" fmla="*/ 380 w 380"/>
                <a:gd name="T9" fmla="*/ 14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0" h="141">
                  <a:moveTo>
                    <a:pt x="380" y="14"/>
                  </a:moveTo>
                  <a:cubicBezTo>
                    <a:pt x="380" y="14"/>
                    <a:pt x="301" y="141"/>
                    <a:pt x="150" y="134"/>
                  </a:cubicBezTo>
                  <a:cubicBezTo>
                    <a:pt x="0" y="128"/>
                    <a:pt x="36" y="52"/>
                    <a:pt x="36" y="52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0"/>
                    <a:pt x="210" y="78"/>
                    <a:pt x="380" y="14"/>
                  </a:cubicBezTo>
                  <a:close/>
                </a:path>
              </a:pathLst>
            </a:custGeom>
            <a:solidFill>
              <a:srgbClr val="0029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79"/>
            <p:cNvSpPr>
              <a:spLocks/>
            </p:cNvSpPr>
            <p:nvPr/>
          </p:nvSpPr>
          <p:spPr bwMode="auto">
            <a:xfrm>
              <a:off x="3660261" y="2751150"/>
              <a:ext cx="1115037" cy="453425"/>
            </a:xfrm>
            <a:custGeom>
              <a:avLst/>
              <a:gdLst>
                <a:gd name="T0" fmla="*/ 0 w 396"/>
                <a:gd name="T1" fmla="*/ 66 h 174"/>
                <a:gd name="T2" fmla="*/ 250 w 396"/>
                <a:gd name="T3" fmla="*/ 137 h 174"/>
                <a:gd name="T4" fmla="*/ 345 w 396"/>
                <a:gd name="T5" fmla="*/ 34 h 174"/>
                <a:gd name="T6" fmla="*/ 253 w 396"/>
                <a:gd name="T7" fmla="*/ 0 h 174"/>
                <a:gd name="T8" fmla="*/ 0 w 396"/>
                <a:gd name="T9" fmla="*/ 6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6" h="174">
                  <a:moveTo>
                    <a:pt x="0" y="66"/>
                  </a:moveTo>
                  <a:cubicBezTo>
                    <a:pt x="0" y="66"/>
                    <a:pt x="103" y="174"/>
                    <a:pt x="250" y="137"/>
                  </a:cubicBezTo>
                  <a:cubicBezTo>
                    <a:pt x="396" y="101"/>
                    <a:pt x="345" y="34"/>
                    <a:pt x="345" y="34"/>
                  </a:cubicBezTo>
                  <a:cubicBezTo>
                    <a:pt x="253" y="0"/>
                    <a:pt x="253" y="0"/>
                    <a:pt x="253" y="0"/>
                  </a:cubicBezTo>
                  <a:cubicBezTo>
                    <a:pt x="253" y="0"/>
                    <a:pt x="179" y="94"/>
                    <a:pt x="0" y="66"/>
                  </a:cubicBezTo>
                  <a:close/>
                </a:path>
              </a:pathLst>
            </a:custGeom>
            <a:solidFill>
              <a:srgbClr val="0029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80"/>
            <p:cNvSpPr>
              <a:spLocks/>
            </p:cNvSpPr>
            <p:nvPr/>
          </p:nvSpPr>
          <p:spPr bwMode="auto">
            <a:xfrm>
              <a:off x="4720604" y="3751507"/>
              <a:ext cx="555755" cy="414611"/>
            </a:xfrm>
            <a:custGeom>
              <a:avLst/>
              <a:gdLst>
                <a:gd name="T0" fmla="*/ 107 w 197"/>
                <a:gd name="T1" fmla="*/ 159 h 159"/>
                <a:gd name="T2" fmla="*/ 41 w 197"/>
                <a:gd name="T3" fmla="*/ 121 h 159"/>
                <a:gd name="T4" fmla="*/ 32 w 197"/>
                <a:gd name="T5" fmla="*/ 33 h 159"/>
                <a:gd name="T6" fmla="*/ 32 w 197"/>
                <a:gd name="T7" fmla="*/ 33 h 159"/>
                <a:gd name="T8" fmla="*/ 156 w 197"/>
                <a:gd name="T9" fmla="*/ 21 h 159"/>
                <a:gd name="T10" fmla="*/ 156 w 197"/>
                <a:gd name="T11" fmla="*/ 21 h 159"/>
                <a:gd name="T12" fmla="*/ 165 w 197"/>
                <a:gd name="T13" fmla="*/ 109 h 159"/>
                <a:gd name="T14" fmla="*/ 107 w 197"/>
                <a:gd name="T1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7" h="159">
                  <a:moveTo>
                    <a:pt x="107" y="159"/>
                  </a:moveTo>
                  <a:cubicBezTo>
                    <a:pt x="41" y="121"/>
                    <a:pt x="41" y="121"/>
                    <a:pt x="41" y="121"/>
                  </a:cubicBezTo>
                  <a:cubicBezTo>
                    <a:pt x="4" y="101"/>
                    <a:pt x="0" y="61"/>
                    <a:pt x="32" y="33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64" y="6"/>
                    <a:pt x="119" y="0"/>
                    <a:pt x="156" y="21"/>
                  </a:cubicBezTo>
                  <a:cubicBezTo>
                    <a:pt x="156" y="21"/>
                    <a:pt x="156" y="21"/>
                    <a:pt x="156" y="21"/>
                  </a:cubicBezTo>
                  <a:cubicBezTo>
                    <a:pt x="193" y="42"/>
                    <a:pt x="197" y="81"/>
                    <a:pt x="165" y="109"/>
                  </a:cubicBezTo>
                  <a:lnTo>
                    <a:pt x="107" y="159"/>
                  </a:lnTo>
                  <a:close/>
                </a:path>
              </a:pathLst>
            </a:custGeom>
            <a:solidFill>
              <a:srgbClr val="0029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Freeform 81"/>
            <p:cNvSpPr>
              <a:spLocks/>
            </p:cNvSpPr>
            <p:nvPr/>
          </p:nvSpPr>
          <p:spPr bwMode="auto">
            <a:xfrm>
              <a:off x="3660261" y="2497091"/>
              <a:ext cx="2425912" cy="1422024"/>
            </a:xfrm>
            <a:custGeom>
              <a:avLst/>
              <a:gdLst>
                <a:gd name="T0" fmla="*/ 862 w 862"/>
                <a:gd name="T1" fmla="*/ 75 h 545"/>
                <a:gd name="T2" fmla="*/ 607 w 862"/>
                <a:gd name="T3" fmla="*/ 23 h 545"/>
                <a:gd name="T4" fmla="*/ 583 w 862"/>
                <a:gd name="T5" fmla="*/ 18 h 545"/>
                <a:gd name="T6" fmla="*/ 262 w 862"/>
                <a:gd name="T7" fmla="*/ 50 h 545"/>
                <a:gd name="T8" fmla="*/ 240 w 862"/>
                <a:gd name="T9" fmla="*/ 60 h 545"/>
                <a:gd name="T10" fmla="*/ 0 w 862"/>
                <a:gd name="T11" fmla="*/ 163 h 545"/>
                <a:gd name="T12" fmla="*/ 0 w 862"/>
                <a:gd name="T13" fmla="*/ 163 h 545"/>
                <a:gd name="T14" fmla="*/ 23 w 862"/>
                <a:gd name="T15" fmla="*/ 170 h 545"/>
                <a:gd name="T16" fmla="*/ 241 w 862"/>
                <a:gd name="T17" fmla="*/ 154 h 545"/>
                <a:gd name="T18" fmla="*/ 257 w 862"/>
                <a:gd name="T19" fmla="*/ 308 h 545"/>
                <a:gd name="T20" fmla="*/ 297 w 862"/>
                <a:gd name="T21" fmla="*/ 381 h 545"/>
                <a:gd name="T22" fmla="*/ 344 w 862"/>
                <a:gd name="T23" fmla="*/ 464 h 545"/>
                <a:gd name="T24" fmla="*/ 344 w 862"/>
                <a:gd name="T25" fmla="*/ 464 h 545"/>
                <a:gd name="T26" fmla="*/ 474 w 862"/>
                <a:gd name="T27" fmla="*/ 538 h 545"/>
                <a:gd name="T28" fmla="*/ 587 w 862"/>
                <a:gd name="T29" fmla="*/ 439 h 545"/>
                <a:gd name="T30" fmla="*/ 587 w 862"/>
                <a:gd name="T31" fmla="*/ 439 h 545"/>
                <a:gd name="T32" fmla="*/ 615 w 862"/>
                <a:gd name="T33" fmla="*/ 348 h 545"/>
                <a:gd name="T34" fmla="*/ 641 w 862"/>
                <a:gd name="T35" fmla="*/ 269 h 545"/>
                <a:gd name="T36" fmla="*/ 625 w 862"/>
                <a:gd name="T37" fmla="*/ 115 h 545"/>
                <a:gd name="T38" fmla="*/ 842 w 862"/>
                <a:gd name="T39" fmla="*/ 86 h 545"/>
                <a:gd name="T40" fmla="*/ 862 w 862"/>
                <a:gd name="T41" fmla="*/ 75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62" h="545">
                  <a:moveTo>
                    <a:pt x="862" y="75"/>
                  </a:moveTo>
                  <a:cubicBezTo>
                    <a:pt x="773" y="84"/>
                    <a:pt x="612" y="25"/>
                    <a:pt x="607" y="23"/>
                  </a:cubicBezTo>
                  <a:cubicBezTo>
                    <a:pt x="599" y="21"/>
                    <a:pt x="591" y="19"/>
                    <a:pt x="583" y="18"/>
                  </a:cubicBezTo>
                  <a:cubicBezTo>
                    <a:pt x="477" y="0"/>
                    <a:pt x="363" y="12"/>
                    <a:pt x="262" y="50"/>
                  </a:cubicBezTo>
                  <a:cubicBezTo>
                    <a:pt x="255" y="53"/>
                    <a:pt x="247" y="57"/>
                    <a:pt x="240" y="60"/>
                  </a:cubicBezTo>
                  <a:cubicBezTo>
                    <a:pt x="235" y="63"/>
                    <a:pt x="89" y="154"/>
                    <a:pt x="0" y="163"/>
                  </a:cubicBezTo>
                  <a:cubicBezTo>
                    <a:pt x="0" y="163"/>
                    <a:pt x="0" y="163"/>
                    <a:pt x="0" y="163"/>
                  </a:cubicBezTo>
                  <a:cubicBezTo>
                    <a:pt x="23" y="170"/>
                    <a:pt x="23" y="170"/>
                    <a:pt x="23" y="170"/>
                  </a:cubicBezTo>
                  <a:cubicBezTo>
                    <a:pt x="93" y="192"/>
                    <a:pt x="175" y="184"/>
                    <a:pt x="241" y="154"/>
                  </a:cubicBezTo>
                  <a:cubicBezTo>
                    <a:pt x="257" y="308"/>
                    <a:pt x="257" y="308"/>
                    <a:pt x="257" y="308"/>
                  </a:cubicBezTo>
                  <a:cubicBezTo>
                    <a:pt x="259" y="336"/>
                    <a:pt x="274" y="361"/>
                    <a:pt x="297" y="381"/>
                  </a:cubicBezTo>
                  <a:cubicBezTo>
                    <a:pt x="325" y="404"/>
                    <a:pt x="341" y="433"/>
                    <a:pt x="344" y="464"/>
                  </a:cubicBezTo>
                  <a:cubicBezTo>
                    <a:pt x="344" y="464"/>
                    <a:pt x="344" y="464"/>
                    <a:pt x="344" y="464"/>
                  </a:cubicBezTo>
                  <a:cubicBezTo>
                    <a:pt x="349" y="512"/>
                    <a:pt x="407" y="545"/>
                    <a:pt x="474" y="538"/>
                  </a:cubicBezTo>
                  <a:cubicBezTo>
                    <a:pt x="541" y="531"/>
                    <a:pt x="591" y="487"/>
                    <a:pt x="587" y="439"/>
                  </a:cubicBezTo>
                  <a:cubicBezTo>
                    <a:pt x="587" y="439"/>
                    <a:pt x="587" y="439"/>
                    <a:pt x="587" y="439"/>
                  </a:cubicBezTo>
                  <a:cubicBezTo>
                    <a:pt x="583" y="408"/>
                    <a:pt x="593" y="377"/>
                    <a:pt x="615" y="348"/>
                  </a:cubicBezTo>
                  <a:cubicBezTo>
                    <a:pt x="634" y="325"/>
                    <a:pt x="643" y="297"/>
                    <a:pt x="641" y="269"/>
                  </a:cubicBezTo>
                  <a:cubicBezTo>
                    <a:pt x="625" y="115"/>
                    <a:pt x="625" y="115"/>
                    <a:pt x="625" y="115"/>
                  </a:cubicBezTo>
                  <a:cubicBezTo>
                    <a:pt x="695" y="131"/>
                    <a:pt x="777" y="122"/>
                    <a:pt x="842" y="86"/>
                  </a:cubicBezTo>
                  <a:cubicBezTo>
                    <a:pt x="862" y="75"/>
                    <a:pt x="862" y="75"/>
                    <a:pt x="862" y="75"/>
                  </a:cubicBezTo>
                  <a:close/>
                </a:path>
              </a:pathLst>
            </a:custGeom>
            <a:solidFill>
              <a:srgbClr val="FDB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" name="Freeform 82"/>
            <p:cNvSpPr>
              <a:spLocks/>
            </p:cNvSpPr>
            <p:nvPr/>
          </p:nvSpPr>
          <p:spPr bwMode="auto">
            <a:xfrm>
              <a:off x="5179322" y="3026380"/>
              <a:ext cx="222302" cy="183487"/>
            </a:xfrm>
            <a:custGeom>
              <a:avLst/>
              <a:gdLst>
                <a:gd name="T0" fmla="*/ 79 w 79"/>
                <a:gd name="T1" fmla="*/ 0 h 70"/>
                <a:gd name="T2" fmla="*/ 0 w 79"/>
                <a:gd name="T3" fmla="*/ 59 h 70"/>
                <a:gd name="T4" fmla="*/ 31 w 79"/>
                <a:gd name="T5" fmla="*/ 28 h 70"/>
                <a:gd name="T6" fmla="*/ 53 w 79"/>
                <a:gd name="T7" fmla="*/ 14 h 70"/>
                <a:gd name="T8" fmla="*/ 79 w 79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0">
                  <a:moveTo>
                    <a:pt x="79" y="0"/>
                  </a:moveTo>
                  <a:cubicBezTo>
                    <a:pt x="79" y="0"/>
                    <a:pt x="68" y="70"/>
                    <a:pt x="0" y="59"/>
                  </a:cubicBezTo>
                  <a:cubicBezTo>
                    <a:pt x="4" y="49"/>
                    <a:pt x="17" y="38"/>
                    <a:pt x="31" y="28"/>
                  </a:cubicBezTo>
                  <a:cubicBezTo>
                    <a:pt x="38" y="23"/>
                    <a:pt x="46" y="18"/>
                    <a:pt x="53" y="14"/>
                  </a:cubicBezTo>
                  <a:cubicBezTo>
                    <a:pt x="67" y="6"/>
                    <a:pt x="79" y="0"/>
                    <a:pt x="79" y="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" name="Freeform 83"/>
            <p:cNvSpPr>
              <a:spLocks/>
            </p:cNvSpPr>
            <p:nvPr/>
          </p:nvSpPr>
          <p:spPr bwMode="auto">
            <a:xfrm>
              <a:off x="4406559" y="3121652"/>
              <a:ext cx="250530" cy="174666"/>
            </a:xfrm>
            <a:custGeom>
              <a:avLst/>
              <a:gdLst>
                <a:gd name="T0" fmla="*/ 89 w 89"/>
                <a:gd name="T1" fmla="*/ 42 h 67"/>
                <a:gd name="T2" fmla="*/ 0 w 89"/>
                <a:gd name="T3" fmla="*/ 0 h 67"/>
                <a:gd name="T4" fmla="*/ 28 w 89"/>
                <a:gd name="T5" fmla="*/ 9 h 67"/>
                <a:gd name="T6" fmla="*/ 52 w 89"/>
                <a:gd name="T7" fmla="*/ 18 h 67"/>
                <a:gd name="T8" fmla="*/ 89 w 89"/>
                <a:gd name="T9" fmla="*/ 4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67">
                  <a:moveTo>
                    <a:pt x="89" y="42"/>
                  </a:moveTo>
                  <a:cubicBezTo>
                    <a:pt x="24" y="67"/>
                    <a:pt x="0" y="0"/>
                    <a:pt x="0" y="0"/>
                  </a:cubicBezTo>
                  <a:cubicBezTo>
                    <a:pt x="0" y="0"/>
                    <a:pt x="12" y="3"/>
                    <a:pt x="28" y="9"/>
                  </a:cubicBezTo>
                  <a:cubicBezTo>
                    <a:pt x="35" y="11"/>
                    <a:pt x="44" y="15"/>
                    <a:pt x="52" y="18"/>
                  </a:cubicBezTo>
                  <a:cubicBezTo>
                    <a:pt x="67" y="25"/>
                    <a:pt x="82" y="33"/>
                    <a:pt x="89" y="42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84"/>
            <p:cNvSpPr>
              <a:spLocks/>
            </p:cNvSpPr>
            <p:nvPr/>
          </p:nvSpPr>
          <p:spPr bwMode="auto">
            <a:xfrm>
              <a:off x="4471838" y="3144589"/>
              <a:ext cx="81158" cy="45872"/>
            </a:xfrm>
            <a:custGeom>
              <a:avLst/>
              <a:gdLst>
                <a:gd name="T0" fmla="*/ 29 w 29"/>
                <a:gd name="T1" fmla="*/ 9 h 18"/>
                <a:gd name="T2" fmla="*/ 16 w 29"/>
                <a:gd name="T3" fmla="*/ 17 h 18"/>
                <a:gd name="T4" fmla="*/ 0 w 29"/>
                <a:gd name="T5" fmla="*/ 8 h 18"/>
                <a:gd name="T6" fmla="*/ 5 w 29"/>
                <a:gd name="T7" fmla="*/ 0 h 18"/>
                <a:gd name="T8" fmla="*/ 29 w 29"/>
                <a:gd name="T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8">
                  <a:moveTo>
                    <a:pt x="29" y="9"/>
                  </a:moveTo>
                  <a:cubicBezTo>
                    <a:pt x="27" y="13"/>
                    <a:pt x="22" y="17"/>
                    <a:pt x="16" y="17"/>
                  </a:cubicBezTo>
                  <a:cubicBezTo>
                    <a:pt x="8" y="18"/>
                    <a:pt x="1" y="14"/>
                    <a:pt x="0" y="8"/>
                  </a:cubicBezTo>
                  <a:cubicBezTo>
                    <a:pt x="0" y="5"/>
                    <a:pt x="2" y="2"/>
                    <a:pt x="5" y="0"/>
                  </a:cubicBezTo>
                  <a:cubicBezTo>
                    <a:pt x="12" y="2"/>
                    <a:pt x="21" y="6"/>
                    <a:pt x="29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Freeform 85"/>
            <p:cNvSpPr>
              <a:spLocks/>
            </p:cNvSpPr>
            <p:nvPr/>
          </p:nvSpPr>
          <p:spPr bwMode="auto">
            <a:xfrm>
              <a:off x="5267537" y="3063431"/>
              <a:ext cx="81158" cy="52929"/>
            </a:xfrm>
            <a:custGeom>
              <a:avLst/>
              <a:gdLst>
                <a:gd name="T0" fmla="*/ 28 w 29"/>
                <a:gd name="T1" fmla="*/ 8 h 20"/>
                <a:gd name="T2" fmla="*/ 15 w 29"/>
                <a:gd name="T3" fmla="*/ 19 h 20"/>
                <a:gd name="T4" fmla="*/ 0 w 29"/>
                <a:gd name="T5" fmla="*/ 14 h 20"/>
                <a:gd name="T6" fmla="*/ 22 w 29"/>
                <a:gd name="T7" fmla="*/ 0 h 20"/>
                <a:gd name="T8" fmla="*/ 28 w 29"/>
                <a:gd name="T9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0">
                  <a:moveTo>
                    <a:pt x="28" y="8"/>
                  </a:moveTo>
                  <a:cubicBezTo>
                    <a:pt x="29" y="13"/>
                    <a:pt x="23" y="19"/>
                    <a:pt x="15" y="19"/>
                  </a:cubicBezTo>
                  <a:cubicBezTo>
                    <a:pt x="8" y="20"/>
                    <a:pt x="3" y="18"/>
                    <a:pt x="0" y="14"/>
                  </a:cubicBezTo>
                  <a:cubicBezTo>
                    <a:pt x="7" y="9"/>
                    <a:pt x="15" y="4"/>
                    <a:pt x="22" y="0"/>
                  </a:cubicBezTo>
                  <a:cubicBezTo>
                    <a:pt x="25" y="2"/>
                    <a:pt x="28" y="4"/>
                    <a:pt x="28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86"/>
            <p:cNvSpPr>
              <a:spLocks/>
            </p:cNvSpPr>
            <p:nvPr/>
          </p:nvSpPr>
          <p:spPr bwMode="auto">
            <a:xfrm>
              <a:off x="4837048" y="2532377"/>
              <a:ext cx="142909" cy="1182080"/>
            </a:xfrm>
            <a:custGeom>
              <a:avLst/>
              <a:gdLst>
                <a:gd name="T0" fmla="*/ 49 w 51"/>
                <a:gd name="T1" fmla="*/ 454 h 454"/>
                <a:gd name="T2" fmla="*/ 31 w 51"/>
                <a:gd name="T3" fmla="*/ 378 h 454"/>
                <a:gd name="T4" fmla="*/ 16 w 51"/>
                <a:gd name="T5" fmla="*/ 285 h 454"/>
                <a:gd name="T6" fmla="*/ 5 w 51"/>
                <a:gd name="T7" fmla="*/ 186 h 454"/>
                <a:gd name="T8" fmla="*/ 0 w 51"/>
                <a:gd name="T9" fmla="*/ 89 h 454"/>
                <a:gd name="T10" fmla="*/ 2 w 51"/>
                <a:gd name="T11" fmla="*/ 6 h 454"/>
                <a:gd name="T12" fmla="*/ 2 w 51"/>
                <a:gd name="T13" fmla="*/ 0 h 454"/>
                <a:gd name="T14" fmla="*/ 21 w 51"/>
                <a:gd name="T15" fmla="*/ 76 h 454"/>
                <a:gd name="T16" fmla="*/ 36 w 51"/>
                <a:gd name="T17" fmla="*/ 171 h 454"/>
                <a:gd name="T18" fmla="*/ 46 w 51"/>
                <a:gd name="T19" fmla="*/ 270 h 454"/>
                <a:gd name="T20" fmla="*/ 51 w 51"/>
                <a:gd name="T21" fmla="*/ 366 h 454"/>
                <a:gd name="T22" fmla="*/ 49 w 51"/>
                <a:gd name="T23" fmla="*/ 448 h 454"/>
                <a:gd name="T24" fmla="*/ 49 w 51"/>
                <a:gd name="T25" fmla="*/ 454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" h="454">
                  <a:moveTo>
                    <a:pt x="49" y="454"/>
                  </a:moveTo>
                  <a:cubicBezTo>
                    <a:pt x="41" y="429"/>
                    <a:pt x="36" y="404"/>
                    <a:pt x="31" y="378"/>
                  </a:cubicBezTo>
                  <a:cubicBezTo>
                    <a:pt x="25" y="347"/>
                    <a:pt x="20" y="316"/>
                    <a:pt x="16" y="285"/>
                  </a:cubicBezTo>
                  <a:cubicBezTo>
                    <a:pt x="11" y="252"/>
                    <a:pt x="8" y="219"/>
                    <a:pt x="5" y="186"/>
                  </a:cubicBezTo>
                  <a:cubicBezTo>
                    <a:pt x="3" y="154"/>
                    <a:pt x="1" y="122"/>
                    <a:pt x="0" y="89"/>
                  </a:cubicBezTo>
                  <a:cubicBezTo>
                    <a:pt x="0" y="62"/>
                    <a:pt x="0" y="34"/>
                    <a:pt x="2" y="6"/>
                  </a:cubicBezTo>
                  <a:cubicBezTo>
                    <a:pt x="2" y="4"/>
                    <a:pt x="2" y="2"/>
                    <a:pt x="2" y="0"/>
                  </a:cubicBezTo>
                  <a:cubicBezTo>
                    <a:pt x="10" y="25"/>
                    <a:pt x="16" y="51"/>
                    <a:pt x="21" y="76"/>
                  </a:cubicBezTo>
                  <a:cubicBezTo>
                    <a:pt x="27" y="108"/>
                    <a:pt x="32" y="139"/>
                    <a:pt x="36" y="171"/>
                  </a:cubicBezTo>
                  <a:cubicBezTo>
                    <a:pt x="40" y="204"/>
                    <a:pt x="44" y="237"/>
                    <a:pt x="46" y="270"/>
                  </a:cubicBezTo>
                  <a:cubicBezTo>
                    <a:pt x="49" y="302"/>
                    <a:pt x="50" y="334"/>
                    <a:pt x="51" y="366"/>
                  </a:cubicBezTo>
                  <a:cubicBezTo>
                    <a:pt x="51" y="393"/>
                    <a:pt x="51" y="420"/>
                    <a:pt x="49" y="448"/>
                  </a:cubicBezTo>
                  <a:cubicBezTo>
                    <a:pt x="49" y="450"/>
                    <a:pt x="49" y="452"/>
                    <a:pt x="49" y="454"/>
                  </a:cubicBezTo>
                  <a:close/>
                </a:path>
              </a:pathLst>
            </a:custGeom>
            <a:solidFill>
              <a:srgbClr val="EBA3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87"/>
            <p:cNvSpPr>
              <a:spLocks/>
            </p:cNvSpPr>
            <p:nvPr/>
          </p:nvSpPr>
          <p:spPr bwMode="auto">
            <a:xfrm>
              <a:off x="4842341" y="3654470"/>
              <a:ext cx="255824" cy="135852"/>
            </a:xfrm>
            <a:custGeom>
              <a:avLst/>
              <a:gdLst>
                <a:gd name="T0" fmla="*/ 49 w 91"/>
                <a:gd name="T1" fmla="*/ 50 h 52"/>
                <a:gd name="T2" fmla="*/ 49 w 91"/>
                <a:gd name="T3" fmla="*/ 50 h 52"/>
                <a:gd name="T4" fmla="*/ 11 w 91"/>
                <a:gd name="T5" fmla="*/ 34 h 52"/>
                <a:gd name="T6" fmla="*/ 5 w 91"/>
                <a:gd name="T7" fmla="*/ 23 h 52"/>
                <a:gd name="T8" fmla="*/ 19 w 91"/>
                <a:gd name="T9" fmla="*/ 7 h 52"/>
                <a:gd name="T10" fmla="*/ 71 w 91"/>
                <a:gd name="T11" fmla="*/ 1 h 52"/>
                <a:gd name="T12" fmla="*/ 88 w 91"/>
                <a:gd name="T13" fmla="*/ 15 h 52"/>
                <a:gd name="T14" fmla="*/ 84 w 91"/>
                <a:gd name="T15" fmla="*/ 27 h 52"/>
                <a:gd name="T16" fmla="*/ 49 w 91"/>
                <a:gd name="T17" fmla="*/ 5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52">
                  <a:moveTo>
                    <a:pt x="49" y="50"/>
                  </a:moveTo>
                  <a:cubicBezTo>
                    <a:pt x="49" y="50"/>
                    <a:pt x="49" y="50"/>
                    <a:pt x="49" y="50"/>
                  </a:cubicBezTo>
                  <a:cubicBezTo>
                    <a:pt x="33" y="52"/>
                    <a:pt x="17" y="45"/>
                    <a:pt x="11" y="34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0" y="16"/>
                    <a:pt x="8" y="8"/>
                    <a:pt x="19" y="7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82" y="0"/>
                    <a:pt x="91" y="7"/>
                    <a:pt x="88" y="15"/>
                  </a:cubicBezTo>
                  <a:cubicBezTo>
                    <a:pt x="84" y="27"/>
                    <a:pt x="84" y="27"/>
                    <a:pt x="84" y="27"/>
                  </a:cubicBezTo>
                  <a:cubicBezTo>
                    <a:pt x="81" y="39"/>
                    <a:pt x="66" y="48"/>
                    <a:pt x="49" y="50"/>
                  </a:cubicBezTo>
                  <a:close/>
                </a:path>
              </a:pathLst>
            </a:custGeom>
            <a:solidFill>
              <a:srgbClr val="8844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88"/>
            <p:cNvSpPr>
              <a:spLocks/>
            </p:cNvSpPr>
            <p:nvPr/>
          </p:nvSpPr>
          <p:spPr bwMode="auto">
            <a:xfrm>
              <a:off x="4350101" y="2234211"/>
              <a:ext cx="165844" cy="247002"/>
            </a:xfrm>
            <a:custGeom>
              <a:avLst/>
              <a:gdLst>
                <a:gd name="T0" fmla="*/ 56 w 59"/>
                <a:gd name="T1" fmla="*/ 45 h 95"/>
                <a:gd name="T2" fmla="*/ 34 w 59"/>
                <a:gd name="T3" fmla="*/ 93 h 95"/>
                <a:gd name="T4" fmla="*/ 2 w 59"/>
                <a:gd name="T5" fmla="*/ 50 h 95"/>
                <a:gd name="T6" fmla="*/ 25 w 59"/>
                <a:gd name="T7" fmla="*/ 1 h 95"/>
                <a:gd name="T8" fmla="*/ 56 w 59"/>
                <a:gd name="T9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95">
                  <a:moveTo>
                    <a:pt x="56" y="45"/>
                  </a:moveTo>
                  <a:cubicBezTo>
                    <a:pt x="59" y="70"/>
                    <a:pt x="49" y="92"/>
                    <a:pt x="34" y="93"/>
                  </a:cubicBezTo>
                  <a:cubicBezTo>
                    <a:pt x="19" y="95"/>
                    <a:pt x="5" y="76"/>
                    <a:pt x="2" y="50"/>
                  </a:cubicBezTo>
                  <a:cubicBezTo>
                    <a:pt x="0" y="25"/>
                    <a:pt x="10" y="3"/>
                    <a:pt x="25" y="1"/>
                  </a:cubicBezTo>
                  <a:cubicBezTo>
                    <a:pt x="39" y="0"/>
                    <a:pt x="54" y="19"/>
                    <a:pt x="56" y="45"/>
                  </a:cubicBezTo>
                  <a:close/>
                </a:path>
              </a:pathLst>
            </a:custGeom>
            <a:solidFill>
              <a:srgbClr val="0243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Freeform 89"/>
            <p:cNvSpPr>
              <a:spLocks/>
            </p:cNvSpPr>
            <p:nvPr/>
          </p:nvSpPr>
          <p:spPr bwMode="auto">
            <a:xfrm>
              <a:off x="5122864" y="2161874"/>
              <a:ext cx="169373" cy="247002"/>
            </a:xfrm>
            <a:custGeom>
              <a:avLst/>
              <a:gdLst>
                <a:gd name="T0" fmla="*/ 57 w 60"/>
                <a:gd name="T1" fmla="*/ 44 h 95"/>
                <a:gd name="T2" fmla="*/ 35 w 60"/>
                <a:gd name="T3" fmla="*/ 93 h 95"/>
                <a:gd name="T4" fmla="*/ 3 w 60"/>
                <a:gd name="T5" fmla="*/ 50 h 95"/>
                <a:gd name="T6" fmla="*/ 25 w 60"/>
                <a:gd name="T7" fmla="*/ 1 h 95"/>
                <a:gd name="T8" fmla="*/ 57 w 60"/>
                <a:gd name="T9" fmla="*/ 4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95">
                  <a:moveTo>
                    <a:pt x="57" y="44"/>
                  </a:moveTo>
                  <a:cubicBezTo>
                    <a:pt x="60" y="70"/>
                    <a:pt x="50" y="92"/>
                    <a:pt x="35" y="93"/>
                  </a:cubicBezTo>
                  <a:cubicBezTo>
                    <a:pt x="20" y="95"/>
                    <a:pt x="6" y="75"/>
                    <a:pt x="3" y="50"/>
                  </a:cubicBezTo>
                  <a:cubicBezTo>
                    <a:pt x="0" y="25"/>
                    <a:pt x="10" y="3"/>
                    <a:pt x="25" y="1"/>
                  </a:cubicBezTo>
                  <a:cubicBezTo>
                    <a:pt x="40" y="0"/>
                    <a:pt x="54" y="19"/>
                    <a:pt x="57" y="44"/>
                  </a:cubicBezTo>
                  <a:close/>
                </a:path>
              </a:pathLst>
            </a:custGeom>
            <a:solidFill>
              <a:srgbClr val="0243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3574453" y="496184"/>
            <a:ext cx="5043095" cy="665398"/>
            <a:chOff x="3491353" y="202008"/>
            <a:chExt cx="5043095" cy="665398"/>
          </a:xfrm>
        </p:grpSpPr>
        <p:sp>
          <p:nvSpPr>
            <p:cNvPr id="102" name="Oval 5"/>
            <p:cNvSpPr>
              <a:spLocks noChangeArrowheads="1"/>
            </p:cNvSpPr>
            <p:nvPr/>
          </p:nvSpPr>
          <p:spPr bwMode="auto">
            <a:xfrm>
              <a:off x="3491353" y="291246"/>
              <a:ext cx="487875" cy="48498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" name="Oval 7"/>
            <p:cNvSpPr>
              <a:spLocks noChangeArrowheads="1"/>
            </p:cNvSpPr>
            <p:nvPr/>
          </p:nvSpPr>
          <p:spPr bwMode="auto">
            <a:xfrm>
              <a:off x="3669653" y="467780"/>
              <a:ext cx="131276" cy="13191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" name="任意多边形 103"/>
            <p:cNvSpPr>
              <a:spLocks/>
            </p:cNvSpPr>
            <p:nvPr/>
          </p:nvSpPr>
          <p:spPr bwMode="auto">
            <a:xfrm>
              <a:off x="3857749" y="202008"/>
              <a:ext cx="4676699" cy="665398"/>
            </a:xfrm>
            <a:custGeom>
              <a:avLst/>
              <a:gdLst>
                <a:gd name="connsiteX0" fmla="*/ 367328 w 4768285"/>
                <a:gd name="connsiteY0" fmla="*/ 0 h 665398"/>
                <a:gd name="connsiteX1" fmla="*/ 1597835 w 4768285"/>
                <a:gd name="connsiteY1" fmla="*/ 0 h 665398"/>
                <a:gd name="connsiteX2" fmla="*/ 1689729 w 4768285"/>
                <a:gd name="connsiteY2" fmla="*/ 0 h 665398"/>
                <a:gd name="connsiteX3" fmla="*/ 1843543 w 4768285"/>
                <a:gd name="connsiteY3" fmla="*/ 0 h 665398"/>
                <a:gd name="connsiteX4" fmla="*/ 1931809 w 4768285"/>
                <a:gd name="connsiteY4" fmla="*/ 0 h 665398"/>
                <a:gd name="connsiteX5" fmla="*/ 2054324 w 4768285"/>
                <a:gd name="connsiteY5" fmla="*/ 0 h 665398"/>
                <a:gd name="connsiteX6" fmla="*/ 2321328 w 4768285"/>
                <a:gd name="connsiteY6" fmla="*/ 0 h 665398"/>
                <a:gd name="connsiteX7" fmla="*/ 2401828 w 4768285"/>
                <a:gd name="connsiteY7" fmla="*/ 0 h 665398"/>
                <a:gd name="connsiteX8" fmla="*/ 2770662 w 4768285"/>
                <a:gd name="connsiteY8" fmla="*/ 0 h 665398"/>
                <a:gd name="connsiteX9" fmla="*/ 2920236 w 4768285"/>
                <a:gd name="connsiteY9" fmla="*/ 0 h 665398"/>
                <a:gd name="connsiteX10" fmla="*/ 3254211 w 4768285"/>
                <a:gd name="connsiteY10" fmla="*/ 0 h 665398"/>
                <a:gd name="connsiteX11" fmla="*/ 3284085 w 4768285"/>
                <a:gd name="connsiteY11" fmla="*/ 0 h 665398"/>
                <a:gd name="connsiteX12" fmla="*/ 3643729 w 4768285"/>
                <a:gd name="connsiteY12" fmla="*/ 0 h 665398"/>
                <a:gd name="connsiteX13" fmla="*/ 4606486 w 4768285"/>
                <a:gd name="connsiteY13" fmla="*/ 0 h 665398"/>
                <a:gd name="connsiteX14" fmla="*/ 4768285 w 4768285"/>
                <a:gd name="connsiteY14" fmla="*/ 158956 h 665398"/>
                <a:gd name="connsiteX15" fmla="*/ 4768285 w 4768285"/>
                <a:gd name="connsiteY15" fmla="*/ 502745 h 665398"/>
                <a:gd name="connsiteX16" fmla="*/ 4606486 w 4768285"/>
                <a:gd name="connsiteY16" fmla="*/ 665398 h 665398"/>
                <a:gd name="connsiteX17" fmla="*/ 3375979 w 4768285"/>
                <a:gd name="connsiteY17" fmla="*/ 665398 h 665398"/>
                <a:gd name="connsiteX18" fmla="*/ 3284085 w 4768285"/>
                <a:gd name="connsiteY18" fmla="*/ 665398 h 665398"/>
                <a:gd name="connsiteX19" fmla="*/ 3278388 w 4768285"/>
                <a:gd name="connsiteY19" fmla="*/ 665398 h 665398"/>
                <a:gd name="connsiteX20" fmla="*/ 3238511 w 4768285"/>
                <a:gd name="connsiteY20" fmla="*/ 665398 h 665398"/>
                <a:gd name="connsiteX21" fmla="*/ 3130272 w 4768285"/>
                <a:gd name="connsiteY21" fmla="*/ 665398 h 665398"/>
                <a:gd name="connsiteX22" fmla="*/ 3042005 w 4768285"/>
                <a:gd name="connsiteY22" fmla="*/ 665398 h 665398"/>
                <a:gd name="connsiteX23" fmla="*/ 2919491 w 4768285"/>
                <a:gd name="connsiteY23" fmla="*/ 665398 h 665398"/>
                <a:gd name="connsiteX24" fmla="*/ 2652487 w 4768285"/>
                <a:gd name="connsiteY24" fmla="*/ 665398 h 665398"/>
                <a:gd name="connsiteX25" fmla="*/ 2571986 w 4768285"/>
                <a:gd name="connsiteY25" fmla="*/ 665398 h 665398"/>
                <a:gd name="connsiteX26" fmla="*/ 2203153 w 4768285"/>
                <a:gd name="connsiteY26" fmla="*/ 665398 h 665398"/>
                <a:gd name="connsiteX27" fmla="*/ 2053578 w 4768285"/>
                <a:gd name="connsiteY27" fmla="*/ 665398 h 665398"/>
                <a:gd name="connsiteX28" fmla="*/ 1719604 w 4768285"/>
                <a:gd name="connsiteY28" fmla="*/ 665398 h 665398"/>
                <a:gd name="connsiteX29" fmla="*/ 1689729 w 4768285"/>
                <a:gd name="connsiteY29" fmla="*/ 665398 h 665398"/>
                <a:gd name="connsiteX30" fmla="*/ 1330086 w 4768285"/>
                <a:gd name="connsiteY30" fmla="*/ 665398 h 665398"/>
                <a:gd name="connsiteX31" fmla="*/ 367328 w 4768285"/>
                <a:gd name="connsiteY31" fmla="*/ 665398 h 665398"/>
                <a:gd name="connsiteX32" fmla="*/ 0 w 4768285"/>
                <a:gd name="connsiteY32" fmla="*/ 332699 h 665398"/>
                <a:gd name="connsiteX33" fmla="*/ 367328 w 4768285"/>
                <a:gd name="connsiteY33" fmla="*/ 0 h 665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768285" h="665398">
                  <a:moveTo>
                    <a:pt x="367328" y="0"/>
                  </a:moveTo>
                  <a:cubicBezTo>
                    <a:pt x="367328" y="0"/>
                    <a:pt x="367328" y="0"/>
                    <a:pt x="1597835" y="0"/>
                  </a:cubicBezTo>
                  <a:lnTo>
                    <a:pt x="1689729" y="0"/>
                  </a:lnTo>
                  <a:cubicBezTo>
                    <a:pt x="1689729" y="0"/>
                    <a:pt x="1689729" y="0"/>
                    <a:pt x="1843543" y="0"/>
                  </a:cubicBezTo>
                  <a:lnTo>
                    <a:pt x="1931809" y="0"/>
                  </a:lnTo>
                  <a:lnTo>
                    <a:pt x="2054324" y="0"/>
                  </a:lnTo>
                  <a:lnTo>
                    <a:pt x="2321328" y="0"/>
                  </a:lnTo>
                  <a:lnTo>
                    <a:pt x="2401828" y="0"/>
                  </a:lnTo>
                  <a:lnTo>
                    <a:pt x="2770662" y="0"/>
                  </a:lnTo>
                  <a:lnTo>
                    <a:pt x="2920236" y="0"/>
                  </a:lnTo>
                  <a:cubicBezTo>
                    <a:pt x="3022778" y="0"/>
                    <a:pt x="3133866" y="0"/>
                    <a:pt x="3254211" y="0"/>
                  </a:cubicBezTo>
                  <a:lnTo>
                    <a:pt x="3284085" y="0"/>
                  </a:lnTo>
                  <a:lnTo>
                    <a:pt x="3643729" y="0"/>
                  </a:lnTo>
                  <a:cubicBezTo>
                    <a:pt x="3922871" y="0"/>
                    <a:pt x="4241892" y="0"/>
                    <a:pt x="4606486" y="0"/>
                  </a:cubicBezTo>
                  <a:cubicBezTo>
                    <a:pt x="4696860" y="0"/>
                    <a:pt x="4768285" y="66540"/>
                    <a:pt x="4768285" y="158956"/>
                  </a:cubicBezTo>
                  <a:cubicBezTo>
                    <a:pt x="4768285" y="158956"/>
                    <a:pt x="4768285" y="158956"/>
                    <a:pt x="4768285" y="502745"/>
                  </a:cubicBezTo>
                  <a:cubicBezTo>
                    <a:pt x="4768285" y="595162"/>
                    <a:pt x="4696860" y="665398"/>
                    <a:pt x="4606486" y="665398"/>
                  </a:cubicBezTo>
                  <a:cubicBezTo>
                    <a:pt x="4606486" y="665398"/>
                    <a:pt x="4606486" y="665398"/>
                    <a:pt x="3375979" y="665398"/>
                  </a:cubicBezTo>
                  <a:lnTo>
                    <a:pt x="3284085" y="665398"/>
                  </a:lnTo>
                  <a:lnTo>
                    <a:pt x="3278388" y="665398"/>
                  </a:lnTo>
                  <a:lnTo>
                    <a:pt x="3238511" y="665398"/>
                  </a:lnTo>
                  <a:lnTo>
                    <a:pt x="3130272" y="665398"/>
                  </a:lnTo>
                  <a:lnTo>
                    <a:pt x="3042005" y="665398"/>
                  </a:lnTo>
                  <a:lnTo>
                    <a:pt x="2919491" y="665398"/>
                  </a:lnTo>
                  <a:lnTo>
                    <a:pt x="2652487" y="665398"/>
                  </a:lnTo>
                  <a:lnTo>
                    <a:pt x="2571986" y="665398"/>
                  </a:lnTo>
                  <a:lnTo>
                    <a:pt x="2203153" y="665398"/>
                  </a:lnTo>
                  <a:lnTo>
                    <a:pt x="2053578" y="665398"/>
                  </a:lnTo>
                  <a:lnTo>
                    <a:pt x="1719604" y="665398"/>
                  </a:lnTo>
                  <a:lnTo>
                    <a:pt x="1689729" y="665398"/>
                  </a:lnTo>
                  <a:lnTo>
                    <a:pt x="1330086" y="665398"/>
                  </a:lnTo>
                  <a:cubicBezTo>
                    <a:pt x="1050943" y="665398"/>
                    <a:pt x="731922" y="665398"/>
                    <a:pt x="367328" y="665398"/>
                  </a:cubicBezTo>
                  <a:cubicBezTo>
                    <a:pt x="323598" y="665398"/>
                    <a:pt x="0" y="500897"/>
                    <a:pt x="0" y="332699"/>
                  </a:cubicBezTo>
                  <a:cubicBezTo>
                    <a:pt x="0" y="164501"/>
                    <a:pt x="323598" y="0"/>
                    <a:pt x="3673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80000" tIns="0" rIns="0" bIns="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sz="3200" b="1" dirty="0">
                  <a:solidFill>
                    <a:schemeClr val="tx2"/>
                  </a:solidFill>
                </a:rPr>
                <a:t>职场最适合搭档的星座</a:t>
              </a:r>
            </a:p>
          </p:txBody>
        </p:sp>
      </p:grpSp>
      <p:grpSp>
        <p:nvGrpSpPr>
          <p:cNvPr id="97" name="组合 96"/>
          <p:cNvGrpSpPr/>
          <p:nvPr/>
        </p:nvGrpSpPr>
        <p:grpSpPr>
          <a:xfrm>
            <a:off x="8506262" y="3797708"/>
            <a:ext cx="1705596" cy="412751"/>
            <a:chOff x="8795187" y="3279537"/>
            <a:chExt cx="1326101" cy="320914"/>
          </a:xfrm>
        </p:grpSpPr>
        <p:sp>
          <p:nvSpPr>
            <p:cNvPr id="105" name="任意多边形 104"/>
            <p:cNvSpPr>
              <a:spLocks/>
            </p:cNvSpPr>
            <p:nvPr/>
          </p:nvSpPr>
          <p:spPr bwMode="auto">
            <a:xfrm>
              <a:off x="8795187" y="3279537"/>
              <a:ext cx="1326101" cy="320914"/>
            </a:xfrm>
            <a:custGeom>
              <a:avLst/>
              <a:gdLst>
                <a:gd name="connsiteX0" fmla="*/ 367328 w 4768285"/>
                <a:gd name="connsiteY0" fmla="*/ 0 h 665398"/>
                <a:gd name="connsiteX1" fmla="*/ 1597835 w 4768285"/>
                <a:gd name="connsiteY1" fmla="*/ 0 h 665398"/>
                <a:gd name="connsiteX2" fmla="*/ 1689729 w 4768285"/>
                <a:gd name="connsiteY2" fmla="*/ 0 h 665398"/>
                <a:gd name="connsiteX3" fmla="*/ 1843543 w 4768285"/>
                <a:gd name="connsiteY3" fmla="*/ 0 h 665398"/>
                <a:gd name="connsiteX4" fmla="*/ 1931809 w 4768285"/>
                <a:gd name="connsiteY4" fmla="*/ 0 h 665398"/>
                <a:gd name="connsiteX5" fmla="*/ 2054324 w 4768285"/>
                <a:gd name="connsiteY5" fmla="*/ 0 h 665398"/>
                <a:gd name="connsiteX6" fmla="*/ 2321328 w 4768285"/>
                <a:gd name="connsiteY6" fmla="*/ 0 h 665398"/>
                <a:gd name="connsiteX7" fmla="*/ 2401828 w 4768285"/>
                <a:gd name="connsiteY7" fmla="*/ 0 h 665398"/>
                <a:gd name="connsiteX8" fmla="*/ 2770662 w 4768285"/>
                <a:gd name="connsiteY8" fmla="*/ 0 h 665398"/>
                <a:gd name="connsiteX9" fmla="*/ 2920236 w 4768285"/>
                <a:gd name="connsiteY9" fmla="*/ 0 h 665398"/>
                <a:gd name="connsiteX10" fmla="*/ 3254211 w 4768285"/>
                <a:gd name="connsiteY10" fmla="*/ 0 h 665398"/>
                <a:gd name="connsiteX11" fmla="*/ 3284085 w 4768285"/>
                <a:gd name="connsiteY11" fmla="*/ 0 h 665398"/>
                <a:gd name="connsiteX12" fmla="*/ 3643729 w 4768285"/>
                <a:gd name="connsiteY12" fmla="*/ 0 h 665398"/>
                <a:gd name="connsiteX13" fmla="*/ 4606486 w 4768285"/>
                <a:gd name="connsiteY13" fmla="*/ 0 h 665398"/>
                <a:gd name="connsiteX14" fmla="*/ 4768285 w 4768285"/>
                <a:gd name="connsiteY14" fmla="*/ 158956 h 665398"/>
                <a:gd name="connsiteX15" fmla="*/ 4768285 w 4768285"/>
                <a:gd name="connsiteY15" fmla="*/ 502745 h 665398"/>
                <a:gd name="connsiteX16" fmla="*/ 4606486 w 4768285"/>
                <a:gd name="connsiteY16" fmla="*/ 665398 h 665398"/>
                <a:gd name="connsiteX17" fmla="*/ 3375979 w 4768285"/>
                <a:gd name="connsiteY17" fmla="*/ 665398 h 665398"/>
                <a:gd name="connsiteX18" fmla="*/ 3284085 w 4768285"/>
                <a:gd name="connsiteY18" fmla="*/ 665398 h 665398"/>
                <a:gd name="connsiteX19" fmla="*/ 3278388 w 4768285"/>
                <a:gd name="connsiteY19" fmla="*/ 665398 h 665398"/>
                <a:gd name="connsiteX20" fmla="*/ 3238511 w 4768285"/>
                <a:gd name="connsiteY20" fmla="*/ 665398 h 665398"/>
                <a:gd name="connsiteX21" fmla="*/ 3130272 w 4768285"/>
                <a:gd name="connsiteY21" fmla="*/ 665398 h 665398"/>
                <a:gd name="connsiteX22" fmla="*/ 3042005 w 4768285"/>
                <a:gd name="connsiteY22" fmla="*/ 665398 h 665398"/>
                <a:gd name="connsiteX23" fmla="*/ 2919491 w 4768285"/>
                <a:gd name="connsiteY23" fmla="*/ 665398 h 665398"/>
                <a:gd name="connsiteX24" fmla="*/ 2652487 w 4768285"/>
                <a:gd name="connsiteY24" fmla="*/ 665398 h 665398"/>
                <a:gd name="connsiteX25" fmla="*/ 2571986 w 4768285"/>
                <a:gd name="connsiteY25" fmla="*/ 665398 h 665398"/>
                <a:gd name="connsiteX26" fmla="*/ 2203153 w 4768285"/>
                <a:gd name="connsiteY26" fmla="*/ 665398 h 665398"/>
                <a:gd name="connsiteX27" fmla="*/ 2053578 w 4768285"/>
                <a:gd name="connsiteY27" fmla="*/ 665398 h 665398"/>
                <a:gd name="connsiteX28" fmla="*/ 1719604 w 4768285"/>
                <a:gd name="connsiteY28" fmla="*/ 665398 h 665398"/>
                <a:gd name="connsiteX29" fmla="*/ 1689729 w 4768285"/>
                <a:gd name="connsiteY29" fmla="*/ 665398 h 665398"/>
                <a:gd name="connsiteX30" fmla="*/ 1330086 w 4768285"/>
                <a:gd name="connsiteY30" fmla="*/ 665398 h 665398"/>
                <a:gd name="connsiteX31" fmla="*/ 367328 w 4768285"/>
                <a:gd name="connsiteY31" fmla="*/ 665398 h 665398"/>
                <a:gd name="connsiteX32" fmla="*/ 0 w 4768285"/>
                <a:gd name="connsiteY32" fmla="*/ 332699 h 665398"/>
                <a:gd name="connsiteX33" fmla="*/ 367328 w 4768285"/>
                <a:gd name="connsiteY33" fmla="*/ 0 h 665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768285" h="665398">
                  <a:moveTo>
                    <a:pt x="367328" y="0"/>
                  </a:moveTo>
                  <a:cubicBezTo>
                    <a:pt x="367328" y="0"/>
                    <a:pt x="367328" y="0"/>
                    <a:pt x="1597835" y="0"/>
                  </a:cubicBezTo>
                  <a:lnTo>
                    <a:pt x="1689729" y="0"/>
                  </a:lnTo>
                  <a:cubicBezTo>
                    <a:pt x="1689729" y="0"/>
                    <a:pt x="1689729" y="0"/>
                    <a:pt x="1843543" y="0"/>
                  </a:cubicBezTo>
                  <a:lnTo>
                    <a:pt x="1931809" y="0"/>
                  </a:lnTo>
                  <a:lnTo>
                    <a:pt x="2054324" y="0"/>
                  </a:lnTo>
                  <a:lnTo>
                    <a:pt x="2321328" y="0"/>
                  </a:lnTo>
                  <a:lnTo>
                    <a:pt x="2401828" y="0"/>
                  </a:lnTo>
                  <a:lnTo>
                    <a:pt x="2770662" y="0"/>
                  </a:lnTo>
                  <a:lnTo>
                    <a:pt x="2920236" y="0"/>
                  </a:lnTo>
                  <a:cubicBezTo>
                    <a:pt x="3022778" y="0"/>
                    <a:pt x="3133866" y="0"/>
                    <a:pt x="3254211" y="0"/>
                  </a:cubicBezTo>
                  <a:lnTo>
                    <a:pt x="3284085" y="0"/>
                  </a:lnTo>
                  <a:lnTo>
                    <a:pt x="3643729" y="0"/>
                  </a:lnTo>
                  <a:cubicBezTo>
                    <a:pt x="3922871" y="0"/>
                    <a:pt x="4241892" y="0"/>
                    <a:pt x="4606486" y="0"/>
                  </a:cubicBezTo>
                  <a:cubicBezTo>
                    <a:pt x="4696860" y="0"/>
                    <a:pt x="4768285" y="66540"/>
                    <a:pt x="4768285" y="158956"/>
                  </a:cubicBezTo>
                  <a:cubicBezTo>
                    <a:pt x="4768285" y="158956"/>
                    <a:pt x="4768285" y="158956"/>
                    <a:pt x="4768285" y="502745"/>
                  </a:cubicBezTo>
                  <a:cubicBezTo>
                    <a:pt x="4768285" y="595162"/>
                    <a:pt x="4696860" y="665398"/>
                    <a:pt x="4606486" y="665398"/>
                  </a:cubicBezTo>
                  <a:cubicBezTo>
                    <a:pt x="4606486" y="665398"/>
                    <a:pt x="4606486" y="665398"/>
                    <a:pt x="3375979" y="665398"/>
                  </a:cubicBezTo>
                  <a:lnTo>
                    <a:pt x="3284085" y="665398"/>
                  </a:lnTo>
                  <a:lnTo>
                    <a:pt x="3278388" y="665398"/>
                  </a:lnTo>
                  <a:lnTo>
                    <a:pt x="3238511" y="665398"/>
                  </a:lnTo>
                  <a:lnTo>
                    <a:pt x="3130272" y="665398"/>
                  </a:lnTo>
                  <a:lnTo>
                    <a:pt x="3042005" y="665398"/>
                  </a:lnTo>
                  <a:lnTo>
                    <a:pt x="2919491" y="665398"/>
                  </a:lnTo>
                  <a:lnTo>
                    <a:pt x="2652487" y="665398"/>
                  </a:lnTo>
                  <a:lnTo>
                    <a:pt x="2571986" y="665398"/>
                  </a:lnTo>
                  <a:lnTo>
                    <a:pt x="2203153" y="665398"/>
                  </a:lnTo>
                  <a:lnTo>
                    <a:pt x="2053578" y="665398"/>
                  </a:lnTo>
                  <a:lnTo>
                    <a:pt x="1719604" y="665398"/>
                  </a:lnTo>
                  <a:lnTo>
                    <a:pt x="1689729" y="665398"/>
                  </a:lnTo>
                  <a:lnTo>
                    <a:pt x="1330086" y="665398"/>
                  </a:lnTo>
                  <a:cubicBezTo>
                    <a:pt x="1050943" y="665398"/>
                    <a:pt x="731922" y="665398"/>
                    <a:pt x="367328" y="665398"/>
                  </a:cubicBezTo>
                  <a:cubicBezTo>
                    <a:pt x="323598" y="665398"/>
                    <a:pt x="0" y="500897"/>
                    <a:pt x="0" y="332699"/>
                  </a:cubicBezTo>
                  <a:cubicBezTo>
                    <a:pt x="0" y="164501"/>
                    <a:pt x="323598" y="0"/>
                    <a:pt x="3673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80000" tIns="0" rIns="0" bIns="0" numCol="1" anchor="ctr" anchorCtr="1" compatLnSpc="1">
              <a:prstTxWarp prst="textNoShape">
                <a:avLst/>
              </a:prstTxWarp>
              <a:normAutofit/>
            </a:bodyPr>
            <a:lstStyle/>
            <a:p>
              <a:r>
                <a:rPr lang="zh-CN" altLang="en-US" sz="2000" b="1" dirty="0">
                  <a:solidFill>
                    <a:schemeClr val="tx2"/>
                  </a:solidFill>
                </a:rPr>
                <a:t>金牛座</a:t>
              </a:r>
              <a:endParaRPr lang="en-US" altLang="zh-CN" sz="2000" b="1" dirty="0">
                <a:solidFill>
                  <a:schemeClr val="tx2"/>
                </a:solidFill>
              </a:endParaRPr>
            </a:p>
          </p:txBody>
        </p:sp>
        <p:sp>
          <p:nvSpPr>
            <p:cNvPr id="106" name="椭圆 105"/>
            <p:cNvSpPr/>
            <p:nvPr/>
          </p:nvSpPr>
          <p:spPr>
            <a:xfrm>
              <a:off x="8911075" y="3369819"/>
              <a:ext cx="131762" cy="13176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7" name="组合 106"/>
          <p:cNvGrpSpPr/>
          <p:nvPr/>
        </p:nvGrpSpPr>
        <p:grpSpPr>
          <a:xfrm>
            <a:off x="2370763" y="4593125"/>
            <a:ext cx="1705596" cy="412751"/>
            <a:chOff x="1794735" y="4783925"/>
            <a:chExt cx="1326101" cy="320914"/>
          </a:xfrm>
        </p:grpSpPr>
        <p:sp>
          <p:nvSpPr>
            <p:cNvPr id="108" name="任意多边形 107"/>
            <p:cNvSpPr>
              <a:spLocks/>
            </p:cNvSpPr>
            <p:nvPr/>
          </p:nvSpPr>
          <p:spPr bwMode="auto">
            <a:xfrm flipH="1">
              <a:off x="1794735" y="4783925"/>
              <a:ext cx="1326101" cy="320914"/>
            </a:xfrm>
            <a:custGeom>
              <a:avLst/>
              <a:gdLst>
                <a:gd name="connsiteX0" fmla="*/ 367328 w 4768285"/>
                <a:gd name="connsiteY0" fmla="*/ 0 h 665398"/>
                <a:gd name="connsiteX1" fmla="*/ 1597835 w 4768285"/>
                <a:gd name="connsiteY1" fmla="*/ 0 h 665398"/>
                <a:gd name="connsiteX2" fmla="*/ 1689729 w 4768285"/>
                <a:gd name="connsiteY2" fmla="*/ 0 h 665398"/>
                <a:gd name="connsiteX3" fmla="*/ 1843543 w 4768285"/>
                <a:gd name="connsiteY3" fmla="*/ 0 h 665398"/>
                <a:gd name="connsiteX4" fmla="*/ 1931809 w 4768285"/>
                <a:gd name="connsiteY4" fmla="*/ 0 h 665398"/>
                <a:gd name="connsiteX5" fmla="*/ 2054324 w 4768285"/>
                <a:gd name="connsiteY5" fmla="*/ 0 h 665398"/>
                <a:gd name="connsiteX6" fmla="*/ 2321328 w 4768285"/>
                <a:gd name="connsiteY6" fmla="*/ 0 h 665398"/>
                <a:gd name="connsiteX7" fmla="*/ 2401828 w 4768285"/>
                <a:gd name="connsiteY7" fmla="*/ 0 h 665398"/>
                <a:gd name="connsiteX8" fmla="*/ 2770662 w 4768285"/>
                <a:gd name="connsiteY8" fmla="*/ 0 h 665398"/>
                <a:gd name="connsiteX9" fmla="*/ 2920236 w 4768285"/>
                <a:gd name="connsiteY9" fmla="*/ 0 h 665398"/>
                <a:gd name="connsiteX10" fmla="*/ 3254211 w 4768285"/>
                <a:gd name="connsiteY10" fmla="*/ 0 h 665398"/>
                <a:gd name="connsiteX11" fmla="*/ 3284085 w 4768285"/>
                <a:gd name="connsiteY11" fmla="*/ 0 h 665398"/>
                <a:gd name="connsiteX12" fmla="*/ 3643729 w 4768285"/>
                <a:gd name="connsiteY12" fmla="*/ 0 h 665398"/>
                <a:gd name="connsiteX13" fmla="*/ 4606486 w 4768285"/>
                <a:gd name="connsiteY13" fmla="*/ 0 h 665398"/>
                <a:gd name="connsiteX14" fmla="*/ 4768285 w 4768285"/>
                <a:gd name="connsiteY14" fmla="*/ 158956 h 665398"/>
                <a:gd name="connsiteX15" fmla="*/ 4768285 w 4768285"/>
                <a:gd name="connsiteY15" fmla="*/ 502745 h 665398"/>
                <a:gd name="connsiteX16" fmla="*/ 4606486 w 4768285"/>
                <a:gd name="connsiteY16" fmla="*/ 665398 h 665398"/>
                <a:gd name="connsiteX17" fmla="*/ 3375979 w 4768285"/>
                <a:gd name="connsiteY17" fmla="*/ 665398 h 665398"/>
                <a:gd name="connsiteX18" fmla="*/ 3284085 w 4768285"/>
                <a:gd name="connsiteY18" fmla="*/ 665398 h 665398"/>
                <a:gd name="connsiteX19" fmla="*/ 3278388 w 4768285"/>
                <a:gd name="connsiteY19" fmla="*/ 665398 h 665398"/>
                <a:gd name="connsiteX20" fmla="*/ 3238511 w 4768285"/>
                <a:gd name="connsiteY20" fmla="*/ 665398 h 665398"/>
                <a:gd name="connsiteX21" fmla="*/ 3130272 w 4768285"/>
                <a:gd name="connsiteY21" fmla="*/ 665398 h 665398"/>
                <a:gd name="connsiteX22" fmla="*/ 3042005 w 4768285"/>
                <a:gd name="connsiteY22" fmla="*/ 665398 h 665398"/>
                <a:gd name="connsiteX23" fmla="*/ 2919491 w 4768285"/>
                <a:gd name="connsiteY23" fmla="*/ 665398 h 665398"/>
                <a:gd name="connsiteX24" fmla="*/ 2652487 w 4768285"/>
                <a:gd name="connsiteY24" fmla="*/ 665398 h 665398"/>
                <a:gd name="connsiteX25" fmla="*/ 2571986 w 4768285"/>
                <a:gd name="connsiteY25" fmla="*/ 665398 h 665398"/>
                <a:gd name="connsiteX26" fmla="*/ 2203153 w 4768285"/>
                <a:gd name="connsiteY26" fmla="*/ 665398 h 665398"/>
                <a:gd name="connsiteX27" fmla="*/ 2053578 w 4768285"/>
                <a:gd name="connsiteY27" fmla="*/ 665398 h 665398"/>
                <a:gd name="connsiteX28" fmla="*/ 1719604 w 4768285"/>
                <a:gd name="connsiteY28" fmla="*/ 665398 h 665398"/>
                <a:gd name="connsiteX29" fmla="*/ 1689729 w 4768285"/>
                <a:gd name="connsiteY29" fmla="*/ 665398 h 665398"/>
                <a:gd name="connsiteX30" fmla="*/ 1330086 w 4768285"/>
                <a:gd name="connsiteY30" fmla="*/ 665398 h 665398"/>
                <a:gd name="connsiteX31" fmla="*/ 367328 w 4768285"/>
                <a:gd name="connsiteY31" fmla="*/ 665398 h 665398"/>
                <a:gd name="connsiteX32" fmla="*/ 0 w 4768285"/>
                <a:gd name="connsiteY32" fmla="*/ 332699 h 665398"/>
                <a:gd name="connsiteX33" fmla="*/ 367328 w 4768285"/>
                <a:gd name="connsiteY33" fmla="*/ 0 h 665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768285" h="665398">
                  <a:moveTo>
                    <a:pt x="367328" y="0"/>
                  </a:moveTo>
                  <a:cubicBezTo>
                    <a:pt x="367328" y="0"/>
                    <a:pt x="367328" y="0"/>
                    <a:pt x="1597835" y="0"/>
                  </a:cubicBezTo>
                  <a:lnTo>
                    <a:pt x="1689729" y="0"/>
                  </a:lnTo>
                  <a:cubicBezTo>
                    <a:pt x="1689729" y="0"/>
                    <a:pt x="1689729" y="0"/>
                    <a:pt x="1843543" y="0"/>
                  </a:cubicBezTo>
                  <a:lnTo>
                    <a:pt x="1931809" y="0"/>
                  </a:lnTo>
                  <a:lnTo>
                    <a:pt x="2054324" y="0"/>
                  </a:lnTo>
                  <a:lnTo>
                    <a:pt x="2321328" y="0"/>
                  </a:lnTo>
                  <a:lnTo>
                    <a:pt x="2401828" y="0"/>
                  </a:lnTo>
                  <a:lnTo>
                    <a:pt x="2770662" y="0"/>
                  </a:lnTo>
                  <a:lnTo>
                    <a:pt x="2920236" y="0"/>
                  </a:lnTo>
                  <a:cubicBezTo>
                    <a:pt x="3022778" y="0"/>
                    <a:pt x="3133866" y="0"/>
                    <a:pt x="3254211" y="0"/>
                  </a:cubicBezTo>
                  <a:lnTo>
                    <a:pt x="3284085" y="0"/>
                  </a:lnTo>
                  <a:lnTo>
                    <a:pt x="3643729" y="0"/>
                  </a:lnTo>
                  <a:cubicBezTo>
                    <a:pt x="3922871" y="0"/>
                    <a:pt x="4241892" y="0"/>
                    <a:pt x="4606486" y="0"/>
                  </a:cubicBezTo>
                  <a:cubicBezTo>
                    <a:pt x="4696860" y="0"/>
                    <a:pt x="4768285" y="66540"/>
                    <a:pt x="4768285" y="158956"/>
                  </a:cubicBezTo>
                  <a:cubicBezTo>
                    <a:pt x="4768285" y="158956"/>
                    <a:pt x="4768285" y="158956"/>
                    <a:pt x="4768285" y="502745"/>
                  </a:cubicBezTo>
                  <a:cubicBezTo>
                    <a:pt x="4768285" y="595162"/>
                    <a:pt x="4696860" y="665398"/>
                    <a:pt x="4606486" y="665398"/>
                  </a:cubicBezTo>
                  <a:cubicBezTo>
                    <a:pt x="4606486" y="665398"/>
                    <a:pt x="4606486" y="665398"/>
                    <a:pt x="3375979" y="665398"/>
                  </a:cubicBezTo>
                  <a:lnTo>
                    <a:pt x="3284085" y="665398"/>
                  </a:lnTo>
                  <a:lnTo>
                    <a:pt x="3278388" y="665398"/>
                  </a:lnTo>
                  <a:lnTo>
                    <a:pt x="3238511" y="665398"/>
                  </a:lnTo>
                  <a:lnTo>
                    <a:pt x="3130272" y="665398"/>
                  </a:lnTo>
                  <a:lnTo>
                    <a:pt x="3042005" y="665398"/>
                  </a:lnTo>
                  <a:lnTo>
                    <a:pt x="2919491" y="665398"/>
                  </a:lnTo>
                  <a:lnTo>
                    <a:pt x="2652487" y="665398"/>
                  </a:lnTo>
                  <a:lnTo>
                    <a:pt x="2571986" y="665398"/>
                  </a:lnTo>
                  <a:lnTo>
                    <a:pt x="2203153" y="665398"/>
                  </a:lnTo>
                  <a:lnTo>
                    <a:pt x="2053578" y="665398"/>
                  </a:lnTo>
                  <a:lnTo>
                    <a:pt x="1719604" y="665398"/>
                  </a:lnTo>
                  <a:lnTo>
                    <a:pt x="1689729" y="665398"/>
                  </a:lnTo>
                  <a:lnTo>
                    <a:pt x="1330086" y="665398"/>
                  </a:lnTo>
                  <a:cubicBezTo>
                    <a:pt x="1050943" y="665398"/>
                    <a:pt x="731922" y="665398"/>
                    <a:pt x="367328" y="665398"/>
                  </a:cubicBezTo>
                  <a:cubicBezTo>
                    <a:pt x="323598" y="665398"/>
                    <a:pt x="0" y="500897"/>
                    <a:pt x="0" y="332699"/>
                  </a:cubicBezTo>
                  <a:cubicBezTo>
                    <a:pt x="0" y="164501"/>
                    <a:pt x="323598" y="0"/>
                    <a:pt x="3673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0" tIns="0" rIns="144000" bIns="0" numCol="1" anchor="ctr" anchorCtr="1" compatLnSpc="1">
              <a:prstTxWarp prst="textNoShape">
                <a:avLst/>
              </a:prstTxWarp>
              <a:normAutofit/>
            </a:bodyPr>
            <a:lstStyle/>
            <a:p>
              <a:r>
                <a:rPr lang="zh-CN" altLang="en-US" sz="2000" b="1" dirty="0">
                  <a:solidFill>
                    <a:schemeClr val="tx2"/>
                  </a:solidFill>
                </a:rPr>
                <a:t>白羊座</a:t>
              </a:r>
              <a:endParaRPr lang="en-US" altLang="zh-CN" sz="2000" b="1" dirty="0">
                <a:solidFill>
                  <a:schemeClr val="tx2"/>
                </a:solidFill>
              </a:endParaRPr>
            </a:p>
          </p:txBody>
        </p:sp>
        <p:sp>
          <p:nvSpPr>
            <p:cNvPr id="109" name="椭圆 108"/>
            <p:cNvSpPr/>
            <p:nvPr/>
          </p:nvSpPr>
          <p:spPr>
            <a:xfrm flipH="1">
              <a:off x="2873186" y="4874212"/>
              <a:ext cx="131762" cy="13176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00715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4698454"/>
            <a:ext cx="12192000" cy="2172247"/>
            <a:chOff x="0" y="4698454"/>
            <a:chExt cx="12192000" cy="2172247"/>
          </a:xfrm>
        </p:grpSpPr>
        <p:sp>
          <p:nvSpPr>
            <p:cNvPr id="40" name="任意多边形 39"/>
            <p:cNvSpPr/>
            <p:nvPr/>
          </p:nvSpPr>
          <p:spPr>
            <a:xfrm>
              <a:off x="0" y="5367338"/>
              <a:ext cx="12192000" cy="1503363"/>
            </a:xfrm>
            <a:custGeom>
              <a:avLst/>
              <a:gdLst>
                <a:gd name="connsiteX0" fmla="*/ 7789405 w 12192000"/>
                <a:gd name="connsiteY0" fmla="*/ 2067 h 1833724"/>
                <a:gd name="connsiteX1" fmla="*/ 8584558 w 12192000"/>
                <a:gd name="connsiteY1" fmla="*/ 297844 h 1833724"/>
                <a:gd name="connsiteX2" fmla="*/ 11909207 w 12192000"/>
                <a:gd name="connsiteY2" fmla="*/ 429175 h 1833724"/>
                <a:gd name="connsiteX3" fmla="*/ 12143286 w 12192000"/>
                <a:gd name="connsiteY3" fmla="*/ 604353 h 1833724"/>
                <a:gd name="connsiteX4" fmla="*/ 12192000 w 12192000"/>
                <a:gd name="connsiteY4" fmla="*/ 633537 h 1833724"/>
                <a:gd name="connsiteX5" fmla="*/ 12192000 w 12192000"/>
                <a:gd name="connsiteY5" fmla="*/ 1833724 h 1833724"/>
                <a:gd name="connsiteX6" fmla="*/ 0 w 12192000"/>
                <a:gd name="connsiteY6" fmla="*/ 1833724 h 1833724"/>
                <a:gd name="connsiteX7" fmla="*/ 0 w 12192000"/>
                <a:gd name="connsiteY7" fmla="*/ 217765 h 1833724"/>
                <a:gd name="connsiteX8" fmla="*/ 104674 w 12192000"/>
                <a:gd name="connsiteY8" fmla="*/ 240724 h 1833724"/>
                <a:gd name="connsiteX9" fmla="*/ 461837 w 12192000"/>
                <a:gd name="connsiteY9" fmla="*/ 362222 h 1833724"/>
                <a:gd name="connsiteX10" fmla="*/ 3068664 w 12192000"/>
                <a:gd name="connsiteY10" fmla="*/ 362222 h 1833724"/>
                <a:gd name="connsiteX11" fmla="*/ 5637711 w 12192000"/>
                <a:gd name="connsiteY11" fmla="*/ 140761 h 1833724"/>
                <a:gd name="connsiteX12" fmla="*/ 7789405 w 12192000"/>
                <a:gd name="connsiteY12" fmla="*/ 2067 h 1833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92000" h="1833724">
                  <a:moveTo>
                    <a:pt x="7789405" y="2067"/>
                  </a:moveTo>
                  <a:cubicBezTo>
                    <a:pt x="8024941" y="15385"/>
                    <a:pt x="8282318" y="95053"/>
                    <a:pt x="8584558" y="297844"/>
                  </a:cubicBezTo>
                  <a:cubicBezTo>
                    <a:pt x="9793522" y="1109007"/>
                    <a:pt x="10586904" y="-683278"/>
                    <a:pt x="11909207" y="429175"/>
                  </a:cubicBezTo>
                  <a:cubicBezTo>
                    <a:pt x="11992048" y="498703"/>
                    <a:pt x="12069859" y="556643"/>
                    <a:pt x="12143286" y="604353"/>
                  </a:cubicBezTo>
                  <a:lnTo>
                    <a:pt x="12192000" y="633537"/>
                  </a:lnTo>
                  <a:lnTo>
                    <a:pt x="12192000" y="1833724"/>
                  </a:lnTo>
                  <a:lnTo>
                    <a:pt x="0" y="1833724"/>
                  </a:lnTo>
                  <a:lnTo>
                    <a:pt x="0" y="217765"/>
                  </a:lnTo>
                  <a:lnTo>
                    <a:pt x="104674" y="240724"/>
                  </a:lnTo>
                  <a:cubicBezTo>
                    <a:pt x="222317" y="269864"/>
                    <a:pt x="341413" y="309593"/>
                    <a:pt x="461837" y="362222"/>
                  </a:cubicBezTo>
                  <a:cubicBezTo>
                    <a:pt x="1746360" y="923598"/>
                    <a:pt x="1784140" y="-106450"/>
                    <a:pt x="3068664" y="362222"/>
                  </a:cubicBezTo>
                  <a:cubicBezTo>
                    <a:pt x="4353188" y="830894"/>
                    <a:pt x="4390968" y="-366538"/>
                    <a:pt x="5637711" y="140761"/>
                  </a:cubicBezTo>
                  <a:cubicBezTo>
                    <a:pt x="6572768" y="519304"/>
                    <a:pt x="7082800" y="-37888"/>
                    <a:pt x="7789405" y="206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任意多边形 40"/>
            <p:cNvSpPr/>
            <p:nvPr/>
          </p:nvSpPr>
          <p:spPr>
            <a:xfrm>
              <a:off x="0" y="4698454"/>
              <a:ext cx="12192000" cy="1503363"/>
            </a:xfrm>
            <a:custGeom>
              <a:avLst/>
              <a:gdLst>
                <a:gd name="connsiteX0" fmla="*/ 7789405 w 12192000"/>
                <a:gd name="connsiteY0" fmla="*/ 2067 h 1833724"/>
                <a:gd name="connsiteX1" fmla="*/ 8584558 w 12192000"/>
                <a:gd name="connsiteY1" fmla="*/ 297844 h 1833724"/>
                <a:gd name="connsiteX2" fmla="*/ 11909207 w 12192000"/>
                <a:gd name="connsiteY2" fmla="*/ 429175 h 1833724"/>
                <a:gd name="connsiteX3" fmla="*/ 12143286 w 12192000"/>
                <a:gd name="connsiteY3" fmla="*/ 604353 h 1833724"/>
                <a:gd name="connsiteX4" fmla="*/ 12192000 w 12192000"/>
                <a:gd name="connsiteY4" fmla="*/ 633537 h 1833724"/>
                <a:gd name="connsiteX5" fmla="*/ 12192000 w 12192000"/>
                <a:gd name="connsiteY5" fmla="*/ 1833724 h 1833724"/>
                <a:gd name="connsiteX6" fmla="*/ 0 w 12192000"/>
                <a:gd name="connsiteY6" fmla="*/ 1833724 h 1833724"/>
                <a:gd name="connsiteX7" fmla="*/ 0 w 12192000"/>
                <a:gd name="connsiteY7" fmla="*/ 217765 h 1833724"/>
                <a:gd name="connsiteX8" fmla="*/ 104674 w 12192000"/>
                <a:gd name="connsiteY8" fmla="*/ 240724 h 1833724"/>
                <a:gd name="connsiteX9" fmla="*/ 461837 w 12192000"/>
                <a:gd name="connsiteY9" fmla="*/ 362222 h 1833724"/>
                <a:gd name="connsiteX10" fmla="*/ 3068664 w 12192000"/>
                <a:gd name="connsiteY10" fmla="*/ 362222 h 1833724"/>
                <a:gd name="connsiteX11" fmla="*/ 5637711 w 12192000"/>
                <a:gd name="connsiteY11" fmla="*/ 140761 h 1833724"/>
                <a:gd name="connsiteX12" fmla="*/ 7789405 w 12192000"/>
                <a:gd name="connsiteY12" fmla="*/ 2067 h 1833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92000" h="1833724">
                  <a:moveTo>
                    <a:pt x="7789405" y="2067"/>
                  </a:moveTo>
                  <a:cubicBezTo>
                    <a:pt x="8024941" y="15385"/>
                    <a:pt x="8282318" y="95053"/>
                    <a:pt x="8584558" y="297844"/>
                  </a:cubicBezTo>
                  <a:cubicBezTo>
                    <a:pt x="9793522" y="1109007"/>
                    <a:pt x="10586904" y="-683278"/>
                    <a:pt x="11909207" y="429175"/>
                  </a:cubicBezTo>
                  <a:cubicBezTo>
                    <a:pt x="11992048" y="498703"/>
                    <a:pt x="12069859" y="556643"/>
                    <a:pt x="12143286" y="604353"/>
                  </a:cubicBezTo>
                  <a:lnTo>
                    <a:pt x="12192000" y="633537"/>
                  </a:lnTo>
                  <a:lnTo>
                    <a:pt x="12192000" y="1833724"/>
                  </a:lnTo>
                  <a:lnTo>
                    <a:pt x="0" y="1833724"/>
                  </a:lnTo>
                  <a:lnTo>
                    <a:pt x="0" y="217765"/>
                  </a:lnTo>
                  <a:lnTo>
                    <a:pt x="104674" y="240724"/>
                  </a:lnTo>
                  <a:cubicBezTo>
                    <a:pt x="222317" y="269864"/>
                    <a:pt x="341413" y="309593"/>
                    <a:pt x="461837" y="362222"/>
                  </a:cubicBezTo>
                  <a:cubicBezTo>
                    <a:pt x="1746360" y="923598"/>
                    <a:pt x="1784140" y="-106450"/>
                    <a:pt x="3068664" y="362222"/>
                  </a:cubicBezTo>
                  <a:cubicBezTo>
                    <a:pt x="4353188" y="830894"/>
                    <a:pt x="4390968" y="-366538"/>
                    <a:pt x="5637711" y="140761"/>
                  </a:cubicBezTo>
                  <a:cubicBezTo>
                    <a:pt x="6572768" y="519304"/>
                    <a:pt x="7082800" y="-37888"/>
                    <a:pt x="7789405" y="206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矩形 1"/>
          <p:cNvSpPr/>
          <p:nvPr/>
        </p:nvSpPr>
        <p:spPr>
          <a:xfrm>
            <a:off x="3577168" y="5506924"/>
            <a:ext cx="5096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zh-CN" sz="2000" dirty="0">
                <a:solidFill>
                  <a:schemeClr val="bg1"/>
                </a:solidFill>
              </a:rPr>
              <a:t>务实而懂照顾细节的巨蟹座非常合适做狮子座背后的那个人 </a:t>
            </a:r>
          </a:p>
        </p:txBody>
      </p:sp>
      <p:grpSp>
        <p:nvGrpSpPr>
          <p:cNvPr id="4" name="组合 3"/>
          <p:cNvGrpSpPr/>
          <p:nvPr/>
        </p:nvGrpSpPr>
        <p:grpSpPr>
          <a:xfrm rot="20852516">
            <a:off x="6884035" y="1787747"/>
            <a:ext cx="3023226" cy="3044202"/>
            <a:chOff x="6686997" y="1960652"/>
            <a:chExt cx="3023226" cy="3044202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6686997" y="1960652"/>
              <a:ext cx="3023226" cy="3044202"/>
            </a:xfrm>
            <a:custGeom>
              <a:avLst/>
              <a:gdLst>
                <a:gd name="T0" fmla="*/ 245 w 487"/>
                <a:gd name="T1" fmla="*/ 48 h 489"/>
                <a:gd name="T2" fmla="*/ 345 w 487"/>
                <a:gd name="T3" fmla="*/ 0 h 489"/>
                <a:gd name="T4" fmla="*/ 296 w 487"/>
                <a:gd name="T5" fmla="*/ 49 h 489"/>
                <a:gd name="T6" fmla="*/ 394 w 487"/>
                <a:gd name="T7" fmla="*/ 51 h 489"/>
                <a:gd name="T8" fmla="*/ 366 w 487"/>
                <a:gd name="T9" fmla="*/ 57 h 489"/>
                <a:gd name="T10" fmla="*/ 428 w 487"/>
                <a:gd name="T11" fmla="*/ 152 h 489"/>
                <a:gd name="T12" fmla="*/ 408 w 487"/>
                <a:gd name="T13" fmla="*/ 142 h 489"/>
                <a:gd name="T14" fmla="*/ 415 w 487"/>
                <a:gd name="T15" fmla="*/ 406 h 489"/>
                <a:gd name="T16" fmla="*/ 396 w 487"/>
                <a:gd name="T17" fmla="*/ 373 h 489"/>
                <a:gd name="T18" fmla="*/ 354 w 487"/>
                <a:gd name="T19" fmla="*/ 470 h 489"/>
                <a:gd name="T20" fmla="*/ 343 w 487"/>
                <a:gd name="T21" fmla="*/ 412 h 489"/>
                <a:gd name="T22" fmla="*/ 243 w 487"/>
                <a:gd name="T23" fmla="*/ 489 h 489"/>
                <a:gd name="T24" fmla="*/ 144 w 487"/>
                <a:gd name="T25" fmla="*/ 412 h 489"/>
                <a:gd name="T26" fmla="*/ 133 w 487"/>
                <a:gd name="T27" fmla="*/ 470 h 489"/>
                <a:gd name="T28" fmla="*/ 91 w 487"/>
                <a:gd name="T29" fmla="*/ 373 h 489"/>
                <a:gd name="T30" fmla="*/ 72 w 487"/>
                <a:gd name="T31" fmla="*/ 406 h 489"/>
                <a:gd name="T32" fmla="*/ 78 w 487"/>
                <a:gd name="T33" fmla="*/ 142 h 489"/>
                <a:gd name="T34" fmla="*/ 58 w 487"/>
                <a:gd name="T35" fmla="*/ 152 h 489"/>
                <a:gd name="T36" fmla="*/ 121 w 487"/>
                <a:gd name="T37" fmla="*/ 57 h 489"/>
                <a:gd name="T38" fmla="*/ 93 w 487"/>
                <a:gd name="T39" fmla="*/ 51 h 489"/>
                <a:gd name="T40" fmla="*/ 191 w 487"/>
                <a:gd name="T41" fmla="*/ 49 h 489"/>
                <a:gd name="T42" fmla="*/ 142 w 487"/>
                <a:gd name="T43" fmla="*/ 0 h 489"/>
                <a:gd name="T44" fmla="*/ 241 w 487"/>
                <a:gd name="T45" fmla="*/ 48 h 489"/>
                <a:gd name="T46" fmla="*/ 245 w 487"/>
                <a:gd name="T47" fmla="*/ 48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87" h="489">
                  <a:moveTo>
                    <a:pt x="245" y="48"/>
                  </a:moveTo>
                  <a:cubicBezTo>
                    <a:pt x="245" y="48"/>
                    <a:pt x="269" y="6"/>
                    <a:pt x="345" y="0"/>
                  </a:cubicBezTo>
                  <a:cubicBezTo>
                    <a:pt x="322" y="16"/>
                    <a:pt x="303" y="30"/>
                    <a:pt x="296" y="49"/>
                  </a:cubicBezTo>
                  <a:cubicBezTo>
                    <a:pt x="315" y="36"/>
                    <a:pt x="359" y="22"/>
                    <a:pt x="394" y="51"/>
                  </a:cubicBezTo>
                  <a:cubicBezTo>
                    <a:pt x="375" y="50"/>
                    <a:pt x="366" y="57"/>
                    <a:pt x="366" y="57"/>
                  </a:cubicBezTo>
                  <a:cubicBezTo>
                    <a:pt x="366" y="57"/>
                    <a:pt x="429" y="77"/>
                    <a:pt x="428" y="152"/>
                  </a:cubicBezTo>
                  <a:cubicBezTo>
                    <a:pt x="420" y="142"/>
                    <a:pt x="408" y="142"/>
                    <a:pt x="408" y="142"/>
                  </a:cubicBezTo>
                  <a:cubicBezTo>
                    <a:pt x="408" y="142"/>
                    <a:pt x="487" y="291"/>
                    <a:pt x="415" y="406"/>
                  </a:cubicBezTo>
                  <a:cubicBezTo>
                    <a:pt x="410" y="389"/>
                    <a:pt x="396" y="373"/>
                    <a:pt x="396" y="373"/>
                  </a:cubicBezTo>
                  <a:cubicBezTo>
                    <a:pt x="396" y="373"/>
                    <a:pt x="387" y="441"/>
                    <a:pt x="354" y="470"/>
                  </a:cubicBezTo>
                  <a:cubicBezTo>
                    <a:pt x="356" y="428"/>
                    <a:pt x="343" y="412"/>
                    <a:pt x="343" y="412"/>
                  </a:cubicBezTo>
                  <a:cubicBezTo>
                    <a:pt x="343" y="412"/>
                    <a:pt x="304" y="468"/>
                    <a:pt x="243" y="489"/>
                  </a:cubicBezTo>
                  <a:cubicBezTo>
                    <a:pt x="183" y="468"/>
                    <a:pt x="144" y="412"/>
                    <a:pt x="144" y="412"/>
                  </a:cubicBezTo>
                  <a:cubicBezTo>
                    <a:pt x="144" y="412"/>
                    <a:pt x="131" y="428"/>
                    <a:pt x="133" y="470"/>
                  </a:cubicBezTo>
                  <a:cubicBezTo>
                    <a:pt x="100" y="441"/>
                    <a:pt x="91" y="373"/>
                    <a:pt x="91" y="373"/>
                  </a:cubicBezTo>
                  <a:cubicBezTo>
                    <a:pt x="91" y="373"/>
                    <a:pt x="77" y="389"/>
                    <a:pt x="72" y="406"/>
                  </a:cubicBezTo>
                  <a:cubicBezTo>
                    <a:pt x="0" y="291"/>
                    <a:pt x="78" y="142"/>
                    <a:pt x="78" y="142"/>
                  </a:cubicBezTo>
                  <a:cubicBezTo>
                    <a:pt x="78" y="142"/>
                    <a:pt x="67" y="142"/>
                    <a:pt x="58" y="152"/>
                  </a:cubicBezTo>
                  <a:cubicBezTo>
                    <a:pt x="58" y="77"/>
                    <a:pt x="121" y="57"/>
                    <a:pt x="121" y="57"/>
                  </a:cubicBezTo>
                  <a:cubicBezTo>
                    <a:pt x="121" y="57"/>
                    <a:pt x="112" y="50"/>
                    <a:pt x="93" y="51"/>
                  </a:cubicBezTo>
                  <a:cubicBezTo>
                    <a:pt x="128" y="22"/>
                    <a:pt x="172" y="36"/>
                    <a:pt x="191" y="49"/>
                  </a:cubicBezTo>
                  <a:cubicBezTo>
                    <a:pt x="184" y="30"/>
                    <a:pt x="164" y="16"/>
                    <a:pt x="142" y="0"/>
                  </a:cubicBezTo>
                  <a:cubicBezTo>
                    <a:pt x="218" y="6"/>
                    <a:pt x="241" y="48"/>
                    <a:pt x="241" y="48"/>
                  </a:cubicBezTo>
                  <a:lnTo>
                    <a:pt x="245" y="48"/>
                  </a:lnTo>
                  <a:close/>
                </a:path>
              </a:pathLst>
            </a:custGeom>
            <a:solidFill>
              <a:srgbClr val="C95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6791879" y="2222857"/>
              <a:ext cx="2768886" cy="2556500"/>
            </a:xfrm>
            <a:custGeom>
              <a:avLst/>
              <a:gdLst>
                <a:gd name="T0" fmla="*/ 258 w 446"/>
                <a:gd name="T1" fmla="*/ 25 h 411"/>
                <a:gd name="T2" fmla="*/ 326 w 446"/>
                <a:gd name="T3" fmla="*/ 0 h 411"/>
                <a:gd name="T4" fmla="*/ 287 w 446"/>
                <a:gd name="T5" fmla="*/ 39 h 411"/>
                <a:gd name="T6" fmla="*/ 365 w 446"/>
                <a:gd name="T7" fmla="*/ 41 h 411"/>
                <a:gd name="T8" fmla="*/ 343 w 446"/>
                <a:gd name="T9" fmla="*/ 46 h 411"/>
                <a:gd name="T10" fmla="*/ 389 w 446"/>
                <a:gd name="T11" fmla="*/ 89 h 411"/>
                <a:gd name="T12" fmla="*/ 368 w 446"/>
                <a:gd name="T13" fmla="*/ 89 h 411"/>
                <a:gd name="T14" fmla="*/ 389 w 446"/>
                <a:gd name="T15" fmla="*/ 318 h 411"/>
                <a:gd name="T16" fmla="*/ 374 w 446"/>
                <a:gd name="T17" fmla="*/ 291 h 411"/>
                <a:gd name="T18" fmla="*/ 338 w 446"/>
                <a:gd name="T19" fmla="*/ 369 h 411"/>
                <a:gd name="T20" fmla="*/ 338 w 446"/>
                <a:gd name="T21" fmla="*/ 368 h 411"/>
                <a:gd name="T22" fmla="*/ 304 w 446"/>
                <a:gd name="T23" fmla="*/ 356 h 411"/>
                <a:gd name="T24" fmla="*/ 257 w 446"/>
                <a:gd name="T25" fmla="*/ 401 h 411"/>
                <a:gd name="T26" fmla="*/ 223 w 446"/>
                <a:gd name="T27" fmla="*/ 411 h 411"/>
                <a:gd name="T28" fmla="*/ 223 w 446"/>
                <a:gd name="T29" fmla="*/ 411 h 411"/>
                <a:gd name="T30" fmla="*/ 189 w 446"/>
                <a:gd name="T31" fmla="*/ 401 h 411"/>
                <a:gd name="T32" fmla="*/ 142 w 446"/>
                <a:gd name="T33" fmla="*/ 356 h 411"/>
                <a:gd name="T34" fmla="*/ 109 w 446"/>
                <a:gd name="T35" fmla="*/ 368 h 411"/>
                <a:gd name="T36" fmla="*/ 109 w 446"/>
                <a:gd name="T37" fmla="*/ 369 h 411"/>
                <a:gd name="T38" fmla="*/ 73 w 446"/>
                <a:gd name="T39" fmla="*/ 291 h 411"/>
                <a:gd name="T40" fmla="*/ 58 w 446"/>
                <a:gd name="T41" fmla="*/ 318 h 411"/>
                <a:gd name="T42" fmla="*/ 79 w 446"/>
                <a:gd name="T43" fmla="*/ 89 h 411"/>
                <a:gd name="T44" fmla="*/ 57 w 446"/>
                <a:gd name="T45" fmla="*/ 89 h 411"/>
                <a:gd name="T46" fmla="*/ 104 w 446"/>
                <a:gd name="T47" fmla="*/ 46 h 411"/>
                <a:gd name="T48" fmla="*/ 82 w 446"/>
                <a:gd name="T49" fmla="*/ 41 h 411"/>
                <a:gd name="T50" fmla="*/ 160 w 446"/>
                <a:gd name="T51" fmla="*/ 39 h 411"/>
                <a:gd name="T52" fmla="*/ 121 w 446"/>
                <a:gd name="T53" fmla="*/ 0 h 411"/>
                <a:gd name="T54" fmla="*/ 189 w 446"/>
                <a:gd name="T55" fmla="*/ 25 h 411"/>
                <a:gd name="T56" fmla="*/ 223 w 446"/>
                <a:gd name="T57" fmla="*/ 38 h 411"/>
                <a:gd name="T58" fmla="*/ 224 w 446"/>
                <a:gd name="T59" fmla="*/ 38 h 411"/>
                <a:gd name="T60" fmla="*/ 258 w 446"/>
                <a:gd name="T61" fmla="*/ 25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46" h="411">
                  <a:moveTo>
                    <a:pt x="258" y="25"/>
                  </a:moveTo>
                  <a:cubicBezTo>
                    <a:pt x="269" y="16"/>
                    <a:pt x="290" y="3"/>
                    <a:pt x="326" y="0"/>
                  </a:cubicBezTo>
                  <a:cubicBezTo>
                    <a:pt x="308" y="13"/>
                    <a:pt x="292" y="24"/>
                    <a:pt x="287" y="39"/>
                  </a:cubicBezTo>
                  <a:cubicBezTo>
                    <a:pt x="302" y="29"/>
                    <a:pt x="337" y="18"/>
                    <a:pt x="365" y="41"/>
                  </a:cubicBezTo>
                  <a:cubicBezTo>
                    <a:pt x="350" y="41"/>
                    <a:pt x="343" y="46"/>
                    <a:pt x="343" y="46"/>
                  </a:cubicBezTo>
                  <a:cubicBezTo>
                    <a:pt x="343" y="46"/>
                    <a:pt x="378" y="61"/>
                    <a:pt x="389" y="89"/>
                  </a:cubicBezTo>
                  <a:cubicBezTo>
                    <a:pt x="383" y="81"/>
                    <a:pt x="368" y="89"/>
                    <a:pt x="368" y="89"/>
                  </a:cubicBezTo>
                  <a:cubicBezTo>
                    <a:pt x="368" y="89"/>
                    <a:pt x="446" y="226"/>
                    <a:pt x="389" y="318"/>
                  </a:cubicBezTo>
                  <a:cubicBezTo>
                    <a:pt x="385" y="304"/>
                    <a:pt x="374" y="291"/>
                    <a:pt x="374" y="291"/>
                  </a:cubicBezTo>
                  <a:cubicBezTo>
                    <a:pt x="374" y="291"/>
                    <a:pt x="364" y="347"/>
                    <a:pt x="338" y="369"/>
                  </a:cubicBezTo>
                  <a:cubicBezTo>
                    <a:pt x="338" y="369"/>
                    <a:pt x="338" y="369"/>
                    <a:pt x="338" y="368"/>
                  </a:cubicBezTo>
                  <a:cubicBezTo>
                    <a:pt x="339" y="350"/>
                    <a:pt x="315" y="342"/>
                    <a:pt x="304" y="356"/>
                  </a:cubicBezTo>
                  <a:cubicBezTo>
                    <a:pt x="294" y="370"/>
                    <a:pt x="278" y="389"/>
                    <a:pt x="257" y="401"/>
                  </a:cubicBezTo>
                  <a:cubicBezTo>
                    <a:pt x="247" y="408"/>
                    <a:pt x="235" y="411"/>
                    <a:pt x="223" y="411"/>
                  </a:cubicBezTo>
                  <a:cubicBezTo>
                    <a:pt x="223" y="411"/>
                    <a:pt x="223" y="411"/>
                    <a:pt x="223" y="411"/>
                  </a:cubicBezTo>
                  <a:cubicBezTo>
                    <a:pt x="211" y="411"/>
                    <a:pt x="199" y="408"/>
                    <a:pt x="189" y="401"/>
                  </a:cubicBezTo>
                  <a:cubicBezTo>
                    <a:pt x="169" y="389"/>
                    <a:pt x="153" y="370"/>
                    <a:pt x="142" y="356"/>
                  </a:cubicBezTo>
                  <a:cubicBezTo>
                    <a:pt x="131" y="342"/>
                    <a:pt x="108" y="350"/>
                    <a:pt x="109" y="368"/>
                  </a:cubicBezTo>
                  <a:cubicBezTo>
                    <a:pt x="109" y="369"/>
                    <a:pt x="109" y="369"/>
                    <a:pt x="109" y="369"/>
                  </a:cubicBezTo>
                  <a:cubicBezTo>
                    <a:pt x="82" y="347"/>
                    <a:pt x="73" y="291"/>
                    <a:pt x="73" y="291"/>
                  </a:cubicBezTo>
                  <a:cubicBezTo>
                    <a:pt x="73" y="291"/>
                    <a:pt x="62" y="304"/>
                    <a:pt x="58" y="318"/>
                  </a:cubicBezTo>
                  <a:cubicBezTo>
                    <a:pt x="0" y="226"/>
                    <a:pt x="79" y="89"/>
                    <a:pt x="79" y="89"/>
                  </a:cubicBezTo>
                  <a:cubicBezTo>
                    <a:pt x="79" y="89"/>
                    <a:pt x="64" y="81"/>
                    <a:pt x="57" y="89"/>
                  </a:cubicBezTo>
                  <a:cubicBezTo>
                    <a:pt x="68" y="61"/>
                    <a:pt x="104" y="46"/>
                    <a:pt x="104" y="46"/>
                  </a:cubicBezTo>
                  <a:cubicBezTo>
                    <a:pt x="104" y="46"/>
                    <a:pt x="96" y="41"/>
                    <a:pt x="82" y="41"/>
                  </a:cubicBezTo>
                  <a:cubicBezTo>
                    <a:pt x="109" y="18"/>
                    <a:pt x="145" y="29"/>
                    <a:pt x="160" y="39"/>
                  </a:cubicBezTo>
                  <a:cubicBezTo>
                    <a:pt x="154" y="24"/>
                    <a:pt x="139" y="13"/>
                    <a:pt x="121" y="0"/>
                  </a:cubicBezTo>
                  <a:cubicBezTo>
                    <a:pt x="156" y="3"/>
                    <a:pt x="177" y="16"/>
                    <a:pt x="189" y="25"/>
                  </a:cubicBezTo>
                  <a:cubicBezTo>
                    <a:pt x="198" y="34"/>
                    <a:pt x="210" y="38"/>
                    <a:pt x="223" y="38"/>
                  </a:cubicBezTo>
                  <a:cubicBezTo>
                    <a:pt x="224" y="38"/>
                    <a:pt x="224" y="38"/>
                    <a:pt x="224" y="38"/>
                  </a:cubicBezTo>
                  <a:cubicBezTo>
                    <a:pt x="236" y="38"/>
                    <a:pt x="248" y="34"/>
                    <a:pt x="258" y="25"/>
                  </a:cubicBezTo>
                  <a:close/>
                </a:path>
              </a:pathLst>
            </a:custGeom>
            <a:solidFill>
              <a:srgbClr val="E66B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7916739" y="4126465"/>
              <a:ext cx="563742" cy="353978"/>
            </a:xfrm>
            <a:custGeom>
              <a:avLst/>
              <a:gdLst>
                <a:gd name="T0" fmla="*/ 91 w 91"/>
                <a:gd name="T1" fmla="*/ 15 h 57"/>
                <a:gd name="T2" fmla="*/ 91 w 91"/>
                <a:gd name="T3" fmla="*/ 18 h 57"/>
                <a:gd name="T4" fmla="*/ 52 w 91"/>
                <a:gd name="T5" fmla="*/ 57 h 57"/>
                <a:gd name="T6" fmla="*/ 39 w 91"/>
                <a:gd name="T7" fmla="*/ 57 h 57"/>
                <a:gd name="T8" fmla="*/ 0 w 91"/>
                <a:gd name="T9" fmla="*/ 18 h 57"/>
                <a:gd name="T10" fmla="*/ 0 w 91"/>
                <a:gd name="T11" fmla="*/ 15 h 57"/>
                <a:gd name="T12" fmla="*/ 23 w 91"/>
                <a:gd name="T13" fmla="*/ 13 h 57"/>
                <a:gd name="T14" fmla="*/ 45 w 91"/>
                <a:gd name="T15" fmla="*/ 0 h 57"/>
                <a:gd name="T16" fmla="*/ 68 w 91"/>
                <a:gd name="T17" fmla="*/ 13 h 57"/>
                <a:gd name="T18" fmla="*/ 91 w 91"/>
                <a:gd name="T19" fmla="*/ 1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" h="57">
                  <a:moveTo>
                    <a:pt x="91" y="15"/>
                  </a:moveTo>
                  <a:cubicBezTo>
                    <a:pt x="91" y="18"/>
                    <a:pt x="91" y="18"/>
                    <a:pt x="91" y="18"/>
                  </a:cubicBezTo>
                  <a:cubicBezTo>
                    <a:pt x="91" y="40"/>
                    <a:pt x="73" y="57"/>
                    <a:pt x="52" y="57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18" y="57"/>
                    <a:pt x="0" y="40"/>
                    <a:pt x="0" y="18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7" y="18"/>
                    <a:pt x="15" y="18"/>
                    <a:pt x="23" y="13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68" y="13"/>
                    <a:pt x="68" y="13"/>
                    <a:pt x="68" y="13"/>
                  </a:cubicBezTo>
                  <a:cubicBezTo>
                    <a:pt x="75" y="18"/>
                    <a:pt x="84" y="18"/>
                    <a:pt x="91" y="15"/>
                  </a:cubicBezTo>
                  <a:close/>
                </a:path>
              </a:pathLst>
            </a:custGeom>
            <a:solidFill>
              <a:srgbClr val="EBA3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7568006" y="2744646"/>
              <a:ext cx="1255963" cy="1276939"/>
            </a:xfrm>
            <a:custGeom>
              <a:avLst/>
              <a:gdLst>
                <a:gd name="T0" fmla="*/ 186 w 202"/>
                <a:gd name="T1" fmla="*/ 51 h 205"/>
                <a:gd name="T2" fmla="*/ 195 w 202"/>
                <a:gd name="T3" fmla="*/ 115 h 205"/>
                <a:gd name="T4" fmla="*/ 164 w 202"/>
                <a:gd name="T5" fmla="*/ 205 h 205"/>
                <a:gd name="T6" fmla="*/ 159 w 202"/>
                <a:gd name="T7" fmla="*/ 145 h 205"/>
                <a:gd name="T8" fmla="*/ 102 w 202"/>
                <a:gd name="T9" fmla="*/ 97 h 205"/>
                <a:gd name="T10" fmla="*/ 65 w 202"/>
                <a:gd name="T11" fmla="*/ 110 h 205"/>
                <a:gd name="T12" fmla="*/ 44 w 202"/>
                <a:gd name="T13" fmla="*/ 144 h 205"/>
                <a:gd name="T14" fmla="*/ 38 w 202"/>
                <a:gd name="T15" fmla="*/ 205 h 205"/>
                <a:gd name="T16" fmla="*/ 8 w 202"/>
                <a:gd name="T17" fmla="*/ 115 h 205"/>
                <a:gd name="T18" fmla="*/ 16 w 202"/>
                <a:gd name="T19" fmla="*/ 51 h 205"/>
                <a:gd name="T20" fmla="*/ 38 w 202"/>
                <a:gd name="T21" fmla="*/ 19 h 205"/>
                <a:gd name="T22" fmla="*/ 89 w 202"/>
                <a:gd name="T23" fmla="*/ 17 h 205"/>
                <a:gd name="T24" fmla="*/ 101 w 202"/>
                <a:gd name="T25" fmla="*/ 32 h 205"/>
                <a:gd name="T26" fmla="*/ 114 w 202"/>
                <a:gd name="T27" fmla="*/ 17 h 205"/>
                <a:gd name="T28" fmla="*/ 165 w 202"/>
                <a:gd name="T29" fmla="*/ 19 h 205"/>
                <a:gd name="T30" fmla="*/ 186 w 202"/>
                <a:gd name="T31" fmla="*/ 51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2" h="205">
                  <a:moveTo>
                    <a:pt x="186" y="51"/>
                  </a:moveTo>
                  <a:cubicBezTo>
                    <a:pt x="199" y="70"/>
                    <a:pt x="202" y="94"/>
                    <a:pt x="195" y="115"/>
                  </a:cubicBezTo>
                  <a:cubicBezTo>
                    <a:pt x="164" y="205"/>
                    <a:pt x="164" y="205"/>
                    <a:pt x="164" y="205"/>
                  </a:cubicBezTo>
                  <a:cubicBezTo>
                    <a:pt x="164" y="180"/>
                    <a:pt x="162" y="161"/>
                    <a:pt x="159" y="145"/>
                  </a:cubicBezTo>
                  <a:cubicBezTo>
                    <a:pt x="154" y="117"/>
                    <a:pt x="130" y="97"/>
                    <a:pt x="102" y="97"/>
                  </a:cubicBezTo>
                  <a:cubicBezTo>
                    <a:pt x="88" y="97"/>
                    <a:pt x="75" y="102"/>
                    <a:pt x="65" y="110"/>
                  </a:cubicBezTo>
                  <a:cubicBezTo>
                    <a:pt x="54" y="118"/>
                    <a:pt x="47" y="130"/>
                    <a:pt x="44" y="144"/>
                  </a:cubicBezTo>
                  <a:cubicBezTo>
                    <a:pt x="41" y="159"/>
                    <a:pt x="38" y="180"/>
                    <a:pt x="38" y="20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0" y="94"/>
                    <a:pt x="4" y="70"/>
                    <a:pt x="16" y="51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50" y="1"/>
                    <a:pt x="75" y="0"/>
                    <a:pt x="89" y="17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14" y="17"/>
                    <a:pt x="114" y="17"/>
                    <a:pt x="114" y="17"/>
                  </a:cubicBezTo>
                  <a:cubicBezTo>
                    <a:pt x="127" y="0"/>
                    <a:pt x="153" y="1"/>
                    <a:pt x="165" y="19"/>
                  </a:cubicBezTo>
                  <a:lnTo>
                    <a:pt x="186" y="51"/>
                  </a:lnTo>
                  <a:close/>
                </a:path>
              </a:pathLst>
            </a:custGeom>
            <a:solidFill>
              <a:srgbClr val="EBA3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7803990" y="3347717"/>
              <a:ext cx="783994" cy="891497"/>
            </a:xfrm>
            <a:custGeom>
              <a:avLst/>
              <a:gdLst>
                <a:gd name="T0" fmla="*/ 126 w 126"/>
                <a:gd name="T1" fmla="*/ 108 h 143"/>
                <a:gd name="T2" fmla="*/ 125 w 126"/>
                <a:gd name="T3" fmla="*/ 120 h 143"/>
                <a:gd name="T4" fmla="*/ 109 w 126"/>
                <a:gd name="T5" fmla="*/ 140 h 143"/>
                <a:gd name="T6" fmla="*/ 86 w 126"/>
                <a:gd name="T7" fmla="*/ 138 h 143"/>
                <a:gd name="T8" fmla="*/ 63 w 126"/>
                <a:gd name="T9" fmla="*/ 125 h 143"/>
                <a:gd name="T10" fmla="*/ 41 w 126"/>
                <a:gd name="T11" fmla="*/ 138 h 143"/>
                <a:gd name="T12" fmla="*/ 18 w 126"/>
                <a:gd name="T13" fmla="*/ 140 h 143"/>
                <a:gd name="T14" fmla="*/ 2 w 126"/>
                <a:gd name="T15" fmla="*/ 120 h 143"/>
                <a:gd name="T16" fmla="*/ 0 w 126"/>
                <a:gd name="T17" fmla="*/ 108 h 143"/>
                <a:gd name="T18" fmla="*/ 6 w 126"/>
                <a:gd name="T19" fmla="*/ 47 h 143"/>
                <a:gd name="T20" fmla="*/ 27 w 126"/>
                <a:gd name="T21" fmla="*/ 13 h 143"/>
                <a:gd name="T22" fmla="*/ 64 w 126"/>
                <a:gd name="T23" fmla="*/ 0 h 143"/>
                <a:gd name="T24" fmla="*/ 121 w 126"/>
                <a:gd name="T25" fmla="*/ 48 h 143"/>
                <a:gd name="T26" fmla="*/ 126 w 126"/>
                <a:gd name="T27" fmla="*/ 108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6" h="143">
                  <a:moveTo>
                    <a:pt x="126" y="108"/>
                  </a:moveTo>
                  <a:cubicBezTo>
                    <a:pt x="125" y="120"/>
                    <a:pt x="125" y="120"/>
                    <a:pt x="125" y="120"/>
                  </a:cubicBezTo>
                  <a:cubicBezTo>
                    <a:pt x="124" y="129"/>
                    <a:pt x="117" y="137"/>
                    <a:pt x="109" y="140"/>
                  </a:cubicBezTo>
                  <a:cubicBezTo>
                    <a:pt x="102" y="143"/>
                    <a:pt x="93" y="143"/>
                    <a:pt x="86" y="138"/>
                  </a:cubicBezTo>
                  <a:cubicBezTo>
                    <a:pt x="63" y="125"/>
                    <a:pt x="63" y="125"/>
                    <a:pt x="63" y="125"/>
                  </a:cubicBezTo>
                  <a:cubicBezTo>
                    <a:pt x="41" y="138"/>
                    <a:pt x="41" y="138"/>
                    <a:pt x="41" y="138"/>
                  </a:cubicBezTo>
                  <a:cubicBezTo>
                    <a:pt x="33" y="143"/>
                    <a:pt x="25" y="143"/>
                    <a:pt x="18" y="140"/>
                  </a:cubicBezTo>
                  <a:cubicBezTo>
                    <a:pt x="10" y="137"/>
                    <a:pt x="3" y="129"/>
                    <a:pt x="2" y="120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0" y="83"/>
                    <a:pt x="3" y="62"/>
                    <a:pt x="6" y="47"/>
                  </a:cubicBezTo>
                  <a:cubicBezTo>
                    <a:pt x="9" y="33"/>
                    <a:pt x="16" y="21"/>
                    <a:pt x="27" y="13"/>
                  </a:cubicBezTo>
                  <a:cubicBezTo>
                    <a:pt x="37" y="5"/>
                    <a:pt x="50" y="0"/>
                    <a:pt x="64" y="0"/>
                  </a:cubicBezTo>
                  <a:cubicBezTo>
                    <a:pt x="92" y="0"/>
                    <a:pt x="116" y="20"/>
                    <a:pt x="121" y="48"/>
                  </a:cubicBezTo>
                  <a:cubicBezTo>
                    <a:pt x="124" y="64"/>
                    <a:pt x="126" y="83"/>
                    <a:pt x="126" y="108"/>
                  </a:cubicBezTo>
                  <a:close/>
                </a:path>
              </a:pathLst>
            </a:custGeom>
            <a:solidFill>
              <a:srgbClr val="FDB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8021621" y="3796087"/>
              <a:ext cx="353978" cy="330378"/>
            </a:xfrm>
            <a:custGeom>
              <a:avLst/>
              <a:gdLst>
                <a:gd name="T0" fmla="*/ 28 w 57"/>
                <a:gd name="T1" fmla="*/ 53 h 53"/>
                <a:gd name="T2" fmla="*/ 53 w 57"/>
                <a:gd name="T3" fmla="*/ 14 h 53"/>
                <a:gd name="T4" fmla="*/ 56 w 57"/>
                <a:gd name="T5" fmla="*/ 6 h 53"/>
                <a:gd name="T6" fmla="*/ 56 w 57"/>
                <a:gd name="T7" fmla="*/ 6 h 53"/>
                <a:gd name="T8" fmla="*/ 46 w 57"/>
                <a:gd name="T9" fmla="*/ 1 h 53"/>
                <a:gd name="T10" fmla="*/ 44 w 57"/>
                <a:gd name="T11" fmla="*/ 2 h 53"/>
                <a:gd name="T12" fmla="*/ 13 w 57"/>
                <a:gd name="T13" fmla="*/ 2 h 53"/>
                <a:gd name="T14" fmla="*/ 11 w 57"/>
                <a:gd name="T15" fmla="*/ 1 h 53"/>
                <a:gd name="T16" fmla="*/ 1 w 57"/>
                <a:gd name="T17" fmla="*/ 6 h 53"/>
                <a:gd name="T18" fmla="*/ 1 w 57"/>
                <a:gd name="T19" fmla="*/ 6 h 53"/>
                <a:gd name="T20" fmla="*/ 4 w 57"/>
                <a:gd name="T21" fmla="*/ 14 h 53"/>
                <a:gd name="T22" fmla="*/ 28 w 57"/>
                <a:gd name="T2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" h="53">
                  <a:moveTo>
                    <a:pt x="28" y="53"/>
                  </a:moveTo>
                  <a:cubicBezTo>
                    <a:pt x="28" y="35"/>
                    <a:pt x="45" y="20"/>
                    <a:pt x="53" y="14"/>
                  </a:cubicBezTo>
                  <a:cubicBezTo>
                    <a:pt x="56" y="12"/>
                    <a:pt x="57" y="9"/>
                    <a:pt x="56" y="6"/>
                  </a:cubicBezTo>
                  <a:cubicBezTo>
                    <a:pt x="56" y="6"/>
                    <a:pt x="56" y="6"/>
                    <a:pt x="56" y="6"/>
                  </a:cubicBezTo>
                  <a:cubicBezTo>
                    <a:pt x="54" y="2"/>
                    <a:pt x="50" y="0"/>
                    <a:pt x="46" y="1"/>
                  </a:cubicBezTo>
                  <a:cubicBezTo>
                    <a:pt x="44" y="2"/>
                    <a:pt x="44" y="2"/>
                    <a:pt x="44" y="2"/>
                  </a:cubicBezTo>
                  <a:cubicBezTo>
                    <a:pt x="34" y="6"/>
                    <a:pt x="23" y="6"/>
                    <a:pt x="13" y="2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7" y="0"/>
                    <a:pt x="2" y="2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9"/>
                    <a:pt x="1" y="12"/>
                    <a:pt x="4" y="14"/>
                  </a:cubicBezTo>
                  <a:cubicBezTo>
                    <a:pt x="12" y="20"/>
                    <a:pt x="28" y="35"/>
                    <a:pt x="28" y="53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7730573" y="3179906"/>
              <a:ext cx="222875" cy="167811"/>
            </a:xfrm>
            <a:custGeom>
              <a:avLst/>
              <a:gdLst>
                <a:gd name="T0" fmla="*/ 36 w 36"/>
                <a:gd name="T1" fmla="*/ 27 h 27"/>
                <a:gd name="T2" fmla="*/ 0 w 36"/>
                <a:gd name="T3" fmla="*/ 9 h 27"/>
                <a:gd name="T4" fmla="*/ 14 w 36"/>
                <a:gd name="T5" fmla="*/ 2 h 27"/>
                <a:gd name="T6" fmla="*/ 17 w 36"/>
                <a:gd name="T7" fmla="*/ 1 h 27"/>
                <a:gd name="T8" fmla="*/ 28 w 36"/>
                <a:gd name="T9" fmla="*/ 3 h 27"/>
                <a:gd name="T10" fmla="*/ 35 w 36"/>
                <a:gd name="T11" fmla="*/ 16 h 27"/>
                <a:gd name="T12" fmla="*/ 36 w 36"/>
                <a:gd name="T1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27">
                  <a:moveTo>
                    <a:pt x="36" y="27"/>
                  </a:moveTo>
                  <a:cubicBezTo>
                    <a:pt x="33" y="17"/>
                    <a:pt x="9" y="14"/>
                    <a:pt x="0" y="9"/>
                  </a:cubicBezTo>
                  <a:cubicBezTo>
                    <a:pt x="3" y="6"/>
                    <a:pt x="8" y="4"/>
                    <a:pt x="14" y="2"/>
                  </a:cubicBezTo>
                  <a:cubicBezTo>
                    <a:pt x="15" y="1"/>
                    <a:pt x="16" y="1"/>
                    <a:pt x="17" y="1"/>
                  </a:cubicBezTo>
                  <a:cubicBezTo>
                    <a:pt x="21" y="0"/>
                    <a:pt x="25" y="1"/>
                    <a:pt x="28" y="3"/>
                  </a:cubicBezTo>
                  <a:cubicBezTo>
                    <a:pt x="32" y="6"/>
                    <a:pt x="35" y="11"/>
                    <a:pt x="35" y="16"/>
                  </a:cubicBezTo>
                  <a:lnTo>
                    <a:pt x="36" y="27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8443771" y="3179906"/>
              <a:ext cx="222875" cy="167811"/>
            </a:xfrm>
            <a:custGeom>
              <a:avLst/>
              <a:gdLst>
                <a:gd name="T0" fmla="*/ 36 w 36"/>
                <a:gd name="T1" fmla="*/ 9 h 27"/>
                <a:gd name="T2" fmla="*/ 0 w 36"/>
                <a:gd name="T3" fmla="*/ 27 h 27"/>
                <a:gd name="T4" fmla="*/ 1 w 36"/>
                <a:gd name="T5" fmla="*/ 16 h 27"/>
                <a:gd name="T6" fmla="*/ 8 w 36"/>
                <a:gd name="T7" fmla="*/ 3 h 27"/>
                <a:gd name="T8" fmla="*/ 19 w 36"/>
                <a:gd name="T9" fmla="*/ 1 h 27"/>
                <a:gd name="T10" fmla="*/ 22 w 36"/>
                <a:gd name="T11" fmla="*/ 2 h 27"/>
                <a:gd name="T12" fmla="*/ 36 w 36"/>
                <a:gd name="T13" fmla="*/ 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27">
                  <a:moveTo>
                    <a:pt x="36" y="9"/>
                  </a:moveTo>
                  <a:cubicBezTo>
                    <a:pt x="27" y="14"/>
                    <a:pt x="2" y="17"/>
                    <a:pt x="0" y="27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1"/>
                    <a:pt x="4" y="6"/>
                    <a:pt x="8" y="3"/>
                  </a:cubicBezTo>
                  <a:cubicBezTo>
                    <a:pt x="11" y="1"/>
                    <a:pt x="15" y="0"/>
                    <a:pt x="19" y="1"/>
                  </a:cubicBezTo>
                  <a:cubicBezTo>
                    <a:pt x="20" y="1"/>
                    <a:pt x="21" y="1"/>
                    <a:pt x="22" y="2"/>
                  </a:cubicBezTo>
                  <a:cubicBezTo>
                    <a:pt x="28" y="4"/>
                    <a:pt x="33" y="6"/>
                    <a:pt x="36" y="9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7830211" y="3179906"/>
              <a:ext cx="73417" cy="55064"/>
            </a:xfrm>
            <a:custGeom>
              <a:avLst/>
              <a:gdLst>
                <a:gd name="T0" fmla="*/ 12 w 12"/>
                <a:gd name="T1" fmla="*/ 3 h 9"/>
                <a:gd name="T2" fmla="*/ 6 w 12"/>
                <a:gd name="T3" fmla="*/ 9 h 9"/>
                <a:gd name="T4" fmla="*/ 0 w 12"/>
                <a:gd name="T5" fmla="*/ 3 h 9"/>
                <a:gd name="T6" fmla="*/ 1 w 12"/>
                <a:gd name="T7" fmla="*/ 1 h 9"/>
                <a:gd name="T8" fmla="*/ 12 w 12"/>
                <a:gd name="T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9">
                  <a:moveTo>
                    <a:pt x="12" y="3"/>
                  </a:moveTo>
                  <a:cubicBezTo>
                    <a:pt x="12" y="7"/>
                    <a:pt x="9" y="9"/>
                    <a:pt x="6" y="9"/>
                  </a:cubicBezTo>
                  <a:cubicBezTo>
                    <a:pt x="3" y="9"/>
                    <a:pt x="0" y="6"/>
                    <a:pt x="0" y="3"/>
                  </a:cubicBezTo>
                  <a:cubicBezTo>
                    <a:pt x="0" y="2"/>
                    <a:pt x="1" y="2"/>
                    <a:pt x="1" y="1"/>
                  </a:cubicBezTo>
                  <a:cubicBezTo>
                    <a:pt x="5" y="0"/>
                    <a:pt x="9" y="1"/>
                    <a:pt x="12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8493591" y="3179906"/>
              <a:ext cx="68173" cy="55064"/>
            </a:xfrm>
            <a:custGeom>
              <a:avLst/>
              <a:gdLst>
                <a:gd name="T0" fmla="*/ 11 w 11"/>
                <a:gd name="T1" fmla="*/ 3 h 9"/>
                <a:gd name="T2" fmla="*/ 5 w 11"/>
                <a:gd name="T3" fmla="*/ 9 h 9"/>
                <a:gd name="T4" fmla="*/ 0 w 11"/>
                <a:gd name="T5" fmla="*/ 3 h 9"/>
                <a:gd name="T6" fmla="*/ 11 w 11"/>
                <a:gd name="T7" fmla="*/ 1 h 9"/>
                <a:gd name="T8" fmla="*/ 11 w 11"/>
                <a:gd name="T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9">
                  <a:moveTo>
                    <a:pt x="11" y="3"/>
                  </a:moveTo>
                  <a:cubicBezTo>
                    <a:pt x="11" y="6"/>
                    <a:pt x="9" y="9"/>
                    <a:pt x="5" y="9"/>
                  </a:cubicBezTo>
                  <a:cubicBezTo>
                    <a:pt x="2" y="9"/>
                    <a:pt x="0" y="7"/>
                    <a:pt x="0" y="3"/>
                  </a:cubicBezTo>
                  <a:cubicBezTo>
                    <a:pt x="3" y="1"/>
                    <a:pt x="7" y="0"/>
                    <a:pt x="11" y="1"/>
                  </a:cubicBezTo>
                  <a:cubicBezTo>
                    <a:pt x="11" y="2"/>
                    <a:pt x="11" y="2"/>
                    <a:pt x="1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8047842" y="3814442"/>
              <a:ext cx="97017" cy="68173"/>
            </a:xfrm>
            <a:custGeom>
              <a:avLst/>
              <a:gdLst>
                <a:gd name="T0" fmla="*/ 15 w 16"/>
                <a:gd name="T1" fmla="*/ 9 h 11"/>
                <a:gd name="T2" fmla="*/ 6 w 16"/>
                <a:gd name="T3" fmla="*/ 9 h 11"/>
                <a:gd name="T4" fmla="*/ 1 w 16"/>
                <a:gd name="T5" fmla="*/ 2 h 11"/>
                <a:gd name="T6" fmla="*/ 10 w 16"/>
                <a:gd name="T7" fmla="*/ 2 h 11"/>
                <a:gd name="T8" fmla="*/ 15 w 16"/>
                <a:gd name="T9" fmla="*/ 9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1">
                  <a:moveTo>
                    <a:pt x="15" y="9"/>
                  </a:moveTo>
                  <a:cubicBezTo>
                    <a:pt x="14" y="10"/>
                    <a:pt x="10" y="11"/>
                    <a:pt x="6" y="9"/>
                  </a:cubicBezTo>
                  <a:cubicBezTo>
                    <a:pt x="3" y="7"/>
                    <a:pt x="0" y="4"/>
                    <a:pt x="1" y="2"/>
                  </a:cubicBezTo>
                  <a:cubicBezTo>
                    <a:pt x="2" y="0"/>
                    <a:pt x="6" y="0"/>
                    <a:pt x="10" y="2"/>
                  </a:cubicBezTo>
                  <a:cubicBezTo>
                    <a:pt x="14" y="4"/>
                    <a:pt x="16" y="7"/>
                    <a:pt x="15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7861676" y="2857393"/>
              <a:ext cx="204520" cy="99638"/>
            </a:xfrm>
            <a:prstGeom prst="ellipse">
              <a:avLst/>
            </a:prstGeom>
            <a:solidFill>
              <a:srgbClr val="F7D7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8325779" y="2857393"/>
              <a:ext cx="212387" cy="99638"/>
            </a:xfrm>
            <a:prstGeom prst="ellipse">
              <a:avLst/>
            </a:prstGeom>
            <a:solidFill>
              <a:srgbClr val="F7D7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9" name="矩形 38"/>
          <p:cNvSpPr/>
          <p:nvPr/>
        </p:nvSpPr>
        <p:spPr>
          <a:xfrm rot="20924066">
            <a:off x="5105857" y="2105561"/>
            <a:ext cx="2401619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600" b="1" dirty="0">
                <a:solidFill>
                  <a:schemeClr val="accent4"/>
                </a:solidFill>
                <a:latin typeface="Impact" panose="020B0806030902050204" pitchFamily="34" charset="0"/>
              </a:rPr>
              <a:t>VS</a:t>
            </a:r>
            <a:endParaRPr lang="zh-CN" altLang="en-US" sz="16600" b="1" dirty="0">
              <a:solidFill>
                <a:schemeClr val="accent4"/>
              </a:solidFill>
              <a:latin typeface="Impact" panose="020B0806030902050204" pitchFamily="34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 rot="1191393">
            <a:off x="2439942" y="1705336"/>
            <a:ext cx="3037692" cy="3284761"/>
            <a:chOff x="2732944" y="2091754"/>
            <a:chExt cx="2514548" cy="2719067"/>
          </a:xfrm>
        </p:grpSpPr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2732944" y="2091754"/>
              <a:ext cx="2514548" cy="1392310"/>
            </a:xfrm>
            <a:custGeom>
              <a:avLst/>
              <a:gdLst>
                <a:gd name="T0" fmla="*/ 372 w 405"/>
                <a:gd name="T1" fmla="*/ 184 h 224"/>
                <a:gd name="T2" fmla="*/ 335 w 405"/>
                <a:gd name="T3" fmla="*/ 155 h 224"/>
                <a:gd name="T4" fmla="*/ 299 w 405"/>
                <a:gd name="T5" fmla="*/ 137 h 224"/>
                <a:gd name="T6" fmla="*/ 336 w 405"/>
                <a:gd name="T7" fmla="*/ 116 h 224"/>
                <a:gd name="T8" fmla="*/ 377 w 405"/>
                <a:gd name="T9" fmla="*/ 79 h 224"/>
                <a:gd name="T10" fmla="*/ 394 w 405"/>
                <a:gd name="T11" fmla="*/ 56 h 224"/>
                <a:gd name="T12" fmla="*/ 355 w 405"/>
                <a:gd name="T13" fmla="*/ 77 h 224"/>
                <a:gd name="T14" fmla="*/ 309 w 405"/>
                <a:gd name="T15" fmla="*/ 97 h 224"/>
                <a:gd name="T16" fmla="*/ 280 w 405"/>
                <a:gd name="T17" fmla="*/ 105 h 224"/>
                <a:gd name="T18" fmla="*/ 297 w 405"/>
                <a:gd name="T19" fmla="*/ 82 h 224"/>
                <a:gd name="T20" fmla="*/ 316 w 405"/>
                <a:gd name="T21" fmla="*/ 41 h 224"/>
                <a:gd name="T22" fmla="*/ 307 w 405"/>
                <a:gd name="T23" fmla="*/ 14 h 224"/>
                <a:gd name="T24" fmla="*/ 266 w 405"/>
                <a:gd name="T25" fmla="*/ 64 h 224"/>
                <a:gd name="T26" fmla="*/ 245 w 405"/>
                <a:gd name="T27" fmla="*/ 87 h 224"/>
                <a:gd name="T28" fmla="*/ 223 w 405"/>
                <a:gd name="T29" fmla="*/ 109 h 224"/>
                <a:gd name="T30" fmla="*/ 197 w 405"/>
                <a:gd name="T31" fmla="*/ 114 h 224"/>
                <a:gd name="T32" fmla="*/ 179 w 405"/>
                <a:gd name="T33" fmla="*/ 106 h 224"/>
                <a:gd name="T34" fmla="*/ 149 w 405"/>
                <a:gd name="T35" fmla="*/ 76 h 224"/>
                <a:gd name="T36" fmla="*/ 109 w 405"/>
                <a:gd name="T37" fmla="*/ 28 h 224"/>
                <a:gd name="T38" fmla="*/ 86 w 405"/>
                <a:gd name="T39" fmla="*/ 0 h 224"/>
                <a:gd name="T40" fmla="*/ 91 w 405"/>
                <a:gd name="T41" fmla="*/ 46 h 224"/>
                <a:gd name="T42" fmla="*/ 126 w 405"/>
                <a:gd name="T43" fmla="*/ 105 h 224"/>
                <a:gd name="T44" fmla="*/ 115 w 405"/>
                <a:gd name="T45" fmla="*/ 103 h 224"/>
                <a:gd name="T46" fmla="*/ 77 w 405"/>
                <a:gd name="T47" fmla="*/ 90 h 224"/>
                <a:gd name="T48" fmla="*/ 24 w 405"/>
                <a:gd name="T49" fmla="*/ 64 h 224"/>
                <a:gd name="T50" fmla="*/ 15 w 405"/>
                <a:gd name="T51" fmla="*/ 62 h 224"/>
                <a:gd name="T52" fmla="*/ 59 w 405"/>
                <a:gd name="T53" fmla="*/ 109 h 224"/>
                <a:gd name="T54" fmla="*/ 97 w 405"/>
                <a:gd name="T55" fmla="*/ 133 h 224"/>
                <a:gd name="T56" fmla="*/ 103 w 405"/>
                <a:gd name="T57" fmla="*/ 138 h 224"/>
                <a:gd name="T58" fmla="*/ 61 w 405"/>
                <a:gd name="T59" fmla="*/ 161 h 224"/>
                <a:gd name="T60" fmla="*/ 17 w 405"/>
                <a:gd name="T61" fmla="*/ 200 h 224"/>
                <a:gd name="T62" fmla="*/ 0 w 405"/>
                <a:gd name="T63" fmla="*/ 224 h 224"/>
                <a:gd name="T64" fmla="*/ 41 w 405"/>
                <a:gd name="T65" fmla="*/ 202 h 224"/>
                <a:gd name="T66" fmla="*/ 89 w 405"/>
                <a:gd name="T67" fmla="*/ 182 h 224"/>
                <a:gd name="T68" fmla="*/ 121 w 405"/>
                <a:gd name="T69" fmla="*/ 173 h 224"/>
                <a:gd name="T70" fmla="*/ 208 w 405"/>
                <a:gd name="T71" fmla="*/ 163 h 224"/>
                <a:gd name="T72" fmla="*/ 295 w 405"/>
                <a:gd name="T73" fmla="*/ 175 h 224"/>
                <a:gd name="T74" fmla="*/ 336 w 405"/>
                <a:gd name="T75" fmla="*/ 189 h 224"/>
                <a:gd name="T76" fmla="*/ 391 w 405"/>
                <a:gd name="T77" fmla="*/ 217 h 224"/>
                <a:gd name="T78" fmla="*/ 401 w 405"/>
                <a:gd name="T79" fmla="*/ 21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05" h="224">
                  <a:moveTo>
                    <a:pt x="401" y="219"/>
                  </a:moveTo>
                  <a:cubicBezTo>
                    <a:pt x="393" y="206"/>
                    <a:pt x="383" y="195"/>
                    <a:pt x="372" y="184"/>
                  </a:cubicBezTo>
                  <a:cubicBezTo>
                    <a:pt x="367" y="179"/>
                    <a:pt x="361" y="174"/>
                    <a:pt x="355" y="169"/>
                  </a:cubicBezTo>
                  <a:cubicBezTo>
                    <a:pt x="348" y="164"/>
                    <a:pt x="342" y="159"/>
                    <a:pt x="335" y="155"/>
                  </a:cubicBezTo>
                  <a:cubicBezTo>
                    <a:pt x="328" y="151"/>
                    <a:pt x="321" y="147"/>
                    <a:pt x="314" y="144"/>
                  </a:cubicBezTo>
                  <a:cubicBezTo>
                    <a:pt x="309" y="141"/>
                    <a:pt x="304" y="139"/>
                    <a:pt x="299" y="137"/>
                  </a:cubicBezTo>
                  <a:cubicBezTo>
                    <a:pt x="305" y="134"/>
                    <a:pt x="311" y="131"/>
                    <a:pt x="317" y="128"/>
                  </a:cubicBezTo>
                  <a:cubicBezTo>
                    <a:pt x="324" y="124"/>
                    <a:pt x="330" y="120"/>
                    <a:pt x="336" y="116"/>
                  </a:cubicBezTo>
                  <a:cubicBezTo>
                    <a:pt x="349" y="107"/>
                    <a:pt x="360" y="98"/>
                    <a:pt x="370" y="87"/>
                  </a:cubicBezTo>
                  <a:cubicBezTo>
                    <a:pt x="373" y="84"/>
                    <a:pt x="375" y="82"/>
                    <a:pt x="377" y="79"/>
                  </a:cubicBezTo>
                  <a:cubicBezTo>
                    <a:pt x="380" y="76"/>
                    <a:pt x="382" y="73"/>
                    <a:pt x="384" y="70"/>
                  </a:cubicBezTo>
                  <a:cubicBezTo>
                    <a:pt x="388" y="66"/>
                    <a:pt x="391" y="61"/>
                    <a:pt x="394" y="56"/>
                  </a:cubicBezTo>
                  <a:cubicBezTo>
                    <a:pt x="392" y="57"/>
                    <a:pt x="390" y="58"/>
                    <a:pt x="389" y="59"/>
                  </a:cubicBezTo>
                  <a:cubicBezTo>
                    <a:pt x="378" y="65"/>
                    <a:pt x="367" y="72"/>
                    <a:pt x="355" y="77"/>
                  </a:cubicBezTo>
                  <a:cubicBezTo>
                    <a:pt x="343" y="83"/>
                    <a:pt x="331" y="89"/>
                    <a:pt x="319" y="93"/>
                  </a:cubicBezTo>
                  <a:cubicBezTo>
                    <a:pt x="316" y="94"/>
                    <a:pt x="313" y="95"/>
                    <a:pt x="309" y="97"/>
                  </a:cubicBezTo>
                  <a:cubicBezTo>
                    <a:pt x="306" y="98"/>
                    <a:pt x="303" y="99"/>
                    <a:pt x="299" y="100"/>
                  </a:cubicBezTo>
                  <a:cubicBezTo>
                    <a:pt x="293" y="102"/>
                    <a:pt x="286" y="103"/>
                    <a:pt x="280" y="105"/>
                  </a:cubicBezTo>
                  <a:cubicBezTo>
                    <a:pt x="279" y="105"/>
                    <a:pt x="279" y="105"/>
                    <a:pt x="278" y="105"/>
                  </a:cubicBezTo>
                  <a:cubicBezTo>
                    <a:pt x="285" y="98"/>
                    <a:pt x="291" y="90"/>
                    <a:pt x="297" y="82"/>
                  </a:cubicBezTo>
                  <a:cubicBezTo>
                    <a:pt x="301" y="76"/>
                    <a:pt x="305" y="69"/>
                    <a:pt x="308" y="62"/>
                  </a:cubicBezTo>
                  <a:cubicBezTo>
                    <a:pt x="311" y="55"/>
                    <a:pt x="314" y="48"/>
                    <a:pt x="316" y="41"/>
                  </a:cubicBezTo>
                  <a:cubicBezTo>
                    <a:pt x="319" y="27"/>
                    <a:pt x="321" y="13"/>
                    <a:pt x="319" y="0"/>
                  </a:cubicBezTo>
                  <a:cubicBezTo>
                    <a:pt x="314" y="4"/>
                    <a:pt x="311" y="9"/>
                    <a:pt x="307" y="14"/>
                  </a:cubicBezTo>
                  <a:cubicBezTo>
                    <a:pt x="302" y="20"/>
                    <a:pt x="298" y="27"/>
                    <a:pt x="293" y="32"/>
                  </a:cubicBezTo>
                  <a:cubicBezTo>
                    <a:pt x="284" y="43"/>
                    <a:pt x="276" y="54"/>
                    <a:pt x="266" y="64"/>
                  </a:cubicBezTo>
                  <a:cubicBezTo>
                    <a:pt x="262" y="69"/>
                    <a:pt x="257" y="75"/>
                    <a:pt x="252" y="80"/>
                  </a:cubicBezTo>
                  <a:cubicBezTo>
                    <a:pt x="250" y="82"/>
                    <a:pt x="247" y="85"/>
                    <a:pt x="245" y="87"/>
                  </a:cubicBezTo>
                  <a:cubicBezTo>
                    <a:pt x="243" y="90"/>
                    <a:pt x="240" y="92"/>
                    <a:pt x="238" y="94"/>
                  </a:cubicBezTo>
                  <a:cubicBezTo>
                    <a:pt x="233" y="99"/>
                    <a:pt x="228" y="104"/>
                    <a:pt x="223" y="109"/>
                  </a:cubicBezTo>
                  <a:cubicBezTo>
                    <a:pt x="221" y="111"/>
                    <a:pt x="219" y="112"/>
                    <a:pt x="217" y="114"/>
                  </a:cubicBezTo>
                  <a:cubicBezTo>
                    <a:pt x="210" y="114"/>
                    <a:pt x="204" y="115"/>
                    <a:pt x="197" y="114"/>
                  </a:cubicBezTo>
                  <a:cubicBezTo>
                    <a:pt x="194" y="114"/>
                    <a:pt x="191" y="114"/>
                    <a:pt x="188" y="114"/>
                  </a:cubicBezTo>
                  <a:cubicBezTo>
                    <a:pt x="185" y="111"/>
                    <a:pt x="182" y="108"/>
                    <a:pt x="179" y="106"/>
                  </a:cubicBezTo>
                  <a:cubicBezTo>
                    <a:pt x="174" y="101"/>
                    <a:pt x="169" y="96"/>
                    <a:pt x="164" y="91"/>
                  </a:cubicBezTo>
                  <a:cubicBezTo>
                    <a:pt x="159" y="86"/>
                    <a:pt x="154" y="81"/>
                    <a:pt x="149" y="76"/>
                  </a:cubicBezTo>
                  <a:cubicBezTo>
                    <a:pt x="145" y="71"/>
                    <a:pt x="140" y="66"/>
                    <a:pt x="135" y="60"/>
                  </a:cubicBezTo>
                  <a:cubicBezTo>
                    <a:pt x="127" y="50"/>
                    <a:pt x="118" y="39"/>
                    <a:pt x="109" y="28"/>
                  </a:cubicBezTo>
                  <a:cubicBezTo>
                    <a:pt x="105" y="23"/>
                    <a:pt x="101" y="18"/>
                    <a:pt x="96" y="12"/>
                  </a:cubicBezTo>
                  <a:cubicBezTo>
                    <a:pt x="93" y="8"/>
                    <a:pt x="90" y="4"/>
                    <a:pt x="86" y="0"/>
                  </a:cubicBezTo>
                  <a:cubicBezTo>
                    <a:pt x="86" y="1"/>
                    <a:pt x="86" y="2"/>
                    <a:pt x="86" y="3"/>
                  </a:cubicBezTo>
                  <a:cubicBezTo>
                    <a:pt x="84" y="17"/>
                    <a:pt x="86" y="32"/>
                    <a:pt x="91" y="46"/>
                  </a:cubicBezTo>
                  <a:cubicBezTo>
                    <a:pt x="96" y="61"/>
                    <a:pt x="102" y="74"/>
                    <a:pt x="111" y="87"/>
                  </a:cubicBezTo>
                  <a:cubicBezTo>
                    <a:pt x="116" y="93"/>
                    <a:pt x="121" y="99"/>
                    <a:pt x="126" y="105"/>
                  </a:cubicBezTo>
                  <a:cubicBezTo>
                    <a:pt x="127" y="105"/>
                    <a:pt x="127" y="105"/>
                    <a:pt x="127" y="106"/>
                  </a:cubicBezTo>
                  <a:cubicBezTo>
                    <a:pt x="123" y="105"/>
                    <a:pt x="119" y="104"/>
                    <a:pt x="115" y="103"/>
                  </a:cubicBezTo>
                  <a:cubicBezTo>
                    <a:pt x="109" y="101"/>
                    <a:pt x="102" y="99"/>
                    <a:pt x="96" y="97"/>
                  </a:cubicBezTo>
                  <a:cubicBezTo>
                    <a:pt x="89" y="95"/>
                    <a:pt x="83" y="92"/>
                    <a:pt x="77" y="90"/>
                  </a:cubicBezTo>
                  <a:cubicBezTo>
                    <a:pt x="65" y="85"/>
                    <a:pt x="53" y="79"/>
                    <a:pt x="41" y="73"/>
                  </a:cubicBezTo>
                  <a:cubicBezTo>
                    <a:pt x="35" y="70"/>
                    <a:pt x="30" y="67"/>
                    <a:pt x="24" y="64"/>
                  </a:cubicBezTo>
                  <a:cubicBezTo>
                    <a:pt x="20" y="61"/>
                    <a:pt x="16" y="59"/>
                    <a:pt x="11" y="56"/>
                  </a:cubicBezTo>
                  <a:cubicBezTo>
                    <a:pt x="12" y="58"/>
                    <a:pt x="14" y="60"/>
                    <a:pt x="15" y="62"/>
                  </a:cubicBezTo>
                  <a:cubicBezTo>
                    <a:pt x="22" y="74"/>
                    <a:pt x="32" y="84"/>
                    <a:pt x="42" y="94"/>
                  </a:cubicBezTo>
                  <a:cubicBezTo>
                    <a:pt x="47" y="99"/>
                    <a:pt x="53" y="104"/>
                    <a:pt x="59" y="109"/>
                  </a:cubicBezTo>
                  <a:cubicBezTo>
                    <a:pt x="65" y="113"/>
                    <a:pt x="71" y="118"/>
                    <a:pt x="77" y="122"/>
                  </a:cubicBezTo>
                  <a:cubicBezTo>
                    <a:pt x="84" y="126"/>
                    <a:pt x="91" y="129"/>
                    <a:pt x="97" y="133"/>
                  </a:cubicBezTo>
                  <a:cubicBezTo>
                    <a:pt x="100" y="134"/>
                    <a:pt x="103" y="135"/>
                    <a:pt x="106" y="137"/>
                  </a:cubicBezTo>
                  <a:cubicBezTo>
                    <a:pt x="105" y="137"/>
                    <a:pt x="104" y="138"/>
                    <a:pt x="103" y="138"/>
                  </a:cubicBezTo>
                  <a:cubicBezTo>
                    <a:pt x="95" y="141"/>
                    <a:pt x="88" y="145"/>
                    <a:pt x="81" y="149"/>
                  </a:cubicBezTo>
                  <a:cubicBezTo>
                    <a:pt x="74" y="153"/>
                    <a:pt x="67" y="157"/>
                    <a:pt x="61" y="161"/>
                  </a:cubicBezTo>
                  <a:cubicBezTo>
                    <a:pt x="48" y="170"/>
                    <a:pt x="36" y="180"/>
                    <a:pt x="25" y="192"/>
                  </a:cubicBezTo>
                  <a:cubicBezTo>
                    <a:pt x="22" y="195"/>
                    <a:pt x="20" y="198"/>
                    <a:pt x="17" y="200"/>
                  </a:cubicBezTo>
                  <a:cubicBezTo>
                    <a:pt x="15" y="203"/>
                    <a:pt x="12" y="206"/>
                    <a:pt x="10" y="210"/>
                  </a:cubicBezTo>
                  <a:cubicBezTo>
                    <a:pt x="6" y="214"/>
                    <a:pt x="3" y="219"/>
                    <a:pt x="0" y="224"/>
                  </a:cubicBezTo>
                  <a:cubicBezTo>
                    <a:pt x="2" y="223"/>
                    <a:pt x="4" y="222"/>
                    <a:pt x="5" y="222"/>
                  </a:cubicBezTo>
                  <a:cubicBezTo>
                    <a:pt x="17" y="215"/>
                    <a:pt x="29" y="208"/>
                    <a:pt x="41" y="202"/>
                  </a:cubicBezTo>
                  <a:cubicBezTo>
                    <a:pt x="53" y="196"/>
                    <a:pt x="66" y="190"/>
                    <a:pt x="79" y="186"/>
                  </a:cubicBezTo>
                  <a:cubicBezTo>
                    <a:pt x="83" y="184"/>
                    <a:pt x="86" y="183"/>
                    <a:pt x="89" y="182"/>
                  </a:cubicBezTo>
                  <a:cubicBezTo>
                    <a:pt x="93" y="181"/>
                    <a:pt x="96" y="180"/>
                    <a:pt x="100" y="179"/>
                  </a:cubicBezTo>
                  <a:cubicBezTo>
                    <a:pt x="107" y="176"/>
                    <a:pt x="114" y="175"/>
                    <a:pt x="121" y="173"/>
                  </a:cubicBezTo>
                  <a:cubicBezTo>
                    <a:pt x="135" y="169"/>
                    <a:pt x="149" y="167"/>
                    <a:pt x="164" y="165"/>
                  </a:cubicBezTo>
                  <a:cubicBezTo>
                    <a:pt x="178" y="163"/>
                    <a:pt x="193" y="163"/>
                    <a:pt x="208" y="163"/>
                  </a:cubicBezTo>
                  <a:cubicBezTo>
                    <a:pt x="223" y="163"/>
                    <a:pt x="238" y="164"/>
                    <a:pt x="252" y="167"/>
                  </a:cubicBezTo>
                  <a:cubicBezTo>
                    <a:pt x="267" y="169"/>
                    <a:pt x="281" y="172"/>
                    <a:pt x="295" y="175"/>
                  </a:cubicBezTo>
                  <a:cubicBezTo>
                    <a:pt x="302" y="177"/>
                    <a:pt x="309" y="180"/>
                    <a:pt x="315" y="182"/>
                  </a:cubicBezTo>
                  <a:cubicBezTo>
                    <a:pt x="322" y="184"/>
                    <a:pt x="329" y="187"/>
                    <a:pt x="336" y="189"/>
                  </a:cubicBezTo>
                  <a:cubicBezTo>
                    <a:pt x="348" y="194"/>
                    <a:pt x="361" y="200"/>
                    <a:pt x="373" y="207"/>
                  </a:cubicBezTo>
                  <a:cubicBezTo>
                    <a:pt x="379" y="210"/>
                    <a:pt x="385" y="213"/>
                    <a:pt x="391" y="217"/>
                  </a:cubicBezTo>
                  <a:cubicBezTo>
                    <a:pt x="396" y="219"/>
                    <a:pt x="400" y="222"/>
                    <a:pt x="405" y="224"/>
                  </a:cubicBezTo>
                  <a:cubicBezTo>
                    <a:pt x="404" y="222"/>
                    <a:pt x="402" y="221"/>
                    <a:pt x="401" y="219"/>
                  </a:cubicBezTo>
                  <a:close/>
                </a:path>
              </a:pathLst>
            </a:custGeom>
            <a:solidFill>
              <a:srgbClr val="FDB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3440898" y="2422133"/>
              <a:ext cx="1090773" cy="852167"/>
            </a:xfrm>
            <a:custGeom>
              <a:avLst/>
              <a:gdLst>
                <a:gd name="T0" fmla="*/ 132 w 176"/>
                <a:gd name="T1" fmla="*/ 17 h 137"/>
                <a:gd name="T2" fmla="*/ 158 w 176"/>
                <a:gd name="T3" fmla="*/ 33 h 137"/>
                <a:gd name="T4" fmla="*/ 163 w 176"/>
                <a:gd name="T5" fmla="*/ 78 h 137"/>
                <a:gd name="T6" fmla="*/ 122 w 176"/>
                <a:gd name="T7" fmla="*/ 119 h 137"/>
                <a:gd name="T8" fmla="*/ 54 w 176"/>
                <a:gd name="T9" fmla="*/ 119 h 137"/>
                <a:gd name="T10" fmla="*/ 14 w 176"/>
                <a:gd name="T11" fmla="*/ 78 h 137"/>
                <a:gd name="T12" fmla="*/ 19 w 176"/>
                <a:gd name="T13" fmla="*/ 33 h 137"/>
                <a:gd name="T14" fmla="*/ 45 w 176"/>
                <a:gd name="T15" fmla="*/ 17 h 137"/>
                <a:gd name="T16" fmla="*/ 132 w 176"/>
                <a:gd name="T17" fmla="*/ 1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6" h="137">
                  <a:moveTo>
                    <a:pt x="132" y="17"/>
                  </a:moveTo>
                  <a:cubicBezTo>
                    <a:pt x="158" y="33"/>
                    <a:pt x="158" y="33"/>
                    <a:pt x="158" y="33"/>
                  </a:cubicBezTo>
                  <a:cubicBezTo>
                    <a:pt x="174" y="43"/>
                    <a:pt x="176" y="65"/>
                    <a:pt x="163" y="78"/>
                  </a:cubicBezTo>
                  <a:cubicBezTo>
                    <a:pt x="122" y="119"/>
                    <a:pt x="122" y="119"/>
                    <a:pt x="122" y="119"/>
                  </a:cubicBezTo>
                  <a:cubicBezTo>
                    <a:pt x="104" y="137"/>
                    <a:pt x="73" y="137"/>
                    <a:pt x="54" y="119"/>
                  </a:cubicBezTo>
                  <a:cubicBezTo>
                    <a:pt x="14" y="78"/>
                    <a:pt x="14" y="78"/>
                    <a:pt x="14" y="78"/>
                  </a:cubicBezTo>
                  <a:cubicBezTo>
                    <a:pt x="0" y="65"/>
                    <a:pt x="3" y="43"/>
                    <a:pt x="19" y="33"/>
                  </a:cubicBezTo>
                  <a:cubicBezTo>
                    <a:pt x="45" y="17"/>
                    <a:pt x="45" y="17"/>
                    <a:pt x="45" y="17"/>
                  </a:cubicBezTo>
                  <a:cubicBezTo>
                    <a:pt x="72" y="0"/>
                    <a:pt x="105" y="0"/>
                    <a:pt x="132" y="17"/>
                  </a:cubicBezTo>
                  <a:close/>
                </a:path>
              </a:pathLst>
            </a:custGeom>
            <a:solidFill>
              <a:srgbClr val="AF6B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4445144" y="3266433"/>
              <a:ext cx="721065" cy="846923"/>
            </a:xfrm>
            <a:custGeom>
              <a:avLst/>
              <a:gdLst>
                <a:gd name="T0" fmla="*/ 102 w 116"/>
                <a:gd name="T1" fmla="*/ 132 h 136"/>
                <a:gd name="T2" fmla="*/ 102 w 116"/>
                <a:gd name="T3" fmla="*/ 132 h 136"/>
                <a:gd name="T4" fmla="*/ 25 w 116"/>
                <a:gd name="T5" fmla="*/ 6 h 136"/>
                <a:gd name="T6" fmla="*/ 0 w 116"/>
                <a:gd name="T7" fmla="*/ 0 h 136"/>
                <a:gd name="T8" fmla="*/ 0 w 116"/>
                <a:gd name="T9" fmla="*/ 24 h 136"/>
                <a:gd name="T10" fmla="*/ 60 w 116"/>
                <a:gd name="T11" fmla="*/ 111 h 136"/>
                <a:gd name="T12" fmla="*/ 102 w 116"/>
                <a:gd name="T13" fmla="*/ 132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6" h="136">
                  <a:moveTo>
                    <a:pt x="102" y="132"/>
                  </a:moveTo>
                  <a:cubicBezTo>
                    <a:pt x="102" y="132"/>
                    <a:pt x="102" y="132"/>
                    <a:pt x="102" y="132"/>
                  </a:cubicBezTo>
                  <a:cubicBezTo>
                    <a:pt x="116" y="76"/>
                    <a:pt x="81" y="19"/>
                    <a:pt x="25" y="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75" y="41"/>
                    <a:pt x="60" y="111"/>
                  </a:cubicBezTo>
                  <a:cubicBezTo>
                    <a:pt x="83" y="136"/>
                    <a:pt x="102" y="132"/>
                    <a:pt x="102" y="132"/>
                  </a:cubicBezTo>
                  <a:close/>
                </a:path>
              </a:pathLst>
            </a:custGeom>
            <a:solidFill>
              <a:srgbClr val="FDB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2806361" y="3266433"/>
              <a:ext cx="721065" cy="846923"/>
            </a:xfrm>
            <a:custGeom>
              <a:avLst/>
              <a:gdLst>
                <a:gd name="T0" fmla="*/ 14 w 116"/>
                <a:gd name="T1" fmla="*/ 132 h 136"/>
                <a:gd name="T2" fmla="*/ 14 w 116"/>
                <a:gd name="T3" fmla="*/ 132 h 136"/>
                <a:gd name="T4" fmla="*/ 91 w 116"/>
                <a:gd name="T5" fmla="*/ 6 h 136"/>
                <a:gd name="T6" fmla="*/ 116 w 116"/>
                <a:gd name="T7" fmla="*/ 0 h 136"/>
                <a:gd name="T8" fmla="*/ 116 w 116"/>
                <a:gd name="T9" fmla="*/ 24 h 136"/>
                <a:gd name="T10" fmla="*/ 56 w 116"/>
                <a:gd name="T11" fmla="*/ 111 h 136"/>
                <a:gd name="T12" fmla="*/ 14 w 116"/>
                <a:gd name="T13" fmla="*/ 132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6" h="136">
                  <a:moveTo>
                    <a:pt x="14" y="132"/>
                  </a:moveTo>
                  <a:cubicBezTo>
                    <a:pt x="14" y="132"/>
                    <a:pt x="14" y="132"/>
                    <a:pt x="14" y="132"/>
                  </a:cubicBezTo>
                  <a:cubicBezTo>
                    <a:pt x="0" y="76"/>
                    <a:pt x="35" y="19"/>
                    <a:pt x="91" y="6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6" y="24"/>
                    <a:pt x="116" y="24"/>
                    <a:pt x="116" y="24"/>
                  </a:cubicBezTo>
                  <a:cubicBezTo>
                    <a:pt x="116" y="24"/>
                    <a:pt x="41" y="41"/>
                    <a:pt x="56" y="111"/>
                  </a:cubicBezTo>
                  <a:cubicBezTo>
                    <a:pt x="33" y="136"/>
                    <a:pt x="14" y="132"/>
                    <a:pt x="14" y="132"/>
                  </a:cubicBezTo>
                  <a:close/>
                </a:path>
              </a:pathLst>
            </a:custGeom>
            <a:solidFill>
              <a:srgbClr val="FDB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3210157" y="2595188"/>
              <a:ext cx="1557498" cy="1219254"/>
            </a:xfrm>
            <a:custGeom>
              <a:avLst/>
              <a:gdLst>
                <a:gd name="T0" fmla="*/ 236 w 251"/>
                <a:gd name="T1" fmla="*/ 114 h 196"/>
                <a:gd name="T2" fmla="*/ 176 w 251"/>
                <a:gd name="T3" fmla="*/ 175 h 196"/>
                <a:gd name="T4" fmla="*/ 132 w 251"/>
                <a:gd name="T5" fmla="*/ 195 h 196"/>
                <a:gd name="T6" fmla="*/ 119 w 251"/>
                <a:gd name="T7" fmla="*/ 195 h 196"/>
                <a:gd name="T8" fmla="*/ 75 w 251"/>
                <a:gd name="T9" fmla="*/ 175 h 196"/>
                <a:gd name="T10" fmla="*/ 15 w 251"/>
                <a:gd name="T11" fmla="*/ 114 h 196"/>
                <a:gd name="T12" fmla="*/ 5 w 251"/>
                <a:gd name="T13" fmla="*/ 70 h 196"/>
                <a:gd name="T14" fmla="*/ 22 w 251"/>
                <a:gd name="T15" fmla="*/ 48 h 196"/>
                <a:gd name="T16" fmla="*/ 61 w 251"/>
                <a:gd name="T17" fmla="*/ 24 h 196"/>
                <a:gd name="T18" fmla="*/ 190 w 251"/>
                <a:gd name="T19" fmla="*/ 24 h 196"/>
                <a:gd name="T20" fmla="*/ 228 w 251"/>
                <a:gd name="T21" fmla="*/ 48 h 196"/>
                <a:gd name="T22" fmla="*/ 246 w 251"/>
                <a:gd name="T23" fmla="*/ 70 h 196"/>
                <a:gd name="T24" fmla="*/ 236 w 251"/>
                <a:gd name="T25" fmla="*/ 114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196">
                  <a:moveTo>
                    <a:pt x="236" y="114"/>
                  </a:moveTo>
                  <a:cubicBezTo>
                    <a:pt x="176" y="175"/>
                    <a:pt x="176" y="175"/>
                    <a:pt x="176" y="175"/>
                  </a:cubicBezTo>
                  <a:cubicBezTo>
                    <a:pt x="163" y="187"/>
                    <a:pt x="148" y="194"/>
                    <a:pt x="132" y="195"/>
                  </a:cubicBezTo>
                  <a:cubicBezTo>
                    <a:pt x="128" y="196"/>
                    <a:pt x="123" y="196"/>
                    <a:pt x="119" y="195"/>
                  </a:cubicBezTo>
                  <a:cubicBezTo>
                    <a:pt x="103" y="194"/>
                    <a:pt x="88" y="187"/>
                    <a:pt x="75" y="175"/>
                  </a:cubicBezTo>
                  <a:cubicBezTo>
                    <a:pt x="15" y="114"/>
                    <a:pt x="15" y="114"/>
                    <a:pt x="15" y="114"/>
                  </a:cubicBezTo>
                  <a:cubicBezTo>
                    <a:pt x="3" y="102"/>
                    <a:pt x="0" y="84"/>
                    <a:pt x="5" y="70"/>
                  </a:cubicBezTo>
                  <a:cubicBezTo>
                    <a:pt x="8" y="61"/>
                    <a:pt x="14" y="53"/>
                    <a:pt x="22" y="48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101" y="0"/>
                    <a:pt x="150" y="0"/>
                    <a:pt x="190" y="24"/>
                  </a:cubicBezTo>
                  <a:cubicBezTo>
                    <a:pt x="228" y="48"/>
                    <a:pt x="228" y="48"/>
                    <a:pt x="228" y="48"/>
                  </a:cubicBezTo>
                  <a:cubicBezTo>
                    <a:pt x="237" y="53"/>
                    <a:pt x="243" y="61"/>
                    <a:pt x="246" y="70"/>
                  </a:cubicBezTo>
                  <a:cubicBezTo>
                    <a:pt x="251" y="84"/>
                    <a:pt x="248" y="102"/>
                    <a:pt x="236" y="114"/>
                  </a:cubicBezTo>
                  <a:close/>
                </a:path>
              </a:pathLst>
            </a:custGeom>
            <a:solidFill>
              <a:srgbClr val="C952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3241622" y="2595188"/>
              <a:ext cx="1497192" cy="1033088"/>
            </a:xfrm>
            <a:custGeom>
              <a:avLst/>
              <a:gdLst>
                <a:gd name="T0" fmla="*/ 241 w 241"/>
                <a:gd name="T1" fmla="*/ 70 h 166"/>
                <a:gd name="T2" fmla="*/ 231 w 241"/>
                <a:gd name="T3" fmla="*/ 85 h 166"/>
                <a:gd name="T4" fmla="*/ 171 w 241"/>
                <a:gd name="T5" fmla="*/ 145 h 166"/>
                <a:gd name="T6" fmla="*/ 127 w 241"/>
                <a:gd name="T7" fmla="*/ 166 h 166"/>
                <a:gd name="T8" fmla="*/ 114 w 241"/>
                <a:gd name="T9" fmla="*/ 166 h 166"/>
                <a:gd name="T10" fmla="*/ 70 w 241"/>
                <a:gd name="T11" fmla="*/ 145 h 166"/>
                <a:gd name="T12" fmla="*/ 10 w 241"/>
                <a:gd name="T13" fmla="*/ 85 h 166"/>
                <a:gd name="T14" fmla="*/ 0 w 241"/>
                <a:gd name="T15" fmla="*/ 70 h 166"/>
                <a:gd name="T16" fmla="*/ 17 w 241"/>
                <a:gd name="T17" fmla="*/ 48 h 166"/>
                <a:gd name="T18" fmla="*/ 56 w 241"/>
                <a:gd name="T19" fmla="*/ 24 h 166"/>
                <a:gd name="T20" fmla="*/ 185 w 241"/>
                <a:gd name="T21" fmla="*/ 24 h 166"/>
                <a:gd name="T22" fmla="*/ 223 w 241"/>
                <a:gd name="T23" fmla="*/ 48 h 166"/>
                <a:gd name="T24" fmla="*/ 241 w 241"/>
                <a:gd name="T25" fmla="*/ 7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1" h="166">
                  <a:moveTo>
                    <a:pt x="241" y="70"/>
                  </a:moveTo>
                  <a:cubicBezTo>
                    <a:pt x="239" y="75"/>
                    <a:pt x="236" y="80"/>
                    <a:pt x="231" y="85"/>
                  </a:cubicBezTo>
                  <a:cubicBezTo>
                    <a:pt x="171" y="145"/>
                    <a:pt x="171" y="145"/>
                    <a:pt x="171" y="145"/>
                  </a:cubicBezTo>
                  <a:cubicBezTo>
                    <a:pt x="158" y="157"/>
                    <a:pt x="143" y="164"/>
                    <a:pt x="127" y="166"/>
                  </a:cubicBezTo>
                  <a:cubicBezTo>
                    <a:pt x="123" y="166"/>
                    <a:pt x="118" y="166"/>
                    <a:pt x="114" y="166"/>
                  </a:cubicBezTo>
                  <a:cubicBezTo>
                    <a:pt x="98" y="164"/>
                    <a:pt x="83" y="157"/>
                    <a:pt x="70" y="145"/>
                  </a:cubicBezTo>
                  <a:cubicBezTo>
                    <a:pt x="10" y="85"/>
                    <a:pt x="10" y="85"/>
                    <a:pt x="10" y="85"/>
                  </a:cubicBezTo>
                  <a:cubicBezTo>
                    <a:pt x="5" y="80"/>
                    <a:pt x="2" y="75"/>
                    <a:pt x="0" y="70"/>
                  </a:cubicBezTo>
                  <a:cubicBezTo>
                    <a:pt x="3" y="61"/>
                    <a:pt x="9" y="53"/>
                    <a:pt x="17" y="48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96" y="0"/>
                    <a:pt x="145" y="0"/>
                    <a:pt x="185" y="24"/>
                  </a:cubicBezTo>
                  <a:cubicBezTo>
                    <a:pt x="223" y="48"/>
                    <a:pt x="223" y="48"/>
                    <a:pt x="223" y="48"/>
                  </a:cubicBezTo>
                  <a:cubicBezTo>
                    <a:pt x="232" y="53"/>
                    <a:pt x="238" y="61"/>
                    <a:pt x="241" y="70"/>
                  </a:cubicBezTo>
                  <a:close/>
                </a:path>
              </a:pathLst>
            </a:custGeom>
            <a:solidFill>
              <a:srgbClr val="E66B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4308797" y="3908836"/>
              <a:ext cx="875765" cy="901985"/>
            </a:xfrm>
            <a:custGeom>
              <a:avLst/>
              <a:gdLst>
                <a:gd name="T0" fmla="*/ 27 w 141"/>
                <a:gd name="T1" fmla="*/ 130 h 145"/>
                <a:gd name="T2" fmla="*/ 79 w 141"/>
                <a:gd name="T3" fmla="*/ 63 h 145"/>
                <a:gd name="T4" fmla="*/ 5 w 141"/>
                <a:gd name="T5" fmla="*/ 98 h 145"/>
                <a:gd name="T6" fmla="*/ 28 w 141"/>
                <a:gd name="T7" fmla="*/ 32 h 145"/>
                <a:gd name="T8" fmla="*/ 119 w 141"/>
                <a:gd name="T9" fmla="*/ 22 h 145"/>
                <a:gd name="T10" fmla="*/ 109 w 141"/>
                <a:gd name="T11" fmla="*/ 114 h 145"/>
                <a:gd name="T12" fmla="*/ 27 w 141"/>
                <a:gd name="T13" fmla="*/ 13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1" h="145">
                  <a:moveTo>
                    <a:pt x="27" y="130"/>
                  </a:moveTo>
                  <a:cubicBezTo>
                    <a:pt x="37" y="107"/>
                    <a:pt x="51" y="83"/>
                    <a:pt x="79" y="63"/>
                  </a:cubicBezTo>
                  <a:cubicBezTo>
                    <a:pt x="49" y="55"/>
                    <a:pt x="22" y="78"/>
                    <a:pt x="5" y="98"/>
                  </a:cubicBezTo>
                  <a:cubicBezTo>
                    <a:pt x="0" y="77"/>
                    <a:pt x="9" y="52"/>
                    <a:pt x="28" y="32"/>
                  </a:cubicBezTo>
                  <a:cubicBezTo>
                    <a:pt x="56" y="4"/>
                    <a:pt x="96" y="0"/>
                    <a:pt x="119" y="22"/>
                  </a:cubicBezTo>
                  <a:cubicBezTo>
                    <a:pt x="141" y="45"/>
                    <a:pt x="137" y="86"/>
                    <a:pt x="109" y="114"/>
                  </a:cubicBezTo>
                  <a:cubicBezTo>
                    <a:pt x="84" y="138"/>
                    <a:pt x="50" y="145"/>
                    <a:pt x="27" y="130"/>
                  </a:cubicBezTo>
                  <a:close/>
                </a:path>
              </a:pathLst>
            </a:custGeom>
            <a:solidFill>
              <a:srgbClr val="E66B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2788008" y="3908836"/>
              <a:ext cx="875765" cy="901985"/>
            </a:xfrm>
            <a:custGeom>
              <a:avLst/>
              <a:gdLst>
                <a:gd name="T0" fmla="*/ 115 w 141"/>
                <a:gd name="T1" fmla="*/ 130 h 145"/>
                <a:gd name="T2" fmla="*/ 63 w 141"/>
                <a:gd name="T3" fmla="*/ 63 h 145"/>
                <a:gd name="T4" fmla="*/ 137 w 141"/>
                <a:gd name="T5" fmla="*/ 98 h 145"/>
                <a:gd name="T6" fmla="*/ 113 w 141"/>
                <a:gd name="T7" fmla="*/ 32 h 145"/>
                <a:gd name="T8" fmla="*/ 22 w 141"/>
                <a:gd name="T9" fmla="*/ 22 h 145"/>
                <a:gd name="T10" fmla="*/ 32 w 141"/>
                <a:gd name="T11" fmla="*/ 114 h 145"/>
                <a:gd name="T12" fmla="*/ 115 w 141"/>
                <a:gd name="T13" fmla="*/ 13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1" h="145">
                  <a:moveTo>
                    <a:pt x="115" y="130"/>
                  </a:moveTo>
                  <a:cubicBezTo>
                    <a:pt x="104" y="107"/>
                    <a:pt x="90" y="83"/>
                    <a:pt x="63" y="63"/>
                  </a:cubicBezTo>
                  <a:cubicBezTo>
                    <a:pt x="92" y="55"/>
                    <a:pt x="120" y="78"/>
                    <a:pt x="137" y="98"/>
                  </a:cubicBezTo>
                  <a:cubicBezTo>
                    <a:pt x="141" y="77"/>
                    <a:pt x="133" y="52"/>
                    <a:pt x="113" y="32"/>
                  </a:cubicBezTo>
                  <a:cubicBezTo>
                    <a:pt x="86" y="4"/>
                    <a:pt x="45" y="0"/>
                    <a:pt x="22" y="22"/>
                  </a:cubicBezTo>
                  <a:cubicBezTo>
                    <a:pt x="0" y="45"/>
                    <a:pt x="4" y="86"/>
                    <a:pt x="32" y="114"/>
                  </a:cubicBezTo>
                  <a:cubicBezTo>
                    <a:pt x="57" y="138"/>
                    <a:pt x="91" y="145"/>
                    <a:pt x="115" y="130"/>
                  </a:cubicBezTo>
                  <a:close/>
                </a:path>
              </a:pathLst>
            </a:custGeom>
            <a:solidFill>
              <a:srgbClr val="E66B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4340262" y="4249703"/>
              <a:ext cx="458860" cy="306781"/>
            </a:xfrm>
            <a:custGeom>
              <a:avLst/>
              <a:gdLst>
                <a:gd name="T0" fmla="*/ 37 w 74"/>
                <a:gd name="T1" fmla="*/ 46 h 49"/>
                <a:gd name="T2" fmla="*/ 74 w 74"/>
                <a:gd name="T3" fmla="*/ 8 h 49"/>
                <a:gd name="T4" fmla="*/ 0 w 74"/>
                <a:gd name="T5" fmla="*/ 43 h 49"/>
                <a:gd name="T6" fmla="*/ 37 w 74"/>
                <a:gd name="T7" fmla="*/ 4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49">
                  <a:moveTo>
                    <a:pt x="37" y="46"/>
                  </a:moveTo>
                  <a:cubicBezTo>
                    <a:pt x="46" y="33"/>
                    <a:pt x="57" y="20"/>
                    <a:pt x="74" y="8"/>
                  </a:cubicBezTo>
                  <a:cubicBezTo>
                    <a:pt x="44" y="0"/>
                    <a:pt x="17" y="23"/>
                    <a:pt x="0" y="43"/>
                  </a:cubicBezTo>
                  <a:cubicBezTo>
                    <a:pt x="0" y="43"/>
                    <a:pt x="14" y="49"/>
                    <a:pt x="37" y="46"/>
                  </a:cubicBezTo>
                  <a:close/>
                </a:path>
              </a:pathLst>
            </a:custGeom>
            <a:solidFill>
              <a:srgbClr val="8844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3178692" y="4249703"/>
              <a:ext cx="458860" cy="306781"/>
            </a:xfrm>
            <a:custGeom>
              <a:avLst/>
              <a:gdLst>
                <a:gd name="T0" fmla="*/ 0 w 74"/>
                <a:gd name="T1" fmla="*/ 8 h 49"/>
                <a:gd name="T2" fmla="*/ 36 w 74"/>
                <a:gd name="T3" fmla="*/ 46 h 49"/>
                <a:gd name="T4" fmla="*/ 74 w 74"/>
                <a:gd name="T5" fmla="*/ 43 h 49"/>
                <a:gd name="T6" fmla="*/ 0 w 74"/>
                <a:gd name="T7" fmla="*/ 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4" h="49">
                  <a:moveTo>
                    <a:pt x="0" y="8"/>
                  </a:moveTo>
                  <a:cubicBezTo>
                    <a:pt x="16" y="20"/>
                    <a:pt x="27" y="33"/>
                    <a:pt x="36" y="46"/>
                  </a:cubicBezTo>
                  <a:cubicBezTo>
                    <a:pt x="59" y="49"/>
                    <a:pt x="74" y="43"/>
                    <a:pt x="74" y="43"/>
                  </a:cubicBezTo>
                  <a:cubicBezTo>
                    <a:pt x="57" y="23"/>
                    <a:pt x="29" y="0"/>
                    <a:pt x="0" y="8"/>
                  </a:cubicBezTo>
                  <a:close/>
                </a:path>
              </a:pathLst>
            </a:custGeom>
            <a:solidFill>
              <a:srgbClr val="8844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4177695" y="3578458"/>
              <a:ext cx="217631" cy="217631"/>
            </a:xfrm>
            <a:prstGeom prst="ellipse">
              <a:avLst/>
            </a:prstGeom>
            <a:solidFill>
              <a:srgbClr val="4DA7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Oval 31"/>
            <p:cNvSpPr>
              <a:spLocks noChangeArrowheads="1"/>
            </p:cNvSpPr>
            <p:nvPr/>
          </p:nvSpPr>
          <p:spPr bwMode="auto">
            <a:xfrm>
              <a:off x="3582488" y="3578458"/>
              <a:ext cx="217631" cy="217631"/>
            </a:xfrm>
            <a:prstGeom prst="ellipse">
              <a:avLst/>
            </a:prstGeom>
            <a:solidFill>
              <a:srgbClr val="4DA7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Oval 32"/>
            <p:cNvSpPr>
              <a:spLocks noChangeArrowheads="1"/>
            </p:cNvSpPr>
            <p:nvPr/>
          </p:nvSpPr>
          <p:spPr bwMode="auto">
            <a:xfrm>
              <a:off x="3669017" y="3615166"/>
              <a:ext cx="86529" cy="8652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Oval 33"/>
            <p:cNvSpPr>
              <a:spLocks noChangeArrowheads="1"/>
            </p:cNvSpPr>
            <p:nvPr/>
          </p:nvSpPr>
          <p:spPr bwMode="auto">
            <a:xfrm>
              <a:off x="4222269" y="3615166"/>
              <a:ext cx="86529" cy="8652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Oval 34"/>
            <p:cNvSpPr>
              <a:spLocks noChangeArrowheads="1"/>
            </p:cNvSpPr>
            <p:nvPr/>
          </p:nvSpPr>
          <p:spPr bwMode="auto">
            <a:xfrm>
              <a:off x="2882402" y="4113356"/>
              <a:ext cx="154702" cy="330378"/>
            </a:xfrm>
            <a:prstGeom prst="ellipse">
              <a:avLst/>
            </a:prstGeom>
            <a:solidFill>
              <a:srgbClr val="EB99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3322906" y="2844284"/>
              <a:ext cx="309402" cy="254340"/>
            </a:xfrm>
            <a:custGeom>
              <a:avLst/>
              <a:gdLst>
                <a:gd name="T0" fmla="*/ 29 w 50"/>
                <a:gd name="T1" fmla="*/ 32 h 41"/>
                <a:gd name="T2" fmla="*/ 4 w 50"/>
                <a:gd name="T3" fmla="*/ 33 h 41"/>
                <a:gd name="T4" fmla="*/ 15 w 50"/>
                <a:gd name="T5" fmla="*/ 12 h 41"/>
                <a:gd name="T6" fmla="*/ 46 w 50"/>
                <a:gd name="T7" fmla="*/ 5 h 41"/>
                <a:gd name="T8" fmla="*/ 29 w 50"/>
                <a:gd name="T9" fmla="*/ 3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1">
                  <a:moveTo>
                    <a:pt x="29" y="32"/>
                  </a:moveTo>
                  <a:cubicBezTo>
                    <a:pt x="16" y="41"/>
                    <a:pt x="8" y="39"/>
                    <a:pt x="4" y="33"/>
                  </a:cubicBezTo>
                  <a:cubicBezTo>
                    <a:pt x="0" y="28"/>
                    <a:pt x="2" y="21"/>
                    <a:pt x="15" y="12"/>
                  </a:cubicBezTo>
                  <a:cubicBezTo>
                    <a:pt x="28" y="3"/>
                    <a:pt x="42" y="0"/>
                    <a:pt x="46" y="5"/>
                  </a:cubicBezTo>
                  <a:cubicBezTo>
                    <a:pt x="50" y="11"/>
                    <a:pt x="42" y="23"/>
                    <a:pt x="29" y="32"/>
                  </a:cubicBezTo>
                  <a:close/>
                </a:path>
              </a:pathLst>
            </a:custGeom>
            <a:solidFill>
              <a:srgbClr val="EB99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4363860" y="4139577"/>
              <a:ext cx="243852" cy="267449"/>
            </a:xfrm>
            <a:custGeom>
              <a:avLst/>
              <a:gdLst>
                <a:gd name="T0" fmla="*/ 28 w 39"/>
                <a:gd name="T1" fmla="*/ 24 h 43"/>
                <a:gd name="T2" fmla="*/ 35 w 39"/>
                <a:gd name="T3" fmla="*/ 4 h 43"/>
                <a:gd name="T4" fmla="*/ 15 w 39"/>
                <a:gd name="T5" fmla="*/ 11 h 43"/>
                <a:gd name="T6" fmla="*/ 4 w 39"/>
                <a:gd name="T7" fmla="*/ 39 h 43"/>
                <a:gd name="T8" fmla="*/ 28 w 39"/>
                <a:gd name="T9" fmla="*/ 2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3">
                  <a:moveTo>
                    <a:pt x="28" y="24"/>
                  </a:moveTo>
                  <a:cubicBezTo>
                    <a:pt x="35" y="17"/>
                    <a:pt x="39" y="8"/>
                    <a:pt x="35" y="4"/>
                  </a:cubicBezTo>
                  <a:cubicBezTo>
                    <a:pt x="32" y="0"/>
                    <a:pt x="23" y="4"/>
                    <a:pt x="15" y="11"/>
                  </a:cubicBezTo>
                  <a:cubicBezTo>
                    <a:pt x="7" y="19"/>
                    <a:pt x="0" y="35"/>
                    <a:pt x="4" y="39"/>
                  </a:cubicBezTo>
                  <a:cubicBezTo>
                    <a:pt x="7" y="43"/>
                    <a:pt x="20" y="32"/>
                    <a:pt x="28" y="24"/>
                  </a:cubicBezTo>
                  <a:close/>
                </a:path>
              </a:pathLst>
            </a:custGeom>
            <a:solidFill>
              <a:srgbClr val="EB99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4071948" y="834988"/>
            <a:ext cx="4048105" cy="604262"/>
            <a:chOff x="1608827" y="1467487"/>
            <a:chExt cx="4048105" cy="604262"/>
          </a:xfrm>
        </p:grpSpPr>
        <p:sp>
          <p:nvSpPr>
            <p:cNvPr id="49" name="Freeform 30"/>
            <p:cNvSpPr>
              <a:spLocks/>
            </p:cNvSpPr>
            <p:nvPr/>
          </p:nvSpPr>
          <p:spPr bwMode="auto">
            <a:xfrm>
              <a:off x="1608827" y="1532073"/>
              <a:ext cx="452989" cy="539676"/>
            </a:xfrm>
            <a:custGeom>
              <a:avLst/>
              <a:gdLst>
                <a:gd name="T0" fmla="*/ 759 w 759"/>
                <a:gd name="T1" fmla="*/ 493 h 493"/>
                <a:gd name="T2" fmla="*/ 0 w 759"/>
                <a:gd name="T3" fmla="*/ 493 h 493"/>
                <a:gd name="T4" fmla="*/ 253 w 759"/>
                <a:gd name="T5" fmla="*/ 246 h 493"/>
                <a:gd name="T6" fmla="*/ 0 w 759"/>
                <a:gd name="T7" fmla="*/ 0 h 493"/>
                <a:gd name="T8" fmla="*/ 759 w 759"/>
                <a:gd name="T9" fmla="*/ 0 h 493"/>
                <a:gd name="T10" fmla="*/ 759 w 759"/>
                <a:gd name="T11" fmla="*/ 49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9" h="493">
                  <a:moveTo>
                    <a:pt x="759" y="493"/>
                  </a:moveTo>
                  <a:lnTo>
                    <a:pt x="0" y="493"/>
                  </a:lnTo>
                  <a:lnTo>
                    <a:pt x="253" y="246"/>
                  </a:lnTo>
                  <a:lnTo>
                    <a:pt x="0" y="0"/>
                  </a:lnTo>
                  <a:lnTo>
                    <a:pt x="759" y="0"/>
                  </a:lnTo>
                  <a:lnTo>
                    <a:pt x="759" y="493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zh-CN" altLang="en-US"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5203942" y="1532073"/>
              <a:ext cx="452990" cy="539676"/>
            </a:xfrm>
            <a:custGeom>
              <a:avLst/>
              <a:gdLst>
                <a:gd name="T0" fmla="*/ 0 w 759"/>
                <a:gd name="T1" fmla="*/ 493 h 493"/>
                <a:gd name="T2" fmla="*/ 759 w 759"/>
                <a:gd name="T3" fmla="*/ 493 h 493"/>
                <a:gd name="T4" fmla="*/ 506 w 759"/>
                <a:gd name="T5" fmla="*/ 246 h 493"/>
                <a:gd name="T6" fmla="*/ 759 w 759"/>
                <a:gd name="T7" fmla="*/ 0 h 493"/>
                <a:gd name="T8" fmla="*/ 0 w 759"/>
                <a:gd name="T9" fmla="*/ 0 h 493"/>
                <a:gd name="T10" fmla="*/ 0 w 759"/>
                <a:gd name="T11" fmla="*/ 49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9" h="493">
                  <a:moveTo>
                    <a:pt x="0" y="493"/>
                  </a:moveTo>
                  <a:lnTo>
                    <a:pt x="759" y="493"/>
                  </a:lnTo>
                  <a:lnTo>
                    <a:pt x="506" y="246"/>
                  </a:lnTo>
                  <a:lnTo>
                    <a:pt x="759" y="0"/>
                  </a:lnTo>
                  <a:lnTo>
                    <a:pt x="0" y="0"/>
                  </a:lnTo>
                  <a:lnTo>
                    <a:pt x="0" y="493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zh-CN" altLang="en-US"/>
            </a:p>
          </p:txBody>
        </p:sp>
        <p:sp>
          <p:nvSpPr>
            <p:cNvPr id="51" name="Rectangle 41"/>
            <p:cNvSpPr>
              <a:spLocks noChangeArrowheads="1"/>
            </p:cNvSpPr>
            <p:nvPr/>
          </p:nvSpPr>
          <p:spPr bwMode="auto">
            <a:xfrm>
              <a:off x="1804035" y="1467487"/>
              <a:ext cx="3566099" cy="539676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sz="2600" b="1" dirty="0">
                  <a:solidFill>
                    <a:schemeClr val="bg1"/>
                  </a:solidFill>
                </a:rPr>
                <a:t>巨蟹座和狮子座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6706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9" name="d90f3bca-41d3-4e2f-afba-4dcc126e2b3f" descr="aQUAAB+LCAAAAAAABADFUsFygjAQ/Ze0vVEH6UHLTdux46G1MzLtoeMhJavEIcEJoWPH4d+7AYIo1OqpcIG372Xf2+yOXOvvDRCfzAVV+pHTlaJiqkEQh0wZ8WUWxw4Zc8m4XD2pJNukxP/Y1bJm5Z3r6I3GGRit5JrTuPz1W3xLe+aSi0xUNLfnIkS3DajvliBnLIYmbSo1qK+6Q99gxfdcK2wwSZSgGhvu3PyGVCWk9Xt3uREz2OJBDglKW9ZPZc8MoDOnKZiYI7bOUi1A6r3oleLoAF115G3r9uzajnc8j9v7jol4AwTzuus8oht4waOM32oCBiKLOtyBWeyLHwexc+dXvwFsL0xoFM1sXddx0n3Rcm++ctBle9FhvF7EhyRO1N+LaGmt+my55CEEEQiwnIBLPZIMPTO7hWPFV5GWkKYVMPtcQ6gbMn9gWFka4ZlXE3yG7tAjNp6bd22jbXjuNh7xz7mmQtK8J8ybgh6FIY65cl4GKvBWTmv/kj20Ng/usgRPrOC/hfMuWdNT2Rb4/gD3waA+aQUAAA=="/>
          <p:cNvGrpSpPr>
            <a:grpSpLocks noChangeAspect="1"/>
          </p:cNvGrpSpPr>
          <p:nvPr/>
        </p:nvGrpSpPr>
        <p:grpSpPr>
          <a:xfrm>
            <a:off x="8155491" y="1832684"/>
            <a:ext cx="3134906" cy="3599742"/>
            <a:chOff x="1727200" y="1914105"/>
            <a:chExt cx="2336800" cy="2683296"/>
          </a:xfrm>
        </p:grpSpPr>
        <p:sp>
          <p:nvSpPr>
            <p:cNvPr id="340" name="BackShape"/>
            <p:cNvSpPr/>
            <p:nvPr/>
          </p:nvSpPr>
          <p:spPr>
            <a:xfrm>
              <a:off x="1774232" y="2339166"/>
              <a:ext cx="2179669" cy="2179669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41" name="ValueShape"/>
            <p:cNvSpPr/>
            <p:nvPr/>
          </p:nvSpPr>
          <p:spPr>
            <a:xfrm>
              <a:off x="1727200" y="2260601"/>
              <a:ext cx="2336800" cy="2336800"/>
            </a:xfrm>
            <a:prstGeom prst="pie">
              <a:avLst>
                <a:gd name="adj1" fmla="val 16200000"/>
                <a:gd name="adj2" fmla="val 18640800"/>
              </a:avLst>
            </a:prstGeom>
            <a:solidFill>
              <a:schemeClr val="accent3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42" name="ValueBack"/>
            <p:cNvSpPr/>
            <p:nvPr/>
          </p:nvSpPr>
          <p:spPr>
            <a:xfrm>
              <a:off x="1896019" y="2465153"/>
              <a:ext cx="1927695" cy="1927695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bg1">
                  <a:lumMod val="85000"/>
                  <a:alpha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43" name="ValueText"/>
            <p:cNvSpPr/>
            <p:nvPr/>
          </p:nvSpPr>
          <p:spPr>
            <a:xfrm>
              <a:off x="2618807" y="1914105"/>
              <a:ext cx="553583" cy="219927"/>
            </a:xfrm>
            <a:prstGeom prst="rect">
              <a:avLst/>
            </a:prstGeom>
          </p:spPr>
          <p:txBody>
            <a:bodyPr wrap="none">
              <a:prstTxWarp prst="textPlain">
                <a:avLst/>
              </a:prstTxWarp>
              <a:normAutofit fontScale="55000" lnSpcReduction="20000"/>
            </a:bodyPr>
            <a:lstStyle/>
            <a:p>
              <a:pPr lvl="0" algn="ctr"/>
              <a:r>
                <a:rPr lang="en-US" altLang="zh-CN" sz="2800">
                  <a:solidFill>
                    <a:schemeClr val="accent3">
                      <a:lumMod val="100000"/>
                    </a:schemeClr>
                  </a:solidFill>
                  <a:latin typeface="Impact" panose="020B0806030902050204" pitchFamily="34" charset="0"/>
                </a:rPr>
                <a:t>11.3%</a:t>
              </a:r>
              <a:endParaRPr lang="en-US" altLang="zh-CN" sz="2800" dirty="0">
                <a:solidFill>
                  <a:schemeClr val="accent3">
                    <a:lumMod val="100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334" name="d90f3bca-41d3-4e2f-afba-4dcc126e2b3f" descr="aQUAAB+LCAAAAAAABADFUsFygjAQ/Ze0vVEHuWi5aTt2PLR2RqY9dDxEskocEpwQOnYc/r0bIIhCrZ4KF3j7Xva9ze7Jrf7eAvHJXFClnzhdKyqmGgRxyJQRX2Zx7JAxl4zL9bNKsm1K/M99LWtWPriO3mmcgdFKrjmNy1+/xbe0Fy65yERFc3suQnTXgPpuCXLGYmjSplKD+qo79A1WfM+1wgaTRAmqseHeze9IVUKa1/NyI2aww4McEpS2rJ/KnhlAZ05TMDFHbJOlWoDUB9EbxdEBuurI29Yd2LUd73Qe9w8dE/EGCOZ113lEt/CKRxm/1QQMRBZ1uCOz2Bc/jmLnzq9+A9hdmdAomtm6ruOs+6LlwXzloMv2osN4vYiPSZyovxfR0lr12WrFQwgiEGA5AZd6JBl6ZnYLx4qvIy0hTStgttxAqBsyf2BYWRrhmTcTfIbu0CM2npt3baNteOk2nvAvuaZC0rwnzJuCHoUhjrlyXgYq8FZOa/+aPbQ2j+6yBM+s4L+F865Z03PZFvj+ALRgOatpBQAA"/>
          <p:cNvGrpSpPr>
            <a:grpSpLocks noChangeAspect="1"/>
          </p:cNvGrpSpPr>
          <p:nvPr/>
        </p:nvGrpSpPr>
        <p:grpSpPr>
          <a:xfrm>
            <a:off x="996200" y="1832684"/>
            <a:ext cx="3134906" cy="3599742"/>
            <a:chOff x="1727200" y="1914105"/>
            <a:chExt cx="2336800" cy="2683296"/>
          </a:xfrm>
        </p:grpSpPr>
        <p:sp>
          <p:nvSpPr>
            <p:cNvPr id="335" name="BackShape"/>
            <p:cNvSpPr/>
            <p:nvPr/>
          </p:nvSpPr>
          <p:spPr>
            <a:xfrm>
              <a:off x="1774232" y="2339166"/>
              <a:ext cx="2179669" cy="2179669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6" name="ValueShape"/>
            <p:cNvSpPr/>
            <p:nvPr/>
          </p:nvSpPr>
          <p:spPr>
            <a:xfrm>
              <a:off x="1727200" y="2260601"/>
              <a:ext cx="2336800" cy="2336800"/>
            </a:xfrm>
            <a:prstGeom prst="pie">
              <a:avLst>
                <a:gd name="adj1" fmla="val 16200000"/>
                <a:gd name="adj2" fmla="val 18835200"/>
              </a:avLst>
            </a:prstGeom>
            <a:solidFill>
              <a:schemeClr val="accent3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7" name="ValueBack"/>
            <p:cNvSpPr/>
            <p:nvPr/>
          </p:nvSpPr>
          <p:spPr>
            <a:xfrm>
              <a:off x="1896019" y="2465153"/>
              <a:ext cx="1927695" cy="1927695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bg1">
                  <a:lumMod val="85000"/>
                  <a:alpha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8" name="ValueText"/>
            <p:cNvSpPr/>
            <p:nvPr/>
          </p:nvSpPr>
          <p:spPr>
            <a:xfrm>
              <a:off x="2618807" y="1914105"/>
              <a:ext cx="553583" cy="219927"/>
            </a:xfrm>
            <a:prstGeom prst="rect">
              <a:avLst/>
            </a:prstGeom>
          </p:spPr>
          <p:txBody>
            <a:bodyPr wrap="none">
              <a:prstTxWarp prst="textPlain">
                <a:avLst/>
              </a:prstTxWarp>
              <a:normAutofit fontScale="55000" lnSpcReduction="20000"/>
            </a:bodyPr>
            <a:lstStyle/>
            <a:p>
              <a:pPr lvl="0" algn="ctr"/>
              <a:r>
                <a:rPr lang="en-US" altLang="zh-CN" sz="2800" dirty="0">
                  <a:solidFill>
                    <a:schemeClr val="accent3">
                      <a:lumMod val="100000"/>
                    </a:schemeClr>
                  </a:solidFill>
                  <a:latin typeface="Impact" panose="020B0806030902050204" pitchFamily="34" charset="0"/>
                </a:rPr>
                <a:t>12.2%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-19160" y="4593493"/>
            <a:ext cx="12211160" cy="2264507"/>
            <a:chOff x="-19160" y="4593493"/>
            <a:chExt cx="12211160" cy="2264507"/>
          </a:xfrm>
          <a:solidFill>
            <a:schemeClr val="bg1"/>
          </a:solidFill>
        </p:grpSpPr>
        <p:sp>
          <p:nvSpPr>
            <p:cNvPr id="63" name="任意多边形 62"/>
            <p:cNvSpPr/>
            <p:nvPr/>
          </p:nvSpPr>
          <p:spPr>
            <a:xfrm>
              <a:off x="-19160" y="5354637"/>
              <a:ext cx="12211160" cy="1503363"/>
            </a:xfrm>
            <a:custGeom>
              <a:avLst/>
              <a:gdLst>
                <a:gd name="connsiteX0" fmla="*/ 7789405 w 12192000"/>
                <a:gd name="connsiteY0" fmla="*/ 2067 h 1833724"/>
                <a:gd name="connsiteX1" fmla="*/ 8584558 w 12192000"/>
                <a:gd name="connsiteY1" fmla="*/ 297844 h 1833724"/>
                <a:gd name="connsiteX2" fmla="*/ 11909207 w 12192000"/>
                <a:gd name="connsiteY2" fmla="*/ 429175 h 1833724"/>
                <a:gd name="connsiteX3" fmla="*/ 12143286 w 12192000"/>
                <a:gd name="connsiteY3" fmla="*/ 604353 h 1833724"/>
                <a:gd name="connsiteX4" fmla="*/ 12192000 w 12192000"/>
                <a:gd name="connsiteY4" fmla="*/ 633537 h 1833724"/>
                <a:gd name="connsiteX5" fmla="*/ 12192000 w 12192000"/>
                <a:gd name="connsiteY5" fmla="*/ 1833724 h 1833724"/>
                <a:gd name="connsiteX6" fmla="*/ 0 w 12192000"/>
                <a:gd name="connsiteY6" fmla="*/ 1833724 h 1833724"/>
                <a:gd name="connsiteX7" fmla="*/ 0 w 12192000"/>
                <a:gd name="connsiteY7" fmla="*/ 217765 h 1833724"/>
                <a:gd name="connsiteX8" fmla="*/ 104674 w 12192000"/>
                <a:gd name="connsiteY8" fmla="*/ 240724 h 1833724"/>
                <a:gd name="connsiteX9" fmla="*/ 461837 w 12192000"/>
                <a:gd name="connsiteY9" fmla="*/ 362222 h 1833724"/>
                <a:gd name="connsiteX10" fmla="*/ 3068664 w 12192000"/>
                <a:gd name="connsiteY10" fmla="*/ 362222 h 1833724"/>
                <a:gd name="connsiteX11" fmla="*/ 5637711 w 12192000"/>
                <a:gd name="connsiteY11" fmla="*/ 140761 h 1833724"/>
                <a:gd name="connsiteX12" fmla="*/ 7789405 w 12192000"/>
                <a:gd name="connsiteY12" fmla="*/ 2067 h 1833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92000" h="1833724">
                  <a:moveTo>
                    <a:pt x="7789405" y="2067"/>
                  </a:moveTo>
                  <a:cubicBezTo>
                    <a:pt x="8024941" y="15385"/>
                    <a:pt x="8282318" y="95053"/>
                    <a:pt x="8584558" y="297844"/>
                  </a:cubicBezTo>
                  <a:cubicBezTo>
                    <a:pt x="9793522" y="1109007"/>
                    <a:pt x="10586904" y="-683278"/>
                    <a:pt x="11909207" y="429175"/>
                  </a:cubicBezTo>
                  <a:cubicBezTo>
                    <a:pt x="11992048" y="498703"/>
                    <a:pt x="12069859" y="556643"/>
                    <a:pt x="12143286" y="604353"/>
                  </a:cubicBezTo>
                  <a:lnTo>
                    <a:pt x="12192000" y="633537"/>
                  </a:lnTo>
                  <a:lnTo>
                    <a:pt x="12192000" y="1833724"/>
                  </a:lnTo>
                  <a:lnTo>
                    <a:pt x="0" y="1833724"/>
                  </a:lnTo>
                  <a:lnTo>
                    <a:pt x="0" y="217765"/>
                  </a:lnTo>
                  <a:lnTo>
                    <a:pt x="104674" y="240724"/>
                  </a:lnTo>
                  <a:cubicBezTo>
                    <a:pt x="222317" y="269864"/>
                    <a:pt x="341413" y="309593"/>
                    <a:pt x="461837" y="362222"/>
                  </a:cubicBezTo>
                  <a:cubicBezTo>
                    <a:pt x="1746360" y="923598"/>
                    <a:pt x="1784140" y="-106450"/>
                    <a:pt x="3068664" y="362222"/>
                  </a:cubicBezTo>
                  <a:cubicBezTo>
                    <a:pt x="4353188" y="830894"/>
                    <a:pt x="4390968" y="-366538"/>
                    <a:pt x="5637711" y="140761"/>
                  </a:cubicBezTo>
                  <a:cubicBezTo>
                    <a:pt x="6572768" y="519304"/>
                    <a:pt x="7082800" y="-37888"/>
                    <a:pt x="7789405" y="206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6" name="任意多边形 105"/>
            <p:cNvSpPr/>
            <p:nvPr/>
          </p:nvSpPr>
          <p:spPr>
            <a:xfrm>
              <a:off x="-19160" y="4593493"/>
              <a:ext cx="12211160" cy="1503363"/>
            </a:xfrm>
            <a:custGeom>
              <a:avLst/>
              <a:gdLst>
                <a:gd name="connsiteX0" fmla="*/ 7789405 w 12192000"/>
                <a:gd name="connsiteY0" fmla="*/ 2067 h 1833724"/>
                <a:gd name="connsiteX1" fmla="*/ 8584558 w 12192000"/>
                <a:gd name="connsiteY1" fmla="*/ 297844 h 1833724"/>
                <a:gd name="connsiteX2" fmla="*/ 11909207 w 12192000"/>
                <a:gd name="connsiteY2" fmla="*/ 429175 h 1833724"/>
                <a:gd name="connsiteX3" fmla="*/ 12143286 w 12192000"/>
                <a:gd name="connsiteY3" fmla="*/ 604353 h 1833724"/>
                <a:gd name="connsiteX4" fmla="*/ 12192000 w 12192000"/>
                <a:gd name="connsiteY4" fmla="*/ 633537 h 1833724"/>
                <a:gd name="connsiteX5" fmla="*/ 12192000 w 12192000"/>
                <a:gd name="connsiteY5" fmla="*/ 1833724 h 1833724"/>
                <a:gd name="connsiteX6" fmla="*/ 0 w 12192000"/>
                <a:gd name="connsiteY6" fmla="*/ 1833724 h 1833724"/>
                <a:gd name="connsiteX7" fmla="*/ 0 w 12192000"/>
                <a:gd name="connsiteY7" fmla="*/ 217765 h 1833724"/>
                <a:gd name="connsiteX8" fmla="*/ 104674 w 12192000"/>
                <a:gd name="connsiteY8" fmla="*/ 240724 h 1833724"/>
                <a:gd name="connsiteX9" fmla="*/ 461837 w 12192000"/>
                <a:gd name="connsiteY9" fmla="*/ 362222 h 1833724"/>
                <a:gd name="connsiteX10" fmla="*/ 3068664 w 12192000"/>
                <a:gd name="connsiteY10" fmla="*/ 362222 h 1833724"/>
                <a:gd name="connsiteX11" fmla="*/ 5637711 w 12192000"/>
                <a:gd name="connsiteY11" fmla="*/ 140761 h 1833724"/>
                <a:gd name="connsiteX12" fmla="*/ 7789405 w 12192000"/>
                <a:gd name="connsiteY12" fmla="*/ 2067 h 1833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92000" h="1833724">
                  <a:moveTo>
                    <a:pt x="7789405" y="2067"/>
                  </a:moveTo>
                  <a:cubicBezTo>
                    <a:pt x="8024941" y="15385"/>
                    <a:pt x="8282318" y="95053"/>
                    <a:pt x="8584558" y="297844"/>
                  </a:cubicBezTo>
                  <a:cubicBezTo>
                    <a:pt x="9793522" y="1109007"/>
                    <a:pt x="10586904" y="-683278"/>
                    <a:pt x="11909207" y="429175"/>
                  </a:cubicBezTo>
                  <a:cubicBezTo>
                    <a:pt x="11992048" y="498703"/>
                    <a:pt x="12069859" y="556643"/>
                    <a:pt x="12143286" y="604353"/>
                  </a:cubicBezTo>
                  <a:lnTo>
                    <a:pt x="12192000" y="633537"/>
                  </a:lnTo>
                  <a:lnTo>
                    <a:pt x="12192000" y="1833724"/>
                  </a:lnTo>
                  <a:lnTo>
                    <a:pt x="0" y="1833724"/>
                  </a:lnTo>
                  <a:lnTo>
                    <a:pt x="0" y="217765"/>
                  </a:lnTo>
                  <a:lnTo>
                    <a:pt x="104674" y="240724"/>
                  </a:lnTo>
                  <a:cubicBezTo>
                    <a:pt x="222317" y="269864"/>
                    <a:pt x="341413" y="309593"/>
                    <a:pt x="461837" y="362222"/>
                  </a:cubicBezTo>
                  <a:cubicBezTo>
                    <a:pt x="1746360" y="923598"/>
                    <a:pt x="1784140" y="-106450"/>
                    <a:pt x="3068664" y="362222"/>
                  </a:cubicBezTo>
                  <a:cubicBezTo>
                    <a:pt x="4353188" y="830894"/>
                    <a:pt x="4390968" y="-366538"/>
                    <a:pt x="5637711" y="140761"/>
                  </a:cubicBezTo>
                  <a:cubicBezTo>
                    <a:pt x="6572768" y="519304"/>
                    <a:pt x="7082800" y="-37888"/>
                    <a:pt x="7789405" y="206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80CF704C-6CEB-44AA-9D82-012C80D9EEED}"/>
              </a:ext>
            </a:extLst>
          </p:cNvPr>
          <p:cNvSpPr txBox="1"/>
          <p:nvPr/>
        </p:nvSpPr>
        <p:spPr>
          <a:xfrm>
            <a:off x="1459257" y="5912470"/>
            <a:ext cx="9273487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400" b="1" dirty="0"/>
              <a:t>答案是气场十足的天蝎座！</a:t>
            </a:r>
          </a:p>
          <a:p>
            <a:pPr algn="ctr">
              <a:lnSpc>
                <a:spcPct val="120000"/>
              </a:lnSpc>
            </a:pPr>
            <a:r>
              <a:rPr lang="zh-CN" altLang="en-US" sz="2400" dirty="0"/>
              <a:t>同为风象星座的天秤座和水平座凭借高悟性和大局观分列二三位。</a:t>
            </a:r>
          </a:p>
        </p:txBody>
      </p:sp>
      <p:sp>
        <p:nvSpPr>
          <p:cNvPr id="193" name="Oval 179"/>
          <p:cNvSpPr>
            <a:spLocks noChangeArrowheads="1"/>
          </p:cNvSpPr>
          <p:nvPr/>
        </p:nvSpPr>
        <p:spPr bwMode="auto">
          <a:xfrm>
            <a:off x="1393698" y="2718514"/>
            <a:ext cx="2255838" cy="225583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668336" y="2966164"/>
            <a:ext cx="1706563" cy="1693863"/>
            <a:chOff x="4197578" y="2494937"/>
            <a:chExt cx="1706563" cy="1693863"/>
          </a:xfrm>
        </p:grpSpPr>
        <p:sp>
          <p:nvSpPr>
            <p:cNvPr id="194" name="Freeform 180"/>
            <p:cNvSpPr>
              <a:spLocks/>
            </p:cNvSpPr>
            <p:nvPr/>
          </p:nvSpPr>
          <p:spPr bwMode="auto">
            <a:xfrm>
              <a:off x="5397728" y="3091837"/>
              <a:ext cx="492125" cy="612775"/>
            </a:xfrm>
            <a:custGeom>
              <a:avLst/>
              <a:gdLst>
                <a:gd name="T0" fmla="*/ 122 w 131"/>
                <a:gd name="T1" fmla="*/ 163 h 163"/>
                <a:gd name="T2" fmla="*/ 66 w 131"/>
                <a:gd name="T3" fmla="*/ 19 h 163"/>
                <a:gd name="T4" fmla="*/ 10 w 131"/>
                <a:gd name="T5" fmla="*/ 163 h 163"/>
                <a:gd name="T6" fmla="*/ 0 w 131"/>
                <a:gd name="T7" fmla="*/ 159 h 163"/>
                <a:gd name="T8" fmla="*/ 61 w 131"/>
                <a:gd name="T9" fmla="*/ 4 h 163"/>
                <a:gd name="T10" fmla="*/ 66 w 131"/>
                <a:gd name="T11" fmla="*/ 0 h 163"/>
                <a:gd name="T12" fmla="*/ 70 w 131"/>
                <a:gd name="T13" fmla="*/ 4 h 163"/>
                <a:gd name="T14" fmla="*/ 131 w 131"/>
                <a:gd name="T15" fmla="*/ 159 h 163"/>
                <a:gd name="T16" fmla="*/ 122 w 131"/>
                <a:gd name="T17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1" h="163">
                  <a:moveTo>
                    <a:pt x="122" y="163"/>
                  </a:moveTo>
                  <a:cubicBezTo>
                    <a:pt x="66" y="19"/>
                    <a:pt x="66" y="19"/>
                    <a:pt x="66" y="19"/>
                  </a:cubicBezTo>
                  <a:cubicBezTo>
                    <a:pt x="10" y="163"/>
                    <a:pt x="10" y="163"/>
                    <a:pt x="10" y="163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61" y="4"/>
                    <a:pt x="61" y="4"/>
                    <a:pt x="61" y="4"/>
                  </a:cubicBezTo>
                  <a:cubicBezTo>
                    <a:pt x="62" y="2"/>
                    <a:pt x="64" y="0"/>
                    <a:pt x="66" y="0"/>
                  </a:cubicBezTo>
                  <a:cubicBezTo>
                    <a:pt x="68" y="0"/>
                    <a:pt x="70" y="2"/>
                    <a:pt x="70" y="4"/>
                  </a:cubicBezTo>
                  <a:cubicBezTo>
                    <a:pt x="131" y="159"/>
                    <a:pt x="131" y="159"/>
                    <a:pt x="131" y="159"/>
                  </a:cubicBezTo>
                  <a:lnTo>
                    <a:pt x="122" y="163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5" name="Freeform 181"/>
            <p:cNvSpPr>
              <a:spLocks/>
            </p:cNvSpPr>
            <p:nvPr/>
          </p:nvSpPr>
          <p:spPr bwMode="auto">
            <a:xfrm>
              <a:off x="4213453" y="3091837"/>
              <a:ext cx="492125" cy="612775"/>
            </a:xfrm>
            <a:custGeom>
              <a:avLst/>
              <a:gdLst>
                <a:gd name="T0" fmla="*/ 122 w 131"/>
                <a:gd name="T1" fmla="*/ 163 h 163"/>
                <a:gd name="T2" fmla="*/ 65 w 131"/>
                <a:gd name="T3" fmla="*/ 19 h 163"/>
                <a:gd name="T4" fmla="*/ 9 w 131"/>
                <a:gd name="T5" fmla="*/ 163 h 163"/>
                <a:gd name="T6" fmla="*/ 0 w 131"/>
                <a:gd name="T7" fmla="*/ 159 h 163"/>
                <a:gd name="T8" fmla="*/ 61 w 131"/>
                <a:gd name="T9" fmla="*/ 4 h 163"/>
                <a:gd name="T10" fmla="*/ 65 w 131"/>
                <a:gd name="T11" fmla="*/ 0 h 163"/>
                <a:gd name="T12" fmla="*/ 70 w 131"/>
                <a:gd name="T13" fmla="*/ 4 h 163"/>
                <a:gd name="T14" fmla="*/ 131 w 131"/>
                <a:gd name="T15" fmla="*/ 159 h 163"/>
                <a:gd name="T16" fmla="*/ 122 w 131"/>
                <a:gd name="T17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1" h="163">
                  <a:moveTo>
                    <a:pt x="122" y="163"/>
                  </a:moveTo>
                  <a:cubicBezTo>
                    <a:pt x="65" y="19"/>
                    <a:pt x="65" y="19"/>
                    <a:pt x="65" y="19"/>
                  </a:cubicBezTo>
                  <a:cubicBezTo>
                    <a:pt x="9" y="163"/>
                    <a:pt x="9" y="163"/>
                    <a:pt x="9" y="163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61" y="4"/>
                    <a:pt x="61" y="4"/>
                    <a:pt x="61" y="4"/>
                  </a:cubicBezTo>
                  <a:cubicBezTo>
                    <a:pt x="61" y="2"/>
                    <a:pt x="63" y="0"/>
                    <a:pt x="65" y="0"/>
                  </a:cubicBezTo>
                  <a:cubicBezTo>
                    <a:pt x="67" y="0"/>
                    <a:pt x="69" y="2"/>
                    <a:pt x="70" y="4"/>
                  </a:cubicBezTo>
                  <a:cubicBezTo>
                    <a:pt x="131" y="159"/>
                    <a:pt x="131" y="159"/>
                    <a:pt x="131" y="159"/>
                  </a:cubicBezTo>
                  <a:lnTo>
                    <a:pt x="122" y="163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6" name="Rectangle 182"/>
            <p:cNvSpPr>
              <a:spLocks noChangeArrowheads="1"/>
            </p:cNvSpPr>
            <p:nvPr/>
          </p:nvSpPr>
          <p:spPr bwMode="auto">
            <a:xfrm>
              <a:off x="4957990" y="2764812"/>
              <a:ext cx="146050" cy="1243013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7" name="Freeform 183"/>
            <p:cNvSpPr>
              <a:spLocks/>
            </p:cNvSpPr>
            <p:nvPr/>
          </p:nvSpPr>
          <p:spPr bwMode="auto">
            <a:xfrm>
              <a:off x="4826228" y="4007825"/>
              <a:ext cx="409575" cy="90488"/>
            </a:xfrm>
            <a:custGeom>
              <a:avLst/>
              <a:gdLst>
                <a:gd name="T0" fmla="*/ 0 w 109"/>
                <a:gd name="T1" fmla="*/ 24 h 24"/>
                <a:gd name="T2" fmla="*/ 0 w 109"/>
                <a:gd name="T3" fmla="*/ 20 h 24"/>
                <a:gd name="T4" fmla="*/ 20 w 109"/>
                <a:gd name="T5" fmla="*/ 0 h 24"/>
                <a:gd name="T6" fmla="*/ 89 w 109"/>
                <a:gd name="T7" fmla="*/ 0 h 24"/>
                <a:gd name="T8" fmla="*/ 109 w 109"/>
                <a:gd name="T9" fmla="*/ 20 h 24"/>
                <a:gd name="T10" fmla="*/ 109 w 109"/>
                <a:gd name="T11" fmla="*/ 24 h 24"/>
                <a:gd name="T12" fmla="*/ 0 w 109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4">
                  <a:moveTo>
                    <a:pt x="0" y="24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100" y="0"/>
                    <a:pt x="109" y="9"/>
                    <a:pt x="109" y="20"/>
                  </a:cubicBezTo>
                  <a:cubicBezTo>
                    <a:pt x="109" y="24"/>
                    <a:pt x="109" y="24"/>
                    <a:pt x="109" y="24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8" name="Freeform 184"/>
            <p:cNvSpPr>
              <a:spLocks/>
            </p:cNvSpPr>
            <p:nvPr/>
          </p:nvSpPr>
          <p:spPr bwMode="auto">
            <a:xfrm>
              <a:off x="4708753" y="4098312"/>
              <a:ext cx="642938" cy="90488"/>
            </a:xfrm>
            <a:custGeom>
              <a:avLst/>
              <a:gdLst>
                <a:gd name="T0" fmla="*/ 0 w 171"/>
                <a:gd name="T1" fmla="*/ 24 h 24"/>
                <a:gd name="T2" fmla="*/ 0 w 171"/>
                <a:gd name="T3" fmla="*/ 12 h 24"/>
                <a:gd name="T4" fmla="*/ 12 w 171"/>
                <a:gd name="T5" fmla="*/ 0 h 24"/>
                <a:gd name="T6" fmla="*/ 159 w 171"/>
                <a:gd name="T7" fmla="*/ 0 h 24"/>
                <a:gd name="T8" fmla="*/ 171 w 171"/>
                <a:gd name="T9" fmla="*/ 12 h 24"/>
                <a:gd name="T10" fmla="*/ 171 w 171"/>
                <a:gd name="T11" fmla="*/ 24 h 24"/>
                <a:gd name="T12" fmla="*/ 0 w 171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" h="24">
                  <a:moveTo>
                    <a:pt x="0" y="24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65" y="0"/>
                    <a:pt x="171" y="5"/>
                    <a:pt x="171" y="12"/>
                  </a:cubicBezTo>
                  <a:cubicBezTo>
                    <a:pt x="171" y="24"/>
                    <a:pt x="171" y="24"/>
                    <a:pt x="171" y="24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9" name="Freeform 185"/>
            <p:cNvSpPr>
              <a:spLocks/>
            </p:cNvSpPr>
            <p:nvPr/>
          </p:nvSpPr>
          <p:spPr bwMode="auto">
            <a:xfrm>
              <a:off x="5118328" y="4007825"/>
              <a:ext cx="117475" cy="90488"/>
            </a:xfrm>
            <a:custGeom>
              <a:avLst/>
              <a:gdLst>
                <a:gd name="T0" fmla="*/ 11 w 31"/>
                <a:gd name="T1" fmla="*/ 0 h 24"/>
                <a:gd name="T2" fmla="*/ 0 w 31"/>
                <a:gd name="T3" fmla="*/ 0 h 24"/>
                <a:gd name="T4" fmla="*/ 21 w 31"/>
                <a:gd name="T5" fmla="*/ 20 h 24"/>
                <a:gd name="T6" fmla="*/ 21 w 31"/>
                <a:gd name="T7" fmla="*/ 24 h 24"/>
                <a:gd name="T8" fmla="*/ 31 w 31"/>
                <a:gd name="T9" fmla="*/ 24 h 24"/>
                <a:gd name="T10" fmla="*/ 31 w 31"/>
                <a:gd name="T11" fmla="*/ 20 h 24"/>
                <a:gd name="T12" fmla="*/ 11 w 31"/>
                <a:gd name="T1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24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21" y="9"/>
                    <a:pt x="21" y="20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31" y="24"/>
                    <a:pt x="31" y="24"/>
                    <a:pt x="31" y="24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31" y="9"/>
                    <a:pt x="22" y="0"/>
                    <a:pt x="11" y="0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0" name="Freeform 186"/>
            <p:cNvSpPr>
              <a:spLocks/>
            </p:cNvSpPr>
            <p:nvPr/>
          </p:nvSpPr>
          <p:spPr bwMode="auto">
            <a:xfrm>
              <a:off x="5265965" y="4098312"/>
              <a:ext cx="85725" cy="90488"/>
            </a:xfrm>
            <a:custGeom>
              <a:avLst/>
              <a:gdLst>
                <a:gd name="T0" fmla="*/ 11 w 23"/>
                <a:gd name="T1" fmla="*/ 0 h 24"/>
                <a:gd name="T2" fmla="*/ 0 w 23"/>
                <a:gd name="T3" fmla="*/ 0 h 24"/>
                <a:gd name="T4" fmla="*/ 12 w 23"/>
                <a:gd name="T5" fmla="*/ 12 h 24"/>
                <a:gd name="T6" fmla="*/ 12 w 23"/>
                <a:gd name="T7" fmla="*/ 24 h 24"/>
                <a:gd name="T8" fmla="*/ 23 w 23"/>
                <a:gd name="T9" fmla="*/ 24 h 24"/>
                <a:gd name="T10" fmla="*/ 23 w 23"/>
                <a:gd name="T11" fmla="*/ 12 h 24"/>
                <a:gd name="T12" fmla="*/ 11 w 23"/>
                <a:gd name="T1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4">
                  <a:moveTo>
                    <a:pt x="1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12" y="5"/>
                    <a:pt x="12" y="12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5"/>
                    <a:pt x="17" y="0"/>
                    <a:pt x="11" y="0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1" name="Freeform 187"/>
            <p:cNvSpPr>
              <a:spLocks/>
            </p:cNvSpPr>
            <p:nvPr/>
          </p:nvSpPr>
          <p:spPr bwMode="auto">
            <a:xfrm>
              <a:off x="5385028" y="3680800"/>
              <a:ext cx="519113" cy="260350"/>
            </a:xfrm>
            <a:custGeom>
              <a:avLst/>
              <a:gdLst>
                <a:gd name="T0" fmla="*/ 0 w 138"/>
                <a:gd name="T1" fmla="*/ 0 h 69"/>
                <a:gd name="T2" fmla="*/ 69 w 138"/>
                <a:gd name="T3" fmla="*/ 69 h 69"/>
                <a:gd name="T4" fmla="*/ 138 w 138"/>
                <a:gd name="T5" fmla="*/ 0 h 69"/>
                <a:gd name="T6" fmla="*/ 0 w 138"/>
                <a:gd name="T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" h="69">
                  <a:moveTo>
                    <a:pt x="0" y="0"/>
                  </a:moveTo>
                  <a:cubicBezTo>
                    <a:pt x="0" y="38"/>
                    <a:pt x="31" y="69"/>
                    <a:pt x="69" y="69"/>
                  </a:cubicBezTo>
                  <a:cubicBezTo>
                    <a:pt x="107" y="69"/>
                    <a:pt x="138" y="38"/>
                    <a:pt x="13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2" name="Freeform 188"/>
            <p:cNvSpPr>
              <a:spLocks/>
            </p:cNvSpPr>
            <p:nvPr/>
          </p:nvSpPr>
          <p:spPr bwMode="auto">
            <a:xfrm>
              <a:off x="4197578" y="3666512"/>
              <a:ext cx="519113" cy="258763"/>
            </a:xfrm>
            <a:custGeom>
              <a:avLst/>
              <a:gdLst>
                <a:gd name="T0" fmla="*/ 0 w 138"/>
                <a:gd name="T1" fmla="*/ 0 h 69"/>
                <a:gd name="T2" fmla="*/ 69 w 138"/>
                <a:gd name="T3" fmla="*/ 69 h 69"/>
                <a:gd name="T4" fmla="*/ 138 w 138"/>
                <a:gd name="T5" fmla="*/ 0 h 69"/>
                <a:gd name="T6" fmla="*/ 0 w 138"/>
                <a:gd name="T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" h="69">
                  <a:moveTo>
                    <a:pt x="0" y="0"/>
                  </a:moveTo>
                  <a:cubicBezTo>
                    <a:pt x="0" y="38"/>
                    <a:pt x="31" y="69"/>
                    <a:pt x="69" y="69"/>
                  </a:cubicBezTo>
                  <a:cubicBezTo>
                    <a:pt x="107" y="69"/>
                    <a:pt x="138" y="38"/>
                    <a:pt x="13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3" name="Freeform 189"/>
            <p:cNvSpPr>
              <a:spLocks/>
            </p:cNvSpPr>
            <p:nvPr/>
          </p:nvSpPr>
          <p:spPr bwMode="auto">
            <a:xfrm>
              <a:off x="4370615" y="3666512"/>
              <a:ext cx="346075" cy="258763"/>
            </a:xfrm>
            <a:custGeom>
              <a:avLst/>
              <a:gdLst>
                <a:gd name="T0" fmla="*/ 71 w 92"/>
                <a:gd name="T1" fmla="*/ 0 h 69"/>
                <a:gd name="T2" fmla="*/ 2 w 92"/>
                <a:gd name="T3" fmla="*/ 65 h 69"/>
                <a:gd name="T4" fmla="*/ 0 w 92"/>
                <a:gd name="T5" fmla="*/ 65 h 69"/>
                <a:gd name="T6" fmla="*/ 23 w 92"/>
                <a:gd name="T7" fmla="*/ 69 h 69"/>
                <a:gd name="T8" fmla="*/ 92 w 92"/>
                <a:gd name="T9" fmla="*/ 0 h 69"/>
                <a:gd name="T10" fmla="*/ 71 w 92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69">
                  <a:moveTo>
                    <a:pt x="71" y="0"/>
                  </a:moveTo>
                  <a:cubicBezTo>
                    <a:pt x="68" y="36"/>
                    <a:pt x="39" y="65"/>
                    <a:pt x="2" y="65"/>
                  </a:cubicBezTo>
                  <a:cubicBezTo>
                    <a:pt x="1" y="65"/>
                    <a:pt x="1" y="65"/>
                    <a:pt x="0" y="65"/>
                  </a:cubicBezTo>
                  <a:cubicBezTo>
                    <a:pt x="7" y="67"/>
                    <a:pt x="15" y="69"/>
                    <a:pt x="23" y="69"/>
                  </a:cubicBezTo>
                  <a:cubicBezTo>
                    <a:pt x="61" y="69"/>
                    <a:pt x="92" y="38"/>
                    <a:pt x="92" y="0"/>
                  </a:cubicBezTo>
                  <a:lnTo>
                    <a:pt x="71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4" name="Freeform 190"/>
            <p:cNvSpPr>
              <a:spLocks/>
            </p:cNvSpPr>
            <p:nvPr/>
          </p:nvSpPr>
          <p:spPr bwMode="auto">
            <a:xfrm>
              <a:off x="5558065" y="3680800"/>
              <a:ext cx="346075" cy="260350"/>
            </a:xfrm>
            <a:custGeom>
              <a:avLst/>
              <a:gdLst>
                <a:gd name="T0" fmla="*/ 70 w 92"/>
                <a:gd name="T1" fmla="*/ 0 h 69"/>
                <a:gd name="T2" fmla="*/ 1 w 92"/>
                <a:gd name="T3" fmla="*/ 65 h 69"/>
                <a:gd name="T4" fmla="*/ 0 w 92"/>
                <a:gd name="T5" fmla="*/ 65 h 69"/>
                <a:gd name="T6" fmla="*/ 23 w 92"/>
                <a:gd name="T7" fmla="*/ 69 h 69"/>
                <a:gd name="T8" fmla="*/ 92 w 92"/>
                <a:gd name="T9" fmla="*/ 0 h 69"/>
                <a:gd name="T10" fmla="*/ 70 w 92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69">
                  <a:moveTo>
                    <a:pt x="70" y="0"/>
                  </a:moveTo>
                  <a:cubicBezTo>
                    <a:pt x="68" y="36"/>
                    <a:pt x="38" y="65"/>
                    <a:pt x="1" y="65"/>
                  </a:cubicBezTo>
                  <a:cubicBezTo>
                    <a:pt x="1" y="65"/>
                    <a:pt x="0" y="65"/>
                    <a:pt x="0" y="65"/>
                  </a:cubicBezTo>
                  <a:cubicBezTo>
                    <a:pt x="7" y="67"/>
                    <a:pt x="15" y="69"/>
                    <a:pt x="23" y="69"/>
                  </a:cubicBezTo>
                  <a:cubicBezTo>
                    <a:pt x="61" y="69"/>
                    <a:pt x="92" y="38"/>
                    <a:pt x="92" y="0"/>
                  </a:cubicBezTo>
                  <a:lnTo>
                    <a:pt x="70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5" name="Freeform 191"/>
            <p:cNvSpPr>
              <a:spLocks/>
            </p:cNvSpPr>
            <p:nvPr/>
          </p:nvSpPr>
          <p:spPr bwMode="auto">
            <a:xfrm>
              <a:off x="4980215" y="3088662"/>
              <a:ext cx="25400" cy="882650"/>
            </a:xfrm>
            <a:custGeom>
              <a:avLst/>
              <a:gdLst>
                <a:gd name="T0" fmla="*/ 3 w 7"/>
                <a:gd name="T1" fmla="*/ 235 h 235"/>
                <a:gd name="T2" fmla="*/ 0 w 7"/>
                <a:gd name="T3" fmla="*/ 232 h 235"/>
                <a:gd name="T4" fmla="*/ 0 w 7"/>
                <a:gd name="T5" fmla="*/ 3 h 235"/>
                <a:gd name="T6" fmla="*/ 3 w 7"/>
                <a:gd name="T7" fmla="*/ 0 h 235"/>
                <a:gd name="T8" fmla="*/ 7 w 7"/>
                <a:gd name="T9" fmla="*/ 3 h 235"/>
                <a:gd name="T10" fmla="*/ 7 w 7"/>
                <a:gd name="T11" fmla="*/ 232 h 235"/>
                <a:gd name="T12" fmla="*/ 3 w 7"/>
                <a:gd name="T13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235">
                  <a:moveTo>
                    <a:pt x="3" y="235"/>
                  </a:moveTo>
                  <a:cubicBezTo>
                    <a:pt x="1" y="235"/>
                    <a:pt x="0" y="234"/>
                    <a:pt x="0" y="23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7" y="2"/>
                    <a:pt x="7" y="3"/>
                  </a:cubicBezTo>
                  <a:cubicBezTo>
                    <a:pt x="7" y="232"/>
                    <a:pt x="7" y="232"/>
                    <a:pt x="7" y="232"/>
                  </a:cubicBezTo>
                  <a:cubicBezTo>
                    <a:pt x="7" y="234"/>
                    <a:pt x="5" y="235"/>
                    <a:pt x="3" y="235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6" name="Freeform 192"/>
            <p:cNvSpPr>
              <a:spLocks/>
            </p:cNvSpPr>
            <p:nvPr/>
          </p:nvSpPr>
          <p:spPr bwMode="auto">
            <a:xfrm>
              <a:off x="4889728" y="4023700"/>
              <a:ext cx="101600" cy="25400"/>
            </a:xfrm>
            <a:custGeom>
              <a:avLst/>
              <a:gdLst>
                <a:gd name="T0" fmla="*/ 23 w 27"/>
                <a:gd name="T1" fmla="*/ 7 h 7"/>
                <a:gd name="T2" fmla="*/ 3 w 27"/>
                <a:gd name="T3" fmla="*/ 7 h 7"/>
                <a:gd name="T4" fmla="*/ 0 w 27"/>
                <a:gd name="T5" fmla="*/ 3 h 7"/>
                <a:gd name="T6" fmla="*/ 3 w 27"/>
                <a:gd name="T7" fmla="*/ 0 h 7"/>
                <a:gd name="T8" fmla="*/ 23 w 27"/>
                <a:gd name="T9" fmla="*/ 0 h 7"/>
                <a:gd name="T10" fmla="*/ 27 w 27"/>
                <a:gd name="T11" fmla="*/ 3 h 7"/>
                <a:gd name="T12" fmla="*/ 23 w 27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7">
                  <a:moveTo>
                    <a:pt x="23" y="7"/>
                  </a:move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7" y="1"/>
                    <a:pt x="27" y="3"/>
                  </a:cubicBezTo>
                  <a:cubicBezTo>
                    <a:pt x="27" y="5"/>
                    <a:pt x="25" y="7"/>
                    <a:pt x="23" y="7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7" name="Freeform 193"/>
            <p:cNvSpPr>
              <a:spLocks/>
            </p:cNvSpPr>
            <p:nvPr/>
          </p:nvSpPr>
          <p:spPr bwMode="auto">
            <a:xfrm>
              <a:off x="4750028" y="4109425"/>
              <a:ext cx="101600" cy="26988"/>
            </a:xfrm>
            <a:custGeom>
              <a:avLst/>
              <a:gdLst>
                <a:gd name="T0" fmla="*/ 23 w 27"/>
                <a:gd name="T1" fmla="*/ 7 h 7"/>
                <a:gd name="T2" fmla="*/ 3 w 27"/>
                <a:gd name="T3" fmla="*/ 7 h 7"/>
                <a:gd name="T4" fmla="*/ 0 w 27"/>
                <a:gd name="T5" fmla="*/ 4 h 7"/>
                <a:gd name="T6" fmla="*/ 3 w 27"/>
                <a:gd name="T7" fmla="*/ 0 h 7"/>
                <a:gd name="T8" fmla="*/ 23 w 27"/>
                <a:gd name="T9" fmla="*/ 0 h 7"/>
                <a:gd name="T10" fmla="*/ 27 w 27"/>
                <a:gd name="T11" fmla="*/ 4 h 7"/>
                <a:gd name="T12" fmla="*/ 23 w 27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7">
                  <a:moveTo>
                    <a:pt x="23" y="7"/>
                  </a:move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7" y="2"/>
                    <a:pt x="27" y="4"/>
                  </a:cubicBezTo>
                  <a:cubicBezTo>
                    <a:pt x="27" y="6"/>
                    <a:pt x="25" y="7"/>
                    <a:pt x="23" y="7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8" name="Freeform 194"/>
            <p:cNvSpPr>
              <a:spLocks/>
            </p:cNvSpPr>
            <p:nvPr/>
          </p:nvSpPr>
          <p:spPr bwMode="auto">
            <a:xfrm>
              <a:off x="4235678" y="3707787"/>
              <a:ext cx="101600" cy="26988"/>
            </a:xfrm>
            <a:custGeom>
              <a:avLst/>
              <a:gdLst>
                <a:gd name="T0" fmla="*/ 24 w 27"/>
                <a:gd name="T1" fmla="*/ 7 h 7"/>
                <a:gd name="T2" fmla="*/ 3 w 27"/>
                <a:gd name="T3" fmla="*/ 7 h 7"/>
                <a:gd name="T4" fmla="*/ 0 w 27"/>
                <a:gd name="T5" fmla="*/ 4 h 7"/>
                <a:gd name="T6" fmla="*/ 3 w 27"/>
                <a:gd name="T7" fmla="*/ 0 h 7"/>
                <a:gd name="T8" fmla="*/ 24 w 27"/>
                <a:gd name="T9" fmla="*/ 0 h 7"/>
                <a:gd name="T10" fmla="*/ 27 w 27"/>
                <a:gd name="T11" fmla="*/ 4 h 7"/>
                <a:gd name="T12" fmla="*/ 24 w 27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7">
                  <a:moveTo>
                    <a:pt x="24" y="7"/>
                  </a:move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7" y="2"/>
                    <a:pt x="27" y="4"/>
                  </a:cubicBezTo>
                  <a:cubicBezTo>
                    <a:pt x="27" y="6"/>
                    <a:pt x="25" y="7"/>
                    <a:pt x="24" y="7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9" name="Freeform 195"/>
            <p:cNvSpPr>
              <a:spLocks/>
            </p:cNvSpPr>
            <p:nvPr/>
          </p:nvSpPr>
          <p:spPr bwMode="auto">
            <a:xfrm>
              <a:off x="5434240" y="3707787"/>
              <a:ext cx="101600" cy="26988"/>
            </a:xfrm>
            <a:custGeom>
              <a:avLst/>
              <a:gdLst>
                <a:gd name="T0" fmla="*/ 24 w 27"/>
                <a:gd name="T1" fmla="*/ 7 h 7"/>
                <a:gd name="T2" fmla="*/ 3 w 27"/>
                <a:gd name="T3" fmla="*/ 7 h 7"/>
                <a:gd name="T4" fmla="*/ 0 w 27"/>
                <a:gd name="T5" fmla="*/ 4 h 7"/>
                <a:gd name="T6" fmla="*/ 3 w 27"/>
                <a:gd name="T7" fmla="*/ 0 h 7"/>
                <a:gd name="T8" fmla="*/ 24 w 27"/>
                <a:gd name="T9" fmla="*/ 0 h 7"/>
                <a:gd name="T10" fmla="*/ 27 w 27"/>
                <a:gd name="T11" fmla="*/ 4 h 7"/>
                <a:gd name="T12" fmla="*/ 24 w 27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7">
                  <a:moveTo>
                    <a:pt x="24" y="7"/>
                  </a:move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7" y="2"/>
                    <a:pt x="27" y="4"/>
                  </a:cubicBezTo>
                  <a:cubicBezTo>
                    <a:pt x="27" y="6"/>
                    <a:pt x="25" y="7"/>
                    <a:pt x="24" y="7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0" name="Rectangle 196"/>
            <p:cNvSpPr>
              <a:spLocks noChangeArrowheads="1"/>
            </p:cNvSpPr>
            <p:nvPr/>
          </p:nvSpPr>
          <p:spPr bwMode="auto">
            <a:xfrm>
              <a:off x="5065940" y="2701312"/>
              <a:ext cx="38100" cy="130651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1" name="Freeform 197"/>
            <p:cNvSpPr>
              <a:spLocks/>
            </p:cNvSpPr>
            <p:nvPr/>
          </p:nvSpPr>
          <p:spPr bwMode="auto">
            <a:xfrm>
              <a:off x="4284890" y="2888637"/>
              <a:ext cx="1492250" cy="233363"/>
            </a:xfrm>
            <a:custGeom>
              <a:avLst/>
              <a:gdLst>
                <a:gd name="T0" fmla="*/ 198 w 397"/>
                <a:gd name="T1" fmla="*/ 1 h 62"/>
                <a:gd name="T2" fmla="*/ 83 w 397"/>
                <a:gd name="T3" fmla="*/ 34 h 62"/>
                <a:gd name="T4" fmla="*/ 0 w 397"/>
                <a:gd name="T5" fmla="*/ 39 h 62"/>
                <a:gd name="T6" fmla="*/ 51 w 397"/>
                <a:gd name="T7" fmla="*/ 62 h 62"/>
                <a:gd name="T8" fmla="*/ 91 w 397"/>
                <a:gd name="T9" fmla="*/ 53 h 62"/>
                <a:gd name="T10" fmla="*/ 188 w 397"/>
                <a:gd name="T11" fmla="*/ 34 h 62"/>
                <a:gd name="T12" fmla="*/ 209 w 397"/>
                <a:gd name="T13" fmla="*/ 34 h 62"/>
                <a:gd name="T14" fmla="*/ 306 w 397"/>
                <a:gd name="T15" fmla="*/ 53 h 62"/>
                <a:gd name="T16" fmla="*/ 345 w 397"/>
                <a:gd name="T17" fmla="*/ 62 h 62"/>
                <a:gd name="T18" fmla="*/ 397 w 397"/>
                <a:gd name="T19" fmla="*/ 39 h 62"/>
                <a:gd name="T20" fmla="*/ 314 w 397"/>
                <a:gd name="T21" fmla="*/ 34 h 62"/>
                <a:gd name="T22" fmla="*/ 198 w 397"/>
                <a:gd name="T23" fmla="*/ 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7" h="62">
                  <a:moveTo>
                    <a:pt x="198" y="1"/>
                  </a:moveTo>
                  <a:cubicBezTo>
                    <a:pt x="158" y="0"/>
                    <a:pt x="118" y="11"/>
                    <a:pt x="83" y="34"/>
                  </a:cubicBezTo>
                  <a:cubicBezTo>
                    <a:pt x="58" y="50"/>
                    <a:pt x="27" y="52"/>
                    <a:pt x="0" y="39"/>
                  </a:cubicBezTo>
                  <a:cubicBezTo>
                    <a:pt x="0" y="39"/>
                    <a:pt x="16" y="62"/>
                    <a:pt x="51" y="62"/>
                  </a:cubicBezTo>
                  <a:cubicBezTo>
                    <a:pt x="63" y="62"/>
                    <a:pt x="76" y="59"/>
                    <a:pt x="91" y="53"/>
                  </a:cubicBezTo>
                  <a:cubicBezTo>
                    <a:pt x="123" y="40"/>
                    <a:pt x="158" y="34"/>
                    <a:pt x="188" y="34"/>
                  </a:cubicBezTo>
                  <a:cubicBezTo>
                    <a:pt x="195" y="34"/>
                    <a:pt x="202" y="34"/>
                    <a:pt x="209" y="34"/>
                  </a:cubicBezTo>
                  <a:cubicBezTo>
                    <a:pt x="239" y="34"/>
                    <a:pt x="274" y="40"/>
                    <a:pt x="306" y="53"/>
                  </a:cubicBezTo>
                  <a:cubicBezTo>
                    <a:pt x="321" y="59"/>
                    <a:pt x="334" y="62"/>
                    <a:pt x="345" y="62"/>
                  </a:cubicBezTo>
                  <a:cubicBezTo>
                    <a:pt x="380" y="62"/>
                    <a:pt x="397" y="39"/>
                    <a:pt x="397" y="39"/>
                  </a:cubicBezTo>
                  <a:cubicBezTo>
                    <a:pt x="370" y="52"/>
                    <a:pt x="339" y="50"/>
                    <a:pt x="314" y="34"/>
                  </a:cubicBezTo>
                  <a:cubicBezTo>
                    <a:pt x="279" y="11"/>
                    <a:pt x="239" y="0"/>
                    <a:pt x="198" y="1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2" name="Oval 198"/>
            <p:cNvSpPr>
              <a:spLocks noChangeArrowheads="1"/>
            </p:cNvSpPr>
            <p:nvPr/>
          </p:nvSpPr>
          <p:spPr bwMode="auto">
            <a:xfrm>
              <a:off x="4886553" y="2494937"/>
              <a:ext cx="296863" cy="300038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3" name="Oval 199"/>
            <p:cNvSpPr>
              <a:spLocks noChangeArrowheads="1"/>
            </p:cNvSpPr>
            <p:nvPr/>
          </p:nvSpPr>
          <p:spPr bwMode="auto">
            <a:xfrm>
              <a:off x="4911953" y="2558437"/>
              <a:ext cx="90488" cy="90488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14" name="Oval 200"/>
          <p:cNvSpPr>
            <a:spLocks noChangeArrowheads="1"/>
          </p:cNvSpPr>
          <p:nvPr/>
        </p:nvSpPr>
        <p:spPr bwMode="auto">
          <a:xfrm>
            <a:off x="8568873" y="2721689"/>
            <a:ext cx="2255838" cy="225266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8922886" y="2999502"/>
            <a:ext cx="1566862" cy="1752600"/>
            <a:chOff x="6740754" y="2455249"/>
            <a:chExt cx="1566862" cy="1752600"/>
          </a:xfrm>
        </p:grpSpPr>
        <p:sp>
          <p:nvSpPr>
            <p:cNvPr id="215" name="Freeform 201"/>
            <p:cNvSpPr>
              <a:spLocks/>
            </p:cNvSpPr>
            <p:nvPr/>
          </p:nvSpPr>
          <p:spPr bwMode="auto">
            <a:xfrm>
              <a:off x="7905979" y="2496524"/>
              <a:ext cx="360363" cy="360363"/>
            </a:xfrm>
            <a:custGeom>
              <a:avLst/>
              <a:gdLst>
                <a:gd name="T0" fmla="*/ 0 w 96"/>
                <a:gd name="T1" fmla="*/ 12 h 96"/>
                <a:gd name="T2" fmla="*/ 73 w 96"/>
                <a:gd name="T3" fmla="*/ 23 h 96"/>
                <a:gd name="T4" fmla="*/ 84 w 96"/>
                <a:gd name="T5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96">
                  <a:moveTo>
                    <a:pt x="0" y="12"/>
                  </a:moveTo>
                  <a:cubicBezTo>
                    <a:pt x="23" y="0"/>
                    <a:pt x="53" y="4"/>
                    <a:pt x="73" y="23"/>
                  </a:cubicBezTo>
                  <a:cubicBezTo>
                    <a:pt x="92" y="43"/>
                    <a:pt x="96" y="73"/>
                    <a:pt x="84" y="96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6" name="Freeform 202"/>
            <p:cNvSpPr>
              <a:spLocks/>
            </p:cNvSpPr>
            <p:nvPr/>
          </p:nvSpPr>
          <p:spPr bwMode="auto">
            <a:xfrm>
              <a:off x="7263041" y="2455249"/>
              <a:ext cx="1044575" cy="1042988"/>
            </a:xfrm>
            <a:custGeom>
              <a:avLst/>
              <a:gdLst>
                <a:gd name="T0" fmla="*/ 205 w 278"/>
                <a:gd name="T1" fmla="*/ 227 h 278"/>
                <a:gd name="T2" fmla="*/ 230 w 278"/>
                <a:gd name="T3" fmla="*/ 48 h 278"/>
                <a:gd name="T4" fmla="*/ 51 w 278"/>
                <a:gd name="T5" fmla="*/ 73 h 278"/>
                <a:gd name="T6" fmla="*/ 49 w 278"/>
                <a:gd name="T7" fmla="*/ 229 h 278"/>
                <a:gd name="T8" fmla="*/ 205 w 278"/>
                <a:gd name="T9" fmla="*/ 227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8" h="278">
                  <a:moveTo>
                    <a:pt x="205" y="227"/>
                  </a:moveTo>
                  <a:cubicBezTo>
                    <a:pt x="249" y="184"/>
                    <a:pt x="278" y="97"/>
                    <a:pt x="230" y="48"/>
                  </a:cubicBezTo>
                  <a:cubicBezTo>
                    <a:pt x="181" y="0"/>
                    <a:pt x="94" y="29"/>
                    <a:pt x="51" y="73"/>
                  </a:cubicBezTo>
                  <a:cubicBezTo>
                    <a:pt x="7" y="117"/>
                    <a:pt x="0" y="180"/>
                    <a:pt x="49" y="229"/>
                  </a:cubicBezTo>
                  <a:cubicBezTo>
                    <a:pt x="98" y="278"/>
                    <a:pt x="161" y="271"/>
                    <a:pt x="205" y="227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7" name="Freeform 203"/>
            <p:cNvSpPr>
              <a:spLocks/>
            </p:cNvSpPr>
            <p:nvPr/>
          </p:nvSpPr>
          <p:spPr bwMode="auto">
            <a:xfrm>
              <a:off x="7529741" y="2555261"/>
              <a:ext cx="777875" cy="931863"/>
            </a:xfrm>
            <a:custGeom>
              <a:avLst/>
              <a:gdLst>
                <a:gd name="T0" fmla="*/ 134 w 207"/>
                <a:gd name="T1" fmla="*/ 200 h 248"/>
                <a:gd name="T2" fmla="*/ 0 w 207"/>
                <a:gd name="T3" fmla="*/ 220 h 248"/>
                <a:gd name="T4" fmla="*/ 108 w 207"/>
                <a:gd name="T5" fmla="*/ 188 h 248"/>
                <a:gd name="T6" fmla="*/ 133 w 207"/>
                <a:gd name="T7" fmla="*/ 9 h 248"/>
                <a:gd name="T8" fmla="*/ 121 w 207"/>
                <a:gd name="T9" fmla="*/ 0 h 248"/>
                <a:gd name="T10" fmla="*/ 159 w 207"/>
                <a:gd name="T11" fmla="*/ 21 h 248"/>
                <a:gd name="T12" fmla="*/ 134 w 207"/>
                <a:gd name="T13" fmla="*/ 20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7" h="248">
                  <a:moveTo>
                    <a:pt x="134" y="200"/>
                  </a:moveTo>
                  <a:cubicBezTo>
                    <a:pt x="97" y="237"/>
                    <a:pt x="45" y="248"/>
                    <a:pt x="0" y="220"/>
                  </a:cubicBezTo>
                  <a:cubicBezTo>
                    <a:pt x="38" y="231"/>
                    <a:pt x="78" y="219"/>
                    <a:pt x="108" y="188"/>
                  </a:cubicBezTo>
                  <a:cubicBezTo>
                    <a:pt x="152" y="145"/>
                    <a:pt x="182" y="58"/>
                    <a:pt x="133" y="9"/>
                  </a:cubicBezTo>
                  <a:cubicBezTo>
                    <a:pt x="129" y="6"/>
                    <a:pt x="125" y="2"/>
                    <a:pt x="121" y="0"/>
                  </a:cubicBezTo>
                  <a:cubicBezTo>
                    <a:pt x="135" y="3"/>
                    <a:pt x="148" y="10"/>
                    <a:pt x="159" y="21"/>
                  </a:cubicBezTo>
                  <a:cubicBezTo>
                    <a:pt x="207" y="70"/>
                    <a:pt x="178" y="157"/>
                    <a:pt x="134" y="200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8" name="Freeform 204"/>
            <p:cNvSpPr>
              <a:spLocks/>
            </p:cNvSpPr>
            <p:nvPr/>
          </p:nvSpPr>
          <p:spPr bwMode="auto">
            <a:xfrm>
              <a:off x="7266216" y="2983886"/>
              <a:ext cx="511175" cy="511175"/>
            </a:xfrm>
            <a:custGeom>
              <a:avLst/>
              <a:gdLst>
                <a:gd name="T0" fmla="*/ 112 w 136"/>
                <a:gd name="T1" fmla="*/ 111 h 136"/>
                <a:gd name="T2" fmla="*/ 25 w 136"/>
                <a:gd name="T3" fmla="*/ 111 h 136"/>
                <a:gd name="T4" fmla="*/ 25 w 136"/>
                <a:gd name="T5" fmla="*/ 24 h 136"/>
                <a:gd name="T6" fmla="*/ 112 w 136"/>
                <a:gd name="T7" fmla="*/ 24 h 136"/>
                <a:gd name="T8" fmla="*/ 112 w 136"/>
                <a:gd name="T9" fmla="*/ 11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36">
                  <a:moveTo>
                    <a:pt x="112" y="111"/>
                  </a:moveTo>
                  <a:cubicBezTo>
                    <a:pt x="88" y="136"/>
                    <a:pt x="49" y="136"/>
                    <a:pt x="25" y="111"/>
                  </a:cubicBezTo>
                  <a:cubicBezTo>
                    <a:pt x="0" y="87"/>
                    <a:pt x="0" y="48"/>
                    <a:pt x="25" y="24"/>
                  </a:cubicBezTo>
                  <a:cubicBezTo>
                    <a:pt x="49" y="0"/>
                    <a:pt x="88" y="0"/>
                    <a:pt x="112" y="24"/>
                  </a:cubicBezTo>
                  <a:cubicBezTo>
                    <a:pt x="136" y="48"/>
                    <a:pt x="136" y="87"/>
                    <a:pt x="112" y="11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9" name="Freeform 205"/>
            <p:cNvSpPr>
              <a:spLocks/>
            </p:cNvSpPr>
            <p:nvPr/>
          </p:nvSpPr>
          <p:spPr bwMode="auto">
            <a:xfrm>
              <a:off x="7353529" y="3066436"/>
              <a:ext cx="341313" cy="341313"/>
            </a:xfrm>
            <a:custGeom>
              <a:avLst/>
              <a:gdLst>
                <a:gd name="T0" fmla="*/ 75 w 91"/>
                <a:gd name="T1" fmla="*/ 75 h 91"/>
                <a:gd name="T2" fmla="*/ 16 w 91"/>
                <a:gd name="T3" fmla="*/ 75 h 91"/>
                <a:gd name="T4" fmla="*/ 16 w 91"/>
                <a:gd name="T5" fmla="*/ 16 h 91"/>
                <a:gd name="T6" fmla="*/ 75 w 91"/>
                <a:gd name="T7" fmla="*/ 16 h 91"/>
                <a:gd name="T8" fmla="*/ 75 w 91"/>
                <a:gd name="T9" fmla="*/ 7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1">
                  <a:moveTo>
                    <a:pt x="75" y="75"/>
                  </a:moveTo>
                  <a:cubicBezTo>
                    <a:pt x="58" y="91"/>
                    <a:pt x="32" y="91"/>
                    <a:pt x="16" y="75"/>
                  </a:cubicBezTo>
                  <a:cubicBezTo>
                    <a:pt x="0" y="59"/>
                    <a:pt x="0" y="33"/>
                    <a:pt x="16" y="16"/>
                  </a:cubicBezTo>
                  <a:cubicBezTo>
                    <a:pt x="32" y="0"/>
                    <a:pt x="58" y="0"/>
                    <a:pt x="75" y="16"/>
                  </a:cubicBezTo>
                  <a:cubicBezTo>
                    <a:pt x="91" y="33"/>
                    <a:pt x="91" y="59"/>
                    <a:pt x="75" y="75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0" name="Freeform 206"/>
            <p:cNvSpPr>
              <a:spLocks/>
            </p:cNvSpPr>
            <p:nvPr/>
          </p:nvSpPr>
          <p:spPr bwMode="auto">
            <a:xfrm>
              <a:off x="7361466" y="3123586"/>
              <a:ext cx="322263" cy="284163"/>
            </a:xfrm>
            <a:custGeom>
              <a:avLst/>
              <a:gdLst>
                <a:gd name="T0" fmla="*/ 49 w 86"/>
                <a:gd name="T1" fmla="*/ 4 h 76"/>
                <a:gd name="T2" fmla="*/ 9 w 86"/>
                <a:gd name="T3" fmla="*/ 7 h 76"/>
                <a:gd name="T4" fmla="*/ 3 w 86"/>
                <a:gd name="T5" fmla="*/ 41 h 76"/>
                <a:gd name="T6" fmla="*/ 20 w 86"/>
                <a:gd name="T7" fmla="*/ 65 h 76"/>
                <a:gd name="T8" fmla="*/ 73 w 86"/>
                <a:gd name="T9" fmla="*/ 60 h 76"/>
                <a:gd name="T10" fmla="*/ 85 w 86"/>
                <a:gd name="T11" fmla="*/ 27 h 76"/>
                <a:gd name="T12" fmla="*/ 49 w 86"/>
                <a:gd name="T13" fmla="*/ 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" h="76">
                  <a:moveTo>
                    <a:pt x="49" y="4"/>
                  </a:moveTo>
                  <a:cubicBezTo>
                    <a:pt x="37" y="0"/>
                    <a:pt x="21" y="2"/>
                    <a:pt x="9" y="7"/>
                  </a:cubicBezTo>
                  <a:cubicBezTo>
                    <a:pt x="2" y="17"/>
                    <a:pt x="0" y="29"/>
                    <a:pt x="3" y="41"/>
                  </a:cubicBezTo>
                  <a:cubicBezTo>
                    <a:pt x="20" y="65"/>
                    <a:pt x="20" y="65"/>
                    <a:pt x="20" y="65"/>
                  </a:cubicBezTo>
                  <a:cubicBezTo>
                    <a:pt x="36" y="76"/>
                    <a:pt x="58" y="74"/>
                    <a:pt x="73" y="60"/>
                  </a:cubicBezTo>
                  <a:cubicBezTo>
                    <a:pt x="82" y="51"/>
                    <a:pt x="86" y="39"/>
                    <a:pt x="85" y="27"/>
                  </a:cubicBezTo>
                  <a:cubicBezTo>
                    <a:pt x="74" y="12"/>
                    <a:pt x="64" y="9"/>
                    <a:pt x="49" y="4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1" name="Freeform 207"/>
            <p:cNvSpPr>
              <a:spLocks/>
            </p:cNvSpPr>
            <p:nvPr/>
          </p:nvSpPr>
          <p:spPr bwMode="auto">
            <a:xfrm>
              <a:off x="6740754" y="3190261"/>
              <a:ext cx="1250950" cy="1017588"/>
            </a:xfrm>
            <a:custGeom>
              <a:avLst/>
              <a:gdLst>
                <a:gd name="T0" fmla="*/ 304 w 333"/>
                <a:gd name="T1" fmla="*/ 80 h 271"/>
                <a:gd name="T2" fmla="*/ 282 w 333"/>
                <a:gd name="T3" fmla="*/ 98 h 271"/>
                <a:gd name="T4" fmla="*/ 261 w 333"/>
                <a:gd name="T5" fmla="*/ 120 h 271"/>
                <a:gd name="T6" fmla="*/ 258 w 333"/>
                <a:gd name="T7" fmla="*/ 51 h 271"/>
                <a:gd name="T8" fmla="*/ 241 w 333"/>
                <a:gd name="T9" fmla="*/ 19 h 271"/>
                <a:gd name="T10" fmla="*/ 198 w 333"/>
                <a:gd name="T11" fmla="*/ 1 h 271"/>
                <a:gd name="T12" fmla="*/ 198 w 333"/>
                <a:gd name="T13" fmla="*/ 1 h 271"/>
                <a:gd name="T14" fmla="*/ 130 w 333"/>
                <a:gd name="T15" fmla="*/ 25 h 271"/>
                <a:gd name="T16" fmla="*/ 101 w 333"/>
                <a:gd name="T17" fmla="*/ 77 h 271"/>
                <a:gd name="T18" fmla="*/ 111 w 333"/>
                <a:gd name="T19" fmla="*/ 192 h 271"/>
                <a:gd name="T20" fmla="*/ 63 w 333"/>
                <a:gd name="T21" fmla="*/ 152 h 271"/>
                <a:gd name="T22" fmla="*/ 29 w 333"/>
                <a:gd name="T23" fmla="*/ 123 h 271"/>
                <a:gd name="T24" fmla="*/ 49 w 333"/>
                <a:gd name="T25" fmla="*/ 228 h 271"/>
                <a:gd name="T26" fmla="*/ 187 w 333"/>
                <a:gd name="T27" fmla="*/ 170 h 271"/>
                <a:gd name="T28" fmla="*/ 181 w 333"/>
                <a:gd name="T29" fmla="*/ 118 h 271"/>
                <a:gd name="T30" fmla="*/ 204 w 333"/>
                <a:gd name="T31" fmla="*/ 118 h 271"/>
                <a:gd name="T32" fmla="*/ 204 w 333"/>
                <a:gd name="T33" fmla="*/ 118 h 271"/>
                <a:gd name="T34" fmla="*/ 286 w 333"/>
                <a:gd name="T35" fmla="*/ 162 h 271"/>
                <a:gd name="T36" fmla="*/ 304 w 333"/>
                <a:gd name="T37" fmla="*/ 8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3" h="271">
                  <a:moveTo>
                    <a:pt x="304" y="80"/>
                  </a:moveTo>
                  <a:cubicBezTo>
                    <a:pt x="286" y="68"/>
                    <a:pt x="266" y="83"/>
                    <a:pt x="282" y="98"/>
                  </a:cubicBezTo>
                  <a:cubicBezTo>
                    <a:pt x="296" y="110"/>
                    <a:pt x="272" y="130"/>
                    <a:pt x="261" y="120"/>
                  </a:cubicBezTo>
                  <a:cubicBezTo>
                    <a:pt x="239" y="103"/>
                    <a:pt x="264" y="88"/>
                    <a:pt x="258" y="51"/>
                  </a:cubicBezTo>
                  <a:cubicBezTo>
                    <a:pt x="256" y="37"/>
                    <a:pt x="249" y="26"/>
                    <a:pt x="241" y="19"/>
                  </a:cubicBezTo>
                  <a:cubicBezTo>
                    <a:pt x="229" y="8"/>
                    <a:pt x="214" y="2"/>
                    <a:pt x="198" y="1"/>
                  </a:cubicBezTo>
                  <a:cubicBezTo>
                    <a:pt x="198" y="1"/>
                    <a:pt x="198" y="1"/>
                    <a:pt x="198" y="1"/>
                  </a:cubicBezTo>
                  <a:cubicBezTo>
                    <a:pt x="173" y="0"/>
                    <a:pt x="149" y="9"/>
                    <a:pt x="130" y="25"/>
                  </a:cubicBezTo>
                  <a:cubicBezTo>
                    <a:pt x="117" y="37"/>
                    <a:pt x="105" y="54"/>
                    <a:pt x="101" y="77"/>
                  </a:cubicBezTo>
                  <a:cubicBezTo>
                    <a:pt x="91" y="136"/>
                    <a:pt x="146" y="166"/>
                    <a:pt x="111" y="192"/>
                  </a:cubicBezTo>
                  <a:cubicBezTo>
                    <a:pt x="77" y="218"/>
                    <a:pt x="39" y="178"/>
                    <a:pt x="63" y="152"/>
                  </a:cubicBezTo>
                  <a:cubicBezTo>
                    <a:pt x="87" y="125"/>
                    <a:pt x="57" y="105"/>
                    <a:pt x="29" y="123"/>
                  </a:cubicBezTo>
                  <a:cubicBezTo>
                    <a:pt x="0" y="142"/>
                    <a:pt x="11" y="198"/>
                    <a:pt x="49" y="228"/>
                  </a:cubicBezTo>
                  <a:cubicBezTo>
                    <a:pt x="102" y="271"/>
                    <a:pt x="198" y="244"/>
                    <a:pt x="187" y="170"/>
                  </a:cubicBezTo>
                  <a:cubicBezTo>
                    <a:pt x="183" y="148"/>
                    <a:pt x="181" y="132"/>
                    <a:pt x="181" y="118"/>
                  </a:cubicBezTo>
                  <a:cubicBezTo>
                    <a:pt x="181" y="103"/>
                    <a:pt x="203" y="103"/>
                    <a:pt x="204" y="118"/>
                  </a:cubicBezTo>
                  <a:cubicBezTo>
                    <a:pt x="204" y="118"/>
                    <a:pt x="204" y="118"/>
                    <a:pt x="204" y="118"/>
                  </a:cubicBezTo>
                  <a:cubicBezTo>
                    <a:pt x="207" y="166"/>
                    <a:pt x="257" y="174"/>
                    <a:pt x="286" y="162"/>
                  </a:cubicBezTo>
                  <a:cubicBezTo>
                    <a:pt x="333" y="141"/>
                    <a:pt x="322" y="91"/>
                    <a:pt x="304" y="8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2" name="Freeform 208"/>
            <p:cNvSpPr>
              <a:spLocks/>
            </p:cNvSpPr>
            <p:nvPr/>
          </p:nvSpPr>
          <p:spPr bwMode="auto">
            <a:xfrm>
              <a:off x="7188429" y="3506174"/>
              <a:ext cx="184150" cy="522288"/>
            </a:xfrm>
            <a:custGeom>
              <a:avLst/>
              <a:gdLst>
                <a:gd name="T0" fmla="*/ 25 w 49"/>
                <a:gd name="T1" fmla="*/ 0 h 139"/>
                <a:gd name="T2" fmla="*/ 20 w 49"/>
                <a:gd name="T3" fmla="*/ 79 h 139"/>
                <a:gd name="T4" fmla="*/ 9 w 49"/>
                <a:gd name="T5" fmla="*/ 139 h 139"/>
                <a:gd name="T6" fmla="*/ 39 w 49"/>
                <a:gd name="T7" fmla="*/ 79 h 139"/>
                <a:gd name="T8" fmla="*/ 25 w 49"/>
                <a:gd name="T9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39">
                  <a:moveTo>
                    <a:pt x="25" y="0"/>
                  </a:moveTo>
                  <a:cubicBezTo>
                    <a:pt x="25" y="0"/>
                    <a:pt x="0" y="39"/>
                    <a:pt x="20" y="79"/>
                  </a:cubicBezTo>
                  <a:cubicBezTo>
                    <a:pt x="40" y="119"/>
                    <a:pt x="9" y="139"/>
                    <a:pt x="9" y="139"/>
                  </a:cubicBezTo>
                  <a:cubicBezTo>
                    <a:pt x="9" y="139"/>
                    <a:pt x="49" y="109"/>
                    <a:pt x="39" y="79"/>
                  </a:cubicBezTo>
                  <a:cubicBezTo>
                    <a:pt x="30" y="50"/>
                    <a:pt x="22" y="38"/>
                    <a:pt x="25" y="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3" name="Freeform 209"/>
            <p:cNvSpPr>
              <a:spLocks/>
            </p:cNvSpPr>
            <p:nvPr/>
          </p:nvSpPr>
          <p:spPr bwMode="auto">
            <a:xfrm>
              <a:off x="7424966" y="2766399"/>
              <a:ext cx="180975" cy="217488"/>
            </a:xfrm>
            <a:custGeom>
              <a:avLst/>
              <a:gdLst>
                <a:gd name="T0" fmla="*/ 42 w 48"/>
                <a:gd name="T1" fmla="*/ 37 h 58"/>
                <a:gd name="T2" fmla="*/ 12 w 48"/>
                <a:gd name="T3" fmla="*/ 53 h 58"/>
                <a:gd name="T4" fmla="*/ 7 w 48"/>
                <a:gd name="T5" fmla="*/ 20 h 58"/>
                <a:gd name="T6" fmla="*/ 36 w 48"/>
                <a:gd name="T7" fmla="*/ 4 h 58"/>
                <a:gd name="T8" fmla="*/ 42 w 48"/>
                <a:gd name="T9" fmla="*/ 3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8">
                  <a:moveTo>
                    <a:pt x="42" y="37"/>
                  </a:moveTo>
                  <a:cubicBezTo>
                    <a:pt x="35" y="51"/>
                    <a:pt x="22" y="58"/>
                    <a:pt x="12" y="53"/>
                  </a:cubicBezTo>
                  <a:cubicBezTo>
                    <a:pt x="3" y="49"/>
                    <a:pt x="0" y="34"/>
                    <a:pt x="7" y="20"/>
                  </a:cubicBezTo>
                  <a:cubicBezTo>
                    <a:pt x="13" y="7"/>
                    <a:pt x="26" y="0"/>
                    <a:pt x="36" y="4"/>
                  </a:cubicBezTo>
                  <a:cubicBezTo>
                    <a:pt x="46" y="9"/>
                    <a:pt x="48" y="24"/>
                    <a:pt x="42" y="37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4" name="Oval 210"/>
            <p:cNvSpPr>
              <a:spLocks noChangeArrowheads="1"/>
            </p:cNvSpPr>
            <p:nvPr/>
          </p:nvSpPr>
          <p:spPr bwMode="auto">
            <a:xfrm>
              <a:off x="6815366" y="3704611"/>
              <a:ext cx="46038" cy="76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5" name="Freeform 211"/>
            <p:cNvSpPr>
              <a:spLocks/>
            </p:cNvSpPr>
            <p:nvPr/>
          </p:nvSpPr>
          <p:spPr bwMode="auto">
            <a:xfrm>
              <a:off x="7199541" y="3299799"/>
              <a:ext cx="146050" cy="153988"/>
            </a:xfrm>
            <a:custGeom>
              <a:avLst/>
              <a:gdLst>
                <a:gd name="T0" fmla="*/ 34 w 39"/>
                <a:gd name="T1" fmla="*/ 28 h 41"/>
                <a:gd name="T2" fmla="*/ 10 w 39"/>
                <a:gd name="T3" fmla="*/ 37 h 41"/>
                <a:gd name="T4" fmla="*/ 6 w 39"/>
                <a:gd name="T5" fmla="*/ 13 h 41"/>
                <a:gd name="T6" fmla="*/ 29 w 39"/>
                <a:gd name="T7" fmla="*/ 4 h 41"/>
                <a:gd name="T8" fmla="*/ 34 w 39"/>
                <a:gd name="T9" fmla="*/ 2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1">
                  <a:moveTo>
                    <a:pt x="34" y="28"/>
                  </a:moveTo>
                  <a:cubicBezTo>
                    <a:pt x="29" y="37"/>
                    <a:pt x="18" y="41"/>
                    <a:pt x="10" y="37"/>
                  </a:cubicBezTo>
                  <a:cubicBezTo>
                    <a:pt x="3" y="33"/>
                    <a:pt x="0" y="22"/>
                    <a:pt x="6" y="13"/>
                  </a:cubicBezTo>
                  <a:cubicBezTo>
                    <a:pt x="11" y="3"/>
                    <a:pt x="21" y="0"/>
                    <a:pt x="29" y="4"/>
                  </a:cubicBezTo>
                  <a:cubicBezTo>
                    <a:pt x="37" y="8"/>
                    <a:pt x="39" y="19"/>
                    <a:pt x="34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E8F606B9-A093-41FD-B0DB-FD60F6174CBD}"/>
              </a:ext>
            </a:extLst>
          </p:cNvPr>
          <p:cNvSpPr txBox="1"/>
          <p:nvPr/>
        </p:nvSpPr>
        <p:spPr>
          <a:xfrm>
            <a:off x="1880169" y="4924385"/>
            <a:ext cx="116383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tx2"/>
                </a:solidFill>
              </a:rPr>
              <a:t>天秤座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8F606B9-A093-41FD-B0DB-FD60F6174CBD}"/>
              </a:ext>
            </a:extLst>
          </p:cNvPr>
          <p:cNvSpPr txBox="1"/>
          <p:nvPr/>
        </p:nvSpPr>
        <p:spPr>
          <a:xfrm>
            <a:off x="9177522" y="4972869"/>
            <a:ext cx="116383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</a:bodyPr>
          <a:lstStyle>
            <a:defPPr>
              <a:defRPr lang="zh-CN"/>
            </a:defPPr>
            <a:lvl1pPr algn="ctr">
              <a:defRPr sz="2000" b="1"/>
            </a:lvl1pPr>
          </a:lstStyle>
          <a:p>
            <a:r>
              <a:rPr lang="zh-CN" altLang="en-US" dirty="0">
                <a:solidFill>
                  <a:schemeClr val="tx2"/>
                </a:solidFill>
              </a:rPr>
              <a:t>水瓶座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3528660" y="202008"/>
            <a:ext cx="5134681" cy="665398"/>
            <a:chOff x="3491353" y="202008"/>
            <a:chExt cx="5134681" cy="665398"/>
          </a:xfrm>
        </p:grpSpPr>
        <p:sp>
          <p:nvSpPr>
            <p:cNvPr id="121" name="Oval 5"/>
            <p:cNvSpPr>
              <a:spLocks noChangeArrowheads="1"/>
            </p:cNvSpPr>
            <p:nvPr/>
          </p:nvSpPr>
          <p:spPr bwMode="auto">
            <a:xfrm>
              <a:off x="3491353" y="291246"/>
              <a:ext cx="487875" cy="48498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3" name="Oval 7"/>
            <p:cNvSpPr>
              <a:spLocks noChangeArrowheads="1"/>
            </p:cNvSpPr>
            <p:nvPr/>
          </p:nvSpPr>
          <p:spPr bwMode="auto">
            <a:xfrm>
              <a:off x="3669653" y="467780"/>
              <a:ext cx="131276" cy="13191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6" name="任意多边形 125"/>
            <p:cNvSpPr>
              <a:spLocks/>
            </p:cNvSpPr>
            <p:nvPr/>
          </p:nvSpPr>
          <p:spPr bwMode="auto">
            <a:xfrm>
              <a:off x="3857749" y="202008"/>
              <a:ext cx="4768285" cy="665398"/>
            </a:xfrm>
            <a:custGeom>
              <a:avLst/>
              <a:gdLst>
                <a:gd name="connsiteX0" fmla="*/ 367328 w 4768285"/>
                <a:gd name="connsiteY0" fmla="*/ 0 h 665398"/>
                <a:gd name="connsiteX1" fmla="*/ 1597835 w 4768285"/>
                <a:gd name="connsiteY1" fmla="*/ 0 h 665398"/>
                <a:gd name="connsiteX2" fmla="*/ 1689729 w 4768285"/>
                <a:gd name="connsiteY2" fmla="*/ 0 h 665398"/>
                <a:gd name="connsiteX3" fmla="*/ 1843543 w 4768285"/>
                <a:gd name="connsiteY3" fmla="*/ 0 h 665398"/>
                <a:gd name="connsiteX4" fmla="*/ 1931809 w 4768285"/>
                <a:gd name="connsiteY4" fmla="*/ 0 h 665398"/>
                <a:gd name="connsiteX5" fmla="*/ 2054324 w 4768285"/>
                <a:gd name="connsiteY5" fmla="*/ 0 h 665398"/>
                <a:gd name="connsiteX6" fmla="*/ 2321328 w 4768285"/>
                <a:gd name="connsiteY6" fmla="*/ 0 h 665398"/>
                <a:gd name="connsiteX7" fmla="*/ 2401828 w 4768285"/>
                <a:gd name="connsiteY7" fmla="*/ 0 h 665398"/>
                <a:gd name="connsiteX8" fmla="*/ 2770662 w 4768285"/>
                <a:gd name="connsiteY8" fmla="*/ 0 h 665398"/>
                <a:gd name="connsiteX9" fmla="*/ 2920236 w 4768285"/>
                <a:gd name="connsiteY9" fmla="*/ 0 h 665398"/>
                <a:gd name="connsiteX10" fmla="*/ 3254211 w 4768285"/>
                <a:gd name="connsiteY10" fmla="*/ 0 h 665398"/>
                <a:gd name="connsiteX11" fmla="*/ 3284085 w 4768285"/>
                <a:gd name="connsiteY11" fmla="*/ 0 h 665398"/>
                <a:gd name="connsiteX12" fmla="*/ 3643729 w 4768285"/>
                <a:gd name="connsiteY12" fmla="*/ 0 h 665398"/>
                <a:gd name="connsiteX13" fmla="*/ 4606486 w 4768285"/>
                <a:gd name="connsiteY13" fmla="*/ 0 h 665398"/>
                <a:gd name="connsiteX14" fmla="*/ 4768285 w 4768285"/>
                <a:gd name="connsiteY14" fmla="*/ 158956 h 665398"/>
                <a:gd name="connsiteX15" fmla="*/ 4768285 w 4768285"/>
                <a:gd name="connsiteY15" fmla="*/ 502745 h 665398"/>
                <a:gd name="connsiteX16" fmla="*/ 4606486 w 4768285"/>
                <a:gd name="connsiteY16" fmla="*/ 665398 h 665398"/>
                <a:gd name="connsiteX17" fmla="*/ 3375979 w 4768285"/>
                <a:gd name="connsiteY17" fmla="*/ 665398 h 665398"/>
                <a:gd name="connsiteX18" fmla="*/ 3284085 w 4768285"/>
                <a:gd name="connsiteY18" fmla="*/ 665398 h 665398"/>
                <a:gd name="connsiteX19" fmla="*/ 3278388 w 4768285"/>
                <a:gd name="connsiteY19" fmla="*/ 665398 h 665398"/>
                <a:gd name="connsiteX20" fmla="*/ 3238511 w 4768285"/>
                <a:gd name="connsiteY20" fmla="*/ 665398 h 665398"/>
                <a:gd name="connsiteX21" fmla="*/ 3130272 w 4768285"/>
                <a:gd name="connsiteY21" fmla="*/ 665398 h 665398"/>
                <a:gd name="connsiteX22" fmla="*/ 3042005 w 4768285"/>
                <a:gd name="connsiteY22" fmla="*/ 665398 h 665398"/>
                <a:gd name="connsiteX23" fmla="*/ 2919491 w 4768285"/>
                <a:gd name="connsiteY23" fmla="*/ 665398 h 665398"/>
                <a:gd name="connsiteX24" fmla="*/ 2652487 w 4768285"/>
                <a:gd name="connsiteY24" fmla="*/ 665398 h 665398"/>
                <a:gd name="connsiteX25" fmla="*/ 2571986 w 4768285"/>
                <a:gd name="connsiteY25" fmla="*/ 665398 h 665398"/>
                <a:gd name="connsiteX26" fmla="*/ 2203153 w 4768285"/>
                <a:gd name="connsiteY26" fmla="*/ 665398 h 665398"/>
                <a:gd name="connsiteX27" fmla="*/ 2053578 w 4768285"/>
                <a:gd name="connsiteY27" fmla="*/ 665398 h 665398"/>
                <a:gd name="connsiteX28" fmla="*/ 1719604 w 4768285"/>
                <a:gd name="connsiteY28" fmla="*/ 665398 h 665398"/>
                <a:gd name="connsiteX29" fmla="*/ 1689729 w 4768285"/>
                <a:gd name="connsiteY29" fmla="*/ 665398 h 665398"/>
                <a:gd name="connsiteX30" fmla="*/ 1330086 w 4768285"/>
                <a:gd name="connsiteY30" fmla="*/ 665398 h 665398"/>
                <a:gd name="connsiteX31" fmla="*/ 367328 w 4768285"/>
                <a:gd name="connsiteY31" fmla="*/ 665398 h 665398"/>
                <a:gd name="connsiteX32" fmla="*/ 0 w 4768285"/>
                <a:gd name="connsiteY32" fmla="*/ 332699 h 665398"/>
                <a:gd name="connsiteX33" fmla="*/ 367328 w 4768285"/>
                <a:gd name="connsiteY33" fmla="*/ 0 h 665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768285" h="665398">
                  <a:moveTo>
                    <a:pt x="367328" y="0"/>
                  </a:moveTo>
                  <a:cubicBezTo>
                    <a:pt x="367328" y="0"/>
                    <a:pt x="367328" y="0"/>
                    <a:pt x="1597835" y="0"/>
                  </a:cubicBezTo>
                  <a:lnTo>
                    <a:pt x="1689729" y="0"/>
                  </a:lnTo>
                  <a:cubicBezTo>
                    <a:pt x="1689729" y="0"/>
                    <a:pt x="1689729" y="0"/>
                    <a:pt x="1843543" y="0"/>
                  </a:cubicBezTo>
                  <a:lnTo>
                    <a:pt x="1931809" y="0"/>
                  </a:lnTo>
                  <a:lnTo>
                    <a:pt x="2054324" y="0"/>
                  </a:lnTo>
                  <a:lnTo>
                    <a:pt x="2321328" y="0"/>
                  </a:lnTo>
                  <a:lnTo>
                    <a:pt x="2401828" y="0"/>
                  </a:lnTo>
                  <a:lnTo>
                    <a:pt x="2770662" y="0"/>
                  </a:lnTo>
                  <a:lnTo>
                    <a:pt x="2920236" y="0"/>
                  </a:lnTo>
                  <a:cubicBezTo>
                    <a:pt x="3022778" y="0"/>
                    <a:pt x="3133866" y="0"/>
                    <a:pt x="3254211" y="0"/>
                  </a:cubicBezTo>
                  <a:lnTo>
                    <a:pt x="3284085" y="0"/>
                  </a:lnTo>
                  <a:lnTo>
                    <a:pt x="3643729" y="0"/>
                  </a:lnTo>
                  <a:cubicBezTo>
                    <a:pt x="3922871" y="0"/>
                    <a:pt x="4241892" y="0"/>
                    <a:pt x="4606486" y="0"/>
                  </a:cubicBezTo>
                  <a:cubicBezTo>
                    <a:pt x="4696860" y="0"/>
                    <a:pt x="4768285" y="66540"/>
                    <a:pt x="4768285" y="158956"/>
                  </a:cubicBezTo>
                  <a:cubicBezTo>
                    <a:pt x="4768285" y="158956"/>
                    <a:pt x="4768285" y="158956"/>
                    <a:pt x="4768285" y="502745"/>
                  </a:cubicBezTo>
                  <a:cubicBezTo>
                    <a:pt x="4768285" y="595162"/>
                    <a:pt x="4696860" y="665398"/>
                    <a:pt x="4606486" y="665398"/>
                  </a:cubicBezTo>
                  <a:cubicBezTo>
                    <a:pt x="4606486" y="665398"/>
                    <a:pt x="4606486" y="665398"/>
                    <a:pt x="3375979" y="665398"/>
                  </a:cubicBezTo>
                  <a:lnTo>
                    <a:pt x="3284085" y="665398"/>
                  </a:lnTo>
                  <a:lnTo>
                    <a:pt x="3278388" y="665398"/>
                  </a:lnTo>
                  <a:lnTo>
                    <a:pt x="3238511" y="665398"/>
                  </a:lnTo>
                  <a:lnTo>
                    <a:pt x="3130272" y="665398"/>
                  </a:lnTo>
                  <a:lnTo>
                    <a:pt x="3042005" y="665398"/>
                  </a:lnTo>
                  <a:lnTo>
                    <a:pt x="2919491" y="665398"/>
                  </a:lnTo>
                  <a:lnTo>
                    <a:pt x="2652487" y="665398"/>
                  </a:lnTo>
                  <a:lnTo>
                    <a:pt x="2571986" y="665398"/>
                  </a:lnTo>
                  <a:lnTo>
                    <a:pt x="2203153" y="665398"/>
                  </a:lnTo>
                  <a:lnTo>
                    <a:pt x="2053578" y="665398"/>
                  </a:lnTo>
                  <a:lnTo>
                    <a:pt x="1719604" y="665398"/>
                  </a:lnTo>
                  <a:lnTo>
                    <a:pt x="1689729" y="665398"/>
                  </a:lnTo>
                  <a:lnTo>
                    <a:pt x="1330086" y="665398"/>
                  </a:lnTo>
                  <a:cubicBezTo>
                    <a:pt x="1050943" y="665398"/>
                    <a:pt x="731922" y="665398"/>
                    <a:pt x="367328" y="665398"/>
                  </a:cubicBezTo>
                  <a:cubicBezTo>
                    <a:pt x="323598" y="665398"/>
                    <a:pt x="0" y="500897"/>
                    <a:pt x="0" y="332699"/>
                  </a:cubicBezTo>
                  <a:cubicBezTo>
                    <a:pt x="0" y="164501"/>
                    <a:pt x="323598" y="0"/>
                    <a:pt x="3673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80000" tIns="0" rIns="0" bIns="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sz="3200" b="1" dirty="0">
                  <a:solidFill>
                    <a:schemeClr val="tx2"/>
                  </a:solidFill>
                </a:rPr>
                <a:t>哪个星座最容易当领导？</a:t>
              </a:r>
            </a:p>
          </p:txBody>
        </p:sp>
      </p:grpSp>
      <p:grpSp>
        <p:nvGrpSpPr>
          <p:cNvPr id="327" name="d90f3bca-41d3-4e2f-afba-4dcc126e2b3f" descr="aQUAAB+LCAAAAAAABADFkkFPwkAQhf/LqrdKSgMSeysaDAfFhEYPhsPaHeiS7pa0W4Mh/e/Ott1SaEU4GS7l7Zud783Ojlyr7w0Ql8wFTdQjp6uEiqkCQSwyZcSVWRRZZMwl43L1lMTZJiXux64ua568cxW+0SgDXSu54jQq/7otv7E9c8lFJiqb3bNRotuG1LdLkTMWQdM2lQqSr7pDX2vF91wl2GASJ4IqbLiz8xtSHaFt2BvkupjBFi+yiF9iGZ4KTw+gM6c+0DE9ts5SJUCqfdErxdEBUnXkbdft3TWOczyP2/uOiTgjFPO66zykG3jBqzRvNQEtkUUd7gAW++LHQezc+pXXh+2FCXVFM1vXc5ykL1ru4SuCLuxFB3i9iA9xFCd/L6Kxtc5nyyUPwA9BgPH4XCpPMmRmZgvHCV+FSkKaVsLscw2BapS5Q+3K0hDvvJpMBs7ozvOIiWfnXdtoGp67jUf+c56pKGm+E+ZNQXlBgGOuyMtAhd7KafAv2UODefCWpXhiBf8tnHPJmp7KtsDfD2Lv+S5pBQAA"/>
          <p:cNvGrpSpPr>
            <a:grpSpLocks noChangeAspect="1"/>
          </p:cNvGrpSpPr>
          <p:nvPr/>
        </p:nvGrpSpPr>
        <p:grpSpPr>
          <a:xfrm>
            <a:off x="4135727" y="1168400"/>
            <a:ext cx="4120422" cy="4731388"/>
            <a:chOff x="1727200" y="1914105"/>
            <a:chExt cx="2336800" cy="2683296"/>
          </a:xfrm>
        </p:grpSpPr>
        <p:sp>
          <p:nvSpPr>
            <p:cNvPr id="328" name="BackShape"/>
            <p:cNvSpPr/>
            <p:nvPr/>
          </p:nvSpPr>
          <p:spPr>
            <a:xfrm>
              <a:off x="1774232" y="2339166"/>
              <a:ext cx="2179669" cy="2179669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29" name="ValueShape"/>
            <p:cNvSpPr/>
            <p:nvPr/>
          </p:nvSpPr>
          <p:spPr>
            <a:xfrm>
              <a:off x="1727200" y="2260601"/>
              <a:ext cx="2336800" cy="2336800"/>
            </a:xfrm>
            <a:prstGeom prst="pie">
              <a:avLst>
                <a:gd name="adj1" fmla="val 16200000"/>
                <a:gd name="adj2" fmla="val 19526400"/>
              </a:avLst>
            </a:prstGeom>
            <a:solidFill>
              <a:schemeClr val="accent1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0" name="ValueBack"/>
            <p:cNvSpPr/>
            <p:nvPr/>
          </p:nvSpPr>
          <p:spPr>
            <a:xfrm>
              <a:off x="1896019" y="2465153"/>
              <a:ext cx="1927695" cy="1927695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bg1">
                  <a:lumMod val="85000"/>
                  <a:alpha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31" name="ValueText"/>
            <p:cNvSpPr/>
            <p:nvPr/>
          </p:nvSpPr>
          <p:spPr>
            <a:xfrm>
              <a:off x="2618807" y="1914105"/>
              <a:ext cx="553583" cy="219927"/>
            </a:xfrm>
            <a:prstGeom prst="rect">
              <a:avLst/>
            </a:prstGeom>
          </p:spPr>
          <p:txBody>
            <a:bodyPr wrap="none">
              <a:prstTxWarp prst="textPlain">
                <a:avLst/>
              </a:prstTxWarp>
              <a:normAutofit fontScale="85000" lnSpcReduction="20000"/>
            </a:bodyPr>
            <a:lstStyle/>
            <a:p>
              <a:pPr lvl="0" algn="ctr"/>
              <a:r>
                <a:rPr lang="en-US" altLang="zh-CN" sz="2800" dirty="0">
                  <a:solidFill>
                    <a:schemeClr val="accent1">
                      <a:lumMod val="100000"/>
                    </a:schemeClr>
                  </a:solidFill>
                  <a:latin typeface="Impact" panose="020B0806030902050204" pitchFamily="34" charset="0"/>
                </a:rPr>
                <a:t>15.4%</a:t>
              </a:r>
            </a:p>
          </p:txBody>
        </p:sp>
      </p:grpSp>
      <p:sp>
        <p:nvSpPr>
          <p:cNvPr id="177" name="Oval 163"/>
          <p:cNvSpPr>
            <a:spLocks noChangeArrowheads="1"/>
          </p:cNvSpPr>
          <p:nvPr/>
        </p:nvSpPr>
        <p:spPr bwMode="auto">
          <a:xfrm>
            <a:off x="4544858" y="2296846"/>
            <a:ext cx="3120468" cy="312266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14" name="组合 13"/>
          <p:cNvGrpSpPr/>
          <p:nvPr/>
        </p:nvGrpSpPr>
        <p:grpSpPr>
          <a:xfrm>
            <a:off x="5397493" y="2514400"/>
            <a:ext cx="1415198" cy="2687557"/>
            <a:chOff x="2008882" y="2465568"/>
            <a:chExt cx="1022350" cy="1941512"/>
          </a:xfrm>
        </p:grpSpPr>
        <p:sp>
          <p:nvSpPr>
            <p:cNvPr id="178" name="Freeform 164"/>
            <p:cNvSpPr>
              <a:spLocks/>
            </p:cNvSpPr>
            <p:nvPr/>
          </p:nvSpPr>
          <p:spPr bwMode="auto">
            <a:xfrm>
              <a:off x="2181920" y="2465568"/>
              <a:ext cx="698500" cy="720725"/>
            </a:xfrm>
            <a:custGeom>
              <a:avLst/>
              <a:gdLst>
                <a:gd name="T0" fmla="*/ 79 w 186"/>
                <a:gd name="T1" fmla="*/ 192 h 192"/>
                <a:gd name="T2" fmla="*/ 113 w 186"/>
                <a:gd name="T3" fmla="*/ 188 h 192"/>
                <a:gd name="T4" fmla="*/ 66 w 186"/>
                <a:gd name="T5" fmla="*/ 44 h 192"/>
                <a:gd name="T6" fmla="*/ 158 w 186"/>
                <a:gd name="T7" fmla="*/ 60 h 192"/>
                <a:gd name="T8" fmla="*/ 158 w 186"/>
                <a:gd name="T9" fmla="*/ 60 h 192"/>
                <a:gd name="T10" fmla="*/ 165 w 186"/>
                <a:gd name="T11" fmla="*/ 113 h 192"/>
                <a:gd name="T12" fmla="*/ 172 w 186"/>
                <a:gd name="T13" fmla="*/ 124 h 192"/>
                <a:gd name="T14" fmla="*/ 170 w 186"/>
                <a:gd name="T15" fmla="*/ 118 h 192"/>
                <a:gd name="T16" fmla="*/ 177 w 186"/>
                <a:gd name="T17" fmla="*/ 90 h 192"/>
                <a:gd name="T18" fmla="*/ 177 w 186"/>
                <a:gd name="T19" fmla="*/ 90 h 192"/>
                <a:gd name="T20" fmla="*/ 185 w 186"/>
                <a:gd name="T21" fmla="*/ 72 h 192"/>
                <a:gd name="T22" fmla="*/ 186 w 186"/>
                <a:gd name="T23" fmla="*/ 72 h 192"/>
                <a:gd name="T24" fmla="*/ 185 w 186"/>
                <a:gd name="T25" fmla="*/ 71 h 192"/>
                <a:gd name="T26" fmla="*/ 179 w 186"/>
                <a:gd name="T27" fmla="*/ 53 h 192"/>
                <a:gd name="T28" fmla="*/ 173 w 186"/>
                <a:gd name="T29" fmla="*/ 47 h 192"/>
                <a:gd name="T30" fmla="*/ 173 w 186"/>
                <a:gd name="T31" fmla="*/ 47 h 192"/>
                <a:gd name="T32" fmla="*/ 100 w 186"/>
                <a:gd name="T33" fmla="*/ 0 h 192"/>
                <a:gd name="T34" fmla="*/ 79 w 186"/>
                <a:gd name="T35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6" h="192">
                  <a:moveTo>
                    <a:pt x="79" y="192"/>
                  </a:moveTo>
                  <a:cubicBezTo>
                    <a:pt x="113" y="188"/>
                    <a:pt x="113" y="188"/>
                    <a:pt x="113" y="188"/>
                  </a:cubicBezTo>
                  <a:cubicBezTo>
                    <a:pt x="113" y="188"/>
                    <a:pt x="41" y="85"/>
                    <a:pt x="66" y="44"/>
                  </a:cubicBezTo>
                  <a:cubicBezTo>
                    <a:pt x="91" y="2"/>
                    <a:pt x="160" y="22"/>
                    <a:pt x="158" y="60"/>
                  </a:cubicBezTo>
                  <a:cubicBezTo>
                    <a:pt x="158" y="60"/>
                    <a:pt x="158" y="60"/>
                    <a:pt x="158" y="60"/>
                  </a:cubicBezTo>
                  <a:cubicBezTo>
                    <a:pt x="153" y="78"/>
                    <a:pt x="156" y="97"/>
                    <a:pt x="165" y="113"/>
                  </a:cubicBezTo>
                  <a:cubicBezTo>
                    <a:pt x="172" y="124"/>
                    <a:pt x="172" y="124"/>
                    <a:pt x="172" y="124"/>
                  </a:cubicBezTo>
                  <a:cubicBezTo>
                    <a:pt x="170" y="118"/>
                    <a:pt x="170" y="118"/>
                    <a:pt x="170" y="118"/>
                  </a:cubicBezTo>
                  <a:cubicBezTo>
                    <a:pt x="166" y="108"/>
                    <a:pt x="169" y="97"/>
                    <a:pt x="177" y="90"/>
                  </a:cubicBezTo>
                  <a:cubicBezTo>
                    <a:pt x="177" y="90"/>
                    <a:pt x="177" y="90"/>
                    <a:pt x="177" y="90"/>
                  </a:cubicBezTo>
                  <a:cubicBezTo>
                    <a:pt x="182" y="85"/>
                    <a:pt x="185" y="79"/>
                    <a:pt x="185" y="72"/>
                  </a:cubicBezTo>
                  <a:cubicBezTo>
                    <a:pt x="186" y="72"/>
                    <a:pt x="186" y="72"/>
                    <a:pt x="186" y="72"/>
                  </a:cubicBezTo>
                  <a:cubicBezTo>
                    <a:pt x="186" y="72"/>
                    <a:pt x="186" y="71"/>
                    <a:pt x="185" y="71"/>
                  </a:cubicBezTo>
                  <a:cubicBezTo>
                    <a:pt x="185" y="65"/>
                    <a:pt x="183" y="58"/>
                    <a:pt x="179" y="53"/>
                  </a:cubicBezTo>
                  <a:cubicBezTo>
                    <a:pt x="173" y="47"/>
                    <a:pt x="173" y="47"/>
                    <a:pt x="173" y="47"/>
                  </a:cubicBezTo>
                  <a:cubicBezTo>
                    <a:pt x="173" y="47"/>
                    <a:pt x="173" y="47"/>
                    <a:pt x="173" y="47"/>
                  </a:cubicBezTo>
                  <a:cubicBezTo>
                    <a:pt x="161" y="27"/>
                    <a:pt x="149" y="0"/>
                    <a:pt x="100" y="0"/>
                  </a:cubicBezTo>
                  <a:cubicBezTo>
                    <a:pt x="37" y="0"/>
                    <a:pt x="0" y="71"/>
                    <a:pt x="79" y="192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9" name="Freeform 165"/>
            <p:cNvSpPr>
              <a:spLocks/>
            </p:cNvSpPr>
            <p:nvPr/>
          </p:nvSpPr>
          <p:spPr bwMode="auto">
            <a:xfrm>
              <a:off x="2429570" y="3653018"/>
              <a:ext cx="184150" cy="157163"/>
            </a:xfrm>
            <a:custGeom>
              <a:avLst/>
              <a:gdLst>
                <a:gd name="T0" fmla="*/ 8 w 49"/>
                <a:gd name="T1" fmla="*/ 40 h 42"/>
                <a:gd name="T2" fmla="*/ 6 w 49"/>
                <a:gd name="T3" fmla="*/ 31 h 42"/>
                <a:gd name="T4" fmla="*/ 23 w 49"/>
                <a:gd name="T5" fmla="*/ 15 h 42"/>
                <a:gd name="T6" fmla="*/ 42 w 49"/>
                <a:gd name="T7" fmla="*/ 32 h 42"/>
                <a:gd name="T8" fmla="*/ 40 w 49"/>
                <a:gd name="T9" fmla="*/ 40 h 42"/>
                <a:gd name="T10" fmla="*/ 42 w 49"/>
                <a:gd name="T11" fmla="*/ 41 h 42"/>
                <a:gd name="T12" fmla="*/ 48 w 49"/>
                <a:gd name="T13" fmla="*/ 22 h 42"/>
                <a:gd name="T14" fmla="*/ 26 w 49"/>
                <a:gd name="T15" fmla="*/ 1 h 42"/>
                <a:gd name="T16" fmla="*/ 0 w 49"/>
                <a:gd name="T17" fmla="*/ 25 h 42"/>
                <a:gd name="T18" fmla="*/ 6 w 49"/>
                <a:gd name="T19" fmla="*/ 41 h 42"/>
                <a:gd name="T20" fmla="*/ 8 w 49"/>
                <a:gd name="T21" fmla="*/ 4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42">
                  <a:moveTo>
                    <a:pt x="8" y="40"/>
                  </a:moveTo>
                  <a:cubicBezTo>
                    <a:pt x="7" y="37"/>
                    <a:pt x="6" y="34"/>
                    <a:pt x="6" y="31"/>
                  </a:cubicBezTo>
                  <a:cubicBezTo>
                    <a:pt x="7" y="22"/>
                    <a:pt x="14" y="15"/>
                    <a:pt x="23" y="15"/>
                  </a:cubicBezTo>
                  <a:cubicBezTo>
                    <a:pt x="33" y="14"/>
                    <a:pt x="42" y="22"/>
                    <a:pt x="42" y="32"/>
                  </a:cubicBezTo>
                  <a:cubicBezTo>
                    <a:pt x="42" y="35"/>
                    <a:pt x="41" y="38"/>
                    <a:pt x="40" y="40"/>
                  </a:cubicBezTo>
                  <a:cubicBezTo>
                    <a:pt x="39" y="41"/>
                    <a:pt x="41" y="42"/>
                    <a:pt x="42" y="41"/>
                  </a:cubicBezTo>
                  <a:cubicBezTo>
                    <a:pt x="46" y="36"/>
                    <a:pt x="49" y="30"/>
                    <a:pt x="48" y="22"/>
                  </a:cubicBezTo>
                  <a:cubicBezTo>
                    <a:pt x="47" y="11"/>
                    <a:pt x="37" y="2"/>
                    <a:pt x="26" y="1"/>
                  </a:cubicBezTo>
                  <a:cubicBezTo>
                    <a:pt x="12" y="0"/>
                    <a:pt x="0" y="11"/>
                    <a:pt x="0" y="25"/>
                  </a:cubicBezTo>
                  <a:cubicBezTo>
                    <a:pt x="0" y="31"/>
                    <a:pt x="2" y="37"/>
                    <a:pt x="6" y="41"/>
                  </a:cubicBezTo>
                  <a:cubicBezTo>
                    <a:pt x="7" y="42"/>
                    <a:pt x="9" y="41"/>
                    <a:pt x="8" y="40"/>
                  </a:cubicBezTo>
                  <a:close/>
                </a:path>
              </a:pathLst>
            </a:custGeom>
            <a:solidFill>
              <a:srgbClr val="7946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0" name="Freeform 166"/>
            <p:cNvSpPr>
              <a:spLocks/>
            </p:cNvSpPr>
            <p:nvPr/>
          </p:nvSpPr>
          <p:spPr bwMode="auto">
            <a:xfrm>
              <a:off x="2064445" y="3295830"/>
              <a:ext cx="463550" cy="228600"/>
            </a:xfrm>
            <a:custGeom>
              <a:avLst/>
              <a:gdLst>
                <a:gd name="T0" fmla="*/ 110 w 123"/>
                <a:gd name="T1" fmla="*/ 23 h 61"/>
                <a:gd name="T2" fmla="*/ 70 w 123"/>
                <a:gd name="T3" fmla="*/ 51 h 61"/>
                <a:gd name="T4" fmla="*/ 28 w 123"/>
                <a:gd name="T5" fmla="*/ 56 h 61"/>
                <a:gd name="T6" fmla="*/ 12 w 123"/>
                <a:gd name="T7" fmla="*/ 43 h 61"/>
                <a:gd name="T8" fmla="*/ 6 w 123"/>
                <a:gd name="T9" fmla="*/ 34 h 61"/>
                <a:gd name="T10" fmla="*/ 2 w 123"/>
                <a:gd name="T11" fmla="*/ 25 h 61"/>
                <a:gd name="T12" fmla="*/ 0 w 123"/>
                <a:gd name="T13" fmla="*/ 21 h 61"/>
                <a:gd name="T14" fmla="*/ 14 w 123"/>
                <a:gd name="T15" fmla="*/ 32 h 61"/>
                <a:gd name="T16" fmla="*/ 31 w 123"/>
                <a:gd name="T17" fmla="*/ 42 h 61"/>
                <a:gd name="T18" fmla="*/ 51 w 123"/>
                <a:gd name="T19" fmla="*/ 41 h 61"/>
                <a:gd name="T20" fmla="*/ 69 w 123"/>
                <a:gd name="T21" fmla="*/ 31 h 61"/>
                <a:gd name="T22" fmla="*/ 106 w 123"/>
                <a:gd name="T23" fmla="*/ 8 h 61"/>
                <a:gd name="T24" fmla="*/ 110 w 123"/>
                <a:gd name="T25" fmla="*/ 23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3" h="61">
                  <a:moveTo>
                    <a:pt x="110" y="23"/>
                  </a:moveTo>
                  <a:cubicBezTo>
                    <a:pt x="97" y="33"/>
                    <a:pt x="84" y="42"/>
                    <a:pt x="70" y="51"/>
                  </a:cubicBezTo>
                  <a:cubicBezTo>
                    <a:pt x="58" y="59"/>
                    <a:pt x="42" y="61"/>
                    <a:pt x="28" y="56"/>
                  </a:cubicBezTo>
                  <a:cubicBezTo>
                    <a:pt x="22" y="53"/>
                    <a:pt x="16" y="49"/>
                    <a:pt x="12" y="43"/>
                  </a:cubicBezTo>
                  <a:cubicBezTo>
                    <a:pt x="10" y="40"/>
                    <a:pt x="8" y="37"/>
                    <a:pt x="6" y="34"/>
                  </a:cubicBezTo>
                  <a:cubicBezTo>
                    <a:pt x="5" y="31"/>
                    <a:pt x="3" y="28"/>
                    <a:pt x="2" y="25"/>
                  </a:cubicBezTo>
                  <a:cubicBezTo>
                    <a:pt x="1" y="23"/>
                    <a:pt x="1" y="22"/>
                    <a:pt x="0" y="21"/>
                  </a:cubicBezTo>
                  <a:cubicBezTo>
                    <a:pt x="5" y="25"/>
                    <a:pt x="10" y="28"/>
                    <a:pt x="14" y="32"/>
                  </a:cubicBezTo>
                  <a:cubicBezTo>
                    <a:pt x="19" y="37"/>
                    <a:pt x="25" y="40"/>
                    <a:pt x="31" y="42"/>
                  </a:cubicBezTo>
                  <a:cubicBezTo>
                    <a:pt x="37" y="43"/>
                    <a:pt x="44" y="43"/>
                    <a:pt x="51" y="41"/>
                  </a:cubicBezTo>
                  <a:cubicBezTo>
                    <a:pt x="58" y="39"/>
                    <a:pt x="63" y="35"/>
                    <a:pt x="69" y="31"/>
                  </a:cubicBezTo>
                  <a:cubicBezTo>
                    <a:pt x="81" y="23"/>
                    <a:pt x="94" y="15"/>
                    <a:pt x="106" y="8"/>
                  </a:cubicBezTo>
                  <a:cubicBezTo>
                    <a:pt x="119" y="0"/>
                    <a:pt x="123" y="14"/>
                    <a:pt x="110" y="23"/>
                  </a:cubicBezTo>
                  <a:close/>
                </a:path>
              </a:pathLst>
            </a:custGeom>
            <a:solidFill>
              <a:srgbClr val="CC6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1" name="Freeform 167"/>
            <p:cNvSpPr>
              <a:spLocks/>
            </p:cNvSpPr>
            <p:nvPr/>
          </p:nvSpPr>
          <p:spPr bwMode="auto">
            <a:xfrm>
              <a:off x="2118420" y="3141843"/>
              <a:ext cx="431800" cy="233363"/>
            </a:xfrm>
            <a:custGeom>
              <a:avLst/>
              <a:gdLst>
                <a:gd name="T0" fmla="*/ 97 w 115"/>
                <a:gd name="T1" fmla="*/ 55 h 62"/>
                <a:gd name="T2" fmla="*/ 48 w 115"/>
                <a:gd name="T3" fmla="*/ 60 h 62"/>
                <a:gd name="T4" fmla="*/ 9 w 115"/>
                <a:gd name="T5" fmla="*/ 44 h 62"/>
                <a:gd name="T6" fmla="*/ 1 w 115"/>
                <a:gd name="T7" fmla="*/ 25 h 62"/>
                <a:gd name="T8" fmla="*/ 0 w 115"/>
                <a:gd name="T9" fmla="*/ 15 h 62"/>
                <a:gd name="T10" fmla="*/ 0 w 115"/>
                <a:gd name="T11" fmla="*/ 4 h 62"/>
                <a:gd name="T12" fmla="*/ 1 w 115"/>
                <a:gd name="T13" fmla="*/ 0 h 62"/>
                <a:gd name="T14" fmla="*/ 8 w 115"/>
                <a:gd name="T15" fmla="*/ 17 h 62"/>
                <a:gd name="T16" fmla="*/ 18 w 115"/>
                <a:gd name="T17" fmla="*/ 33 h 62"/>
                <a:gd name="T18" fmla="*/ 36 w 115"/>
                <a:gd name="T19" fmla="*/ 43 h 62"/>
                <a:gd name="T20" fmla="*/ 57 w 115"/>
                <a:gd name="T21" fmla="*/ 42 h 62"/>
                <a:gd name="T22" fmla="*/ 101 w 115"/>
                <a:gd name="T23" fmla="*/ 39 h 62"/>
                <a:gd name="T24" fmla="*/ 97 w 115"/>
                <a:gd name="T25" fmla="*/ 55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62">
                  <a:moveTo>
                    <a:pt x="97" y="55"/>
                  </a:moveTo>
                  <a:cubicBezTo>
                    <a:pt x="80" y="57"/>
                    <a:pt x="64" y="59"/>
                    <a:pt x="48" y="60"/>
                  </a:cubicBezTo>
                  <a:cubicBezTo>
                    <a:pt x="33" y="62"/>
                    <a:pt x="19" y="56"/>
                    <a:pt x="9" y="44"/>
                  </a:cubicBezTo>
                  <a:cubicBezTo>
                    <a:pt x="5" y="39"/>
                    <a:pt x="2" y="32"/>
                    <a:pt x="1" y="25"/>
                  </a:cubicBezTo>
                  <a:cubicBezTo>
                    <a:pt x="0" y="22"/>
                    <a:pt x="0" y="19"/>
                    <a:pt x="0" y="15"/>
                  </a:cubicBezTo>
                  <a:cubicBezTo>
                    <a:pt x="0" y="11"/>
                    <a:pt x="0" y="8"/>
                    <a:pt x="0" y="4"/>
                  </a:cubicBezTo>
                  <a:cubicBezTo>
                    <a:pt x="1" y="3"/>
                    <a:pt x="1" y="2"/>
                    <a:pt x="1" y="0"/>
                  </a:cubicBezTo>
                  <a:cubicBezTo>
                    <a:pt x="4" y="6"/>
                    <a:pt x="6" y="11"/>
                    <a:pt x="8" y="17"/>
                  </a:cubicBezTo>
                  <a:cubicBezTo>
                    <a:pt x="10" y="23"/>
                    <a:pt x="13" y="29"/>
                    <a:pt x="18" y="33"/>
                  </a:cubicBezTo>
                  <a:cubicBezTo>
                    <a:pt x="23" y="38"/>
                    <a:pt x="29" y="41"/>
                    <a:pt x="36" y="43"/>
                  </a:cubicBezTo>
                  <a:cubicBezTo>
                    <a:pt x="43" y="44"/>
                    <a:pt x="50" y="43"/>
                    <a:pt x="57" y="42"/>
                  </a:cubicBezTo>
                  <a:cubicBezTo>
                    <a:pt x="71" y="41"/>
                    <a:pt x="86" y="40"/>
                    <a:pt x="101" y="39"/>
                  </a:cubicBezTo>
                  <a:cubicBezTo>
                    <a:pt x="115" y="39"/>
                    <a:pt x="113" y="53"/>
                    <a:pt x="97" y="55"/>
                  </a:cubicBezTo>
                  <a:close/>
                </a:path>
              </a:pathLst>
            </a:custGeom>
            <a:solidFill>
              <a:srgbClr val="CC6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2" name="Freeform 168"/>
            <p:cNvSpPr>
              <a:spLocks/>
            </p:cNvSpPr>
            <p:nvPr/>
          </p:nvSpPr>
          <p:spPr bwMode="auto">
            <a:xfrm>
              <a:off x="2204145" y="2979918"/>
              <a:ext cx="398463" cy="323850"/>
            </a:xfrm>
            <a:custGeom>
              <a:avLst/>
              <a:gdLst>
                <a:gd name="T0" fmla="*/ 83 w 106"/>
                <a:gd name="T1" fmla="*/ 83 h 86"/>
                <a:gd name="T2" fmla="*/ 35 w 106"/>
                <a:gd name="T3" fmla="*/ 72 h 86"/>
                <a:gd name="T4" fmla="*/ 4 w 106"/>
                <a:gd name="T5" fmla="*/ 45 h 86"/>
                <a:gd name="T6" fmla="*/ 1 w 106"/>
                <a:gd name="T7" fmla="*/ 24 h 86"/>
                <a:gd name="T8" fmla="*/ 4 w 106"/>
                <a:gd name="T9" fmla="*/ 14 h 86"/>
                <a:gd name="T10" fmla="*/ 8 w 106"/>
                <a:gd name="T11" fmla="*/ 4 h 86"/>
                <a:gd name="T12" fmla="*/ 10 w 106"/>
                <a:gd name="T13" fmla="*/ 0 h 86"/>
                <a:gd name="T14" fmla="*/ 11 w 106"/>
                <a:gd name="T15" fmla="*/ 18 h 86"/>
                <a:gd name="T16" fmla="*/ 15 w 106"/>
                <a:gd name="T17" fmla="*/ 37 h 86"/>
                <a:gd name="T18" fmla="*/ 29 w 106"/>
                <a:gd name="T19" fmla="*/ 52 h 86"/>
                <a:gd name="T20" fmla="*/ 49 w 106"/>
                <a:gd name="T21" fmla="*/ 58 h 86"/>
                <a:gd name="T22" fmla="*/ 92 w 106"/>
                <a:gd name="T23" fmla="*/ 69 h 86"/>
                <a:gd name="T24" fmla="*/ 83 w 106"/>
                <a:gd name="T25" fmla="*/ 8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86">
                  <a:moveTo>
                    <a:pt x="83" y="83"/>
                  </a:moveTo>
                  <a:cubicBezTo>
                    <a:pt x="67" y="79"/>
                    <a:pt x="51" y="76"/>
                    <a:pt x="35" y="72"/>
                  </a:cubicBezTo>
                  <a:cubicBezTo>
                    <a:pt x="21" y="69"/>
                    <a:pt x="9" y="58"/>
                    <a:pt x="4" y="45"/>
                  </a:cubicBezTo>
                  <a:cubicBezTo>
                    <a:pt x="1" y="38"/>
                    <a:pt x="0" y="31"/>
                    <a:pt x="1" y="24"/>
                  </a:cubicBezTo>
                  <a:cubicBezTo>
                    <a:pt x="2" y="21"/>
                    <a:pt x="3" y="17"/>
                    <a:pt x="4" y="14"/>
                  </a:cubicBezTo>
                  <a:cubicBezTo>
                    <a:pt x="5" y="11"/>
                    <a:pt x="7" y="7"/>
                    <a:pt x="8" y="4"/>
                  </a:cubicBezTo>
                  <a:cubicBezTo>
                    <a:pt x="9" y="3"/>
                    <a:pt x="9" y="1"/>
                    <a:pt x="10" y="0"/>
                  </a:cubicBezTo>
                  <a:cubicBezTo>
                    <a:pt x="10" y="6"/>
                    <a:pt x="11" y="12"/>
                    <a:pt x="11" y="18"/>
                  </a:cubicBezTo>
                  <a:cubicBezTo>
                    <a:pt x="11" y="25"/>
                    <a:pt x="12" y="31"/>
                    <a:pt x="15" y="37"/>
                  </a:cubicBezTo>
                  <a:cubicBezTo>
                    <a:pt x="19" y="43"/>
                    <a:pt x="23" y="48"/>
                    <a:pt x="29" y="52"/>
                  </a:cubicBezTo>
                  <a:cubicBezTo>
                    <a:pt x="35" y="55"/>
                    <a:pt x="42" y="56"/>
                    <a:pt x="49" y="58"/>
                  </a:cubicBezTo>
                  <a:cubicBezTo>
                    <a:pt x="63" y="61"/>
                    <a:pt x="78" y="65"/>
                    <a:pt x="92" y="69"/>
                  </a:cubicBezTo>
                  <a:cubicBezTo>
                    <a:pt x="106" y="73"/>
                    <a:pt x="99" y="86"/>
                    <a:pt x="83" y="83"/>
                  </a:cubicBezTo>
                  <a:close/>
                </a:path>
              </a:pathLst>
            </a:custGeom>
            <a:solidFill>
              <a:srgbClr val="CC6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3" name="Freeform 169"/>
            <p:cNvSpPr>
              <a:spLocks/>
            </p:cNvSpPr>
            <p:nvPr/>
          </p:nvSpPr>
          <p:spPr bwMode="auto">
            <a:xfrm>
              <a:off x="2508945" y="3295830"/>
              <a:ext cx="465138" cy="228600"/>
            </a:xfrm>
            <a:custGeom>
              <a:avLst/>
              <a:gdLst>
                <a:gd name="T0" fmla="*/ 14 w 124"/>
                <a:gd name="T1" fmla="*/ 23 h 61"/>
                <a:gd name="T2" fmla="*/ 54 w 124"/>
                <a:gd name="T3" fmla="*/ 51 h 61"/>
                <a:gd name="T4" fmla="*/ 95 w 124"/>
                <a:gd name="T5" fmla="*/ 56 h 61"/>
                <a:gd name="T6" fmla="*/ 112 w 124"/>
                <a:gd name="T7" fmla="*/ 43 h 61"/>
                <a:gd name="T8" fmla="*/ 118 w 124"/>
                <a:gd name="T9" fmla="*/ 34 h 61"/>
                <a:gd name="T10" fmla="*/ 122 w 124"/>
                <a:gd name="T11" fmla="*/ 25 h 61"/>
                <a:gd name="T12" fmla="*/ 124 w 124"/>
                <a:gd name="T13" fmla="*/ 21 h 61"/>
                <a:gd name="T14" fmla="*/ 110 w 124"/>
                <a:gd name="T15" fmla="*/ 32 h 61"/>
                <a:gd name="T16" fmla="*/ 93 w 124"/>
                <a:gd name="T17" fmla="*/ 42 h 61"/>
                <a:gd name="T18" fmla="*/ 73 w 124"/>
                <a:gd name="T19" fmla="*/ 41 h 61"/>
                <a:gd name="T20" fmla="*/ 55 w 124"/>
                <a:gd name="T21" fmla="*/ 31 h 61"/>
                <a:gd name="T22" fmla="*/ 18 w 124"/>
                <a:gd name="T23" fmla="*/ 8 h 61"/>
                <a:gd name="T24" fmla="*/ 14 w 124"/>
                <a:gd name="T25" fmla="*/ 23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4" h="61">
                  <a:moveTo>
                    <a:pt x="14" y="23"/>
                  </a:moveTo>
                  <a:cubicBezTo>
                    <a:pt x="27" y="33"/>
                    <a:pt x="40" y="42"/>
                    <a:pt x="54" y="51"/>
                  </a:cubicBezTo>
                  <a:cubicBezTo>
                    <a:pt x="66" y="59"/>
                    <a:pt x="82" y="61"/>
                    <a:pt x="95" y="56"/>
                  </a:cubicBezTo>
                  <a:cubicBezTo>
                    <a:pt x="102" y="53"/>
                    <a:pt x="108" y="49"/>
                    <a:pt x="112" y="43"/>
                  </a:cubicBezTo>
                  <a:cubicBezTo>
                    <a:pt x="114" y="40"/>
                    <a:pt x="116" y="37"/>
                    <a:pt x="118" y="34"/>
                  </a:cubicBezTo>
                  <a:cubicBezTo>
                    <a:pt x="119" y="31"/>
                    <a:pt x="121" y="28"/>
                    <a:pt x="122" y="25"/>
                  </a:cubicBezTo>
                  <a:cubicBezTo>
                    <a:pt x="123" y="23"/>
                    <a:pt x="123" y="22"/>
                    <a:pt x="124" y="21"/>
                  </a:cubicBezTo>
                  <a:cubicBezTo>
                    <a:pt x="119" y="25"/>
                    <a:pt x="114" y="28"/>
                    <a:pt x="110" y="32"/>
                  </a:cubicBezTo>
                  <a:cubicBezTo>
                    <a:pt x="105" y="37"/>
                    <a:pt x="99" y="40"/>
                    <a:pt x="93" y="42"/>
                  </a:cubicBezTo>
                  <a:cubicBezTo>
                    <a:pt x="87" y="43"/>
                    <a:pt x="80" y="43"/>
                    <a:pt x="73" y="41"/>
                  </a:cubicBezTo>
                  <a:cubicBezTo>
                    <a:pt x="66" y="39"/>
                    <a:pt x="61" y="35"/>
                    <a:pt x="55" y="31"/>
                  </a:cubicBezTo>
                  <a:cubicBezTo>
                    <a:pt x="42" y="23"/>
                    <a:pt x="30" y="15"/>
                    <a:pt x="18" y="8"/>
                  </a:cubicBezTo>
                  <a:cubicBezTo>
                    <a:pt x="5" y="0"/>
                    <a:pt x="0" y="14"/>
                    <a:pt x="14" y="23"/>
                  </a:cubicBezTo>
                  <a:close/>
                </a:path>
              </a:pathLst>
            </a:custGeom>
            <a:solidFill>
              <a:srgbClr val="CC6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4" name="Freeform 170"/>
            <p:cNvSpPr>
              <a:spLocks/>
            </p:cNvSpPr>
            <p:nvPr/>
          </p:nvSpPr>
          <p:spPr bwMode="auto">
            <a:xfrm>
              <a:off x="2489895" y="3141843"/>
              <a:ext cx="431800" cy="233363"/>
            </a:xfrm>
            <a:custGeom>
              <a:avLst/>
              <a:gdLst>
                <a:gd name="T0" fmla="*/ 18 w 115"/>
                <a:gd name="T1" fmla="*/ 55 h 62"/>
                <a:gd name="T2" fmla="*/ 67 w 115"/>
                <a:gd name="T3" fmla="*/ 60 h 62"/>
                <a:gd name="T4" fmla="*/ 106 w 115"/>
                <a:gd name="T5" fmla="*/ 44 h 62"/>
                <a:gd name="T6" fmla="*/ 114 w 115"/>
                <a:gd name="T7" fmla="*/ 25 h 62"/>
                <a:gd name="T8" fmla="*/ 115 w 115"/>
                <a:gd name="T9" fmla="*/ 15 h 62"/>
                <a:gd name="T10" fmla="*/ 114 w 115"/>
                <a:gd name="T11" fmla="*/ 4 h 62"/>
                <a:gd name="T12" fmla="*/ 114 w 115"/>
                <a:gd name="T13" fmla="*/ 0 h 62"/>
                <a:gd name="T14" fmla="*/ 107 w 115"/>
                <a:gd name="T15" fmla="*/ 17 h 62"/>
                <a:gd name="T16" fmla="*/ 97 w 115"/>
                <a:gd name="T17" fmla="*/ 33 h 62"/>
                <a:gd name="T18" fmla="*/ 79 w 115"/>
                <a:gd name="T19" fmla="*/ 43 h 62"/>
                <a:gd name="T20" fmla="*/ 58 w 115"/>
                <a:gd name="T21" fmla="*/ 42 h 62"/>
                <a:gd name="T22" fmla="*/ 14 w 115"/>
                <a:gd name="T23" fmla="*/ 39 h 62"/>
                <a:gd name="T24" fmla="*/ 18 w 115"/>
                <a:gd name="T25" fmla="*/ 55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62">
                  <a:moveTo>
                    <a:pt x="18" y="55"/>
                  </a:moveTo>
                  <a:cubicBezTo>
                    <a:pt x="35" y="57"/>
                    <a:pt x="51" y="59"/>
                    <a:pt x="67" y="60"/>
                  </a:cubicBezTo>
                  <a:cubicBezTo>
                    <a:pt x="82" y="62"/>
                    <a:pt x="96" y="56"/>
                    <a:pt x="106" y="44"/>
                  </a:cubicBezTo>
                  <a:cubicBezTo>
                    <a:pt x="110" y="39"/>
                    <a:pt x="113" y="32"/>
                    <a:pt x="114" y="25"/>
                  </a:cubicBezTo>
                  <a:cubicBezTo>
                    <a:pt x="115" y="22"/>
                    <a:pt x="115" y="19"/>
                    <a:pt x="115" y="15"/>
                  </a:cubicBezTo>
                  <a:cubicBezTo>
                    <a:pt x="115" y="11"/>
                    <a:pt x="115" y="8"/>
                    <a:pt x="114" y="4"/>
                  </a:cubicBezTo>
                  <a:cubicBezTo>
                    <a:pt x="114" y="3"/>
                    <a:pt x="114" y="2"/>
                    <a:pt x="114" y="0"/>
                  </a:cubicBezTo>
                  <a:cubicBezTo>
                    <a:pt x="111" y="6"/>
                    <a:pt x="109" y="11"/>
                    <a:pt x="107" y="17"/>
                  </a:cubicBezTo>
                  <a:cubicBezTo>
                    <a:pt x="105" y="23"/>
                    <a:pt x="102" y="29"/>
                    <a:pt x="97" y="33"/>
                  </a:cubicBezTo>
                  <a:cubicBezTo>
                    <a:pt x="92" y="38"/>
                    <a:pt x="86" y="41"/>
                    <a:pt x="79" y="43"/>
                  </a:cubicBezTo>
                  <a:cubicBezTo>
                    <a:pt x="72" y="44"/>
                    <a:pt x="65" y="43"/>
                    <a:pt x="58" y="42"/>
                  </a:cubicBezTo>
                  <a:cubicBezTo>
                    <a:pt x="44" y="41"/>
                    <a:pt x="29" y="40"/>
                    <a:pt x="14" y="39"/>
                  </a:cubicBezTo>
                  <a:cubicBezTo>
                    <a:pt x="0" y="39"/>
                    <a:pt x="2" y="53"/>
                    <a:pt x="18" y="55"/>
                  </a:cubicBezTo>
                  <a:close/>
                </a:path>
              </a:pathLst>
            </a:custGeom>
            <a:solidFill>
              <a:srgbClr val="CC6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5" name="Freeform 171"/>
            <p:cNvSpPr>
              <a:spLocks/>
            </p:cNvSpPr>
            <p:nvPr/>
          </p:nvSpPr>
          <p:spPr bwMode="auto">
            <a:xfrm>
              <a:off x="2437507" y="2979918"/>
              <a:ext cx="398463" cy="323850"/>
            </a:xfrm>
            <a:custGeom>
              <a:avLst/>
              <a:gdLst>
                <a:gd name="T0" fmla="*/ 23 w 106"/>
                <a:gd name="T1" fmla="*/ 83 h 86"/>
                <a:gd name="T2" fmla="*/ 71 w 106"/>
                <a:gd name="T3" fmla="*/ 72 h 86"/>
                <a:gd name="T4" fmla="*/ 102 w 106"/>
                <a:gd name="T5" fmla="*/ 45 h 86"/>
                <a:gd name="T6" fmla="*/ 105 w 106"/>
                <a:gd name="T7" fmla="*/ 24 h 86"/>
                <a:gd name="T8" fmla="*/ 102 w 106"/>
                <a:gd name="T9" fmla="*/ 14 h 86"/>
                <a:gd name="T10" fmla="*/ 98 w 106"/>
                <a:gd name="T11" fmla="*/ 4 h 86"/>
                <a:gd name="T12" fmla="*/ 96 w 106"/>
                <a:gd name="T13" fmla="*/ 0 h 86"/>
                <a:gd name="T14" fmla="*/ 95 w 106"/>
                <a:gd name="T15" fmla="*/ 18 h 86"/>
                <a:gd name="T16" fmla="*/ 90 w 106"/>
                <a:gd name="T17" fmla="*/ 37 h 86"/>
                <a:gd name="T18" fmla="*/ 77 w 106"/>
                <a:gd name="T19" fmla="*/ 52 h 86"/>
                <a:gd name="T20" fmla="*/ 57 w 106"/>
                <a:gd name="T21" fmla="*/ 58 h 86"/>
                <a:gd name="T22" fmla="*/ 14 w 106"/>
                <a:gd name="T23" fmla="*/ 69 h 86"/>
                <a:gd name="T24" fmla="*/ 23 w 106"/>
                <a:gd name="T25" fmla="*/ 8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86">
                  <a:moveTo>
                    <a:pt x="23" y="83"/>
                  </a:moveTo>
                  <a:cubicBezTo>
                    <a:pt x="39" y="79"/>
                    <a:pt x="55" y="76"/>
                    <a:pt x="71" y="72"/>
                  </a:cubicBezTo>
                  <a:cubicBezTo>
                    <a:pt x="85" y="69"/>
                    <a:pt x="97" y="58"/>
                    <a:pt x="102" y="45"/>
                  </a:cubicBezTo>
                  <a:cubicBezTo>
                    <a:pt x="105" y="38"/>
                    <a:pt x="106" y="31"/>
                    <a:pt x="105" y="24"/>
                  </a:cubicBezTo>
                  <a:cubicBezTo>
                    <a:pt x="104" y="21"/>
                    <a:pt x="103" y="17"/>
                    <a:pt x="102" y="14"/>
                  </a:cubicBezTo>
                  <a:cubicBezTo>
                    <a:pt x="101" y="11"/>
                    <a:pt x="99" y="7"/>
                    <a:pt x="98" y="4"/>
                  </a:cubicBezTo>
                  <a:cubicBezTo>
                    <a:pt x="97" y="3"/>
                    <a:pt x="97" y="1"/>
                    <a:pt x="96" y="0"/>
                  </a:cubicBezTo>
                  <a:cubicBezTo>
                    <a:pt x="95" y="6"/>
                    <a:pt x="95" y="12"/>
                    <a:pt x="95" y="18"/>
                  </a:cubicBezTo>
                  <a:cubicBezTo>
                    <a:pt x="95" y="25"/>
                    <a:pt x="93" y="31"/>
                    <a:pt x="90" y="37"/>
                  </a:cubicBezTo>
                  <a:cubicBezTo>
                    <a:pt x="87" y="43"/>
                    <a:pt x="82" y="48"/>
                    <a:pt x="77" y="52"/>
                  </a:cubicBezTo>
                  <a:cubicBezTo>
                    <a:pt x="70" y="55"/>
                    <a:pt x="63" y="56"/>
                    <a:pt x="57" y="58"/>
                  </a:cubicBezTo>
                  <a:cubicBezTo>
                    <a:pt x="42" y="61"/>
                    <a:pt x="28" y="65"/>
                    <a:pt x="14" y="69"/>
                  </a:cubicBezTo>
                  <a:cubicBezTo>
                    <a:pt x="0" y="73"/>
                    <a:pt x="7" y="86"/>
                    <a:pt x="23" y="83"/>
                  </a:cubicBezTo>
                  <a:close/>
                </a:path>
              </a:pathLst>
            </a:custGeom>
            <a:solidFill>
              <a:srgbClr val="CC6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6" name="Freeform 172"/>
            <p:cNvSpPr>
              <a:spLocks/>
            </p:cNvSpPr>
            <p:nvPr/>
          </p:nvSpPr>
          <p:spPr bwMode="auto">
            <a:xfrm>
              <a:off x="2481957" y="3546655"/>
              <a:ext cx="549275" cy="860425"/>
            </a:xfrm>
            <a:custGeom>
              <a:avLst/>
              <a:gdLst>
                <a:gd name="T0" fmla="*/ 27 w 146"/>
                <a:gd name="T1" fmla="*/ 24 h 229"/>
                <a:gd name="T2" fmla="*/ 82 w 146"/>
                <a:gd name="T3" fmla="*/ 40 h 229"/>
                <a:gd name="T4" fmla="*/ 98 w 146"/>
                <a:gd name="T5" fmla="*/ 89 h 229"/>
                <a:gd name="T6" fmla="*/ 95 w 146"/>
                <a:gd name="T7" fmla="*/ 92 h 229"/>
                <a:gd name="T8" fmla="*/ 67 w 146"/>
                <a:gd name="T9" fmla="*/ 133 h 229"/>
                <a:gd name="T10" fmla="*/ 66 w 146"/>
                <a:gd name="T11" fmla="*/ 150 h 229"/>
                <a:gd name="T12" fmla="*/ 79 w 146"/>
                <a:gd name="T13" fmla="*/ 137 h 229"/>
                <a:gd name="T14" fmla="*/ 98 w 146"/>
                <a:gd name="T15" fmla="*/ 152 h 229"/>
                <a:gd name="T16" fmla="*/ 48 w 146"/>
                <a:gd name="T17" fmla="*/ 215 h 229"/>
                <a:gd name="T18" fmla="*/ 30 w 146"/>
                <a:gd name="T19" fmla="*/ 229 h 229"/>
                <a:gd name="T20" fmla="*/ 41 w 146"/>
                <a:gd name="T21" fmla="*/ 229 h 229"/>
                <a:gd name="T22" fmla="*/ 145 w 146"/>
                <a:gd name="T23" fmla="*/ 112 h 229"/>
                <a:gd name="T24" fmla="*/ 32 w 146"/>
                <a:gd name="T25" fmla="*/ 0 h 229"/>
                <a:gd name="T26" fmla="*/ 18 w 146"/>
                <a:gd name="T27" fmla="*/ 12 h 229"/>
                <a:gd name="T28" fmla="*/ 27 w 146"/>
                <a:gd name="T29" fmla="*/ 24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6" h="229">
                  <a:moveTo>
                    <a:pt x="27" y="24"/>
                  </a:moveTo>
                  <a:cubicBezTo>
                    <a:pt x="47" y="24"/>
                    <a:pt x="66" y="30"/>
                    <a:pt x="82" y="40"/>
                  </a:cubicBezTo>
                  <a:cubicBezTo>
                    <a:pt x="97" y="51"/>
                    <a:pt x="104" y="71"/>
                    <a:pt x="98" y="89"/>
                  </a:cubicBezTo>
                  <a:cubicBezTo>
                    <a:pt x="98" y="91"/>
                    <a:pt x="97" y="91"/>
                    <a:pt x="95" y="92"/>
                  </a:cubicBezTo>
                  <a:cubicBezTo>
                    <a:pt x="79" y="100"/>
                    <a:pt x="68" y="115"/>
                    <a:pt x="67" y="133"/>
                  </a:cubicBezTo>
                  <a:cubicBezTo>
                    <a:pt x="66" y="150"/>
                    <a:pt x="66" y="150"/>
                    <a:pt x="66" y="150"/>
                  </a:cubicBezTo>
                  <a:cubicBezTo>
                    <a:pt x="66" y="150"/>
                    <a:pt x="71" y="143"/>
                    <a:pt x="79" y="137"/>
                  </a:cubicBezTo>
                  <a:cubicBezTo>
                    <a:pt x="89" y="130"/>
                    <a:pt x="102" y="140"/>
                    <a:pt x="98" y="152"/>
                  </a:cubicBezTo>
                  <a:cubicBezTo>
                    <a:pt x="91" y="175"/>
                    <a:pt x="65" y="200"/>
                    <a:pt x="48" y="215"/>
                  </a:cubicBezTo>
                  <a:cubicBezTo>
                    <a:pt x="38" y="224"/>
                    <a:pt x="30" y="229"/>
                    <a:pt x="30" y="229"/>
                  </a:cubicBezTo>
                  <a:cubicBezTo>
                    <a:pt x="41" y="229"/>
                    <a:pt x="41" y="229"/>
                    <a:pt x="41" y="229"/>
                  </a:cubicBezTo>
                  <a:cubicBezTo>
                    <a:pt x="100" y="223"/>
                    <a:pt x="146" y="173"/>
                    <a:pt x="145" y="112"/>
                  </a:cubicBezTo>
                  <a:cubicBezTo>
                    <a:pt x="143" y="51"/>
                    <a:pt x="93" y="1"/>
                    <a:pt x="32" y="0"/>
                  </a:cubicBezTo>
                  <a:cubicBezTo>
                    <a:pt x="0" y="0"/>
                    <a:pt x="17" y="5"/>
                    <a:pt x="18" y="12"/>
                  </a:cubicBezTo>
                  <a:cubicBezTo>
                    <a:pt x="19" y="18"/>
                    <a:pt x="3" y="25"/>
                    <a:pt x="27" y="24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7" name="Freeform 173"/>
            <p:cNvSpPr>
              <a:spLocks/>
            </p:cNvSpPr>
            <p:nvPr/>
          </p:nvSpPr>
          <p:spPr bwMode="auto">
            <a:xfrm>
              <a:off x="2008882" y="3546655"/>
              <a:ext cx="549275" cy="860425"/>
            </a:xfrm>
            <a:custGeom>
              <a:avLst/>
              <a:gdLst>
                <a:gd name="T0" fmla="*/ 119 w 146"/>
                <a:gd name="T1" fmla="*/ 24 h 229"/>
                <a:gd name="T2" fmla="*/ 64 w 146"/>
                <a:gd name="T3" fmla="*/ 40 h 229"/>
                <a:gd name="T4" fmla="*/ 48 w 146"/>
                <a:gd name="T5" fmla="*/ 89 h 229"/>
                <a:gd name="T6" fmla="*/ 51 w 146"/>
                <a:gd name="T7" fmla="*/ 92 h 229"/>
                <a:gd name="T8" fmla="*/ 79 w 146"/>
                <a:gd name="T9" fmla="*/ 133 h 229"/>
                <a:gd name="T10" fmla="*/ 80 w 146"/>
                <a:gd name="T11" fmla="*/ 150 h 229"/>
                <a:gd name="T12" fmla="*/ 67 w 146"/>
                <a:gd name="T13" fmla="*/ 137 h 229"/>
                <a:gd name="T14" fmla="*/ 47 w 146"/>
                <a:gd name="T15" fmla="*/ 152 h 229"/>
                <a:gd name="T16" fmla="*/ 98 w 146"/>
                <a:gd name="T17" fmla="*/ 215 h 229"/>
                <a:gd name="T18" fmla="*/ 116 w 146"/>
                <a:gd name="T19" fmla="*/ 229 h 229"/>
                <a:gd name="T20" fmla="*/ 105 w 146"/>
                <a:gd name="T21" fmla="*/ 229 h 229"/>
                <a:gd name="T22" fmla="*/ 1 w 146"/>
                <a:gd name="T23" fmla="*/ 112 h 229"/>
                <a:gd name="T24" fmla="*/ 114 w 146"/>
                <a:gd name="T25" fmla="*/ 0 h 229"/>
                <a:gd name="T26" fmla="*/ 128 w 146"/>
                <a:gd name="T27" fmla="*/ 12 h 229"/>
                <a:gd name="T28" fmla="*/ 119 w 146"/>
                <a:gd name="T29" fmla="*/ 24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6" h="229">
                  <a:moveTo>
                    <a:pt x="119" y="24"/>
                  </a:moveTo>
                  <a:cubicBezTo>
                    <a:pt x="99" y="24"/>
                    <a:pt x="80" y="30"/>
                    <a:pt x="64" y="40"/>
                  </a:cubicBezTo>
                  <a:cubicBezTo>
                    <a:pt x="49" y="51"/>
                    <a:pt x="42" y="71"/>
                    <a:pt x="48" y="89"/>
                  </a:cubicBezTo>
                  <a:cubicBezTo>
                    <a:pt x="48" y="91"/>
                    <a:pt x="49" y="91"/>
                    <a:pt x="51" y="92"/>
                  </a:cubicBezTo>
                  <a:cubicBezTo>
                    <a:pt x="66" y="100"/>
                    <a:pt x="77" y="115"/>
                    <a:pt x="79" y="133"/>
                  </a:cubicBezTo>
                  <a:cubicBezTo>
                    <a:pt x="80" y="150"/>
                    <a:pt x="80" y="150"/>
                    <a:pt x="80" y="150"/>
                  </a:cubicBezTo>
                  <a:cubicBezTo>
                    <a:pt x="80" y="150"/>
                    <a:pt x="75" y="143"/>
                    <a:pt x="67" y="137"/>
                  </a:cubicBezTo>
                  <a:cubicBezTo>
                    <a:pt x="57" y="130"/>
                    <a:pt x="44" y="140"/>
                    <a:pt x="47" y="152"/>
                  </a:cubicBezTo>
                  <a:cubicBezTo>
                    <a:pt x="55" y="175"/>
                    <a:pt x="81" y="200"/>
                    <a:pt x="98" y="215"/>
                  </a:cubicBezTo>
                  <a:cubicBezTo>
                    <a:pt x="108" y="224"/>
                    <a:pt x="116" y="229"/>
                    <a:pt x="116" y="229"/>
                  </a:cubicBezTo>
                  <a:cubicBezTo>
                    <a:pt x="105" y="229"/>
                    <a:pt x="105" y="229"/>
                    <a:pt x="105" y="229"/>
                  </a:cubicBezTo>
                  <a:cubicBezTo>
                    <a:pt x="46" y="223"/>
                    <a:pt x="0" y="173"/>
                    <a:pt x="1" y="112"/>
                  </a:cubicBezTo>
                  <a:cubicBezTo>
                    <a:pt x="2" y="51"/>
                    <a:pt x="53" y="1"/>
                    <a:pt x="114" y="0"/>
                  </a:cubicBezTo>
                  <a:cubicBezTo>
                    <a:pt x="146" y="0"/>
                    <a:pt x="129" y="5"/>
                    <a:pt x="128" y="12"/>
                  </a:cubicBezTo>
                  <a:cubicBezTo>
                    <a:pt x="127" y="18"/>
                    <a:pt x="143" y="25"/>
                    <a:pt x="119" y="24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8" name="Oval 174"/>
            <p:cNvSpPr>
              <a:spLocks noChangeArrowheads="1"/>
            </p:cNvSpPr>
            <p:nvPr/>
          </p:nvSpPr>
          <p:spPr bwMode="auto">
            <a:xfrm>
              <a:off x="2388295" y="3103743"/>
              <a:ext cx="263525" cy="574675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9" name="Oval 175"/>
            <p:cNvSpPr>
              <a:spLocks noChangeArrowheads="1"/>
            </p:cNvSpPr>
            <p:nvPr/>
          </p:nvSpPr>
          <p:spPr bwMode="auto">
            <a:xfrm>
              <a:off x="2410520" y="3254555"/>
              <a:ext cx="46038" cy="258763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0" name="Freeform 176"/>
            <p:cNvSpPr>
              <a:spLocks/>
            </p:cNvSpPr>
            <p:nvPr/>
          </p:nvSpPr>
          <p:spPr bwMode="auto">
            <a:xfrm>
              <a:off x="2320032" y="2575105"/>
              <a:ext cx="60325" cy="179388"/>
            </a:xfrm>
            <a:custGeom>
              <a:avLst/>
              <a:gdLst>
                <a:gd name="T0" fmla="*/ 16 w 16"/>
                <a:gd name="T1" fmla="*/ 0 h 48"/>
                <a:gd name="T2" fmla="*/ 3 w 16"/>
                <a:gd name="T3" fmla="*/ 48 h 48"/>
                <a:gd name="T4" fmla="*/ 16 w 16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48">
                  <a:moveTo>
                    <a:pt x="16" y="0"/>
                  </a:moveTo>
                  <a:cubicBezTo>
                    <a:pt x="16" y="0"/>
                    <a:pt x="0" y="21"/>
                    <a:pt x="3" y="48"/>
                  </a:cubicBezTo>
                  <a:cubicBezTo>
                    <a:pt x="7" y="33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EFD7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1" name="Oval 177"/>
            <p:cNvSpPr>
              <a:spLocks noChangeArrowheads="1"/>
            </p:cNvSpPr>
            <p:nvPr/>
          </p:nvSpPr>
          <p:spPr bwMode="auto">
            <a:xfrm>
              <a:off x="2035870" y="3914955"/>
              <a:ext cx="47625" cy="150813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2" name="Freeform 178"/>
            <p:cNvSpPr>
              <a:spLocks/>
            </p:cNvSpPr>
            <p:nvPr/>
          </p:nvSpPr>
          <p:spPr bwMode="auto">
            <a:xfrm>
              <a:off x="2761357" y="3964168"/>
              <a:ext cx="66675" cy="71438"/>
            </a:xfrm>
            <a:custGeom>
              <a:avLst/>
              <a:gdLst>
                <a:gd name="T0" fmla="*/ 13 w 18"/>
                <a:gd name="T1" fmla="*/ 14 h 19"/>
                <a:gd name="T2" fmla="*/ 16 w 18"/>
                <a:gd name="T3" fmla="*/ 2 h 19"/>
                <a:gd name="T4" fmla="*/ 5 w 18"/>
                <a:gd name="T5" fmla="*/ 5 h 19"/>
                <a:gd name="T6" fmla="*/ 2 w 18"/>
                <a:gd name="T7" fmla="*/ 17 h 19"/>
                <a:gd name="T8" fmla="*/ 13 w 18"/>
                <a:gd name="T9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9">
                  <a:moveTo>
                    <a:pt x="13" y="14"/>
                  </a:moveTo>
                  <a:cubicBezTo>
                    <a:pt x="17" y="10"/>
                    <a:pt x="18" y="5"/>
                    <a:pt x="16" y="2"/>
                  </a:cubicBezTo>
                  <a:cubicBezTo>
                    <a:pt x="14" y="0"/>
                    <a:pt x="9" y="2"/>
                    <a:pt x="5" y="5"/>
                  </a:cubicBezTo>
                  <a:cubicBezTo>
                    <a:pt x="1" y="9"/>
                    <a:pt x="0" y="14"/>
                    <a:pt x="2" y="17"/>
                  </a:cubicBezTo>
                  <a:cubicBezTo>
                    <a:pt x="4" y="19"/>
                    <a:pt x="9" y="17"/>
                    <a:pt x="13" y="14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7" name="文本框 6">
            <a:extLst>
              <a:ext uri="{FF2B5EF4-FFF2-40B4-BE49-F238E27FC236}">
                <a16:creationId xmlns:a16="http://schemas.microsoft.com/office/drawing/2014/main" id="{E8F606B9-A093-41FD-B0DB-FD60F6174CBD}"/>
              </a:ext>
            </a:extLst>
          </p:cNvPr>
          <p:cNvSpPr txBox="1"/>
          <p:nvPr/>
        </p:nvSpPr>
        <p:spPr>
          <a:xfrm>
            <a:off x="5551808" y="5446789"/>
            <a:ext cx="116383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</a:bodyPr>
          <a:lstStyle>
            <a:defPPr>
              <a:defRPr lang="zh-CN"/>
            </a:defPPr>
            <a:lvl1pPr algn="ctr">
              <a:defRPr sz="2000" b="1"/>
            </a:lvl1pPr>
          </a:lstStyle>
          <a:p>
            <a:r>
              <a:rPr lang="zh-CN" altLang="en-US" dirty="0">
                <a:solidFill>
                  <a:schemeClr val="tx2"/>
                </a:solidFill>
              </a:rPr>
              <a:t>天蝎座</a:t>
            </a:r>
          </a:p>
        </p:txBody>
      </p:sp>
    </p:spTree>
    <p:extLst>
      <p:ext uri="{BB962C8B-B14F-4D97-AF65-F5344CB8AC3E}">
        <p14:creationId xmlns:p14="http://schemas.microsoft.com/office/powerpoint/2010/main" val="2056036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E8F606B9-A093-41FD-B0DB-FD60F6174CBD}"/>
              </a:ext>
            </a:extLst>
          </p:cNvPr>
          <p:cNvSpPr txBox="1"/>
          <p:nvPr/>
        </p:nvSpPr>
        <p:spPr>
          <a:xfrm>
            <a:off x="3497887" y="1037869"/>
            <a:ext cx="51962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dirty="0"/>
              <a:t>稳坐后三名的星座，看来是不适合当老板。</a:t>
            </a:r>
          </a:p>
          <a:p>
            <a:pPr algn="ctr">
              <a:lnSpc>
                <a:spcPct val="120000"/>
              </a:lnSpc>
            </a:pPr>
            <a:r>
              <a:rPr lang="zh-CN" altLang="en-US" sz="2000" dirty="0"/>
              <a:t>尤其是白羊，火爆的脾气不怎么适合带团队。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8F606B9-A093-41FD-B0DB-FD60F6174CBD}"/>
              </a:ext>
            </a:extLst>
          </p:cNvPr>
          <p:cNvSpPr txBox="1"/>
          <p:nvPr/>
        </p:nvSpPr>
        <p:spPr>
          <a:xfrm>
            <a:off x="2102459" y="6295152"/>
            <a:ext cx="1442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</a:lstStyle>
          <a:p>
            <a:r>
              <a:rPr lang="zh-CN" altLang="en-US" sz="2000" dirty="0">
                <a:solidFill>
                  <a:schemeClr val="accent4">
                    <a:lumMod val="50000"/>
                  </a:schemeClr>
                </a:solidFill>
              </a:rPr>
              <a:t>处女座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8F606B9-A093-41FD-B0DB-FD60F6174CBD}"/>
              </a:ext>
            </a:extLst>
          </p:cNvPr>
          <p:cNvSpPr txBox="1"/>
          <p:nvPr/>
        </p:nvSpPr>
        <p:spPr>
          <a:xfrm>
            <a:off x="5625110" y="6295152"/>
            <a:ext cx="1442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</a:lstStyle>
          <a:p>
            <a:r>
              <a:rPr lang="zh-CN" altLang="en-US" sz="2000" dirty="0">
                <a:solidFill>
                  <a:schemeClr val="accent4">
                    <a:lumMod val="50000"/>
                  </a:schemeClr>
                </a:solidFill>
              </a:rPr>
              <a:t>双鱼座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8F606B9-A093-41FD-B0DB-FD60F6174CBD}"/>
              </a:ext>
            </a:extLst>
          </p:cNvPr>
          <p:cNvSpPr txBox="1"/>
          <p:nvPr/>
        </p:nvSpPr>
        <p:spPr>
          <a:xfrm>
            <a:off x="9117509" y="6295152"/>
            <a:ext cx="958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</a:lstStyle>
          <a:p>
            <a:r>
              <a:rPr lang="zh-CN" altLang="en-US" sz="2000" dirty="0">
                <a:solidFill>
                  <a:schemeClr val="accent4">
                    <a:lumMod val="50000"/>
                  </a:schemeClr>
                </a:solidFill>
              </a:rPr>
              <a:t>白羊座</a:t>
            </a:r>
          </a:p>
        </p:txBody>
      </p:sp>
      <p:sp>
        <p:nvSpPr>
          <p:cNvPr id="9" name="ValueText"/>
          <p:cNvSpPr>
            <a:spLocks/>
          </p:cNvSpPr>
          <p:nvPr>
            <p:custDataLst>
              <p:tags r:id="rId1"/>
            </p:custDataLst>
          </p:nvPr>
        </p:nvSpPr>
        <p:spPr>
          <a:xfrm>
            <a:off x="1996940" y="5683679"/>
            <a:ext cx="1197010" cy="554671"/>
          </a:xfrm>
          <a:prstGeom prst="rect">
            <a:avLst/>
          </a:prstGeom>
        </p:spPr>
        <p:txBody>
          <a:bodyPr wrap="none" lIns="0" tIns="0" rIns="0" bIns="0" numCol="1">
            <a:prstTxWarp prst="textPlain">
              <a:avLst/>
            </a:prstTxWarp>
            <a:noAutofit/>
          </a:bodyPr>
          <a:lstStyle/>
          <a:p>
            <a:pPr algn="ctr"/>
            <a:r>
              <a:rPr lang="en-US" altLang="zh-CN" sz="4000" dirty="0">
                <a:solidFill>
                  <a:schemeClr val="accent4">
                    <a:lumMod val="50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sym typeface="Impact" panose="020B0806030902050204" pitchFamily="34" charset="0"/>
              </a:rPr>
              <a:t>4.63%</a:t>
            </a:r>
            <a:endParaRPr lang="zh-CN" altLang="en-US" sz="4000" dirty="0">
              <a:solidFill>
                <a:schemeClr val="accent4">
                  <a:lumMod val="50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  <a:sym typeface="Impact" panose="020B0806030902050204" pitchFamily="34" charset="0"/>
            </a:endParaRPr>
          </a:p>
        </p:txBody>
      </p:sp>
      <p:sp>
        <p:nvSpPr>
          <p:cNvPr id="10" name="ValueText"/>
          <p:cNvSpPr>
            <a:spLocks/>
          </p:cNvSpPr>
          <p:nvPr>
            <p:custDataLst>
              <p:tags r:id="rId2"/>
            </p:custDataLst>
          </p:nvPr>
        </p:nvSpPr>
        <p:spPr>
          <a:xfrm>
            <a:off x="5497495" y="5683679"/>
            <a:ext cx="1197010" cy="554671"/>
          </a:xfrm>
          <a:prstGeom prst="rect">
            <a:avLst/>
          </a:prstGeom>
        </p:spPr>
        <p:txBody>
          <a:bodyPr wrap="none" lIns="0" tIns="0" rIns="0" bIns="0" numCol="1">
            <a:prstTxWarp prst="textPlain">
              <a:avLst/>
            </a:prstTxWarp>
            <a:noAutofit/>
          </a:bodyPr>
          <a:lstStyle/>
          <a:p>
            <a:pPr algn="ctr"/>
            <a:r>
              <a:rPr lang="en-US" altLang="zh-CN" sz="4000" dirty="0">
                <a:solidFill>
                  <a:schemeClr val="accent4">
                    <a:lumMod val="50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sym typeface="Impact" panose="020B0806030902050204" pitchFamily="34" charset="0"/>
              </a:rPr>
              <a:t>3.26%</a:t>
            </a:r>
            <a:endParaRPr lang="zh-CN" altLang="en-US" sz="4000" dirty="0">
              <a:solidFill>
                <a:schemeClr val="accent4">
                  <a:lumMod val="50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  <a:sym typeface="Impact" panose="020B0806030902050204" pitchFamily="34" charset="0"/>
            </a:endParaRPr>
          </a:p>
        </p:txBody>
      </p:sp>
      <p:sp>
        <p:nvSpPr>
          <p:cNvPr id="11" name="ValueText"/>
          <p:cNvSpPr>
            <a:spLocks/>
          </p:cNvSpPr>
          <p:nvPr>
            <p:custDataLst>
              <p:tags r:id="rId3"/>
            </p:custDataLst>
          </p:nvPr>
        </p:nvSpPr>
        <p:spPr>
          <a:xfrm>
            <a:off x="8998051" y="5683679"/>
            <a:ext cx="1197010" cy="554671"/>
          </a:xfrm>
          <a:prstGeom prst="rect">
            <a:avLst/>
          </a:prstGeom>
        </p:spPr>
        <p:txBody>
          <a:bodyPr wrap="none" lIns="0" tIns="0" rIns="0" bIns="0" numCol="1">
            <a:prstTxWarp prst="textPlain">
              <a:avLst/>
            </a:prstTxWarp>
            <a:noAutofit/>
          </a:bodyPr>
          <a:lstStyle/>
          <a:p>
            <a:pPr algn="ctr"/>
            <a:r>
              <a:rPr lang="en-US" altLang="zh-CN" sz="4000" dirty="0">
                <a:solidFill>
                  <a:schemeClr val="accent4">
                    <a:lumMod val="50000"/>
                  </a:schemeClr>
                </a:solidFill>
                <a:latin typeface="Impact" panose="020B0806030902050204" pitchFamily="34" charset="0"/>
                <a:ea typeface="微软雅黑" panose="020B0503020204020204" pitchFamily="34" charset="-122"/>
                <a:sym typeface="Impact" panose="020B0806030902050204" pitchFamily="34" charset="0"/>
              </a:rPr>
              <a:t>1.75%</a:t>
            </a:r>
            <a:endParaRPr lang="zh-CN" altLang="en-US" sz="4000" dirty="0">
              <a:solidFill>
                <a:schemeClr val="accent4">
                  <a:lumMod val="50000"/>
                </a:schemeClr>
              </a:solidFill>
              <a:latin typeface="Impact" panose="020B0806030902050204" pitchFamily="34" charset="0"/>
              <a:ea typeface="微软雅黑" panose="020B0503020204020204" pitchFamily="34" charset="-122"/>
              <a:sym typeface="Impact" panose="020B0806030902050204" pitchFamily="34" charset="0"/>
            </a:endParaRPr>
          </a:p>
        </p:txBody>
      </p:sp>
      <p:grpSp>
        <p:nvGrpSpPr>
          <p:cNvPr id="195" name="组合 194"/>
          <p:cNvGrpSpPr/>
          <p:nvPr/>
        </p:nvGrpSpPr>
        <p:grpSpPr>
          <a:xfrm>
            <a:off x="612714" y="2095500"/>
            <a:ext cx="3975986" cy="3975986"/>
            <a:chOff x="116841" y="1524000"/>
            <a:chExt cx="3975986" cy="3975986"/>
          </a:xfrm>
        </p:grpSpPr>
        <p:grpSp>
          <p:nvGrpSpPr>
            <p:cNvPr id="187" name="74159c0f-4312-4c35-bdeb-1e17140d3f36" descr="aQUAAB+LCAAAAAAABADFkl9PwjAUxb9L1bdJxhSJe+NPMDwoJiz6YHio64WVrB3pOoMh++62WzsGmwhPhpdxem7v79zeHbqW3xtAPpozLOSY4pXAbCqBIQdNCfJ5FscOGlJOKF89iSTbpMj/2FVl9ZN3KqM3HGegazmVFMflX7/ht7ZnyinLmLG5HVdJeFuTum4pUkJiqNumXIL4qjp0tVZ8z6VQDSaJYFiqhjs3v0HmCPn3nYe7XBcT2KqLHBSUWJbH4OkBtObUBzrmgKyzVDLgcl/0itXoQFG15G3W7d0Vjnc8j9vHlol4fSXmVdd5hDfwoq7SvGYCWkKLKtwBrOqrPg5i586vvAFsL0yoK+rZ2p7jJH3Rcg9vCNqwFy3g1SKOkjgRfy+itTXOZ8slDSGIgIH1BJTLASeKmdgtHAq6iiSHNDXC7HMNoayV+T3tytJI3Xk1mQy98ajXRzaem7dto2147jYe+c95pqKk/k4qbwpyEIZqzIa8DFTojZwW/5I9tJgHb1mKJ1bw38J5l6zpqWwL9fsBmQr3FGkFAAA="/>
            <p:cNvGrpSpPr>
              <a:grpSpLocks noChangeAspect="1"/>
            </p:cNvGrpSpPr>
            <p:nvPr/>
          </p:nvGrpSpPr>
          <p:grpSpPr>
            <a:xfrm>
              <a:off x="116841" y="1524000"/>
              <a:ext cx="3975986" cy="3975986"/>
              <a:chOff x="976507" y="1682613"/>
              <a:chExt cx="2783237" cy="2783239"/>
            </a:xfrm>
          </p:grpSpPr>
          <p:sp>
            <p:nvSpPr>
              <p:cNvPr id="188" name="BackShape"/>
              <p:cNvSpPr/>
              <p:nvPr/>
            </p:nvSpPr>
            <p:spPr>
              <a:xfrm>
                <a:off x="1374111" y="2080218"/>
                <a:ext cx="1988026" cy="1988028"/>
              </a:xfrm>
              <a:prstGeom prst="ellipse">
                <a:avLst/>
              </a:prstGeom>
              <a:pattFill prst="dkDnDiag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89" name="ValueShape"/>
              <p:cNvSpPr/>
              <p:nvPr/>
            </p:nvSpPr>
            <p:spPr>
              <a:xfrm>
                <a:off x="976507" y="1682613"/>
                <a:ext cx="2783237" cy="2783239"/>
              </a:xfrm>
              <a:prstGeom prst="pie">
                <a:avLst>
                  <a:gd name="adj1" fmla="val 16200000"/>
                  <a:gd name="adj2" fmla="val 17200080"/>
                </a:avLst>
              </a:prstGeom>
              <a:solidFill>
                <a:schemeClr val="accent1">
                  <a:lumMod val="100000"/>
                </a:schemeClr>
              </a:solidFill>
              <a:ln w="63500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90" name="椭圆 189"/>
              <p:cNvSpPr/>
              <p:nvPr/>
            </p:nvSpPr>
            <p:spPr>
              <a:xfrm>
                <a:off x="1682324" y="2387600"/>
                <a:ext cx="1371600" cy="137160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965095" y="2325352"/>
              <a:ext cx="2665027" cy="2416535"/>
              <a:chOff x="1539911" y="2428532"/>
              <a:chExt cx="2300443" cy="2085945"/>
            </a:xfrm>
          </p:grpSpPr>
          <p:sp>
            <p:nvSpPr>
              <p:cNvPr id="15" name="Freeform 6"/>
              <p:cNvSpPr>
                <a:spLocks/>
              </p:cNvSpPr>
              <p:nvPr/>
            </p:nvSpPr>
            <p:spPr bwMode="auto">
              <a:xfrm>
                <a:off x="2490394" y="3481344"/>
                <a:ext cx="920964" cy="1033133"/>
              </a:xfrm>
              <a:custGeom>
                <a:avLst/>
                <a:gdLst>
                  <a:gd name="T0" fmla="*/ 87 w 198"/>
                  <a:gd name="T1" fmla="*/ 211 h 222"/>
                  <a:gd name="T2" fmla="*/ 174 w 198"/>
                  <a:gd name="T3" fmla="*/ 155 h 222"/>
                  <a:gd name="T4" fmla="*/ 115 w 198"/>
                  <a:gd name="T5" fmla="*/ 0 h 222"/>
                  <a:gd name="T6" fmla="*/ 0 w 198"/>
                  <a:gd name="T7" fmla="*/ 44 h 222"/>
                  <a:gd name="T8" fmla="*/ 21 w 198"/>
                  <a:gd name="T9" fmla="*/ 161 h 222"/>
                  <a:gd name="T10" fmla="*/ 87 w 198"/>
                  <a:gd name="T11" fmla="*/ 211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8" h="222">
                    <a:moveTo>
                      <a:pt x="87" y="211"/>
                    </a:moveTo>
                    <a:cubicBezTo>
                      <a:pt x="87" y="211"/>
                      <a:pt x="150" y="222"/>
                      <a:pt x="174" y="155"/>
                    </a:cubicBezTo>
                    <a:cubicBezTo>
                      <a:pt x="198" y="88"/>
                      <a:pt x="115" y="0"/>
                      <a:pt x="115" y="0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21" y="161"/>
                      <a:pt x="21" y="161"/>
                      <a:pt x="21" y="161"/>
                    </a:cubicBezTo>
                    <a:lnTo>
                      <a:pt x="87" y="211"/>
                    </a:ln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Freeform 7"/>
              <p:cNvSpPr>
                <a:spLocks/>
              </p:cNvSpPr>
              <p:nvPr/>
            </p:nvSpPr>
            <p:spPr bwMode="auto">
              <a:xfrm>
                <a:off x="1539911" y="2458051"/>
                <a:ext cx="1363736" cy="2056426"/>
              </a:xfrm>
              <a:custGeom>
                <a:avLst/>
                <a:gdLst>
                  <a:gd name="T0" fmla="*/ 90 w 293"/>
                  <a:gd name="T1" fmla="*/ 167 h 442"/>
                  <a:gd name="T2" fmla="*/ 146 w 293"/>
                  <a:gd name="T3" fmla="*/ 326 h 442"/>
                  <a:gd name="T4" fmla="*/ 155 w 293"/>
                  <a:gd name="T5" fmla="*/ 333 h 442"/>
                  <a:gd name="T6" fmla="*/ 230 w 293"/>
                  <a:gd name="T7" fmla="*/ 349 h 442"/>
                  <a:gd name="T8" fmla="*/ 230 w 293"/>
                  <a:gd name="T9" fmla="*/ 349 h 442"/>
                  <a:gd name="T10" fmla="*/ 282 w 293"/>
                  <a:gd name="T11" fmla="*/ 399 h 442"/>
                  <a:gd name="T12" fmla="*/ 284 w 293"/>
                  <a:gd name="T13" fmla="*/ 404 h 442"/>
                  <a:gd name="T14" fmla="*/ 285 w 293"/>
                  <a:gd name="T15" fmla="*/ 404 h 442"/>
                  <a:gd name="T16" fmla="*/ 286 w 293"/>
                  <a:gd name="T17" fmla="*/ 407 h 442"/>
                  <a:gd name="T18" fmla="*/ 291 w 293"/>
                  <a:gd name="T19" fmla="*/ 442 h 442"/>
                  <a:gd name="T20" fmla="*/ 193 w 293"/>
                  <a:gd name="T21" fmla="*/ 408 h 442"/>
                  <a:gd name="T22" fmla="*/ 114 w 293"/>
                  <a:gd name="T23" fmla="*/ 374 h 442"/>
                  <a:gd name="T24" fmla="*/ 32 w 293"/>
                  <a:gd name="T25" fmla="*/ 244 h 442"/>
                  <a:gd name="T26" fmla="*/ 147 w 293"/>
                  <a:gd name="T27" fmla="*/ 5 h 442"/>
                  <a:gd name="T28" fmla="*/ 204 w 293"/>
                  <a:gd name="T29" fmla="*/ 3 h 442"/>
                  <a:gd name="T30" fmla="*/ 237 w 293"/>
                  <a:gd name="T31" fmla="*/ 15 h 442"/>
                  <a:gd name="T32" fmla="*/ 249 w 293"/>
                  <a:gd name="T33" fmla="*/ 24 h 442"/>
                  <a:gd name="T34" fmla="*/ 249 w 293"/>
                  <a:gd name="T35" fmla="*/ 24 h 442"/>
                  <a:gd name="T36" fmla="*/ 251 w 293"/>
                  <a:gd name="T37" fmla="*/ 23 h 442"/>
                  <a:gd name="T38" fmla="*/ 202 w 293"/>
                  <a:gd name="T39" fmla="*/ 51 h 442"/>
                  <a:gd name="T40" fmla="*/ 136 w 293"/>
                  <a:gd name="T41" fmla="*/ 62 h 442"/>
                  <a:gd name="T42" fmla="*/ 111 w 293"/>
                  <a:gd name="T43" fmla="*/ 128 h 442"/>
                  <a:gd name="T44" fmla="*/ 110 w 293"/>
                  <a:gd name="T45" fmla="*/ 128 h 442"/>
                  <a:gd name="T46" fmla="*/ 87 w 293"/>
                  <a:gd name="T47" fmla="*/ 138 h 442"/>
                  <a:gd name="T48" fmla="*/ 90 w 293"/>
                  <a:gd name="T49" fmla="*/ 167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93" h="442">
                    <a:moveTo>
                      <a:pt x="90" y="167"/>
                    </a:moveTo>
                    <a:cubicBezTo>
                      <a:pt x="95" y="211"/>
                      <a:pt x="109" y="289"/>
                      <a:pt x="146" y="326"/>
                    </a:cubicBezTo>
                    <a:cubicBezTo>
                      <a:pt x="149" y="328"/>
                      <a:pt x="152" y="331"/>
                      <a:pt x="155" y="333"/>
                    </a:cubicBezTo>
                    <a:cubicBezTo>
                      <a:pt x="179" y="352"/>
                      <a:pt x="206" y="356"/>
                      <a:pt x="230" y="349"/>
                    </a:cubicBezTo>
                    <a:cubicBezTo>
                      <a:pt x="230" y="349"/>
                      <a:pt x="230" y="349"/>
                      <a:pt x="230" y="349"/>
                    </a:cubicBezTo>
                    <a:cubicBezTo>
                      <a:pt x="259" y="363"/>
                      <a:pt x="274" y="382"/>
                      <a:pt x="282" y="399"/>
                    </a:cubicBezTo>
                    <a:cubicBezTo>
                      <a:pt x="283" y="401"/>
                      <a:pt x="284" y="402"/>
                      <a:pt x="284" y="404"/>
                    </a:cubicBezTo>
                    <a:cubicBezTo>
                      <a:pt x="284" y="404"/>
                      <a:pt x="284" y="404"/>
                      <a:pt x="285" y="404"/>
                    </a:cubicBezTo>
                    <a:cubicBezTo>
                      <a:pt x="285" y="405"/>
                      <a:pt x="285" y="406"/>
                      <a:pt x="286" y="407"/>
                    </a:cubicBezTo>
                    <a:cubicBezTo>
                      <a:pt x="293" y="426"/>
                      <a:pt x="291" y="442"/>
                      <a:pt x="291" y="442"/>
                    </a:cubicBezTo>
                    <a:cubicBezTo>
                      <a:pt x="291" y="442"/>
                      <a:pt x="266" y="412"/>
                      <a:pt x="193" y="408"/>
                    </a:cubicBezTo>
                    <a:cubicBezTo>
                      <a:pt x="164" y="407"/>
                      <a:pt x="136" y="391"/>
                      <a:pt x="114" y="374"/>
                    </a:cubicBezTo>
                    <a:cubicBezTo>
                      <a:pt x="73" y="341"/>
                      <a:pt x="45" y="295"/>
                      <a:pt x="32" y="244"/>
                    </a:cubicBezTo>
                    <a:cubicBezTo>
                      <a:pt x="0" y="113"/>
                      <a:pt x="86" y="17"/>
                      <a:pt x="147" y="5"/>
                    </a:cubicBezTo>
                    <a:cubicBezTo>
                      <a:pt x="171" y="0"/>
                      <a:pt x="190" y="1"/>
                      <a:pt x="204" y="3"/>
                    </a:cubicBezTo>
                    <a:cubicBezTo>
                      <a:pt x="219" y="6"/>
                      <a:pt x="230" y="11"/>
                      <a:pt x="237" y="15"/>
                    </a:cubicBezTo>
                    <a:cubicBezTo>
                      <a:pt x="245" y="20"/>
                      <a:pt x="248" y="24"/>
                      <a:pt x="249" y="24"/>
                    </a:cubicBezTo>
                    <a:cubicBezTo>
                      <a:pt x="249" y="24"/>
                      <a:pt x="249" y="24"/>
                      <a:pt x="249" y="24"/>
                    </a:cubicBezTo>
                    <a:cubicBezTo>
                      <a:pt x="249" y="24"/>
                      <a:pt x="249" y="24"/>
                      <a:pt x="251" y="23"/>
                    </a:cubicBezTo>
                    <a:cubicBezTo>
                      <a:pt x="241" y="42"/>
                      <a:pt x="226" y="55"/>
                      <a:pt x="202" y="51"/>
                    </a:cubicBezTo>
                    <a:cubicBezTo>
                      <a:pt x="173" y="46"/>
                      <a:pt x="151" y="52"/>
                      <a:pt x="136" y="62"/>
                    </a:cubicBezTo>
                    <a:cubicBezTo>
                      <a:pt x="114" y="76"/>
                      <a:pt x="103" y="103"/>
                      <a:pt x="111" y="128"/>
                    </a:cubicBezTo>
                    <a:cubicBezTo>
                      <a:pt x="110" y="128"/>
                      <a:pt x="110" y="128"/>
                      <a:pt x="110" y="128"/>
                    </a:cubicBezTo>
                    <a:cubicBezTo>
                      <a:pt x="110" y="128"/>
                      <a:pt x="100" y="130"/>
                      <a:pt x="87" y="138"/>
                    </a:cubicBezTo>
                    <a:lnTo>
                      <a:pt x="90" y="167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" name="Freeform 8"/>
              <p:cNvSpPr>
                <a:spLocks/>
              </p:cNvSpPr>
              <p:nvPr/>
            </p:nvSpPr>
            <p:spPr bwMode="auto">
              <a:xfrm>
                <a:off x="2020072" y="2428532"/>
                <a:ext cx="1820282" cy="1792731"/>
              </a:xfrm>
              <a:custGeom>
                <a:avLst/>
                <a:gdLst>
                  <a:gd name="T0" fmla="*/ 351 w 391"/>
                  <a:gd name="T1" fmla="*/ 348 h 385"/>
                  <a:gd name="T2" fmla="*/ 265 w 391"/>
                  <a:gd name="T3" fmla="*/ 380 h 385"/>
                  <a:gd name="T4" fmla="*/ 242 w 391"/>
                  <a:gd name="T5" fmla="*/ 374 h 385"/>
                  <a:gd name="T6" fmla="*/ 189 w 391"/>
                  <a:gd name="T7" fmla="*/ 283 h 385"/>
                  <a:gd name="T8" fmla="*/ 167 w 391"/>
                  <a:gd name="T9" fmla="*/ 167 h 385"/>
                  <a:gd name="T10" fmla="*/ 39 w 391"/>
                  <a:gd name="T11" fmla="*/ 169 h 385"/>
                  <a:gd name="T12" fmla="*/ 15 w 391"/>
                  <a:gd name="T13" fmla="*/ 149 h 385"/>
                  <a:gd name="T14" fmla="*/ 8 w 391"/>
                  <a:gd name="T15" fmla="*/ 134 h 385"/>
                  <a:gd name="T16" fmla="*/ 33 w 391"/>
                  <a:gd name="T17" fmla="*/ 68 h 385"/>
                  <a:gd name="T18" fmla="*/ 99 w 391"/>
                  <a:gd name="T19" fmla="*/ 57 h 385"/>
                  <a:gd name="T20" fmla="*/ 148 w 391"/>
                  <a:gd name="T21" fmla="*/ 29 h 385"/>
                  <a:gd name="T22" fmla="*/ 225 w 391"/>
                  <a:gd name="T23" fmla="*/ 22 h 385"/>
                  <a:gd name="T24" fmla="*/ 285 w 391"/>
                  <a:gd name="T25" fmla="*/ 208 h 385"/>
                  <a:gd name="T26" fmla="*/ 286 w 391"/>
                  <a:gd name="T27" fmla="*/ 208 h 385"/>
                  <a:gd name="T28" fmla="*/ 311 w 391"/>
                  <a:gd name="T29" fmla="*/ 211 h 385"/>
                  <a:gd name="T30" fmla="*/ 331 w 391"/>
                  <a:gd name="T31" fmla="*/ 219 h 385"/>
                  <a:gd name="T32" fmla="*/ 351 w 391"/>
                  <a:gd name="T33" fmla="*/ 348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91" h="385">
                    <a:moveTo>
                      <a:pt x="351" y="348"/>
                    </a:moveTo>
                    <a:cubicBezTo>
                      <a:pt x="328" y="371"/>
                      <a:pt x="299" y="385"/>
                      <a:pt x="265" y="380"/>
                    </a:cubicBezTo>
                    <a:cubicBezTo>
                      <a:pt x="256" y="379"/>
                      <a:pt x="248" y="377"/>
                      <a:pt x="242" y="374"/>
                    </a:cubicBezTo>
                    <a:cubicBezTo>
                      <a:pt x="205" y="359"/>
                      <a:pt x="194" y="322"/>
                      <a:pt x="189" y="283"/>
                    </a:cubicBezTo>
                    <a:cubicBezTo>
                      <a:pt x="184" y="236"/>
                      <a:pt x="188" y="185"/>
                      <a:pt x="167" y="167"/>
                    </a:cubicBezTo>
                    <a:cubicBezTo>
                      <a:pt x="126" y="132"/>
                      <a:pt x="80" y="187"/>
                      <a:pt x="39" y="169"/>
                    </a:cubicBezTo>
                    <a:cubicBezTo>
                      <a:pt x="28" y="164"/>
                      <a:pt x="20" y="157"/>
                      <a:pt x="15" y="149"/>
                    </a:cubicBezTo>
                    <a:cubicBezTo>
                      <a:pt x="12" y="144"/>
                      <a:pt x="9" y="139"/>
                      <a:pt x="8" y="134"/>
                    </a:cubicBezTo>
                    <a:cubicBezTo>
                      <a:pt x="0" y="109"/>
                      <a:pt x="11" y="82"/>
                      <a:pt x="33" y="68"/>
                    </a:cubicBezTo>
                    <a:cubicBezTo>
                      <a:pt x="48" y="58"/>
                      <a:pt x="70" y="52"/>
                      <a:pt x="99" y="57"/>
                    </a:cubicBezTo>
                    <a:cubicBezTo>
                      <a:pt x="123" y="61"/>
                      <a:pt x="138" y="48"/>
                      <a:pt x="148" y="29"/>
                    </a:cubicBezTo>
                    <a:cubicBezTo>
                      <a:pt x="157" y="22"/>
                      <a:pt x="193" y="0"/>
                      <a:pt x="225" y="22"/>
                    </a:cubicBezTo>
                    <a:cubicBezTo>
                      <a:pt x="288" y="65"/>
                      <a:pt x="279" y="150"/>
                      <a:pt x="285" y="208"/>
                    </a:cubicBezTo>
                    <a:cubicBezTo>
                      <a:pt x="285" y="208"/>
                      <a:pt x="286" y="208"/>
                      <a:pt x="286" y="208"/>
                    </a:cubicBezTo>
                    <a:cubicBezTo>
                      <a:pt x="295" y="208"/>
                      <a:pt x="304" y="209"/>
                      <a:pt x="311" y="211"/>
                    </a:cubicBezTo>
                    <a:cubicBezTo>
                      <a:pt x="319" y="212"/>
                      <a:pt x="325" y="215"/>
                      <a:pt x="331" y="219"/>
                    </a:cubicBezTo>
                    <a:cubicBezTo>
                      <a:pt x="375" y="244"/>
                      <a:pt x="391" y="307"/>
                      <a:pt x="351" y="34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Freeform 9"/>
              <p:cNvSpPr>
                <a:spLocks/>
              </p:cNvSpPr>
              <p:nvPr/>
            </p:nvSpPr>
            <p:spPr bwMode="auto">
              <a:xfrm>
                <a:off x="1933611" y="3071664"/>
                <a:ext cx="966101" cy="1024957"/>
              </a:xfrm>
              <a:custGeom>
                <a:avLst/>
                <a:gdLst>
                  <a:gd name="T0" fmla="*/ 183 w 205"/>
                  <a:gd name="T1" fmla="*/ 35 h 230"/>
                  <a:gd name="T2" fmla="*/ 205 w 205"/>
                  <a:gd name="T3" fmla="*/ 151 h 230"/>
                  <a:gd name="T4" fmla="*/ 143 w 205"/>
                  <a:gd name="T5" fmla="*/ 223 h 230"/>
                  <a:gd name="T6" fmla="*/ 143 w 205"/>
                  <a:gd name="T7" fmla="*/ 223 h 230"/>
                  <a:gd name="T8" fmla="*/ 68 w 205"/>
                  <a:gd name="T9" fmla="*/ 207 h 230"/>
                  <a:gd name="T10" fmla="*/ 3 w 205"/>
                  <a:gd name="T11" fmla="*/ 41 h 230"/>
                  <a:gd name="T12" fmla="*/ 0 w 205"/>
                  <a:gd name="T13" fmla="*/ 12 h 230"/>
                  <a:gd name="T14" fmla="*/ 23 w 205"/>
                  <a:gd name="T15" fmla="*/ 2 h 230"/>
                  <a:gd name="T16" fmla="*/ 24 w 205"/>
                  <a:gd name="T17" fmla="*/ 2 h 230"/>
                  <a:gd name="T18" fmla="*/ 31 w 205"/>
                  <a:gd name="T19" fmla="*/ 17 h 230"/>
                  <a:gd name="T20" fmla="*/ 55 w 205"/>
                  <a:gd name="T21" fmla="*/ 37 h 230"/>
                  <a:gd name="T22" fmla="*/ 183 w 205"/>
                  <a:gd name="T23" fmla="*/ 35 h 230"/>
                  <a:gd name="connsiteX0" fmla="*/ 8805 w 9878"/>
                  <a:gd name="connsiteY0" fmla="*/ 1507 h 9820"/>
                  <a:gd name="connsiteX1" fmla="*/ 9878 w 9878"/>
                  <a:gd name="connsiteY1" fmla="*/ 6550 h 9820"/>
                  <a:gd name="connsiteX2" fmla="*/ 6854 w 9878"/>
                  <a:gd name="connsiteY2" fmla="*/ 9681 h 9820"/>
                  <a:gd name="connsiteX3" fmla="*/ 6854 w 9878"/>
                  <a:gd name="connsiteY3" fmla="*/ 9681 h 9820"/>
                  <a:gd name="connsiteX4" fmla="*/ 3195 w 9878"/>
                  <a:gd name="connsiteY4" fmla="*/ 8985 h 9820"/>
                  <a:gd name="connsiteX5" fmla="*/ 24 w 9878"/>
                  <a:gd name="connsiteY5" fmla="*/ 1768 h 9820"/>
                  <a:gd name="connsiteX6" fmla="*/ 160 w 9878"/>
                  <a:gd name="connsiteY6" fmla="*/ 1037 h 9820"/>
                  <a:gd name="connsiteX7" fmla="*/ 1000 w 9878"/>
                  <a:gd name="connsiteY7" fmla="*/ 72 h 9820"/>
                  <a:gd name="connsiteX8" fmla="*/ 1049 w 9878"/>
                  <a:gd name="connsiteY8" fmla="*/ 72 h 9820"/>
                  <a:gd name="connsiteX9" fmla="*/ 1390 w 9878"/>
                  <a:gd name="connsiteY9" fmla="*/ 724 h 9820"/>
                  <a:gd name="connsiteX10" fmla="*/ 2561 w 9878"/>
                  <a:gd name="connsiteY10" fmla="*/ 1594 h 9820"/>
                  <a:gd name="connsiteX11" fmla="*/ 8805 w 9878"/>
                  <a:gd name="connsiteY11" fmla="*/ 1507 h 9820"/>
                  <a:gd name="connsiteX0" fmla="*/ 8914 w 10000"/>
                  <a:gd name="connsiteY0" fmla="*/ 1466 h 9931"/>
                  <a:gd name="connsiteX1" fmla="*/ 10000 w 10000"/>
                  <a:gd name="connsiteY1" fmla="*/ 6601 h 9931"/>
                  <a:gd name="connsiteX2" fmla="*/ 6939 w 10000"/>
                  <a:gd name="connsiteY2" fmla="*/ 9789 h 9931"/>
                  <a:gd name="connsiteX3" fmla="*/ 6939 w 10000"/>
                  <a:gd name="connsiteY3" fmla="*/ 9789 h 9931"/>
                  <a:gd name="connsiteX4" fmla="*/ 3234 w 10000"/>
                  <a:gd name="connsiteY4" fmla="*/ 9081 h 9931"/>
                  <a:gd name="connsiteX5" fmla="*/ 24 w 10000"/>
                  <a:gd name="connsiteY5" fmla="*/ 1731 h 9931"/>
                  <a:gd name="connsiteX6" fmla="*/ 162 w 10000"/>
                  <a:gd name="connsiteY6" fmla="*/ 987 h 9931"/>
                  <a:gd name="connsiteX7" fmla="*/ 1012 w 10000"/>
                  <a:gd name="connsiteY7" fmla="*/ 4 h 9931"/>
                  <a:gd name="connsiteX8" fmla="*/ 1347 w 10000"/>
                  <a:gd name="connsiteY8" fmla="*/ 652 h 9931"/>
                  <a:gd name="connsiteX9" fmla="*/ 1407 w 10000"/>
                  <a:gd name="connsiteY9" fmla="*/ 668 h 9931"/>
                  <a:gd name="connsiteX10" fmla="*/ 2593 w 10000"/>
                  <a:gd name="connsiteY10" fmla="*/ 1554 h 9931"/>
                  <a:gd name="connsiteX11" fmla="*/ 8914 w 10000"/>
                  <a:gd name="connsiteY11" fmla="*/ 1466 h 9931"/>
                  <a:gd name="connsiteX0" fmla="*/ 8914 w 10000"/>
                  <a:gd name="connsiteY0" fmla="*/ 912 h 9436"/>
                  <a:gd name="connsiteX1" fmla="*/ 10000 w 10000"/>
                  <a:gd name="connsiteY1" fmla="*/ 6083 h 9436"/>
                  <a:gd name="connsiteX2" fmla="*/ 6939 w 10000"/>
                  <a:gd name="connsiteY2" fmla="*/ 9293 h 9436"/>
                  <a:gd name="connsiteX3" fmla="*/ 6939 w 10000"/>
                  <a:gd name="connsiteY3" fmla="*/ 9293 h 9436"/>
                  <a:gd name="connsiteX4" fmla="*/ 3234 w 10000"/>
                  <a:gd name="connsiteY4" fmla="*/ 8580 h 9436"/>
                  <a:gd name="connsiteX5" fmla="*/ 24 w 10000"/>
                  <a:gd name="connsiteY5" fmla="*/ 1179 h 9436"/>
                  <a:gd name="connsiteX6" fmla="*/ 162 w 10000"/>
                  <a:gd name="connsiteY6" fmla="*/ 430 h 9436"/>
                  <a:gd name="connsiteX7" fmla="*/ 1379 w 10000"/>
                  <a:gd name="connsiteY7" fmla="*/ 237 h 9436"/>
                  <a:gd name="connsiteX8" fmla="*/ 1347 w 10000"/>
                  <a:gd name="connsiteY8" fmla="*/ 93 h 9436"/>
                  <a:gd name="connsiteX9" fmla="*/ 1407 w 10000"/>
                  <a:gd name="connsiteY9" fmla="*/ 109 h 9436"/>
                  <a:gd name="connsiteX10" fmla="*/ 2593 w 10000"/>
                  <a:gd name="connsiteY10" fmla="*/ 1001 h 9436"/>
                  <a:gd name="connsiteX11" fmla="*/ 8914 w 10000"/>
                  <a:gd name="connsiteY11" fmla="*/ 912 h 9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0000" h="9436">
                    <a:moveTo>
                      <a:pt x="8914" y="912"/>
                    </a:moveTo>
                    <a:cubicBezTo>
                      <a:pt x="9950" y="1714"/>
                      <a:pt x="9753" y="3988"/>
                      <a:pt x="10000" y="6083"/>
                    </a:cubicBezTo>
                    <a:cubicBezTo>
                      <a:pt x="9556" y="7777"/>
                      <a:pt x="8370" y="8891"/>
                      <a:pt x="6939" y="9293"/>
                    </a:cubicBezTo>
                    <a:lnTo>
                      <a:pt x="6939" y="9293"/>
                    </a:lnTo>
                    <a:cubicBezTo>
                      <a:pt x="5753" y="9605"/>
                      <a:pt x="4420" y="9427"/>
                      <a:pt x="3234" y="8580"/>
                    </a:cubicBezTo>
                    <a:cubicBezTo>
                      <a:pt x="1112" y="7108"/>
                      <a:pt x="321" y="3274"/>
                      <a:pt x="24" y="1179"/>
                    </a:cubicBezTo>
                    <a:cubicBezTo>
                      <a:pt x="-74" y="555"/>
                      <a:pt x="162" y="652"/>
                      <a:pt x="162" y="430"/>
                    </a:cubicBezTo>
                    <a:cubicBezTo>
                      <a:pt x="804" y="73"/>
                      <a:pt x="1182" y="293"/>
                      <a:pt x="1379" y="237"/>
                    </a:cubicBezTo>
                    <a:cubicBezTo>
                      <a:pt x="1576" y="181"/>
                      <a:pt x="1342" y="114"/>
                      <a:pt x="1347" y="93"/>
                    </a:cubicBezTo>
                    <a:cubicBezTo>
                      <a:pt x="1352" y="72"/>
                      <a:pt x="1259" y="-114"/>
                      <a:pt x="1407" y="109"/>
                    </a:cubicBezTo>
                    <a:cubicBezTo>
                      <a:pt x="1654" y="466"/>
                      <a:pt x="2049" y="777"/>
                      <a:pt x="2593" y="1001"/>
                    </a:cubicBezTo>
                    <a:cubicBezTo>
                      <a:pt x="4617" y="1803"/>
                      <a:pt x="6889" y="-649"/>
                      <a:pt x="8914" y="9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Freeform 10"/>
              <p:cNvSpPr>
                <a:spLocks/>
              </p:cNvSpPr>
              <p:nvPr/>
            </p:nvSpPr>
            <p:spPr bwMode="auto">
              <a:xfrm>
                <a:off x="1945293" y="3052348"/>
                <a:ext cx="204659" cy="541165"/>
              </a:xfrm>
              <a:custGeom>
                <a:avLst/>
                <a:gdLst>
                  <a:gd name="T0" fmla="*/ 44 w 44"/>
                  <a:gd name="T1" fmla="*/ 29 h 116"/>
                  <a:gd name="T2" fmla="*/ 31 w 44"/>
                  <a:gd name="T3" fmla="*/ 15 h 116"/>
                  <a:gd name="T4" fmla="*/ 24 w 44"/>
                  <a:gd name="T5" fmla="*/ 0 h 116"/>
                  <a:gd name="T6" fmla="*/ 23 w 44"/>
                  <a:gd name="T7" fmla="*/ 0 h 116"/>
                  <a:gd name="T8" fmla="*/ 0 w 44"/>
                  <a:gd name="T9" fmla="*/ 10 h 116"/>
                  <a:gd name="T10" fmla="*/ 3 w 44"/>
                  <a:gd name="T11" fmla="*/ 39 h 116"/>
                  <a:gd name="T12" fmla="*/ 18 w 44"/>
                  <a:gd name="T13" fmla="*/ 116 h 116"/>
                  <a:gd name="T14" fmla="*/ 44 w 44"/>
                  <a:gd name="T15" fmla="*/ 29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4" h="116">
                    <a:moveTo>
                      <a:pt x="44" y="29"/>
                    </a:moveTo>
                    <a:cubicBezTo>
                      <a:pt x="38" y="25"/>
                      <a:pt x="34" y="20"/>
                      <a:pt x="31" y="15"/>
                    </a:cubicBezTo>
                    <a:cubicBezTo>
                      <a:pt x="28" y="10"/>
                      <a:pt x="25" y="5"/>
                      <a:pt x="24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13" y="2"/>
                      <a:pt x="0" y="10"/>
                    </a:cubicBezTo>
                    <a:cubicBezTo>
                      <a:pt x="0" y="15"/>
                      <a:pt x="1" y="25"/>
                      <a:pt x="3" y="39"/>
                    </a:cubicBezTo>
                    <a:cubicBezTo>
                      <a:pt x="5" y="60"/>
                      <a:pt x="10" y="88"/>
                      <a:pt x="18" y="116"/>
                    </a:cubicBezTo>
                    <a:cubicBezTo>
                      <a:pt x="0" y="10"/>
                      <a:pt x="44" y="29"/>
                      <a:pt x="44" y="29"/>
                    </a:cubicBez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Freeform 11"/>
              <p:cNvSpPr>
                <a:spLocks/>
              </p:cNvSpPr>
              <p:nvPr/>
            </p:nvSpPr>
            <p:spPr bwMode="auto">
              <a:xfrm>
                <a:off x="2405775" y="3099577"/>
                <a:ext cx="480161" cy="474258"/>
              </a:xfrm>
              <a:custGeom>
                <a:avLst/>
                <a:gdLst>
                  <a:gd name="T0" fmla="*/ 96 w 103"/>
                  <a:gd name="T1" fmla="*/ 75 h 102"/>
                  <a:gd name="T2" fmla="*/ 103 w 103"/>
                  <a:gd name="T3" fmla="*/ 102 h 102"/>
                  <a:gd name="T4" fmla="*/ 84 w 103"/>
                  <a:gd name="T5" fmla="*/ 23 h 102"/>
                  <a:gd name="T6" fmla="*/ 0 w 103"/>
                  <a:gd name="T7" fmla="*/ 24 h 102"/>
                  <a:gd name="T8" fmla="*/ 96 w 103"/>
                  <a:gd name="T9" fmla="*/ 75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" h="102">
                    <a:moveTo>
                      <a:pt x="96" y="75"/>
                    </a:moveTo>
                    <a:cubicBezTo>
                      <a:pt x="99" y="85"/>
                      <a:pt x="102" y="94"/>
                      <a:pt x="103" y="102"/>
                    </a:cubicBezTo>
                    <a:cubicBezTo>
                      <a:pt x="101" y="68"/>
                      <a:pt x="99" y="36"/>
                      <a:pt x="84" y="23"/>
                    </a:cubicBezTo>
                    <a:cubicBezTo>
                      <a:pt x="57" y="0"/>
                      <a:pt x="28" y="16"/>
                      <a:pt x="0" y="24"/>
                    </a:cubicBezTo>
                    <a:cubicBezTo>
                      <a:pt x="0" y="24"/>
                      <a:pt x="72" y="11"/>
                      <a:pt x="96" y="75"/>
                    </a:cubicBez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Freeform 12"/>
              <p:cNvSpPr>
                <a:spLocks/>
              </p:cNvSpPr>
              <p:nvPr/>
            </p:nvSpPr>
            <p:spPr bwMode="auto">
              <a:xfrm>
                <a:off x="1754410" y="3099577"/>
                <a:ext cx="238113" cy="619880"/>
              </a:xfrm>
              <a:custGeom>
                <a:avLst/>
                <a:gdLst>
                  <a:gd name="T0" fmla="*/ 41 w 51"/>
                  <a:gd name="T1" fmla="*/ 0 h 133"/>
                  <a:gd name="T2" fmla="*/ 51 w 51"/>
                  <a:gd name="T3" fmla="*/ 74 h 133"/>
                  <a:gd name="T4" fmla="*/ 34 w 51"/>
                  <a:gd name="T5" fmla="*/ 133 h 133"/>
                  <a:gd name="T6" fmla="*/ 41 w 51"/>
                  <a:gd name="T7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133">
                    <a:moveTo>
                      <a:pt x="41" y="0"/>
                    </a:moveTo>
                    <a:cubicBezTo>
                      <a:pt x="41" y="5"/>
                      <a:pt x="49" y="60"/>
                      <a:pt x="51" y="74"/>
                    </a:cubicBezTo>
                    <a:cubicBezTo>
                      <a:pt x="23" y="98"/>
                      <a:pt x="33" y="131"/>
                      <a:pt x="34" y="133"/>
                    </a:cubicBezTo>
                    <a:cubicBezTo>
                      <a:pt x="33" y="132"/>
                      <a:pt x="0" y="68"/>
                      <a:pt x="41" y="0"/>
                    </a:cubicBez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Freeform 13"/>
              <p:cNvSpPr>
                <a:spLocks/>
              </p:cNvSpPr>
              <p:nvPr/>
            </p:nvSpPr>
            <p:spPr bwMode="auto">
              <a:xfrm>
                <a:off x="3295253" y="3396724"/>
                <a:ext cx="289278" cy="419157"/>
              </a:xfrm>
              <a:custGeom>
                <a:avLst/>
                <a:gdLst>
                  <a:gd name="T0" fmla="*/ 62 w 62"/>
                  <a:gd name="T1" fmla="*/ 89 h 90"/>
                  <a:gd name="T2" fmla="*/ 11 w 62"/>
                  <a:gd name="T3" fmla="*/ 0 h 90"/>
                  <a:gd name="T4" fmla="*/ 12 w 62"/>
                  <a:gd name="T5" fmla="*/ 0 h 90"/>
                  <a:gd name="T6" fmla="*/ 37 w 62"/>
                  <a:gd name="T7" fmla="*/ 3 h 90"/>
                  <a:gd name="T8" fmla="*/ 57 w 62"/>
                  <a:gd name="T9" fmla="*/ 11 h 90"/>
                  <a:gd name="T10" fmla="*/ 62 w 62"/>
                  <a:gd name="T11" fmla="*/ 89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" h="90">
                    <a:moveTo>
                      <a:pt x="62" y="89"/>
                    </a:moveTo>
                    <a:cubicBezTo>
                      <a:pt x="0" y="90"/>
                      <a:pt x="11" y="0"/>
                      <a:pt x="11" y="0"/>
                    </a:cubicBezTo>
                    <a:cubicBezTo>
                      <a:pt x="11" y="0"/>
                      <a:pt x="12" y="0"/>
                      <a:pt x="12" y="0"/>
                    </a:cubicBezTo>
                    <a:cubicBezTo>
                      <a:pt x="21" y="0"/>
                      <a:pt x="30" y="1"/>
                      <a:pt x="37" y="3"/>
                    </a:cubicBezTo>
                    <a:cubicBezTo>
                      <a:pt x="45" y="4"/>
                      <a:pt x="51" y="7"/>
                      <a:pt x="57" y="11"/>
                    </a:cubicBezTo>
                    <a:cubicBezTo>
                      <a:pt x="27" y="10"/>
                      <a:pt x="47" y="76"/>
                      <a:pt x="62" y="89"/>
                    </a:cubicBez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Freeform 14"/>
              <p:cNvSpPr>
                <a:spLocks/>
              </p:cNvSpPr>
              <p:nvPr/>
            </p:nvSpPr>
            <p:spPr bwMode="auto">
              <a:xfrm>
                <a:off x="1945293" y="2471825"/>
                <a:ext cx="753696" cy="580523"/>
              </a:xfrm>
              <a:custGeom>
                <a:avLst/>
                <a:gdLst>
                  <a:gd name="T0" fmla="*/ 115 w 162"/>
                  <a:gd name="T1" fmla="*/ 48 h 125"/>
                  <a:gd name="T2" fmla="*/ 49 w 162"/>
                  <a:gd name="T3" fmla="*/ 59 h 125"/>
                  <a:gd name="T4" fmla="*/ 24 w 162"/>
                  <a:gd name="T5" fmla="*/ 125 h 125"/>
                  <a:gd name="T6" fmla="*/ 23 w 162"/>
                  <a:gd name="T7" fmla="*/ 125 h 125"/>
                  <a:gd name="T8" fmla="*/ 42 w 162"/>
                  <a:gd name="T9" fmla="*/ 48 h 125"/>
                  <a:gd name="T10" fmla="*/ 113 w 162"/>
                  <a:gd name="T11" fmla="*/ 27 h 125"/>
                  <a:gd name="T12" fmla="*/ 117 w 162"/>
                  <a:gd name="T13" fmla="*/ 0 h 125"/>
                  <a:gd name="T14" fmla="*/ 150 w 162"/>
                  <a:gd name="T15" fmla="*/ 12 h 125"/>
                  <a:gd name="T16" fmla="*/ 162 w 162"/>
                  <a:gd name="T17" fmla="*/ 21 h 125"/>
                  <a:gd name="T18" fmla="*/ 162 w 162"/>
                  <a:gd name="T19" fmla="*/ 21 h 125"/>
                  <a:gd name="T20" fmla="*/ 115 w 162"/>
                  <a:gd name="T21" fmla="*/ 48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2" h="125">
                    <a:moveTo>
                      <a:pt x="115" y="48"/>
                    </a:moveTo>
                    <a:cubicBezTo>
                      <a:pt x="85" y="44"/>
                      <a:pt x="64" y="49"/>
                      <a:pt x="49" y="59"/>
                    </a:cubicBezTo>
                    <a:cubicBezTo>
                      <a:pt x="27" y="73"/>
                      <a:pt x="16" y="100"/>
                      <a:pt x="24" y="125"/>
                    </a:cubicBezTo>
                    <a:cubicBezTo>
                      <a:pt x="23" y="125"/>
                      <a:pt x="23" y="125"/>
                      <a:pt x="23" y="125"/>
                    </a:cubicBezTo>
                    <a:cubicBezTo>
                      <a:pt x="0" y="94"/>
                      <a:pt x="20" y="61"/>
                      <a:pt x="42" y="48"/>
                    </a:cubicBezTo>
                    <a:cubicBezTo>
                      <a:pt x="64" y="34"/>
                      <a:pt x="86" y="31"/>
                      <a:pt x="113" y="27"/>
                    </a:cubicBezTo>
                    <a:cubicBezTo>
                      <a:pt x="137" y="24"/>
                      <a:pt x="121" y="11"/>
                      <a:pt x="117" y="0"/>
                    </a:cubicBezTo>
                    <a:cubicBezTo>
                      <a:pt x="132" y="3"/>
                      <a:pt x="143" y="8"/>
                      <a:pt x="150" y="12"/>
                    </a:cubicBezTo>
                    <a:cubicBezTo>
                      <a:pt x="158" y="17"/>
                      <a:pt x="161" y="21"/>
                      <a:pt x="162" y="21"/>
                    </a:cubicBezTo>
                    <a:cubicBezTo>
                      <a:pt x="162" y="21"/>
                      <a:pt x="162" y="21"/>
                      <a:pt x="162" y="21"/>
                    </a:cubicBezTo>
                    <a:cubicBezTo>
                      <a:pt x="162" y="21"/>
                      <a:pt x="157" y="53"/>
                      <a:pt x="115" y="48"/>
                    </a:cubicBez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Freeform 15"/>
              <p:cNvSpPr>
                <a:spLocks/>
              </p:cNvSpPr>
              <p:nvPr/>
            </p:nvSpPr>
            <p:spPr bwMode="auto">
              <a:xfrm>
                <a:off x="3066980" y="3587609"/>
                <a:ext cx="531325" cy="503775"/>
              </a:xfrm>
              <a:custGeom>
                <a:avLst/>
                <a:gdLst>
                  <a:gd name="T0" fmla="*/ 20 w 114"/>
                  <a:gd name="T1" fmla="*/ 0 h 108"/>
                  <a:gd name="T2" fmla="*/ 32 w 114"/>
                  <a:gd name="T3" fmla="*/ 95 h 108"/>
                  <a:gd name="T4" fmla="*/ 114 w 114"/>
                  <a:gd name="T5" fmla="*/ 75 h 108"/>
                  <a:gd name="T6" fmla="*/ 41 w 114"/>
                  <a:gd name="T7" fmla="*/ 74 h 108"/>
                  <a:gd name="T8" fmla="*/ 20 w 114"/>
                  <a:gd name="T9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4" h="108">
                    <a:moveTo>
                      <a:pt x="20" y="0"/>
                    </a:moveTo>
                    <a:cubicBezTo>
                      <a:pt x="20" y="0"/>
                      <a:pt x="0" y="81"/>
                      <a:pt x="32" y="95"/>
                    </a:cubicBezTo>
                    <a:cubicBezTo>
                      <a:pt x="65" y="108"/>
                      <a:pt x="102" y="92"/>
                      <a:pt x="114" y="75"/>
                    </a:cubicBezTo>
                    <a:cubicBezTo>
                      <a:pt x="99" y="82"/>
                      <a:pt x="55" y="87"/>
                      <a:pt x="41" y="74"/>
                    </a:cubicBezTo>
                    <a:cubicBezTo>
                      <a:pt x="16" y="52"/>
                      <a:pt x="20" y="0"/>
                      <a:pt x="20" y="0"/>
                    </a:cubicBez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Freeform 16"/>
              <p:cNvSpPr>
                <a:spLocks/>
              </p:cNvSpPr>
              <p:nvPr/>
            </p:nvSpPr>
            <p:spPr bwMode="auto">
              <a:xfrm>
                <a:off x="2220795" y="3975279"/>
                <a:ext cx="631688" cy="338474"/>
              </a:xfrm>
              <a:custGeom>
                <a:avLst/>
                <a:gdLst>
                  <a:gd name="T0" fmla="*/ 136 w 136"/>
                  <a:gd name="T1" fmla="*/ 73 h 73"/>
                  <a:gd name="T2" fmla="*/ 56 w 136"/>
                  <a:gd name="T3" fmla="*/ 46 h 73"/>
                  <a:gd name="T4" fmla="*/ 0 w 136"/>
                  <a:gd name="T5" fmla="*/ 0 h 73"/>
                  <a:gd name="T6" fmla="*/ 9 w 136"/>
                  <a:gd name="T7" fmla="*/ 7 h 73"/>
                  <a:gd name="T8" fmla="*/ 84 w 136"/>
                  <a:gd name="T9" fmla="*/ 23 h 73"/>
                  <a:gd name="T10" fmla="*/ 84 w 136"/>
                  <a:gd name="T11" fmla="*/ 23 h 73"/>
                  <a:gd name="T12" fmla="*/ 136 w 136"/>
                  <a:gd name="T13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6" h="73">
                    <a:moveTo>
                      <a:pt x="136" y="73"/>
                    </a:moveTo>
                    <a:cubicBezTo>
                      <a:pt x="128" y="58"/>
                      <a:pt x="99" y="52"/>
                      <a:pt x="56" y="46"/>
                    </a:cubicBezTo>
                    <a:cubicBezTo>
                      <a:pt x="9" y="40"/>
                      <a:pt x="0" y="0"/>
                      <a:pt x="0" y="0"/>
                    </a:cubicBezTo>
                    <a:cubicBezTo>
                      <a:pt x="3" y="2"/>
                      <a:pt x="6" y="5"/>
                      <a:pt x="9" y="7"/>
                    </a:cubicBezTo>
                    <a:cubicBezTo>
                      <a:pt x="33" y="26"/>
                      <a:pt x="60" y="30"/>
                      <a:pt x="84" y="23"/>
                    </a:cubicBezTo>
                    <a:cubicBezTo>
                      <a:pt x="84" y="23"/>
                      <a:pt x="84" y="23"/>
                      <a:pt x="84" y="23"/>
                    </a:cubicBezTo>
                    <a:cubicBezTo>
                      <a:pt x="113" y="37"/>
                      <a:pt x="128" y="56"/>
                      <a:pt x="136" y="73"/>
                    </a:cubicBez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Freeform 17"/>
              <p:cNvSpPr>
                <a:spLocks/>
              </p:cNvSpPr>
              <p:nvPr/>
            </p:nvSpPr>
            <p:spPr bwMode="auto">
              <a:xfrm>
                <a:off x="2868225" y="4337367"/>
                <a:ext cx="3936" cy="13776"/>
              </a:xfrm>
              <a:custGeom>
                <a:avLst/>
                <a:gdLst>
                  <a:gd name="T0" fmla="*/ 1 w 1"/>
                  <a:gd name="T1" fmla="*/ 3 h 3"/>
                  <a:gd name="T2" fmla="*/ 0 w 1"/>
                  <a:gd name="T3" fmla="*/ 0 h 3"/>
                  <a:gd name="T4" fmla="*/ 1 w 1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0" y="2"/>
                      <a:pt x="0" y="1"/>
                      <a:pt x="0" y="0"/>
                    </a:cubicBezTo>
                    <a:cubicBezTo>
                      <a:pt x="0" y="1"/>
                      <a:pt x="0" y="2"/>
                      <a:pt x="1" y="3"/>
                    </a:cubicBezTo>
                    <a:close/>
                  </a:path>
                </a:pathLst>
              </a:custGeom>
              <a:solidFill>
                <a:srgbClr val="6196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Freeform 18"/>
              <p:cNvSpPr>
                <a:spLocks/>
              </p:cNvSpPr>
              <p:nvPr/>
            </p:nvSpPr>
            <p:spPr bwMode="auto">
              <a:xfrm>
                <a:off x="2364450" y="3859175"/>
                <a:ext cx="238113" cy="120041"/>
              </a:xfrm>
              <a:custGeom>
                <a:avLst/>
                <a:gdLst>
                  <a:gd name="T0" fmla="*/ 50 w 51"/>
                  <a:gd name="T1" fmla="*/ 14 h 26"/>
                  <a:gd name="T2" fmla="*/ 50 w 51"/>
                  <a:gd name="T3" fmla="*/ 14 h 26"/>
                  <a:gd name="T4" fmla="*/ 47 w 51"/>
                  <a:gd name="T5" fmla="*/ 8 h 26"/>
                  <a:gd name="T6" fmla="*/ 44 w 51"/>
                  <a:gd name="T7" fmla="*/ 8 h 26"/>
                  <a:gd name="T8" fmla="*/ 39 w 51"/>
                  <a:gd name="T9" fmla="*/ 4 h 26"/>
                  <a:gd name="T10" fmla="*/ 39 w 51"/>
                  <a:gd name="T11" fmla="*/ 4 h 26"/>
                  <a:gd name="T12" fmla="*/ 27 w 51"/>
                  <a:gd name="T13" fmla="*/ 4 h 26"/>
                  <a:gd name="T14" fmla="*/ 27 w 51"/>
                  <a:gd name="T15" fmla="*/ 4 h 26"/>
                  <a:gd name="T16" fmla="*/ 21 w 51"/>
                  <a:gd name="T17" fmla="*/ 4 h 26"/>
                  <a:gd name="T18" fmla="*/ 21 w 51"/>
                  <a:gd name="T19" fmla="*/ 4 h 26"/>
                  <a:gd name="T20" fmla="*/ 9 w 51"/>
                  <a:gd name="T21" fmla="*/ 9 h 26"/>
                  <a:gd name="T22" fmla="*/ 9 w 51"/>
                  <a:gd name="T23" fmla="*/ 9 h 26"/>
                  <a:gd name="T24" fmla="*/ 5 w 51"/>
                  <a:gd name="T25" fmla="*/ 13 h 26"/>
                  <a:gd name="T26" fmla="*/ 2 w 51"/>
                  <a:gd name="T27" fmla="*/ 14 h 26"/>
                  <a:gd name="T28" fmla="*/ 2 w 51"/>
                  <a:gd name="T29" fmla="*/ 20 h 26"/>
                  <a:gd name="T30" fmla="*/ 2 w 51"/>
                  <a:gd name="T31" fmla="*/ 20 h 26"/>
                  <a:gd name="T32" fmla="*/ 22 w 51"/>
                  <a:gd name="T33" fmla="*/ 25 h 26"/>
                  <a:gd name="T34" fmla="*/ 32 w 51"/>
                  <a:gd name="T35" fmla="*/ 24 h 26"/>
                  <a:gd name="T36" fmla="*/ 50 w 51"/>
                  <a:gd name="T37" fmla="*/ 1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1" h="26">
                    <a:moveTo>
                      <a:pt x="50" y="14"/>
                    </a:moveTo>
                    <a:cubicBezTo>
                      <a:pt x="50" y="14"/>
                      <a:pt x="50" y="14"/>
                      <a:pt x="50" y="14"/>
                    </a:cubicBezTo>
                    <a:cubicBezTo>
                      <a:pt x="51" y="12"/>
                      <a:pt x="50" y="9"/>
                      <a:pt x="47" y="8"/>
                    </a:cubicBezTo>
                    <a:cubicBezTo>
                      <a:pt x="44" y="8"/>
                      <a:pt x="44" y="8"/>
                      <a:pt x="44" y="8"/>
                    </a:cubicBezTo>
                    <a:cubicBezTo>
                      <a:pt x="42" y="7"/>
                      <a:pt x="41" y="6"/>
                      <a:pt x="39" y="4"/>
                    </a:cubicBezTo>
                    <a:cubicBezTo>
                      <a:pt x="39" y="4"/>
                      <a:pt x="39" y="4"/>
                      <a:pt x="39" y="4"/>
                    </a:cubicBezTo>
                    <a:cubicBezTo>
                      <a:pt x="36" y="0"/>
                      <a:pt x="30" y="0"/>
                      <a:pt x="27" y="4"/>
                    </a:cubicBezTo>
                    <a:cubicBezTo>
                      <a:pt x="27" y="4"/>
                      <a:pt x="27" y="4"/>
                      <a:pt x="27" y="4"/>
                    </a:cubicBezTo>
                    <a:cubicBezTo>
                      <a:pt x="25" y="5"/>
                      <a:pt x="23" y="5"/>
                      <a:pt x="21" y="4"/>
                    </a:cubicBezTo>
                    <a:cubicBezTo>
                      <a:pt x="21" y="4"/>
                      <a:pt x="21" y="4"/>
                      <a:pt x="21" y="4"/>
                    </a:cubicBezTo>
                    <a:cubicBezTo>
                      <a:pt x="17" y="2"/>
                      <a:pt x="11" y="4"/>
                      <a:pt x="9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8" y="10"/>
                      <a:pt x="7" y="12"/>
                      <a:pt x="5" y="13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0" y="15"/>
                      <a:pt x="0" y="19"/>
                      <a:pt x="2" y="20"/>
                    </a:cubicBezTo>
                    <a:cubicBezTo>
                      <a:pt x="2" y="20"/>
                      <a:pt x="2" y="20"/>
                      <a:pt x="2" y="20"/>
                    </a:cubicBezTo>
                    <a:cubicBezTo>
                      <a:pt x="8" y="24"/>
                      <a:pt x="15" y="26"/>
                      <a:pt x="22" y="25"/>
                    </a:cubicBezTo>
                    <a:cubicBezTo>
                      <a:pt x="32" y="24"/>
                      <a:pt x="32" y="24"/>
                      <a:pt x="32" y="24"/>
                    </a:cubicBezTo>
                    <a:cubicBezTo>
                      <a:pt x="39" y="23"/>
                      <a:pt x="45" y="19"/>
                      <a:pt x="50" y="14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" name="Freeform 19"/>
              <p:cNvSpPr>
                <a:spLocks/>
              </p:cNvSpPr>
              <p:nvPr/>
            </p:nvSpPr>
            <p:spPr bwMode="auto">
              <a:xfrm>
                <a:off x="2521880" y="3375078"/>
                <a:ext cx="234177" cy="157430"/>
              </a:xfrm>
              <a:custGeom>
                <a:avLst/>
                <a:gdLst>
                  <a:gd name="T0" fmla="*/ 7 w 50"/>
                  <a:gd name="T1" fmla="*/ 30 h 34"/>
                  <a:gd name="T2" fmla="*/ 1 w 50"/>
                  <a:gd name="T3" fmla="*/ 24 h 34"/>
                  <a:gd name="T4" fmla="*/ 13 w 50"/>
                  <a:gd name="T5" fmla="*/ 6 h 34"/>
                  <a:gd name="T6" fmla="*/ 46 w 50"/>
                  <a:gd name="T7" fmla="*/ 0 h 34"/>
                  <a:gd name="T8" fmla="*/ 7 w 50"/>
                  <a:gd name="T9" fmla="*/ 3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34">
                    <a:moveTo>
                      <a:pt x="7" y="30"/>
                    </a:moveTo>
                    <a:cubicBezTo>
                      <a:pt x="4" y="30"/>
                      <a:pt x="2" y="27"/>
                      <a:pt x="1" y="24"/>
                    </a:cubicBezTo>
                    <a:cubicBezTo>
                      <a:pt x="0" y="18"/>
                      <a:pt x="0" y="9"/>
                      <a:pt x="13" y="6"/>
                    </a:cubicBezTo>
                    <a:cubicBezTo>
                      <a:pt x="32" y="2"/>
                      <a:pt x="39" y="9"/>
                      <a:pt x="46" y="0"/>
                    </a:cubicBezTo>
                    <a:cubicBezTo>
                      <a:pt x="50" y="16"/>
                      <a:pt x="23" y="34"/>
                      <a:pt x="7" y="3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" name="Freeform 20"/>
              <p:cNvSpPr>
                <a:spLocks/>
              </p:cNvSpPr>
              <p:nvPr/>
            </p:nvSpPr>
            <p:spPr bwMode="auto">
              <a:xfrm>
                <a:off x="2639952" y="3341624"/>
                <a:ext cx="72812" cy="70843"/>
              </a:xfrm>
              <a:custGeom>
                <a:avLst/>
                <a:gdLst>
                  <a:gd name="T0" fmla="*/ 0 w 16"/>
                  <a:gd name="T1" fmla="*/ 12 h 15"/>
                  <a:gd name="T2" fmla="*/ 6 w 16"/>
                  <a:gd name="T3" fmla="*/ 2 h 15"/>
                  <a:gd name="T4" fmla="*/ 9 w 16"/>
                  <a:gd name="T5" fmla="*/ 11 h 15"/>
                  <a:gd name="T6" fmla="*/ 13 w 16"/>
                  <a:gd name="T7" fmla="*/ 0 h 15"/>
                  <a:gd name="T8" fmla="*/ 14 w 16"/>
                  <a:gd name="T9" fmla="*/ 13 h 15"/>
                  <a:gd name="T10" fmla="*/ 2 w 16"/>
                  <a:gd name="T11" fmla="*/ 15 h 15"/>
                  <a:gd name="T12" fmla="*/ 0 w 16"/>
                  <a:gd name="T13" fmla="*/ 1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5">
                    <a:moveTo>
                      <a:pt x="0" y="12"/>
                    </a:moveTo>
                    <a:cubicBezTo>
                      <a:pt x="0" y="12"/>
                      <a:pt x="6" y="8"/>
                      <a:pt x="6" y="2"/>
                    </a:cubicBezTo>
                    <a:cubicBezTo>
                      <a:pt x="10" y="5"/>
                      <a:pt x="9" y="11"/>
                      <a:pt x="9" y="11"/>
                    </a:cubicBezTo>
                    <a:cubicBezTo>
                      <a:pt x="9" y="11"/>
                      <a:pt x="14" y="4"/>
                      <a:pt x="13" y="0"/>
                    </a:cubicBezTo>
                    <a:cubicBezTo>
                      <a:pt x="16" y="4"/>
                      <a:pt x="15" y="10"/>
                      <a:pt x="14" y="13"/>
                    </a:cubicBezTo>
                    <a:cubicBezTo>
                      <a:pt x="12" y="14"/>
                      <a:pt x="2" y="15"/>
                      <a:pt x="2" y="15"/>
                    </a:cubicBez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1925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" name="Freeform 21"/>
              <p:cNvSpPr>
                <a:spLocks/>
              </p:cNvSpPr>
              <p:nvPr/>
            </p:nvSpPr>
            <p:spPr bwMode="auto">
              <a:xfrm>
                <a:off x="2582883" y="3396724"/>
                <a:ext cx="88555" cy="88555"/>
              </a:xfrm>
              <a:custGeom>
                <a:avLst/>
                <a:gdLst>
                  <a:gd name="T0" fmla="*/ 18 w 19"/>
                  <a:gd name="T1" fmla="*/ 8 h 19"/>
                  <a:gd name="T2" fmla="*/ 7 w 19"/>
                  <a:gd name="T3" fmla="*/ 2 h 19"/>
                  <a:gd name="T4" fmla="*/ 1 w 19"/>
                  <a:gd name="T5" fmla="*/ 12 h 19"/>
                  <a:gd name="T6" fmla="*/ 11 w 19"/>
                  <a:gd name="T7" fmla="*/ 18 h 19"/>
                  <a:gd name="T8" fmla="*/ 18 w 19"/>
                  <a:gd name="T9" fmla="*/ 8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9">
                    <a:moveTo>
                      <a:pt x="18" y="8"/>
                    </a:moveTo>
                    <a:cubicBezTo>
                      <a:pt x="17" y="3"/>
                      <a:pt x="12" y="0"/>
                      <a:pt x="7" y="2"/>
                    </a:cubicBezTo>
                    <a:cubicBezTo>
                      <a:pt x="3" y="3"/>
                      <a:pt x="0" y="7"/>
                      <a:pt x="1" y="12"/>
                    </a:cubicBezTo>
                    <a:cubicBezTo>
                      <a:pt x="2" y="17"/>
                      <a:pt x="6" y="19"/>
                      <a:pt x="11" y="18"/>
                    </a:cubicBezTo>
                    <a:cubicBezTo>
                      <a:pt x="16" y="17"/>
                      <a:pt x="19" y="13"/>
                      <a:pt x="18" y="8"/>
                    </a:cubicBezTo>
                    <a:close/>
                  </a:path>
                </a:pathLst>
              </a:custGeom>
              <a:solidFill>
                <a:srgbClr val="1925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1" name="Freeform 22"/>
              <p:cNvSpPr>
                <a:spLocks/>
              </p:cNvSpPr>
              <p:nvPr/>
            </p:nvSpPr>
            <p:spPr bwMode="auto">
              <a:xfrm>
                <a:off x="2043686" y="3314074"/>
                <a:ext cx="330602" cy="484096"/>
              </a:xfrm>
              <a:custGeom>
                <a:avLst/>
                <a:gdLst>
                  <a:gd name="T0" fmla="*/ 63 w 71"/>
                  <a:gd name="T1" fmla="*/ 104 h 104"/>
                  <a:gd name="T2" fmla="*/ 60 w 71"/>
                  <a:gd name="T3" fmla="*/ 38 h 104"/>
                  <a:gd name="T4" fmla="*/ 0 w 71"/>
                  <a:gd name="T5" fmla="*/ 9 h 104"/>
                  <a:gd name="T6" fmla="*/ 21 w 71"/>
                  <a:gd name="T7" fmla="*/ 27 h 104"/>
                  <a:gd name="T8" fmla="*/ 40 w 71"/>
                  <a:gd name="T9" fmla="*/ 35 h 104"/>
                  <a:gd name="T10" fmla="*/ 56 w 71"/>
                  <a:gd name="T11" fmla="*/ 70 h 104"/>
                  <a:gd name="T12" fmla="*/ 63 w 71"/>
                  <a:gd name="T13" fmla="*/ 104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" h="104">
                    <a:moveTo>
                      <a:pt x="63" y="104"/>
                    </a:moveTo>
                    <a:cubicBezTo>
                      <a:pt x="58" y="99"/>
                      <a:pt x="71" y="80"/>
                      <a:pt x="60" y="38"/>
                    </a:cubicBezTo>
                    <a:cubicBezTo>
                      <a:pt x="50" y="0"/>
                      <a:pt x="0" y="9"/>
                      <a:pt x="0" y="9"/>
                    </a:cubicBezTo>
                    <a:cubicBezTo>
                      <a:pt x="0" y="9"/>
                      <a:pt x="7" y="21"/>
                      <a:pt x="21" y="27"/>
                    </a:cubicBezTo>
                    <a:cubicBezTo>
                      <a:pt x="35" y="33"/>
                      <a:pt x="35" y="30"/>
                      <a:pt x="40" y="35"/>
                    </a:cubicBezTo>
                    <a:cubicBezTo>
                      <a:pt x="49" y="46"/>
                      <a:pt x="55" y="61"/>
                      <a:pt x="56" y="70"/>
                    </a:cubicBezTo>
                    <a:cubicBezTo>
                      <a:pt x="57" y="96"/>
                      <a:pt x="63" y="104"/>
                      <a:pt x="63" y="104"/>
                    </a:cubicBez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Freeform 23"/>
              <p:cNvSpPr>
                <a:spLocks/>
              </p:cNvSpPr>
              <p:nvPr/>
            </p:nvSpPr>
            <p:spPr bwMode="auto">
              <a:xfrm>
                <a:off x="2521880" y="3375078"/>
                <a:ext cx="214499" cy="110201"/>
              </a:xfrm>
              <a:custGeom>
                <a:avLst/>
                <a:gdLst>
                  <a:gd name="T0" fmla="*/ 15 w 46"/>
                  <a:gd name="T1" fmla="*/ 13 h 24"/>
                  <a:gd name="T2" fmla="*/ 46 w 46"/>
                  <a:gd name="T3" fmla="*/ 5 h 24"/>
                  <a:gd name="T4" fmla="*/ 46 w 46"/>
                  <a:gd name="T5" fmla="*/ 0 h 24"/>
                  <a:gd name="T6" fmla="*/ 13 w 46"/>
                  <a:gd name="T7" fmla="*/ 6 h 24"/>
                  <a:gd name="T8" fmla="*/ 1 w 46"/>
                  <a:gd name="T9" fmla="*/ 24 h 24"/>
                  <a:gd name="T10" fmla="*/ 15 w 46"/>
                  <a:gd name="T11" fmla="*/ 1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" h="24">
                    <a:moveTo>
                      <a:pt x="15" y="13"/>
                    </a:moveTo>
                    <a:cubicBezTo>
                      <a:pt x="25" y="10"/>
                      <a:pt x="41" y="11"/>
                      <a:pt x="46" y="5"/>
                    </a:cubicBezTo>
                    <a:cubicBezTo>
                      <a:pt x="46" y="3"/>
                      <a:pt x="46" y="1"/>
                      <a:pt x="46" y="0"/>
                    </a:cubicBezTo>
                    <a:cubicBezTo>
                      <a:pt x="39" y="9"/>
                      <a:pt x="32" y="2"/>
                      <a:pt x="13" y="6"/>
                    </a:cubicBezTo>
                    <a:cubicBezTo>
                      <a:pt x="0" y="9"/>
                      <a:pt x="0" y="18"/>
                      <a:pt x="1" y="24"/>
                    </a:cubicBezTo>
                    <a:cubicBezTo>
                      <a:pt x="1" y="24"/>
                      <a:pt x="4" y="16"/>
                      <a:pt x="15" y="13"/>
                    </a:cubicBezTo>
                    <a:close/>
                  </a:path>
                </a:pathLst>
              </a:custGeom>
              <a:solidFill>
                <a:srgbClr val="1925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Freeform 24"/>
              <p:cNvSpPr>
                <a:spLocks/>
              </p:cNvSpPr>
              <p:nvPr/>
            </p:nvSpPr>
            <p:spPr bwMode="auto">
              <a:xfrm>
                <a:off x="2047622" y="3457729"/>
                <a:ext cx="204659" cy="139719"/>
              </a:xfrm>
              <a:custGeom>
                <a:avLst/>
                <a:gdLst>
                  <a:gd name="T0" fmla="*/ 39 w 44"/>
                  <a:gd name="T1" fmla="*/ 24 h 30"/>
                  <a:gd name="T2" fmla="*/ 43 w 44"/>
                  <a:gd name="T3" fmla="*/ 17 h 30"/>
                  <a:gd name="T4" fmla="*/ 29 w 44"/>
                  <a:gd name="T5" fmla="*/ 1 h 30"/>
                  <a:gd name="T6" fmla="*/ 1 w 44"/>
                  <a:gd name="T7" fmla="*/ 2 h 30"/>
                  <a:gd name="T8" fmla="*/ 39 w 44"/>
                  <a:gd name="T9" fmla="*/ 24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0">
                    <a:moveTo>
                      <a:pt x="39" y="24"/>
                    </a:moveTo>
                    <a:cubicBezTo>
                      <a:pt x="41" y="23"/>
                      <a:pt x="43" y="20"/>
                      <a:pt x="43" y="17"/>
                    </a:cubicBezTo>
                    <a:cubicBezTo>
                      <a:pt x="44" y="11"/>
                      <a:pt x="42" y="1"/>
                      <a:pt x="29" y="1"/>
                    </a:cubicBezTo>
                    <a:cubicBezTo>
                      <a:pt x="9" y="0"/>
                      <a:pt x="9" y="10"/>
                      <a:pt x="1" y="2"/>
                    </a:cubicBezTo>
                    <a:cubicBezTo>
                      <a:pt x="0" y="19"/>
                      <a:pt x="24" y="30"/>
                      <a:pt x="39" y="2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4" name="Freeform 25"/>
              <p:cNvSpPr>
                <a:spLocks/>
              </p:cNvSpPr>
              <p:nvPr/>
            </p:nvSpPr>
            <p:spPr bwMode="auto">
              <a:xfrm>
                <a:off x="2061398" y="3426243"/>
                <a:ext cx="70843" cy="64940"/>
              </a:xfrm>
              <a:custGeom>
                <a:avLst/>
                <a:gdLst>
                  <a:gd name="T0" fmla="*/ 15 w 15"/>
                  <a:gd name="T1" fmla="*/ 12 h 14"/>
                  <a:gd name="T2" fmla="*/ 10 w 15"/>
                  <a:gd name="T3" fmla="*/ 2 h 14"/>
                  <a:gd name="T4" fmla="*/ 6 w 15"/>
                  <a:gd name="T5" fmla="*/ 11 h 14"/>
                  <a:gd name="T6" fmla="*/ 3 w 15"/>
                  <a:gd name="T7" fmla="*/ 0 h 14"/>
                  <a:gd name="T8" fmla="*/ 1 w 15"/>
                  <a:gd name="T9" fmla="*/ 12 h 14"/>
                  <a:gd name="T10" fmla="*/ 13 w 15"/>
                  <a:gd name="T11" fmla="*/ 14 h 14"/>
                  <a:gd name="T12" fmla="*/ 15 w 15"/>
                  <a:gd name="T13" fmla="*/ 12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" h="14">
                    <a:moveTo>
                      <a:pt x="15" y="12"/>
                    </a:moveTo>
                    <a:cubicBezTo>
                      <a:pt x="15" y="12"/>
                      <a:pt x="10" y="8"/>
                      <a:pt x="10" y="2"/>
                    </a:cubicBezTo>
                    <a:cubicBezTo>
                      <a:pt x="6" y="5"/>
                      <a:pt x="6" y="11"/>
                      <a:pt x="6" y="11"/>
                    </a:cubicBezTo>
                    <a:cubicBezTo>
                      <a:pt x="6" y="11"/>
                      <a:pt x="2" y="4"/>
                      <a:pt x="3" y="0"/>
                    </a:cubicBezTo>
                    <a:cubicBezTo>
                      <a:pt x="0" y="4"/>
                      <a:pt x="0" y="9"/>
                      <a:pt x="1" y="12"/>
                    </a:cubicBezTo>
                    <a:cubicBezTo>
                      <a:pt x="2" y="14"/>
                      <a:pt x="13" y="14"/>
                      <a:pt x="13" y="14"/>
                    </a:cubicBezTo>
                    <a:lnTo>
                      <a:pt x="15" y="12"/>
                    </a:lnTo>
                    <a:close/>
                  </a:path>
                </a:pathLst>
              </a:custGeom>
              <a:solidFill>
                <a:srgbClr val="1925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5" name="Freeform 26"/>
              <p:cNvSpPr>
                <a:spLocks/>
              </p:cNvSpPr>
              <p:nvPr/>
            </p:nvSpPr>
            <p:spPr bwMode="auto">
              <a:xfrm>
                <a:off x="2155856" y="3471504"/>
                <a:ext cx="72812" cy="80683"/>
              </a:xfrm>
              <a:custGeom>
                <a:avLst/>
                <a:gdLst>
                  <a:gd name="T0" fmla="*/ 0 w 16"/>
                  <a:gd name="T1" fmla="*/ 8 h 17"/>
                  <a:gd name="T2" fmla="*/ 8 w 16"/>
                  <a:gd name="T3" fmla="*/ 0 h 17"/>
                  <a:gd name="T4" fmla="*/ 16 w 16"/>
                  <a:gd name="T5" fmla="*/ 9 h 17"/>
                  <a:gd name="T6" fmla="*/ 7 w 16"/>
                  <a:gd name="T7" fmla="*/ 17 h 17"/>
                  <a:gd name="T8" fmla="*/ 0 w 16"/>
                  <a:gd name="T9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7">
                    <a:moveTo>
                      <a:pt x="0" y="8"/>
                    </a:moveTo>
                    <a:cubicBezTo>
                      <a:pt x="0" y="4"/>
                      <a:pt x="4" y="0"/>
                      <a:pt x="8" y="0"/>
                    </a:cubicBezTo>
                    <a:cubicBezTo>
                      <a:pt x="13" y="1"/>
                      <a:pt x="16" y="4"/>
                      <a:pt x="16" y="9"/>
                    </a:cubicBezTo>
                    <a:cubicBezTo>
                      <a:pt x="16" y="13"/>
                      <a:pt x="12" y="17"/>
                      <a:pt x="7" y="17"/>
                    </a:cubicBezTo>
                    <a:cubicBezTo>
                      <a:pt x="3" y="16"/>
                      <a:pt x="0" y="13"/>
                      <a:pt x="0" y="8"/>
                    </a:cubicBezTo>
                    <a:close/>
                  </a:path>
                </a:pathLst>
              </a:custGeom>
              <a:solidFill>
                <a:srgbClr val="1925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Freeform 27"/>
              <p:cNvSpPr>
                <a:spLocks/>
              </p:cNvSpPr>
              <p:nvPr/>
            </p:nvSpPr>
            <p:spPr bwMode="auto">
              <a:xfrm>
                <a:off x="2047622" y="3457729"/>
                <a:ext cx="204659" cy="78715"/>
              </a:xfrm>
              <a:custGeom>
                <a:avLst/>
                <a:gdLst>
                  <a:gd name="T0" fmla="*/ 28 w 44"/>
                  <a:gd name="T1" fmla="*/ 8 h 17"/>
                  <a:gd name="T2" fmla="*/ 1 w 44"/>
                  <a:gd name="T3" fmla="*/ 7 h 17"/>
                  <a:gd name="T4" fmla="*/ 1 w 44"/>
                  <a:gd name="T5" fmla="*/ 2 h 17"/>
                  <a:gd name="T6" fmla="*/ 29 w 44"/>
                  <a:gd name="T7" fmla="*/ 1 h 17"/>
                  <a:gd name="T8" fmla="*/ 43 w 44"/>
                  <a:gd name="T9" fmla="*/ 17 h 17"/>
                  <a:gd name="T10" fmla="*/ 28 w 44"/>
                  <a:gd name="T11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" h="17">
                    <a:moveTo>
                      <a:pt x="28" y="8"/>
                    </a:moveTo>
                    <a:cubicBezTo>
                      <a:pt x="18" y="6"/>
                      <a:pt x="8" y="12"/>
                      <a:pt x="1" y="7"/>
                    </a:cubicBezTo>
                    <a:cubicBezTo>
                      <a:pt x="1" y="6"/>
                      <a:pt x="0" y="4"/>
                      <a:pt x="1" y="2"/>
                    </a:cubicBezTo>
                    <a:cubicBezTo>
                      <a:pt x="9" y="10"/>
                      <a:pt x="9" y="0"/>
                      <a:pt x="29" y="1"/>
                    </a:cubicBezTo>
                    <a:cubicBezTo>
                      <a:pt x="42" y="1"/>
                      <a:pt x="44" y="11"/>
                      <a:pt x="43" y="17"/>
                    </a:cubicBezTo>
                    <a:cubicBezTo>
                      <a:pt x="43" y="17"/>
                      <a:pt x="40" y="9"/>
                      <a:pt x="28" y="8"/>
                    </a:cubicBezTo>
                    <a:close/>
                  </a:path>
                </a:pathLst>
              </a:custGeom>
              <a:solidFill>
                <a:srgbClr val="1925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7" name="Freeform 28"/>
              <p:cNvSpPr>
                <a:spLocks/>
              </p:cNvSpPr>
              <p:nvPr/>
            </p:nvSpPr>
            <p:spPr bwMode="auto">
              <a:xfrm>
                <a:off x="2010233" y="3341624"/>
                <a:ext cx="251888" cy="51165"/>
              </a:xfrm>
              <a:custGeom>
                <a:avLst/>
                <a:gdLst>
                  <a:gd name="T0" fmla="*/ 0 w 54"/>
                  <a:gd name="T1" fmla="*/ 7 h 11"/>
                  <a:gd name="T2" fmla="*/ 2 w 54"/>
                  <a:gd name="T3" fmla="*/ 6 h 11"/>
                  <a:gd name="T4" fmla="*/ 8 w 54"/>
                  <a:gd name="T5" fmla="*/ 3 h 11"/>
                  <a:gd name="T6" fmla="*/ 28 w 54"/>
                  <a:gd name="T7" fmla="*/ 0 h 11"/>
                  <a:gd name="T8" fmla="*/ 33 w 54"/>
                  <a:gd name="T9" fmla="*/ 1 h 11"/>
                  <a:gd name="T10" fmla="*/ 38 w 54"/>
                  <a:gd name="T11" fmla="*/ 1 h 11"/>
                  <a:gd name="T12" fmla="*/ 43 w 54"/>
                  <a:gd name="T13" fmla="*/ 3 h 11"/>
                  <a:gd name="T14" fmla="*/ 47 w 54"/>
                  <a:gd name="T15" fmla="*/ 4 h 11"/>
                  <a:gd name="T16" fmla="*/ 49 w 54"/>
                  <a:gd name="T17" fmla="*/ 5 h 11"/>
                  <a:gd name="T18" fmla="*/ 51 w 54"/>
                  <a:gd name="T19" fmla="*/ 7 h 11"/>
                  <a:gd name="T20" fmla="*/ 53 w 54"/>
                  <a:gd name="T21" fmla="*/ 9 h 11"/>
                  <a:gd name="T22" fmla="*/ 54 w 54"/>
                  <a:gd name="T23" fmla="*/ 11 h 11"/>
                  <a:gd name="T24" fmla="*/ 52 w 54"/>
                  <a:gd name="T25" fmla="*/ 10 h 11"/>
                  <a:gd name="T26" fmla="*/ 49 w 54"/>
                  <a:gd name="T27" fmla="*/ 10 h 11"/>
                  <a:gd name="T28" fmla="*/ 46 w 54"/>
                  <a:gd name="T29" fmla="*/ 10 h 11"/>
                  <a:gd name="T30" fmla="*/ 42 w 54"/>
                  <a:gd name="T31" fmla="*/ 10 h 11"/>
                  <a:gd name="T32" fmla="*/ 37 w 54"/>
                  <a:gd name="T33" fmla="*/ 10 h 11"/>
                  <a:gd name="T34" fmla="*/ 27 w 54"/>
                  <a:gd name="T35" fmla="*/ 10 h 11"/>
                  <a:gd name="T36" fmla="*/ 9 w 54"/>
                  <a:gd name="T37" fmla="*/ 9 h 11"/>
                  <a:gd name="T38" fmla="*/ 2 w 54"/>
                  <a:gd name="T39" fmla="*/ 8 h 11"/>
                  <a:gd name="T40" fmla="*/ 0 w 54"/>
                  <a:gd name="T41" fmla="*/ 7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4" h="11">
                    <a:moveTo>
                      <a:pt x="0" y="7"/>
                    </a:moveTo>
                    <a:cubicBezTo>
                      <a:pt x="0" y="7"/>
                      <a:pt x="0" y="7"/>
                      <a:pt x="2" y="6"/>
                    </a:cubicBezTo>
                    <a:cubicBezTo>
                      <a:pt x="3" y="5"/>
                      <a:pt x="5" y="4"/>
                      <a:pt x="8" y="3"/>
                    </a:cubicBezTo>
                    <a:cubicBezTo>
                      <a:pt x="13" y="2"/>
                      <a:pt x="20" y="0"/>
                      <a:pt x="28" y="0"/>
                    </a:cubicBezTo>
                    <a:cubicBezTo>
                      <a:pt x="29" y="0"/>
                      <a:pt x="31" y="0"/>
                      <a:pt x="33" y="1"/>
                    </a:cubicBezTo>
                    <a:cubicBezTo>
                      <a:pt x="35" y="1"/>
                      <a:pt x="37" y="1"/>
                      <a:pt x="38" y="1"/>
                    </a:cubicBezTo>
                    <a:cubicBezTo>
                      <a:pt x="40" y="2"/>
                      <a:pt x="42" y="2"/>
                      <a:pt x="43" y="3"/>
                    </a:cubicBezTo>
                    <a:cubicBezTo>
                      <a:pt x="45" y="3"/>
                      <a:pt x="46" y="4"/>
                      <a:pt x="47" y="4"/>
                    </a:cubicBezTo>
                    <a:cubicBezTo>
                      <a:pt x="48" y="5"/>
                      <a:pt x="49" y="5"/>
                      <a:pt x="49" y="5"/>
                    </a:cubicBezTo>
                    <a:cubicBezTo>
                      <a:pt x="50" y="6"/>
                      <a:pt x="50" y="6"/>
                      <a:pt x="51" y="7"/>
                    </a:cubicBezTo>
                    <a:cubicBezTo>
                      <a:pt x="52" y="7"/>
                      <a:pt x="52" y="8"/>
                      <a:pt x="53" y="9"/>
                    </a:cubicBezTo>
                    <a:cubicBezTo>
                      <a:pt x="54" y="10"/>
                      <a:pt x="54" y="11"/>
                      <a:pt x="54" y="11"/>
                    </a:cubicBezTo>
                    <a:cubicBezTo>
                      <a:pt x="54" y="11"/>
                      <a:pt x="53" y="11"/>
                      <a:pt x="52" y="10"/>
                    </a:cubicBezTo>
                    <a:cubicBezTo>
                      <a:pt x="51" y="10"/>
                      <a:pt x="50" y="10"/>
                      <a:pt x="49" y="10"/>
                    </a:cubicBezTo>
                    <a:cubicBezTo>
                      <a:pt x="48" y="10"/>
                      <a:pt x="47" y="10"/>
                      <a:pt x="46" y="10"/>
                    </a:cubicBezTo>
                    <a:cubicBezTo>
                      <a:pt x="45" y="10"/>
                      <a:pt x="43" y="10"/>
                      <a:pt x="42" y="10"/>
                    </a:cubicBezTo>
                    <a:cubicBezTo>
                      <a:pt x="40" y="10"/>
                      <a:pt x="39" y="10"/>
                      <a:pt x="37" y="10"/>
                    </a:cubicBezTo>
                    <a:cubicBezTo>
                      <a:pt x="34" y="10"/>
                      <a:pt x="31" y="10"/>
                      <a:pt x="27" y="10"/>
                    </a:cubicBezTo>
                    <a:cubicBezTo>
                      <a:pt x="21" y="10"/>
                      <a:pt x="14" y="9"/>
                      <a:pt x="9" y="9"/>
                    </a:cubicBezTo>
                    <a:cubicBezTo>
                      <a:pt x="6" y="8"/>
                      <a:pt x="4" y="8"/>
                      <a:pt x="2" y="8"/>
                    </a:cubicBezTo>
                    <a:cubicBezTo>
                      <a:pt x="1" y="7"/>
                      <a:pt x="0" y="7"/>
                      <a:pt x="0" y="7"/>
                    </a:cubicBezTo>
                    <a:close/>
                  </a:path>
                </a:pathLst>
              </a:custGeom>
              <a:solidFill>
                <a:srgbClr val="1925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Freeform 29"/>
              <p:cNvSpPr>
                <a:spLocks/>
              </p:cNvSpPr>
              <p:nvPr/>
            </p:nvSpPr>
            <p:spPr bwMode="auto">
              <a:xfrm>
                <a:off x="2480554" y="3286524"/>
                <a:ext cx="289278" cy="82651"/>
              </a:xfrm>
              <a:custGeom>
                <a:avLst/>
                <a:gdLst>
                  <a:gd name="T0" fmla="*/ 62 w 62"/>
                  <a:gd name="T1" fmla="*/ 3 h 18"/>
                  <a:gd name="T2" fmla="*/ 52 w 62"/>
                  <a:gd name="T3" fmla="*/ 6 h 18"/>
                  <a:gd name="T4" fmla="*/ 31 w 62"/>
                  <a:gd name="T5" fmla="*/ 11 h 18"/>
                  <a:gd name="T6" fmla="*/ 19 w 62"/>
                  <a:gd name="T7" fmla="*/ 13 h 18"/>
                  <a:gd name="T8" fmla="*/ 14 w 62"/>
                  <a:gd name="T9" fmla="*/ 14 h 18"/>
                  <a:gd name="T10" fmla="*/ 10 w 62"/>
                  <a:gd name="T11" fmla="*/ 15 h 18"/>
                  <a:gd name="T12" fmla="*/ 6 w 62"/>
                  <a:gd name="T13" fmla="*/ 16 h 18"/>
                  <a:gd name="T14" fmla="*/ 3 w 62"/>
                  <a:gd name="T15" fmla="*/ 17 h 18"/>
                  <a:gd name="T16" fmla="*/ 0 w 62"/>
                  <a:gd name="T17" fmla="*/ 18 h 18"/>
                  <a:gd name="T18" fmla="*/ 2 w 62"/>
                  <a:gd name="T19" fmla="*/ 15 h 18"/>
                  <a:gd name="T20" fmla="*/ 4 w 62"/>
                  <a:gd name="T21" fmla="*/ 13 h 18"/>
                  <a:gd name="T22" fmla="*/ 7 w 62"/>
                  <a:gd name="T23" fmla="*/ 10 h 18"/>
                  <a:gd name="T24" fmla="*/ 12 w 62"/>
                  <a:gd name="T25" fmla="*/ 7 h 18"/>
                  <a:gd name="T26" fmla="*/ 17 w 62"/>
                  <a:gd name="T27" fmla="*/ 5 h 18"/>
                  <a:gd name="T28" fmla="*/ 23 w 62"/>
                  <a:gd name="T29" fmla="*/ 3 h 18"/>
                  <a:gd name="T30" fmla="*/ 29 w 62"/>
                  <a:gd name="T31" fmla="*/ 2 h 18"/>
                  <a:gd name="T32" fmla="*/ 51 w 62"/>
                  <a:gd name="T33" fmla="*/ 1 h 18"/>
                  <a:gd name="T34" fmla="*/ 59 w 62"/>
                  <a:gd name="T35" fmla="*/ 2 h 18"/>
                  <a:gd name="T36" fmla="*/ 62 w 62"/>
                  <a:gd name="T37" fmla="*/ 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2" h="18">
                    <a:moveTo>
                      <a:pt x="62" y="3"/>
                    </a:moveTo>
                    <a:cubicBezTo>
                      <a:pt x="62" y="3"/>
                      <a:pt x="58" y="4"/>
                      <a:pt x="52" y="6"/>
                    </a:cubicBezTo>
                    <a:cubicBezTo>
                      <a:pt x="46" y="8"/>
                      <a:pt x="38" y="9"/>
                      <a:pt x="31" y="11"/>
                    </a:cubicBezTo>
                    <a:cubicBezTo>
                      <a:pt x="27" y="12"/>
                      <a:pt x="23" y="12"/>
                      <a:pt x="19" y="13"/>
                    </a:cubicBezTo>
                    <a:cubicBezTo>
                      <a:pt x="18" y="13"/>
                      <a:pt x="16" y="13"/>
                      <a:pt x="14" y="14"/>
                    </a:cubicBezTo>
                    <a:cubicBezTo>
                      <a:pt x="13" y="14"/>
                      <a:pt x="11" y="14"/>
                      <a:pt x="10" y="15"/>
                    </a:cubicBezTo>
                    <a:cubicBezTo>
                      <a:pt x="8" y="15"/>
                      <a:pt x="7" y="15"/>
                      <a:pt x="6" y="16"/>
                    </a:cubicBezTo>
                    <a:cubicBezTo>
                      <a:pt x="5" y="16"/>
                      <a:pt x="4" y="16"/>
                      <a:pt x="3" y="17"/>
                    </a:cubicBezTo>
                    <a:cubicBezTo>
                      <a:pt x="1" y="17"/>
                      <a:pt x="0" y="18"/>
                      <a:pt x="0" y="18"/>
                    </a:cubicBezTo>
                    <a:cubicBezTo>
                      <a:pt x="0" y="18"/>
                      <a:pt x="1" y="17"/>
                      <a:pt x="2" y="15"/>
                    </a:cubicBezTo>
                    <a:cubicBezTo>
                      <a:pt x="2" y="14"/>
                      <a:pt x="3" y="13"/>
                      <a:pt x="4" y="13"/>
                    </a:cubicBezTo>
                    <a:cubicBezTo>
                      <a:pt x="5" y="12"/>
                      <a:pt x="6" y="11"/>
                      <a:pt x="7" y="10"/>
                    </a:cubicBezTo>
                    <a:cubicBezTo>
                      <a:pt x="9" y="9"/>
                      <a:pt x="10" y="8"/>
                      <a:pt x="12" y="7"/>
                    </a:cubicBezTo>
                    <a:cubicBezTo>
                      <a:pt x="14" y="6"/>
                      <a:pt x="15" y="5"/>
                      <a:pt x="17" y="5"/>
                    </a:cubicBezTo>
                    <a:cubicBezTo>
                      <a:pt x="19" y="4"/>
                      <a:pt x="21" y="3"/>
                      <a:pt x="23" y="3"/>
                    </a:cubicBezTo>
                    <a:cubicBezTo>
                      <a:pt x="25" y="2"/>
                      <a:pt x="27" y="2"/>
                      <a:pt x="29" y="2"/>
                    </a:cubicBezTo>
                    <a:cubicBezTo>
                      <a:pt x="37" y="0"/>
                      <a:pt x="45" y="0"/>
                      <a:pt x="51" y="1"/>
                    </a:cubicBezTo>
                    <a:cubicBezTo>
                      <a:pt x="54" y="1"/>
                      <a:pt x="57" y="1"/>
                      <a:pt x="59" y="2"/>
                    </a:cubicBezTo>
                    <a:cubicBezTo>
                      <a:pt x="61" y="2"/>
                      <a:pt x="62" y="3"/>
                      <a:pt x="62" y="3"/>
                    </a:cubicBezTo>
                    <a:close/>
                  </a:path>
                </a:pathLst>
              </a:custGeom>
              <a:solidFill>
                <a:srgbClr val="1925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Freeform 30"/>
              <p:cNvSpPr>
                <a:spLocks/>
              </p:cNvSpPr>
              <p:nvPr/>
            </p:nvSpPr>
            <p:spPr bwMode="auto">
              <a:xfrm>
                <a:off x="2449068" y="2765038"/>
                <a:ext cx="344378" cy="358153"/>
              </a:xfrm>
              <a:custGeom>
                <a:avLst/>
                <a:gdLst>
                  <a:gd name="T0" fmla="*/ 59 w 175"/>
                  <a:gd name="T1" fmla="*/ 0 h 182"/>
                  <a:gd name="T2" fmla="*/ 106 w 175"/>
                  <a:gd name="T3" fmla="*/ 42 h 182"/>
                  <a:gd name="T4" fmla="*/ 168 w 175"/>
                  <a:gd name="T5" fmla="*/ 28 h 182"/>
                  <a:gd name="T6" fmla="*/ 142 w 175"/>
                  <a:gd name="T7" fmla="*/ 85 h 182"/>
                  <a:gd name="T8" fmla="*/ 175 w 175"/>
                  <a:gd name="T9" fmla="*/ 139 h 182"/>
                  <a:gd name="T10" fmla="*/ 111 w 175"/>
                  <a:gd name="T11" fmla="*/ 132 h 182"/>
                  <a:gd name="T12" fmla="*/ 71 w 175"/>
                  <a:gd name="T13" fmla="*/ 182 h 182"/>
                  <a:gd name="T14" fmla="*/ 56 w 175"/>
                  <a:gd name="T15" fmla="*/ 118 h 182"/>
                  <a:gd name="T16" fmla="*/ 0 w 175"/>
                  <a:gd name="T17" fmla="*/ 94 h 182"/>
                  <a:gd name="T18" fmla="*/ 54 w 175"/>
                  <a:gd name="T19" fmla="*/ 64 h 182"/>
                  <a:gd name="T20" fmla="*/ 59 w 175"/>
                  <a:gd name="T21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75" h="182">
                    <a:moveTo>
                      <a:pt x="59" y="0"/>
                    </a:moveTo>
                    <a:lnTo>
                      <a:pt x="106" y="42"/>
                    </a:lnTo>
                    <a:lnTo>
                      <a:pt x="168" y="28"/>
                    </a:lnTo>
                    <a:lnTo>
                      <a:pt x="142" y="85"/>
                    </a:lnTo>
                    <a:lnTo>
                      <a:pt x="175" y="139"/>
                    </a:lnTo>
                    <a:lnTo>
                      <a:pt x="111" y="132"/>
                    </a:lnTo>
                    <a:lnTo>
                      <a:pt x="71" y="182"/>
                    </a:lnTo>
                    <a:lnTo>
                      <a:pt x="56" y="118"/>
                    </a:lnTo>
                    <a:lnTo>
                      <a:pt x="0" y="94"/>
                    </a:lnTo>
                    <a:lnTo>
                      <a:pt x="54" y="64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Freeform 32"/>
              <p:cNvSpPr>
                <a:spLocks/>
              </p:cNvSpPr>
              <p:nvPr/>
            </p:nvSpPr>
            <p:spPr bwMode="auto">
              <a:xfrm>
                <a:off x="2336900" y="3788331"/>
                <a:ext cx="112169" cy="47229"/>
              </a:xfrm>
              <a:custGeom>
                <a:avLst/>
                <a:gdLst>
                  <a:gd name="T0" fmla="*/ 0 w 24"/>
                  <a:gd name="T1" fmla="*/ 2 h 10"/>
                  <a:gd name="T2" fmla="*/ 22 w 24"/>
                  <a:gd name="T3" fmla="*/ 0 h 10"/>
                  <a:gd name="T4" fmla="*/ 0 w 24"/>
                  <a:gd name="T5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" h="10">
                    <a:moveTo>
                      <a:pt x="0" y="2"/>
                    </a:moveTo>
                    <a:cubicBezTo>
                      <a:pt x="0" y="2"/>
                      <a:pt x="13" y="2"/>
                      <a:pt x="22" y="0"/>
                    </a:cubicBezTo>
                    <a:cubicBezTo>
                      <a:pt x="24" y="6"/>
                      <a:pt x="9" y="10"/>
                      <a:pt x="0" y="2"/>
                    </a:cubicBezTo>
                    <a:close/>
                  </a:path>
                </a:pathLst>
              </a:custGeom>
              <a:solidFill>
                <a:srgbClr val="DCB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Oval 33"/>
              <p:cNvSpPr>
                <a:spLocks noChangeArrowheads="1"/>
              </p:cNvSpPr>
              <p:nvPr/>
            </p:nvSpPr>
            <p:spPr bwMode="auto">
              <a:xfrm>
                <a:off x="2159791" y="3495118"/>
                <a:ext cx="27550" cy="2755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Oval 34"/>
              <p:cNvSpPr>
                <a:spLocks noChangeArrowheads="1"/>
              </p:cNvSpPr>
              <p:nvPr/>
            </p:nvSpPr>
            <p:spPr bwMode="auto">
              <a:xfrm>
                <a:off x="2592723" y="3430179"/>
                <a:ext cx="27550" cy="3345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Freeform 35"/>
              <p:cNvSpPr>
                <a:spLocks/>
              </p:cNvSpPr>
              <p:nvPr/>
            </p:nvSpPr>
            <p:spPr bwMode="auto">
              <a:xfrm>
                <a:off x="2596659" y="3528572"/>
                <a:ext cx="159398" cy="92491"/>
              </a:xfrm>
              <a:custGeom>
                <a:avLst/>
                <a:gdLst>
                  <a:gd name="T0" fmla="*/ 33 w 34"/>
                  <a:gd name="T1" fmla="*/ 5 h 20"/>
                  <a:gd name="T2" fmla="*/ 15 w 34"/>
                  <a:gd name="T3" fmla="*/ 3 h 20"/>
                  <a:gd name="T4" fmla="*/ 1 w 34"/>
                  <a:gd name="T5" fmla="*/ 15 h 20"/>
                  <a:gd name="T6" fmla="*/ 19 w 34"/>
                  <a:gd name="T7" fmla="*/ 17 h 20"/>
                  <a:gd name="T8" fmla="*/ 33 w 34"/>
                  <a:gd name="T9" fmla="*/ 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0">
                    <a:moveTo>
                      <a:pt x="33" y="5"/>
                    </a:moveTo>
                    <a:cubicBezTo>
                      <a:pt x="32" y="1"/>
                      <a:pt x="24" y="0"/>
                      <a:pt x="15" y="3"/>
                    </a:cubicBezTo>
                    <a:cubicBezTo>
                      <a:pt x="6" y="5"/>
                      <a:pt x="0" y="11"/>
                      <a:pt x="1" y="15"/>
                    </a:cubicBezTo>
                    <a:cubicBezTo>
                      <a:pt x="3" y="19"/>
                      <a:pt x="11" y="20"/>
                      <a:pt x="19" y="17"/>
                    </a:cubicBezTo>
                    <a:cubicBezTo>
                      <a:pt x="28" y="15"/>
                      <a:pt x="34" y="9"/>
                      <a:pt x="33" y="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Freeform 36"/>
              <p:cNvSpPr>
                <a:spLocks/>
              </p:cNvSpPr>
              <p:nvPr/>
            </p:nvSpPr>
            <p:spPr bwMode="auto">
              <a:xfrm>
                <a:off x="2094851" y="3630902"/>
                <a:ext cx="116105" cy="82651"/>
              </a:xfrm>
              <a:custGeom>
                <a:avLst/>
                <a:gdLst>
                  <a:gd name="T0" fmla="*/ 1 w 25"/>
                  <a:gd name="T1" fmla="*/ 6 h 18"/>
                  <a:gd name="T2" fmla="*/ 15 w 25"/>
                  <a:gd name="T3" fmla="*/ 2 h 18"/>
                  <a:gd name="T4" fmla="*/ 24 w 25"/>
                  <a:gd name="T5" fmla="*/ 12 h 18"/>
                  <a:gd name="T6" fmla="*/ 10 w 25"/>
                  <a:gd name="T7" fmla="*/ 16 h 18"/>
                  <a:gd name="T8" fmla="*/ 1 w 25"/>
                  <a:gd name="T9" fmla="*/ 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8">
                    <a:moveTo>
                      <a:pt x="1" y="6"/>
                    </a:moveTo>
                    <a:cubicBezTo>
                      <a:pt x="2" y="2"/>
                      <a:pt x="8" y="0"/>
                      <a:pt x="15" y="2"/>
                    </a:cubicBezTo>
                    <a:cubicBezTo>
                      <a:pt x="21" y="3"/>
                      <a:pt x="25" y="8"/>
                      <a:pt x="24" y="12"/>
                    </a:cubicBezTo>
                    <a:cubicBezTo>
                      <a:pt x="23" y="16"/>
                      <a:pt x="17" y="18"/>
                      <a:pt x="10" y="16"/>
                    </a:cubicBezTo>
                    <a:cubicBezTo>
                      <a:pt x="4" y="15"/>
                      <a:pt x="0" y="10"/>
                      <a:pt x="1" y="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193" name="组合 192"/>
          <p:cNvGrpSpPr/>
          <p:nvPr/>
        </p:nvGrpSpPr>
        <p:grpSpPr>
          <a:xfrm>
            <a:off x="7496331" y="2095500"/>
            <a:ext cx="3975986" cy="3975986"/>
            <a:chOff x="7753005" y="1524000"/>
            <a:chExt cx="3975986" cy="3975986"/>
          </a:xfrm>
        </p:grpSpPr>
        <p:grpSp>
          <p:nvGrpSpPr>
            <p:cNvPr id="160" name="74159c0f-4312-4c35-bdeb-1e17140d3f36" descr="aQUAAB+LCAAAAAAABADFks1uwjAQhN/FbW9pFSIh1Nz4ERWHlkpE7aHi4MYLMYod5DgVFcq7d53EIZCUwqniEsaz3m/Wuye3+nsLxCcLQZWecLpWVMw0COKQGSO+zOLYISMuGZfrJ5Vk25T4H/u6rHnyznX0RuMMTK3kmtO4/Ou3/Nb2zCUXmahs7oOLEt01pJ5bipyxGJq2mdSgvuoOPaMV3wutsME0UYJqbLh38ztSHRnboJ+bYgY7vMghQYlleSo8M4DOnObAxByyTZZqAVIfil4pjg6QqiNvu+7grnG803ncP3ZMxBugmNddFxHdwgteZXirCRiJLOtwR7DYFz+OYufOr7wB7K5MaCqa2bqe4yx90fIAXxF0YS87wOtFHCdxov5eRGtrnc9XKx5CEIEA6wm41EPJkJnZLRwpvo60hDSthPnnBkLdKPP7xpWlEd55M52OvMm4PyA2npt3baNteOk2nvgveaaipPlOmDcFPQxDHHNFXgYq9FZOi3/NHlrMo7csxTMr+G/hvGvW9Fy2Jf5+ACK0FOtpBQAA"/>
            <p:cNvGrpSpPr>
              <a:grpSpLocks noChangeAspect="1"/>
            </p:cNvGrpSpPr>
            <p:nvPr/>
          </p:nvGrpSpPr>
          <p:grpSpPr>
            <a:xfrm>
              <a:off x="7753005" y="1524000"/>
              <a:ext cx="3975986" cy="3975986"/>
              <a:chOff x="976507" y="1682613"/>
              <a:chExt cx="2783237" cy="2783239"/>
            </a:xfrm>
          </p:grpSpPr>
          <p:sp>
            <p:nvSpPr>
              <p:cNvPr id="161" name="BackShape"/>
              <p:cNvSpPr/>
              <p:nvPr/>
            </p:nvSpPr>
            <p:spPr>
              <a:xfrm>
                <a:off x="1374111" y="2080218"/>
                <a:ext cx="1988026" cy="1988028"/>
              </a:xfrm>
              <a:prstGeom prst="ellipse">
                <a:avLst/>
              </a:prstGeom>
              <a:pattFill prst="dkDnDiag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2" name="ValueShape"/>
              <p:cNvSpPr/>
              <p:nvPr/>
            </p:nvSpPr>
            <p:spPr>
              <a:xfrm>
                <a:off x="976507" y="1682613"/>
                <a:ext cx="2783237" cy="2783239"/>
              </a:xfrm>
              <a:prstGeom prst="pie">
                <a:avLst>
                  <a:gd name="adj1" fmla="val 16200000"/>
                  <a:gd name="adj2" fmla="val 16578000"/>
                </a:avLst>
              </a:prstGeom>
              <a:solidFill>
                <a:schemeClr val="accent1">
                  <a:lumMod val="100000"/>
                </a:schemeClr>
              </a:solidFill>
              <a:ln w="63500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3" name="椭圆 162"/>
              <p:cNvSpPr/>
              <p:nvPr/>
            </p:nvSpPr>
            <p:spPr>
              <a:xfrm>
                <a:off x="1682324" y="2387600"/>
                <a:ext cx="1371600" cy="1371600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8723513" y="2312030"/>
              <a:ext cx="2092809" cy="2372502"/>
              <a:chOff x="6964960" y="1997324"/>
              <a:chExt cx="1457325" cy="1906587"/>
            </a:xfrm>
          </p:grpSpPr>
          <p:sp>
            <p:nvSpPr>
              <p:cNvPr id="70" name="Freeform 61"/>
              <p:cNvSpPr>
                <a:spLocks/>
              </p:cNvSpPr>
              <p:nvPr/>
            </p:nvSpPr>
            <p:spPr bwMode="auto">
              <a:xfrm>
                <a:off x="7134822" y="1997324"/>
                <a:ext cx="454025" cy="1114425"/>
              </a:xfrm>
              <a:custGeom>
                <a:avLst/>
                <a:gdLst>
                  <a:gd name="T0" fmla="*/ 121 w 121"/>
                  <a:gd name="T1" fmla="*/ 141 h 297"/>
                  <a:gd name="T2" fmla="*/ 117 w 121"/>
                  <a:gd name="T3" fmla="*/ 42 h 297"/>
                  <a:gd name="T4" fmla="*/ 71 w 121"/>
                  <a:gd name="T5" fmla="*/ 1 h 297"/>
                  <a:gd name="T6" fmla="*/ 71 w 121"/>
                  <a:gd name="T7" fmla="*/ 1 h 297"/>
                  <a:gd name="T8" fmla="*/ 36 w 121"/>
                  <a:gd name="T9" fmla="*/ 27 h 297"/>
                  <a:gd name="T10" fmla="*/ 18 w 121"/>
                  <a:gd name="T11" fmla="*/ 289 h 297"/>
                  <a:gd name="T12" fmla="*/ 31 w 121"/>
                  <a:gd name="T13" fmla="*/ 288 h 297"/>
                  <a:gd name="T14" fmla="*/ 65 w 121"/>
                  <a:gd name="T15" fmla="*/ 74 h 297"/>
                  <a:gd name="T16" fmla="*/ 64 w 121"/>
                  <a:gd name="T17" fmla="*/ 158 h 297"/>
                  <a:gd name="T18" fmla="*/ 95 w 121"/>
                  <a:gd name="T19" fmla="*/ 222 h 297"/>
                  <a:gd name="T20" fmla="*/ 121 w 121"/>
                  <a:gd name="T21" fmla="*/ 141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1" h="297">
                    <a:moveTo>
                      <a:pt x="121" y="141"/>
                    </a:moveTo>
                    <a:cubicBezTo>
                      <a:pt x="117" y="42"/>
                      <a:pt x="117" y="42"/>
                      <a:pt x="117" y="42"/>
                    </a:cubicBezTo>
                    <a:cubicBezTo>
                      <a:pt x="116" y="19"/>
                      <a:pt x="95" y="0"/>
                      <a:pt x="71" y="1"/>
                    </a:cubicBezTo>
                    <a:cubicBezTo>
                      <a:pt x="71" y="1"/>
                      <a:pt x="71" y="1"/>
                      <a:pt x="71" y="1"/>
                    </a:cubicBezTo>
                    <a:cubicBezTo>
                      <a:pt x="55" y="2"/>
                      <a:pt x="41" y="12"/>
                      <a:pt x="36" y="27"/>
                    </a:cubicBezTo>
                    <a:cubicBezTo>
                      <a:pt x="19" y="70"/>
                      <a:pt x="0" y="166"/>
                      <a:pt x="18" y="289"/>
                    </a:cubicBezTo>
                    <a:cubicBezTo>
                      <a:pt x="19" y="297"/>
                      <a:pt x="31" y="296"/>
                      <a:pt x="31" y="288"/>
                    </a:cubicBezTo>
                    <a:cubicBezTo>
                      <a:pt x="32" y="215"/>
                      <a:pt x="38" y="110"/>
                      <a:pt x="65" y="74"/>
                    </a:cubicBezTo>
                    <a:cubicBezTo>
                      <a:pt x="65" y="116"/>
                      <a:pt x="64" y="158"/>
                      <a:pt x="64" y="158"/>
                    </a:cubicBezTo>
                    <a:cubicBezTo>
                      <a:pt x="95" y="222"/>
                      <a:pt x="95" y="222"/>
                      <a:pt x="95" y="222"/>
                    </a:cubicBezTo>
                    <a:lnTo>
                      <a:pt x="121" y="141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Freeform 62"/>
              <p:cNvSpPr>
                <a:spLocks/>
              </p:cNvSpPr>
              <p:nvPr/>
            </p:nvSpPr>
            <p:spPr bwMode="auto">
              <a:xfrm>
                <a:off x="7798397" y="1997324"/>
                <a:ext cx="455613" cy="1114425"/>
              </a:xfrm>
              <a:custGeom>
                <a:avLst/>
                <a:gdLst>
                  <a:gd name="T0" fmla="*/ 0 w 121"/>
                  <a:gd name="T1" fmla="*/ 141 h 297"/>
                  <a:gd name="T2" fmla="*/ 5 w 121"/>
                  <a:gd name="T3" fmla="*/ 42 h 297"/>
                  <a:gd name="T4" fmla="*/ 50 w 121"/>
                  <a:gd name="T5" fmla="*/ 1 h 297"/>
                  <a:gd name="T6" fmla="*/ 50 w 121"/>
                  <a:gd name="T7" fmla="*/ 1 h 297"/>
                  <a:gd name="T8" fmla="*/ 86 w 121"/>
                  <a:gd name="T9" fmla="*/ 27 h 297"/>
                  <a:gd name="T10" fmla="*/ 103 w 121"/>
                  <a:gd name="T11" fmla="*/ 289 h 297"/>
                  <a:gd name="T12" fmla="*/ 90 w 121"/>
                  <a:gd name="T13" fmla="*/ 288 h 297"/>
                  <a:gd name="T14" fmla="*/ 57 w 121"/>
                  <a:gd name="T15" fmla="*/ 74 h 297"/>
                  <a:gd name="T16" fmla="*/ 57 w 121"/>
                  <a:gd name="T17" fmla="*/ 158 h 297"/>
                  <a:gd name="T18" fmla="*/ 26 w 121"/>
                  <a:gd name="T19" fmla="*/ 222 h 297"/>
                  <a:gd name="T20" fmla="*/ 0 w 121"/>
                  <a:gd name="T21" fmla="*/ 141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1" h="297">
                    <a:moveTo>
                      <a:pt x="0" y="141"/>
                    </a:moveTo>
                    <a:cubicBezTo>
                      <a:pt x="5" y="42"/>
                      <a:pt x="5" y="42"/>
                      <a:pt x="5" y="42"/>
                    </a:cubicBezTo>
                    <a:cubicBezTo>
                      <a:pt x="6" y="19"/>
                      <a:pt x="26" y="0"/>
                      <a:pt x="50" y="1"/>
                    </a:cubicBezTo>
                    <a:cubicBezTo>
                      <a:pt x="50" y="1"/>
                      <a:pt x="50" y="1"/>
                      <a:pt x="50" y="1"/>
                    </a:cubicBezTo>
                    <a:cubicBezTo>
                      <a:pt x="66" y="2"/>
                      <a:pt x="80" y="12"/>
                      <a:pt x="86" y="27"/>
                    </a:cubicBezTo>
                    <a:cubicBezTo>
                      <a:pt x="102" y="70"/>
                      <a:pt x="121" y="166"/>
                      <a:pt x="103" y="289"/>
                    </a:cubicBezTo>
                    <a:cubicBezTo>
                      <a:pt x="102" y="297"/>
                      <a:pt x="90" y="296"/>
                      <a:pt x="90" y="288"/>
                    </a:cubicBezTo>
                    <a:cubicBezTo>
                      <a:pt x="89" y="215"/>
                      <a:pt x="83" y="110"/>
                      <a:pt x="57" y="74"/>
                    </a:cubicBezTo>
                    <a:cubicBezTo>
                      <a:pt x="57" y="116"/>
                      <a:pt x="57" y="158"/>
                      <a:pt x="57" y="158"/>
                    </a:cubicBezTo>
                    <a:cubicBezTo>
                      <a:pt x="26" y="222"/>
                      <a:pt x="26" y="222"/>
                      <a:pt x="26" y="222"/>
                    </a:cubicBez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Freeform 63"/>
              <p:cNvSpPr>
                <a:spLocks/>
              </p:cNvSpPr>
              <p:nvPr/>
            </p:nvSpPr>
            <p:spPr bwMode="auto">
              <a:xfrm>
                <a:off x="8004772" y="2038599"/>
                <a:ext cx="249238" cy="1073150"/>
              </a:xfrm>
              <a:custGeom>
                <a:avLst/>
                <a:gdLst>
                  <a:gd name="T0" fmla="*/ 24 w 66"/>
                  <a:gd name="T1" fmla="*/ 5 h 286"/>
                  <a:gd name="T2" fmla="*/ 2 w 66"/>
                  <a:gd name="T3" fmla="*/ 63 h 286"/>
                  <a:gd name="T4" fmla="*/ 35 w 66"/>
                  <a:gd name="T5" fmla="*/ 277 h 286"/>
                  <a:gd name="T6" fmla="*/ 48 w 66"/>
                  <a:gd name="T7" fmla="*/ 278 h 286"/>
                  <a:gd name="T8" fmla="*/ 31 w 66"/>
                  <a:gd name="T9" fmla="*/ 16 h 286"/>
                  <a:gd name="T10" fmla="*/ 24 w 66"/>
                  <a:gd name="T11" fmla="*/ 5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6" h="286">
                    <a:moveTo>
                      <a:pt x="24" y="5"/>
                    </a:moveTo>
                    <a:cubicBezTo>
                      <a:pt x="0" y="0"/>
                      <a:pt x="2" y="63"/>
                      <a:pt x="2" y="63"/>
                    </a:cubicBezTo>
                    <a:cubicBezTo>
                      <a:pt x="28" y="99"/>
                      <a:pt x="34" y="204"/>
                      <a:pt x="35" y="277"/>
                    </a:cubicBezTo>
                    <a:cubicBezTo>
                      <a:pt x="35" y="285"/>
                      <a:pt x="47" y="286"/>
                      <a:pt x="48" y="278"/>
                    </a:cubicBezTo>
                    <a:cubicBezTo>
                      <a:pt x="66" y="155"/>
                      <a:pt x="47" y="59"/>
                      <a:pt x="31" y="16"/>
                    </a:cubicBezTo>
                    <a:cubicBezTo>
                      <a:pt x="29" y="12"/>
                      <a:pt x="27" y="8"/>
                      <a:pt x="24" y="5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" name="Freeform 64"/>
              <p:cNvSpPr>
                <a:spLocks/>
              </p:cNvSpPr>
              <p:nvPr/>
            </p:nvSpPr>
            <p:spPr bwMode="auto">
              <a:xfrm>
                <a:off x="7134822" y="2038599"/>
                <a:ext cx="247650" cy="1073150"/>
              </a:xfrm>
              <a:custGeom>
                <a:avLst/>
                <a:gdLst>
                  <a:gd name="T0" fmla="*/ 42 w 66"/>
                  <a:gd name="T1" fmla="*/ 5 h 286"/>
                  <a:gd name="T2" fmla="*/ 65 w 66"/>
                  <a:gd name="T3" fmla="*/ 63 h 286"/>
                  <a:gd name="T4" fmla="*/ 31 w 66"/>
                  <a:gd name="T5" fmla="*/ 277 h 286"/>
                  <a:gd name="T6" fmla="*/ 18 w 66"/>
                  <a:gd name="T7" fmla="*/ 278 h 286"/>
                  <a:gd name="T8" fmla="*/ 36 w 66"/>
                  <a:gd name="T9" fmla="*/ 16 h 286"/>
                  <a:gd name="T10" fmla="*/ 42 w 66"/>
                  <a:gd name="T11" fmla="*/ 5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6" h="286">
                    <a:moveTo>
                      <a:pt x="42" y="5"/>
                    </a:moveTo>
                    <a:cubicBezTo>
                      <a:pt x="66" y="0"/>
                      <a:pt x="65" y="63"/>
                      <a:pt x="65" y="63"/>
                    </a:cubicBezTo>
                    <a:cubicBezTo>
                      <a:pt x="38" y="99"/>
                      <a:pt x="32" y="204"/>
                      <a:pt x="31" y="277"/>
                    </a:cubicBezTo>
                    <a:cubicBezTo>
                      <a:pt x="31" y="285"/>
                      <a:pt x="19" y="286"/>
                      <a:pt x="18" y="278"/>
                    </a:cubicBezTo>
                    <a:cubicBezTo>
                      <a:pt x="0" y="155"/>
                      <a:pt x="19" y="59"/>
                      <a:pt x="36" y="16"/>
                    </a:cubicBezTo>
                    <a:cubicBezTo>
                      <a:pt x="37" y="12"/>
                      <a:pt x="39" y="8"/>
                      <a:pt x="42" y="5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4" name="Freeform 65"/>
              <p:cNvSpPr>
                <a:spLocks/>
              </p:cNvSpPr>
              <p:nvPr/>
            </p:nvSpPr>
            <p:spPr bwMode="auto">
              <a:xfrm>
                <a:off x="7768235" y="2564061"/>
                <a:ext cx="654050" cy="374650"/>
              </a:xfrm>
              <a:custGeom>
                <a:avLst/>
                <a:gdLst>
                  <a:gd name="T0" fmla="*/ 174 w 174"/>
                  <a:gd name="T1" fmla="*/ 25 h 100"/>
                  <a:gd name="T2" fmla="*/ 67 w 174"/>
                  <a:gd name="T3" fmla="*/ 86 h 100"/>
                  <a:gd name="T4" fmla="*/ 19 w 174"/>
                  <a:gd name="T5" fmla="*/ 27 h 100"/>
                  <a:gd name="T6" fmla="*/ 59 w 174"/>
                  <a:gd name="T7" fmla="*/ 0 h 100"/>
                  <a:gd name="T8" fmla="*/ 174 w 174"/>
                  <a:gd name="T9" fmla="*/ 25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4" h="100">
                    <a:moveTo>
                      <a:pt x="174" y="25"/>
                    </a:moveTo>
                    <a:cubicBezTo>
                      <a:pt x="174" y="25"/>
                      <a:pt x="133" y="100"/>
                      <a:pt x="67" y="86"/>
                    </a:cubicBezTo>
                    <a:cubicBezTo>
                      <a:pt x="0" y="73"/>
                      <a:pt x="19" y="27"/>
                      <a:pt x="19" y="27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96" y="55"/>
                      <a:pt x="174" y="25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5" name="Freeform 66"/>
              <p:cNvSpPr>
                <a:spLocks/>
              </p:cNvSpPr>
              <p:nvPr/>
            </p:nvSpPr>
            <p:spPr bwMode="auto">
              <a:xfrm>
                <a:off x="6964960" y="2564061"/>
                <a:ext cx="657225" cy="374650"/>
              </a:xfrm>
              <a:custGeom>
                <a:avLst/>
                <a:gdLst>
                  <a:gd name="T0" fmla="*/ 0 w 175"/>
                  <a:gd name="T1" fmla="*/ 25 h 100"/>
                  <a:gd name="T2" fmla="*/ 108 w 175"/>
                  <a:gd name="T3" fmla="*/ 86 h 100"/>
                  <a:gd name="T4" fmla="*/ 155 w 175"/>
                  <a:gd name="T5" fmla="*/ 27 h 100"/>
                  <a:gd name="T6" fmla="*/ 116 w 175"/>
                  <a:gd name="T7" fmla="*/ 0 h 100"/>
                  <a:gd name="T8" fmla="*/ 0 w 175"/>
                  <a:gd name="T9" fmla="*/ 25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5" h="100">
                    <a:moveTo>
                      <a:pt x="0" y="25"/>
                    </a:moveTo>
                    <a:cubicBezTo>
                      <a:pt x="0" y="25"/>
                      <a:pt x="41" y="100"/>
                      <a:pt x="108" y="86"/>
                    </a:cubicBezTo>
                    <a:cubicBezTo>
                      <a:pt x="175" y="73"/>
                      <a:pt x="155" y="27"/>
                      <a:pt x="155" y="27"/>
                    </a:cubicBezTo>
                    <a:cubicBezTo>
                      <a:pt x="116" y="0"/>
                      <a:pt x="116" y="0"/>
                      <a:pt x="116" y="0"/>
                    </a:cubicBezTo>
                    <a:cubicBezTo>
                      <a:pt x="116" y="0"/>
                      <a:pt x="78" y="55"/>
                      <a:pt x="0" y="25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" name="Freeform 67"/>
              <p:cNvSpPr>
                <a:spLocks/>
              </p:cNvSpPr>
              <p:nvPr/>
            </p:nvSpPr>
            <p:spPr bwMode="auto">
              <a:xfrm>
                <a:off x="7531697" y="3529261"/>
                <a:ext cx="327025" cy="374650"/>
              </a:xfrm>
              <a:custGeom>
                <a:avLst/>
                <a:gdLst>
                  <a:gd name="T0" fmla="*/ 43 w 87"/>
                  <a:gd name="T1" fmla="*/ 100 h 100"/>
                  <a:gd name="T2" fmla="*/ 15 w 87"/>
                  <a:gd name="T3" fmla="*/ 72 h 100"/>
                  <a:gd name="T4" fmla="*/ 15 w 87"/>
                  <a:gd name="T5" fmla="*/ 16 h 100"/>
                  <a:gd name="T6" fmla="*/ 15 w 87"/>
                  <a:gd name="T7" fmla="*/ 16 h 100"/>
                  <a:gd name="T8" fmla="*/ 71 w 87"/>
                  <a:gd name="T9" fmla="*/ 16 h 100"/>
                  <a:gd name="T10" fmla="*/ 71 w 87"/>
                  <a:gd name="T11" fmla="*/ 16 h 100"/>
                  <a:gd name="T12" fmla="*/ 71 w 87"/>
                  <a:gd name="T13" fmla="*/ 72 h 100"/>
                  <a:gd name="T14" fmla="*/ 43 w 87"/>
                  <a:gd name="T15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7" h="100">
                    <a:moveTo>
                      <a:pt x="43" y="100"/>
                    </a:moveTo>
                    <a:cubicBezTo>
                      <a:pt x="15" y="72"/>
                      <a:pt x="15" y="72"/>
                      <a:pt x="15" y="72"/>
                    </a:cubicBezTo>
                    <a:cubicBezTo>
                      <a:pt x="0" y="56"/>
                      <a:pt x="0" y="31"/>
                      <a:pt x="15" y="16"/>
                    </a:cubicBezTo>
                    <a:cubicBezTo>
                      <a:pt x="15" y="16"/>
                      <a:pt x="15" y="16"/>
                      <a:pt x="15" y="16"/>
                    </a:cubicBezTo>
                    <a:cubicBezTo>
                      <a:pt x="31" y="0"/>
                      <a:pt x="56" y="0"/>
                      <a:pt x="71" y="16"/>
                    </a:cubicBezTo>
                    <a:cubicBezTo>
                      <a:pt x="71" y="16"/>
                      <a:pt x="71" y="16"/>
                      <a:pt x="71" y="16"/>
                    </a:cubicBezTo>
                    <a:cubicBezTo>
                      <a:pt x="87" y="31"/>
                      <a:pt x="87" y="56"/>
                      <a:pt x="71" y="72"/>
                    </a:cubicBezTo>
                    <a:lnTo>
                      <a:pt x="43" y="10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" name="Freeform 68"/>
              <p:cNvSpPr>
                <a:spLocks/>
              </p:cNvSpPr>
              <p:nvPr/>
            </p:nvSpPr>
            <p:spPr bwMode="auto">
              <a:xfrm>
                <a:off x="6964960" y="2387849"/>
                <a:ext cx="1457325" cy="1273175"/>
              </a:xfrm>
              <a:custGeom>
                <a:avLst/>
                <a:gdLst>
                  <a:gd name="T0" fmla="*/ 388 w 388"/>
                  <a:gd name="T1" fmla="*/ 72 h 339"/>
                  <a:gd name="T2" fmla="*/ 277 w 388"/>
                  <a:gd name="T3" fmla="*/ 23 h 339"/>
                  <a:gd name="T4" fmla="*/ 266 w 388"/>
                  <a:gd name="T5" fmla="*/ 18 h 339"/>
                  <a:gd name="T6" fmla="*/ 122 w 388"/>
                  <a:gd name="T7" fmla="*/ 18 h 339"/>
                  <a:gd name="T8" fmla="*/ 111 w 388"/>
                  <a:gd name="T9" fmla="*/ 23 h 339"/>
                  <a:gd name="T10" fmla="*/ 0 w 388"/>
                  <a:gd name="T11" fmla="*/ 72 h 339"/>
                  <a:gd name="T12" fmla="*/ 0 w 388"/>
                  <a:gd name="T13" fmla="*/ 72 h 339"/>
                  <a:gd name="T14" fmla="*/ 9 w 388"/>
                  <a:gd name="T15" fmla="*/ 78 h 339"/>
                  <a:gd name="T16" fmla="*/ 108 w 388"/>
                  <a:gd name="T17" fmla="*/ 82 h 339"/>
                  <a:gd name="T18" fmla="*/ 108 w 388"/>
                  <a:gd name="T19" fmla="*/ 180 h 339"/>
                  <a:gd name="T20" fmla="*/ 122 w 388"/>
                  <a:gd name="T21" fmla="*/ 229 h 339"/>
                  <a:gd name="T22" fmla="*/ 139 w 388"/>
                  <a:gd name="T23" fmla="*/ 284 h 339"/>
                  <a:gd name="T24" fmla="*/ 139 w 388"/>
                  <a:gd name="T25" fmla="*/ 284 h 339"/>
                  <a:gd name="T26" fmla="*/ 194 w 388"/>
                  <a:gd name="T27" fmla="*/ 339 h 339"/>
                  <a:gd name="T28" fmla="*/ 249 w 388"/>
                  <a:gd name="T29" fmla="*/ 284 h 339"/>
                  <a:gd name="T30" fmla="*/ 249 w 388"/>
                  <a:gd name="T31" fmla="*/ 284 h 339"/>
                  <a:gd name="T32" fmla="*/ 266 w 388"/>
                  <a:gd name="T33" fmla="*/ 229 h 339"/>
                  <a:gd name="T34" fmla="*/ 281 w 388"/>
                  <a:gd name="T35" fmla="*/ 180 h 339"/>
                  <a:gd name="T36" fmla="*/ 281 w 388"/>
                  <a:gd name="T37" fmla="*/ 82 h 339"/>
                  <a:gd name="T38" fmla="*/ 379 w 388"/>
                  <a:gd name="T39" fmla="*/ 78 h 339"/>
                  <a:gd name="T40" fmla="*/ 388 w 388"/>
                  <a:gd name="T41" fmla="*/ 72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88" h="339">
                    <a:moveTo>
                      <a:pt x="388" y="72"/>
                    </a:moveTo>
                    <a:cubicBezTo>
                      <a:pt x="348" y="72"/>
                      <a:pt x="279" y="25"/>
                      <a:pt x="277" y="23"/>
                    </a:cubicBezTo>
                    <a:cubicBezTo>
                      <a:pt x="273" y="21"/>
                      <a:pt x="270" y="20"/>
                      <a:pt x="266" y="18"/>
                    </a:cubicBezTo>
                    <a:cubicBezTo>
                      <a:pt x="220" y="0"/>
                      <a:pt x="168" y="0"/>
                      <a:pt x="122" y="18"/>
                    </a:cubicBezTo>
                    <a:cubicBezTo>
                      <a:pt x="118" y="20"/>
                      <a:pt x="115" y="21"/>
                      <a:pt x="111" y="23"/>
                    </a:cubicBezTo>
                    <a:cubicBezTo>
                      <a:pt x="109" y="25"/>
                      <a:pt x="4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9" y="78"/>
                      <a:pt x="9" y="78"/>
                      <a:pt x="9" y="78"/>
                    </a:cubicBezTo>
                    <a:cubicBezTo>
                      <a:pt x="40" y="96"/>
                      <a:pt x="77" y="97"/>
                      <a:pt x="108" y="82"/>
                    </a:cubicBezTo>
                    <a:cubicBezTo>
                      <a:pt x="108" y="180"/>
                      <a:pt x="108" y="180"/>
                      <a:pt x="108" y="180"/>
                    </a:cubicBezTo>
                    <a:cubicBezTo>
                      <a:pt x="108" y="198"/>
                      <a:pt x="113" y="215"/>
                      <a:pt x="122" y="229"/>
                    </a:cubicBezTo>
                    <a:cubicBezTo>
                      <a:pt x="134" y="245"/>
                      <a:pt x="139" y="264"/>
                      <a:pt x="139" y="284"/>
                    </a:cubicBezTo>
                    <a:cubicBezTo>
                      <a:pt x="139" y="284"/>
                      <a:pt x="139" y="284"/>
                      <a:pt x="139" y="284"/>
                    </a:cubicBezTo>
                    <a:cubicBezTo>
                      <a:pt x="139" y="314"/>
                      <a:pt x="164" y="339"/>
                      <a:pt x="194" y="339"/>
                    </a:cubicBezTo>
                    <a:cubicBezTo>
                      <a:pt x="224" y="339"/>
                      <a:pt x="249" y="314"/>
                      <a:pt x="249" y="284"/>
                    </a:cubicBezTo>
                    <a:cubicBezTo>
                      <a:pt x="249" y="284"/>
                      <a:pt x="249" y="284"/>
                      <a:pt x="249" y="284"/>
                    </a:cubicBezTo>
                    <a:cubicBezTo>
                      <a:pt x="249" y="264"/>
                      <a:pt x="255" y="245"/>
                      <a:pt x="266" y="229"/>
                    </a:cubicBezTo>
                    <a:cubicBezTo>
                      <a:pt x="275" y="215"/>
                      <a:pt x="281" y="198"/>
                      <a:pt x="281" y="180"/>
                    </a:cubicBezTo>
                    <a:cubicBezTo>
                      <a:pt x="281" y="82"/>
                      <a:pt x="281" y="82"/>
                      <a:pt x="281" y="82"/>
                    </a:cubicBezTo>
                    <a:cubicBezTo>
                      <a:pt x="311" y="97"/>
                      <a:pt x="348" y="96"/>
                      <a:pt x="379" y="78"/>
                    </a:cubicBezTo>
                    <a:cubicBezTo>
                      <a:pt x="388" y="72"/>
                      <a:pt x="388" y="72"/>
                      <a:pt x="388" y="72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" name="Freeform 69"/>
              <p:cNvSpPr>
                <a:spLocks/>
              </p:cNvSpPr>
              <p:nvPr/>
            </p:nvSpPr>
            <p:spPr bwMode="auto">
              <a:xfrm>
                <a:off x="7850785" y="2902199"/>
                <a:ext cx="142875" cy="165100"/>
              </a:xfrm>
              <a:custGeom>
                <a:avLst/>
                <a:gdLst>
                  <a:gd name="T0" fmla="*/ 38 w 38"/>
                  <a:gd name="T1" fmla="*/ 0 h 44"/>
                  <a:gd name="T2" fmla="*/ 0 w 38"/>
                  <a:gd name="T3" fmla="*/ 32 h 44"/>
                  <a:gd name="T4" fmla="*/ 16 w 38"/>
                  <a:gd name="T5" fmla="*/ 15 h 44"/>
                  <a:gd name="T6" fmla="*/ 26 w 38"/>
                  <a:gd name="T7" fmla="*/ 8 h 44"/>
                  <a:gd name="T8" fmla="*/ 38 w 38"/>
                  <a:gd name="T9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44">
                    <a:moveTo>
                      <a:pt x="38" y="0"/>
                    </a:moveTo>
                    <a:cubicBezTo>
                      <a:pt x="38" y="0"/>
                      <a:pt x="30" y="44"/>
                      <a:pt x="0" y="32"/>
                    </a:cubicBezTo>
                    <a:cubicBezTo>
                      <a:pt x="3" y="26"/>
                      <a:pt x="9" y="20"/>
                      <a:pt x="16" y="15"/>
                    </a:cubicBezTo>
                    <a:cubicBezTo>
                      <a:pt x="19" y="12"/>
                      <a:pt x="23" y="10"/>
                      <a:pt x="26" y="8"/>
                    </a:cubicBezTo>
                    <a:cubicBezTo>
                      <a:pt x="33" y="3"/>
                      <a:pt x="38" y="0"/>
                      <a:pt x="38" y="0"/>
                    </a:cubicBez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" name="Freeform 70"/>
              <p:cNvSpPr>
                <a:spLocks/>
              </p:cNvSpPr>
              <p:nvPr/>
            </p:nvSpPr>
            <p:spPr bwMode="auto">
              <a:xfrm>
                <a:off x="7393585" y="2902199"/>
                <a:ext cx="142875" cy="165100"/>
              </a:xfrm>
              <a:custGeom>
                <a:avLst/>
                <a:gdLst>
                  <a:gd name="T0" fmla="*/ 38 w 38"/>
                  <a:gd name="T1" fmla="*/ 32 h 44"/>
                  <a:gd name="T2" fmla="*/ 0 w 38"/>
                  <a:gd name="T3" fmla="*/ 0 h 44"/>
                  <a:gd name="T4" fmla="*/ 12 w 38"/>
                  <a:gd name="T5" fmla="*/ 8 h 44"/>
                  <a:gd name="T6" fmla="*/ 23 w 38"/>
                  <a:gd name="T7" fmla="*/ 15 h 44"/>
                  <a:gd name="T8" fmla="*/ 38 w 38"/>
                  <a:gd name="T9" fmla="*/ 32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44">
                    <a:moveTo>
                      <a:pt x="38" y="32"/>
                    </a:moveTo>
                    <a:cubicBezTo>
                      <a:pt x="8" y="44"/>
                      <a:pt x="0" y="0"/>
                      <a:pt x="0" y="0"/>
                    </a:cubicBezTo>
                    <a:cubicBezTo>
                      <a:pt x="0" y="0"/>
                      <a:pt x="6" y="3"/>
                      <a:pt x="12" y="8"/>
                    </a:cubicBezTo>
                    <a:cubicBezTo>
                      <a:pt x="16" y="10"/>
                      <a:pt x="19" y="12"/>
                      <a:pt x="23" y="15"/>
                    </a:cubicBezTo>
                    <a:cubicBezTo>
                      <a:pt x="29" y="20"/>
                      <a:pt x="36" y="26"/>
                      <a:pt x="38" y="32"/>
                    </a:cubicBez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" name="Freeform 71"/>
              <p:cNvSpPr>
                <a:spLocks/>
              </p:cNvSpPr>
              <p:nvPr/>
            </p:nvSpPr>
            <p:spPr bwMode="auto">
              <a:xfrm>
                <a:off x="7430097" y="2932361"/>
                <a:ext cx="49213" cy="41275"/>
              </a:xfrm>
              <a:custGeom>
                <a:avLst/>
                <a:gdLst>
                  <a:gd name="T0" fmla="*/ 13 w 13"/>
                  <a:gd name="T1" fmla="*/ 7 h 11"/>
                  <a:gd name="T2" fmla="*/ 7 w 13"/>
                  <a:gd name="T3" fmla="*/ 11 h 11"/>
                  <a:gd name="T4" fmla="*/ 0 w 13"/>
                  <a:gd name="T5" fmla="*/ 5 h 11"/>
                  <a:gd name="T6" fmla="*/ 2 w 13"/>
                  <a:gd name="T7" fmla="*/ 0 h 11"/>
                  <a:gd name="T8" fmla="*/ 13 w 13"/>
                  <a:gd name="T9" fmla="*/ 7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1">
                    <a:moveTo>
                      <a:pt x="13" y="7"/>
                    </a:moveTo>
                    <a:cubicBezTo>
                      <a:pt x="12" y="9"/>
                      <a:pt x="9" y="11"/>
                      <a:pt x="7" y="11"/>
                    </a:cubicBezTo>
                    <a:cubicBezTo>
                      <a:pt x="3" y="11"/>
                      <a:pt x="0" y="8"/>
                      <a:pt x="0" y="5"/>
                    </a:cubicBezTo>
                    <a:cubicBezTo>
                      <a:pt x="0" y="3"/>
                      <a:pt x="1" y="1"/>
                      <a:pt x="2" y="0"/>
                    </a:cubicBezTo>
                    <a:cubicBezTo>
                      <a:pt x="6" y="2"/>
                      <a:pt x="9" y="4"/>
                      <a:pt x="13" y="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" name="Freeform 72"/>
              <p:cNvSpPr>
                <a:spLocks/>
              </p:cNvSpPr>
              <p:nvPr/>
            </p:nvSpPr>
            <p:spPr bwMode="auto">
              <a:xfrm>
                <a:off x="7911110" y="2932361"/>
                <a:ext cx="46038" cy="41275"/>
              </a:xfrm>
              <a:custGeom>
                <a:avLst/>
                <a:gdLst>
                  <a:gd name="T0" fmla="*/ 12 w 12"/>
                  <a:gd name="T1" fmla="*/ 5 h 11"/>
                  <a:gd name="T2" fmla="*/ 6 w 12"/>
                  <a:gd name="T3" fmla="*/ 11 h 11"/>
                  <a:gd name="T4" fmla="*/ 0 w 12"/>
                  <a:gd name="T5" fmla="*/ 7 h 11"/>
                  <a:gd name="T6" fmla="*/ 10 w 12"/>
                  <a:gd name="T7" fmla="*/ 0 h 11"/>
                  <a:gd name="T8" fmla="*/ 12 w 12"/>
                  <a:gd name="T9" fmla="*/ 5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11">
                    <a:moveTo>
                      <a:pt x="12" y="5"/>
                    </a:moveTo>
                    <a:cubicBezTo>
                      <a:pt x="12" y="8"/>
                      <a:pt x="9" y="11"/>
                      <a:pt x="6" y="11"/>
                    </a:cubicBezTo>
                    <a:cubicBezTo>
                      <a:pt x="3" y="11"/>
                      <a:pt x="0" y="9"/>
                      <a:pt x="0" y="7"/>
                    </a:cubicBezTo>
                    <a:cubicBezTo>
                      <a:pt x="3" y="4"/>
                      <a:pt x="7" y="2"/>
                      <a:pt x="10" y="0"/>
                    </a:cubicBezTo>
                    <a:cubicBezTo>
                      <a:pt x="11" y="1"/>
                      <a:pt x="12" y="3"/>
                      <a:pt x="12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" name="Freeform 73"/>
              <p:cNvSpPr>
                <a:spLocks/>
              </p:cNvSpPr>
              <p:nvPr/>
            </p:nvSpPr>
            <p:spPr bwMode="auto">
              <a:xfrm>
                <a:off x="7668222" y="2405311"/>
                <a:ext cx="55563" cy="1085850"/>
              </a:xfrm>
              <a:custGeom>
                <a:avLst/>
                <a:gdLst>
                  <a:gd name="T0" fmla="*/ 7 w 15"/>
                  <a:gd name="T1" fmla="*/ 289 h 289"/>
                  <a:gd name="T2" fmla="*/ 3 w 15"/>
                  <a:gd name="T3" fmla="*/ 240 h 289"/>
                  <a:gd name="T4" fmla="*/ 0 w 15"/>
                  <a:gd name="T5" fmla="*/ 180 h 289"/>
                  <a:gd name="T6" fmla="*/ 0 w 15"/>
                  <a:gd name="T7" fmla="*/ 117 h 289"/>
                  <a:gd name="T8" fmla="*/ 2 w 15"/>
                  <a:gd name="T9" fmla="*/ 56 h 289"/>
                  <a:gd name="T10" fmla="*/ 7 w 15"/>
                  <a:gd name="T11" fmla="*/ 4 h 289"/>
                  <a:gd name="T12" fmla="*/ 7 w 15"/>
                  <a:gd name="T13" fmla="*/ 0 h 289"/>
                  <a:gd name="T14" fmla="*/ 12 w 15"/>
                  <a:gd name="T15" fmla="*/ 49 h 289"/>
                  <a:gd name="T16" fmla="*/ 14 w 15"/>
                  <a:gd name="T17" fmla="*/ 110 h 289"/>
                  <a:gd name="T18" fmla="*/ 14 w 15"/>
                  <a:gd name="T19" fmla="*/ 173 h 289"/>
                  <a:gd name="T20" fmla="*/ 12 w 15"/>
                  <a:gd name="T21" fmla="*/ 233 h 289"/>
                  <a:gd name="T22" fmla="*/ 8 w 15"/>
                  <a:gd name="T23" fmla="*/ 285 h 289"/>
                  <a:gd name="T24" fmla="*/ 7 w 15"/>
                  <a:gd name="T25" fmla="*/ 289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" h="289">
                    <a:moveTo>
                      <a:pt x="7" y="289"/>
                    </a:moveTo>
                    <a:cubicBezTo>
                      <a:pt x="5" y="273"/>
                      <a:pt x="4" y="256"/>
                      <a:pt x="3" y="240"/>
                    </a:cubicBezTo>
                    <a:cubicBezTo>
                      <a:pt x="1" y="220"/>
                      <a:pt x="0" y="200"/>
                      <a:pt x="0" y="180"/>
                    </a:cubicBezTo>
                    <a:cubicBezTo>
                      <a:pt x="0" y="159"/>
                      <a:pt x="0" y="138"/>
                      <a:pt x="0" y="117"/>
                    </a:cubicBezTo>
                    <a:cubicBezTo>
                      <a:pt x="0" y="97"/>
                      <a:pt x="1" y="77"/>
                      <a:pt x="2" y="56"/>
                    </a:cubicBezTo>
                    <a:cubicBezTo>
                      <a:pt x="3" y="39"/>
                      <a:pt x="5" y="21"/>
                      <a:pt x="7" y="4"/>
                    </a:cubicBezTo>
                    <a:cubicBezTo>
                      <a:pt x="7" y="3"/>
                      <a:pt x="7" y="1"/>
                      <a:pt x="7" y="0"/>
                    </a:cubicBezTo>
                    <a:cubicBezTo>
                      <a:pt x="9" y="16"/>
                      <a:pt x="11" y="33"/>
                      <a:pt x="12" y="49"/>
                    </a:cubicBezTo>
                    <a:cubicBezTo>
                      <a:pt x="13" y="69"/>
                      <a:pt x="14" y="90"/>
                      <a:pt x="14" y="110"/>
                    </a:cubicBezTo>
                    <a:cubicBezTo>
                      <a:pt x="15" y="131"/>
                      <a:pt x="15" y="152"/>
                      <a:pt x="14" y="173"/>
                    </a:cubicBezTo>
                    <a:cubicBezTo>
                      <a:pt x="14" y="193"/>
                      <a:pt x="13" y="213"/>
                      <a:pt x="12" y="233"/>
                    </a:cubicBezTo>
                    <a:cubicBezTo>
                      <a:pt x="11" y="251"/>
                      <a:pt x="10" y="268"/>
                      <a:pt x="8" y="285"/>
                    </a:cubicBezTo>
                    <a:cubicBezTo>
                      <a:pt x="7" y="286"/>
                      <a:pt x="7" y="287"/>
                      <a:pt x="7" y="289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" name="Freeform 74"/>
              <p:cNvSpPr>
                <a:spLocks/>
              </p:cNvSpPr>
              <p:nvPr/>
            </p:nvSpPr>
            <p:spPr bwMode="auto">
              <a:xfrm>
                <a:off x="7619010" y="3446711"/>
                <a:ext cx="149225" cy="107950"/>
              </a:xfrm>
              <a:custGeom>
                <a:avLst/>
                <a:gdLst>
                  <a:gd name="T0" fmla="*/ 20 w 40"/>
                  <a:gd name="T1" fmla="*/ 29 h 29"/>
                  <a:gd name="T2" fmla="*/ 20 w 40"/>
                  <a:gd name="T3" fmla="*/ 29 h 29"/>
                  <a:gd name="T4" fmla="*/ 4 w 40"/>
                  <a:gd name="T5" fmla="*/ 17 h 29"/>
                  <a:gd name="T6" fmla="*/ 1 w 40"/>
                  <a:gd name="T7" fmla="*/ 9 h 29"/>
                  <a:gd name="T8" fmla="*/ 8 w 40"/>
                  <a:gd name="T9" fmla="*/ 0 h 29"/>
                  <a:gd name="T10" fmla="*/ 32 w 40"/>
                  <a:gd name="T11" fmla="*/ 0 h 29"/>
                  <a:gd name="T12" fmla="*/ 39 w 40"/>
                  <a:gd name="T13" fmla="*/ 9 h 29"/>
                  <a:gd name="T14" fmla="*/ 37 w 40"/>
                  <a:gd name="T15" fmla="*/ 17 h 29"/>
                  <a:gd name="T16" fmla="*/ 20 w 40"/>
                  <a:gd name="T17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" h="29">
                    <a:moveTo>
                      <a:pt x="20" y="29"/>
                    </a:moveTo>
                    <a:cubicBezTo>
                      <a:pt x="20" y="29"/>
                      <a:pt x="20" y="29"/>
                      <a:pt x="20" y="29"/>
                    </a:cubicBezTo>
                    <a:cubicBezTo>
                      <a:pt x="13" y="29"/>
                      <a:pt x="6" y="24"/>
                      <a:pt x="4" y="17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0" y="5"/>
                      <a:pt x="3" y="0"/>
                      <a:pt x="8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7" y="0"/>
                      <a:pt x="40" y="5"/>
                      <a:pt x="39" y="9"/>
                    </a:cubicBezTo>
                    <a:cubicBezTo>
                      <a:pt x="37" y="17"/>
                      <a:pt x="37" y="17"/>
                      <a:pt x="37" y="17"/>
                    </a:cubicBezTo>
                    <a:cubicBezTo>
                      <a:pt x="35" y="24"/>
                      <a:pt x="28" y="29"/>
                      <a:pt x="20" y="29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" name="Oval 75"/>
              <p:cNvSpPr>
                <a:spLocks noChangeArrowheads="1"/>
              </p:cNvSpPr>
              <p:nvPr/>
            </p:nvSpPr>
            <p:spPr bwMode="auto">
              <a:xfrm>
                <a:off x="7415810" y="2102099"/>
                <a:ext cx="90488" cy="220663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" name="Oval 76"/>
              <p:cNvSpPr>
                <a:spLocks noChangeArrowheads="1"/>
              </p:cNvSpPr>
              <p:nvPr/>
            </p:nvSpPr>
            <p:spPr bwMode="auto">
              <a:xfrm>
                <a:off x="7880947" y="2102099"/>
                <a:ext cx="95250" cy="220663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194" name="组合 193"/>
          <p:cNvGrpSpPr/>
          <p:nvPr/>
        </p:nvGrpSpPr>
        <p:grpSpPr>
          <a:xfrm>
            <a:off x="4110170" y="2095500"/>
            <a:ext cx="3975986" cy="3975986"/>
            <a:chOff x="4147952" y="1524000"/>
            <a:chExt cx="3975986" cy="3975986"/>
          </a:xfrm>
        </p:grpSpPr>
        <p:grpSp>
          <p:nvGrpSpPr>
            <p:cNvPr id="169" name="74159c0f-4312-4c35-bdeb-1e17140d3f36" descr="aQUAAB+LCAAAAAAABADFUsFOg0AQ/ZdVb2goJrZyazU1PWhNSvRgeljZadmGXZplMTUN/+4ssJQWrO1JuMCb93bem50tudTfayA+mQmq9COnS0XFRIMgDpkw4sssjh0y4pJxuXxSSbZOif+xrWXNyjvX0RuNMzBayTWncfnrt/iW9swlF5moaO6NixDdNKCeW4KcsRiatInUoL7qDj2DFd8zrbDBOFGCamy4dfMrUpWIf3vj3eVGzGCDBzkkKG1ZP5U9M4DOnKZgYg7ZKku1AKl3oleKowN01ZG3rduxazve4Tyu7zsm4vURzOuus4iu4QWPMn6rCRiIzOtwe2axL37sxc6dX/0GsDkzoVE0s3Vdx1H3Rcud+cpBl+15h/F6ER+SOFF/L6KlterTxYKHEEQgwHICLvVQMvTM7BaOFF9GWkKaVsD0cwWhbsj8vmFlaYRnXozxGbgDj9h4bt61jbbhqdt4wD/lmgpJ854wbwp6GIY45sp5GajAWzmt/XP20Nrcu8sSPLKC/xbOO2dNj2Wb4/sDr6Qx8mkFAAA="/>
            <p:cNvGrpSpPr>
              <a:grpSpLocks noChangeAspect="1"/>
            </p:cNvGrpSpPr>
            <p:nvPr/>
          </p:nvGrpSpPr>
          <p:grpSpPr>
            <a:xfrm>
              <a:off x="4147952" y="1524000"/>
              <a:ext cx="3975986" cy="3975986"/>
              <a:chOff x="976507" y="1682613"/>
              <a:chExt cx="2783237" cy="2783239"/>
            </a:xfrm>
          </p:grpSpPr>
          <p:sp>
            <p:nvSpPr>
              <p:cNvPr id="170" name="BackShape"/>
              <p:cNvSpPr/>
              <p:nvPr/>
            </p:nvSpPr>
            <p:spPr>
              <a:xfrm>
                <a:off x="1374111" y="2080218"/>
                <a:ext cx="1988026" cy="1988028"/>
              </a:xfrm>
              <a:prstGeom prst="ellipse">
                <a:avLst/>
              </a:prstGeom>
              <a:pattFill prst="dkDnDiag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1" name="ValueShape"/>
              <p:cNvSpPr/>
              <p:nvPr/>
            </p:nvSpPr>
            <p:spPr>
              <a:xfrm>
                <a:off x="976507" y="1682613"/>
                <a:ext cx="2783237" cy="2783239"/>
              </a:xfrm>
              <a:prstGeom prst="pie">
                <a:avLst>
                  <a:gd name="adj1" fmla="val 16200000"/>
                  <a:gd name="adj2" fmla="val 16904160"/>
                </a:avLst>
              </a:prstGeom>
              <a:solidFill>
                <a:schemeClr val="accent3">
                  <a:lumMod val="100000"/>
                </a:schemeClr>
              </a:solidFill>
              <a:ln w="63500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72" name="椭圆 171"/>
              <p:cNvSpPr/>
              <p:nvPr/>
            </p:nvSpPr>
            <p:spPr>
              <a:xfrm>
                <a:off x="1682324" y="2387600"/>
                <a:ext cx="1371600" cy="1371600"/>
              </a:xfrm>
              <a:prstGeom prst="ellipse">
                <a:avLst/>
              </a:prstGeom>
              <a:solidFill>
                <a:schemeClr val="accent1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86" name="组合 185"/>
            <p:cNvGrpSpPr/>
            <p:nvPr/>
          </p:nvGrpSpPr>
          <p:grpSpPr>
            <a:xfrm>
              <a:off x="5349336" y="2188519"/>
              <a:ext cx="1735133" cy="2534898"/>
              <a:chOff x="5468486" y="2568658"/>
              <a:chExt cx="1292882" cy="1888803"/>
            </a:xfrm>
          </p:grpSpPr>
          <p:grpSp>
            <p:nvGrpSpPr>
              <p:cNvPr id="174" name="组合 173"/>
              <p:cNvGrpSpPr/>
              <p:nvPr/>
            </p:nvGrpSpPr>
            <p:grpSpPr>
              <a:xfrm rot="2147910">
                <a:off x="5548489" y="2568658"/>
                <a:ext cx="903254" cy="1871446"/>
                <a:chOff x="10830078" y="-54826"/>
                <a:chExt cx="903254" cy="1871446"/>
              </a:xfrm>
            </p:grpSpPr>
            <p:sp>
              <p:nvSpPr>
                <p:cNvPr id="175" name="Freeform 41"/>
                <p:cNvSpPr>
                  <a:spLocks/>
                </p:cNvSpPr>
                <p:nvPr/>
              </p:nvSpPr>
              <p:spPr bwMode="auto">
                <a:xfrm>
                  <a:off x="10849757" y="708708"/>
                  <a:ext cx="147591" cy="446707"/>
                </a:xfrm>
                <a:custGeom>
                  <a:avLst/>
                  <a:gdLst>
                    <a:gd name="T0" fmla="*/ 19 w 32"/>
                    <a:gd name="T1" fmla="*/ 96 h 96"/>
                    <a:gd name="T2" fmla="*/ 15 w 32"/>
                    <a:gd name="T3" fmla="*/ 0 h 96"/>
                    <a:gd name="T4" fmla="*/ 32 w 32"/>
                    <a:gd name="T5" fmla="*/ 25 h 96"/>
                    <a:gd name="T6" fmla="*/ 19 w 32"/>
                    <a:gd name="T7" fmla="*/ 9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2" h="96">
                      <a:moveTo>
                        <a:pt x="19" y="96"/>
                      </a:moveTo>
                      <a:cubicBezTo>
                        <a:pt x="19" y="96"/>
                        <a:pt x="0" y="39"/>
                        <a:pt x="15" y="0"/>
                      </a:cubicBezTo>
                      <a:cubicBezTo>
                        <a:pt x="17" y="11"/>
                        <a:pt x="32" y="25"/>
                        <a:pt x="32" y="25"/>
                      </a:cubicBezTo>
                      <a:lnTo>
                        <a:pt x="19" y="96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6" name="Freeform 42"/>
                <p:cNvSpPr>
                  <a:spLocks/>
                </p:cNvSpPr>
                <p:nvPr/>
              </p:nvSpPr>
              <p:spPr bwMode="auto">
                <a:xfrm>
                  <a:off x="11566062" y="708708"/>
                  <a:ext cx="149558" cy="446707"/>
                </a:xfrm>
                <a:custGeom>
                  <a:avLst/>
                  <a:gdLst>
                    <a:gd name="T0" fmla="*/ 13 w 32"/>
                    <a:gd name="T1" fmla="*/ 96 h 96"/>
                    <a:gd name="T2" fmla="*/ 17 w 32"/>
                    <a:gd name="T3" fmla="*/ 0 h 96"/>
                    <a:gd name="T4" fmla="*/ 0 w 32"/>
                    <a:gd name="T5" fmla="*/ 25 h 96"/>
                    <a:gd name="T6" fmla="*/ 13 w 32"/>
                    <a:gd name="T7" fmla="*/ 9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2" h="96">
                      <a:moveTo>
                        <a:pt x="13" y="96"/>
                      </a:moveTo>
                      <a:cubicBezTo>
                        <a:pt x="13" y="96"/>
                        <a:pt x="32" y="39"/>
                        <a:pt x="17" y="0"/>
                      </a:cubicBezTo>
                      <a:cubicBezTo>
                        <a:pt x="15" y="11"/>
                        <a:pt x="0" y="25"/>
                        <a:pt x="0" y="25"/>
                      </a:cubicBezTo>
                      <a:lnTo>
                        <a:pt x="13" y="96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7" name="Freeform 43"/>
                <p:cNvSpPr>
                  <a:spLocks/>
                </p:cNvSpPr>
                <p:nvPr/>
              </p:nvSpPr>
              <p:spPr bwMode="auto">
                <a:xfrm>
                  <a:off x="10956022" y="-54826"/>
                  <a:ext cx="651366" cy="350281"/>
                </a:xfrm>
                <a:custGeom>
                  <a:avLst/>
                  <a:gdLst>
                    <a:gd name="T0" fmla="*/ 140 w 140"/>
                    <a:gd name="T1" fmla="*/ 0 h 75"/>
                    <a:gd name="T2" fmla="*/ 70 w 140"/>
                    <a:gd name="T3" fmla="*/ 49 h 75"/>
                    <a:gd name="T4" fmla="*/ 0 w 140"/>
                    <a:gd name="T5" fmla="*/ 0 h 75"/>
                    <a:gd name="T6" fmla="*/ 0 w 140"/>
                    <a:gd name="T7" fmla="*/ 0 h 75"/>
                    <a:gd name="T8" fmla="*/ 0 w 140"/>
                    <a:gd name="T9" fmla="*/ 0 h 75"/>
                    <a:gd name="T10" fmla="*/ 65 w 140"/>
                    <a:gd name="T11" fmla="*/ 75 h 75"/>
                    <a:gd name="T12" fmla="*/ 65 w 140"/>
                    <a:gd name="T13" fmla="*/ 75 h 75"/>
                    <a:gd name="T14" fmla="*/ 65 w 140"/>
                    <a:gd name="T15" fmla="*/ 75 h 75"/>
                    <a:gd name="T16" fmla="*/ 65 w 140"/>
                    <a:gd name="T17" fmla="*/ 75 h 75"/>
                    <a:gd name="T18" fmla="*/ 70 w 140"/>
                    <a:gd name="T19" fmla="*/ 75 h 75"/>
                    <a:gd name="T20" fmla="*/ 75 w 140"/>
                    <a:gd name="T21" fmla="*/ 75 h 75"/>
                    <a:gd name="T22" fmla="*/ 75 w 140"/>
                    <a:gd name="T23" fmla="*/ 75 h 75"/>
                    <a:gd name="T24" fmla="*/ 75 w 140"/>
                    <a:gd name="T25" fmla="*/ 75 h 75"/>
                    <a:gd name="T26" fmla="*/ 75 w 140"/>
                    <a:gd name="T27" fmla="*/ 75 h 75"/>
                    <a:gd name="T28" fmla="*/ 140 w 140"/>
                    <a:gd name="T29" fmla="*/ 0 h 75"/>
                    <a:gd name="T30" fmla="*/ 140 w 140"/>
                    <a:gd name="T31" fmla="*/ 0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40" h="75">
                      <a:moveTo>
                        <a:pt x="140" y="0"/>
                      </a:moveTo>
                      <a:cubicBezTo>
                        <a:pt x="108" y="0"/>
                        <a:pt x="81" y="21"/>
                        <a:pt x="70" y="49"/>
                      </a:cubicBezTo>
                      <a:cubicBezTo>
                        <a:pt x="59" y="21"/>
                        <a:pt x="32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38"/>
                        <a:pt x="28" y="70"/>
                        <a:pt x="65" y="75"/>
                      </a:cubicBezTo>
                      <a:cubicBezTo>
                        <a:pt x="65" y="75"/>
                        <a:pt x="65" y="75"/>
                        <a:pt x="65" y="75"/>
                      </a:cubicBezTo>
                      <a:cubicBezTo>
                        <a:pt x="65" y="75"/>
                        <a:pt x="65" y="75"/>
                        <a:pt x="65" y="75"/>
                      </a:cubicBezTo>
                      <a:cubicBezTo>
                        <a:pt x="65" y="75"/>
                        <a:pt x="65" y="75"/>
                        <a:pt x="65" y="75"/>
                      </a:cubicBezTo>
                      <a:cubicBezTo>
                        <a:pt x="67" y="75"/>
                        <a:pt x="68" y="75"/>
                        <a:pt x="70" y="75"/>
                      </a:cubicBezTo>
                      <a:cubicBezTo>
                        <a:pt x="72" y="75"/>
                        <a:pt x="73" y="75"/>
                        <a:pt x="75" y="75"/>
                      </a:cubicBezTo>
                      <a:cubicBezTo>
                        <a:pt x="75" y="75"/>
                        <a:pt x="75" y="75"/>
                        <a:pt x="75" y="75"/>
                      </a:cubicBezTo>
                      <a:cubicBezTo>
                        <a:pt x="75" y="75"/>
                        <a:pt x="75" y="75"/>
                        <a:pt x="75" y="75"/>
                      </a:cubicBezTo>
                      <a:cubicBezTo>
                        <a:pt x="75" y="75"/>
                        <a:pt x="75" y="75"/>
                        <a:pt x="75" y="75"/>
                      </a:cubicBezTo>
                      <a:cubicBezTo>
                        <a:pt x="112" y="70"/>
                        <a:pt x="140" y="38"/>
                        <a:pt x="140" y="0"/>
                      </a:cubicBezTo>
                      <a:cubicBezTo>
                        <a:pt x="140" y="0"/>
                        <a:pt x="140" y="0"/>
                        <a:pt x="140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8" name="Freeform 44"/>
                <p:cNvSpPr>
                  <a:spLocks/>
                </p:cNvSpPr>
                <p:nvPr/>
              </p:nvSpPr>
              <p:spPr bwMode="auto">
                <a:xfrm>
                  <a:off x="10830078" y="234452"/>
                  <a:ext cx="903254" cy="1434578"/>
                </a:xfrm>
                <a:custGeom>
                  <a:avLst/>
                  <a:gdLst>
                    <a:gd name="T0" fmla="*/ 51 w 194"/>
                    <a:gd name="T1" fmla="*/ 287 h 308"/>
                    <a:gd name="T2" fmla="*/ 97 w 194"/>
                    <a:gd name="T3" fmla="*/ 0 h 308"/>
                    <a:gd name="T4" fmla="*/ 97 w 194"/>
                    <a:gd name="T5" fmla="*/ 0 h 308"/>
                    <a:gd name="T6" fmla="*/ 97 w 194"/>
                    <a:gd name="T7" fmla="*/ 0 h 308"/>
                    <a:gd name="T8" fmla="*/ 145 w 194"/>
                    <a:gd name="T9" fmla="*/ 282 h 308"/>
                    <a:gd name="T10" fmla="*/ 51 w 194"/>
                    <a:gd name="T11" fmla="*/ 287 h 3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4" h="308">
                      <a:moveTo>
                        <a:pt x="51" y="287"/>
                      </a:moveTo>
                      <a:cubicBezTo>
                        <a:pt x="0" y="194"/>
                        <a:pt x="15" y="82"/>
                        <a:pt x="97" y="0"/>
                      </a:cubicBezTo>
                      <a:cubicBezTo>
                        <a:pt x="97" y="0"/>
                        <a:pt x="97" y="0"/>
                        <a:pt x="97" y="0"/>
                      </a:cubicBezTo>
                      <a:cubicBezTo>
                        <a:pt x="97" y="0"/>
                        <a:pt x="97" y="0"/>
                        <a:pt x="97" y="0"/>
                      </a:cubicBezTo>
                      <a:cubicBezTo>
                        <a:pt x="177" y="80"/>
                        <a:pt x="194" y="190"/>
                        <a:pt x="145" y="282"/>
                      </a:cubicBezTo>
                      <a:cubicBezTo>
                        <a:pt x="133" y="305"/>
                        <a:pt x="63" y="308"/>
                        <a:pt x="51" y="287"/>
                      </a:cubicBezTo>
                      <a:close/>
                    </a:path>
                  </a:pathLst>
                </a:cu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9" name="Freeform 45"/>
                <p:cNvSpPr>
                  <a:spLocks/>
                </p:cNvSpPr>
                <p:nvPr/>
              </p:nvSpPr>
              <p:spPr bwMode="auto">
                <a:xfrm>
                  <a:off x="10959958" y="1240033"/>
                  <a:ext cx="643495" cy="576587"/>
                </a:xfrm>
                <a:custGeom>
                  <a:avLst/>
                  <a:gdLst>
                    <a:gd name="T0" fmla="*/ 69 w 138"/>
                    <a:gd name="T1" fmla="*/ 0 h 124"/>
                    <a:gd name="T2" fmla="*/ 15 w 138"/>
                    <a:gd name="T3" fmla="*/ 11 h 124"/>
                    <a:gd name="T4" fmla="*/ 3 w 138"/>
                    <a:gd name="T5" fmla="*/ 35 h 124"/>
                    <a:gd name="T6" fmla="*/ 54 w 138"/>
                    <a:gd name="T7" fmla="*/ 116 h 124"/>
                    <a:gd name="T8" fmla="*/ 54 w 138"/>
                    <a:gd name="T9" fmla="*/ 116 h 124"/>
                    <a:gd name="T10" fmla="*/ 84 w 138"/>
                    <a:gd name="T11" fmla="*/ 116 h 124"/>
                    <a:gd name="T12" fmla="*/ 84 w 138"/>
                    <a:gd name="T13" fmla="*/ 115 h 124"/>
                    <a:gd name="T14" fmla="*/ 135 w 138"/>
                    <a:gd name="T15" fmla="*/ 35 h 124"/>
                    <a:gd name="T16" fmla="*/ 123 w 138"/>
                    <a:gd name="T17" fmla="*/ 11 h 124"/>
                    <a:gd name="T18" fmla="*/ 69 w 138"/>
                    <a:gd name="T19" fmla="*/ 0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8" h="124">
                      <a:moveTo>
                        <a:pt x="69" y="0"/>
                      </a:moveTo>
                      <a:cubicBezTo>
                        <a:pt x="50" y="0"/>
                        <a:pt x="31" y="4"/>
                        <a:pt x="15" y="11"/>
                      </a:cubicBezTo>
                      <a:cubicBezTo>
                        <a:pt x="5" y="14"/>
                        <a:pt x="0" y="25"/>
                        <a:pt x="3" y="35"/>
                      </a:cubicBezTo>
                      <a:cubicBezTo>
                        <a:pt x="13" y="67"/>
                        <a:pt x="30" y="90"/>
                        <a:pt x="54" y="116"/>
                      </a:cubicBezTo>
                      <a:cubicBezTo>
                        <a:pt x="54" y="116"/>
                        <a:pt x="54" y="116"/>
                        <a:pt x="54" y="116"/>
                      </a:cubicBezTo>
                      <a:cubicBezTo>
                        <a:pt x="62" y="124"/>
                        <a:pt x="76" y="124"/>
                        <a:pt x="84" y="116"/>
                      </a:cubicBezTo>
                      <a:cubicBezTo>
                        <a:pt x="84" y="116"/>
                        <a:pt x="84" y="115"/>
                        <a:pt x="84" y="115"/>
                      </a:cubicBezTo>
                      <a:cubicBezTo>
                        <a:pt x="108" y="90"/>
                        <a:pt x="125" y="66"/>
                        <a:pt x="135" y="35"/>
                      </a:cubicBezTo>
                      <a:cubicBezTo>
                        <a:pt x="138" y="25"/>
                        <a:pt x="133" y="14"/>
                        <a:pt x="123" y="11"/>
                      </a:cubicBezTo>
                      <a:cubicBezTo>
                        <a:pt x="107" y="4"/>
                        <a:pt x="88" y="0"/>
                        <a:pt x="69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0" name="Freeform 46"/>
                <p:cNvSpPr>
                  <a:spLocks/>
                </p:cNvSpPr>
                <p:nvPr/>
              </p:nvSpPr>
              <p:spPr bwMode="auto">
                <a:xfrm>
                  <a:off x="11003251" y="1458468"/>
                  <a:ext cx="120041" cy="135784"/>
                </a:xfrm>
                <a:custGeom>
                  <a:avLst/>
                  <a:gdLst>
                    <a:gd name="T0" fmla="*/ 22 w 26"/>
                    <a:gd name="T1" fmla="*/ 9 h 29"/>
                    <a:gd name="T2" fmla="*/ 19 w 26"/>
                    <a:gd name="T3" fmla="*/ 26 h 29"/>
                    <a:gd name="T4" fmla="*/ 4 w 26"/>
                    <a:gd name="T5" fmla="*/ 19 h 29"/>
                    <a:gd name="T6" fmla="*/ 7 w 26"/>
                    <a:gd name="T7" fmla="*/ 2 h 29"/>
                    <a:gd name="T8" fmla="*/ 22 w 26"/>
                    <a:gd name="T9" fmla="*/ 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29">
                      <a:moveTo>
                        <a:pt x="22" y="9"/>
                      </a:moveTo>
                      <a:cubicBezTo>
                        <a:pt x="26" y="16"/>
                        <a:pt x="25" y="23"/>
                        <a:pt x="19" y="26"/>
                      </a:cubicBezTo>
                      <a:cubicBezTo>
                        <a:pt x="14" y="29"/>
                        <a:pt x="7" y="26"/>
                        <a:pt x="4" y="19"/>
                      </a:cubicBezTo>
                      <a:cubicBezTo>
                        <a:pt x="0" y="13"/>
                        <a:pt x="2" y="5"/>
                        <a:pt x="7" y="2"/>
                      </a:cubicBezTo>
                      <a:cubicBezTo>
                        <a:pt x="12" y="0"/>
                        <a:pt x="19" y="3"/>
                        <a:pt x="22" y="9"/>
                      </a:cubicBezTo>
                      <a:close/>
                    </a:path>
                  </a:pathLst>
                </a:custGeom>
                <a:solidFill>
                  <a:srgbClr val="4E4E4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1" name="Freeform 47"/>
                <p:cNvSpPr>
                  <a:spLocks/>
                </p:cNvSpPr>
                <p:nvPr/>
              </p:nvSpPr>
              <p:spPr bwMode="auto">
                <a:xfrm>
                  <a:off x="11440118" y="1458468"/>
                  <a:ext cx="122008" cy="135784"/>
                </a:xfrm>
                <a:custGeom>
                  <a:avLst/>
                  <a:gdLst>
                    <a:gd name="T0" fmla="*/ 4 w 26"/>
                    <a:gd name="T1" fmla="*/ 9 h 29"/>
                    <a:gd name="T2" fmla="*/ 7 w 26"/>
                    <a:gd name="T3" fmla="*/ 26 h 29"/>
                    <a:gd name="T4" fmla="*/ 22 w 26"/>
                    <a:gd name="T5" fmla="*/ 19 h 29"/>
                    <a:gd name="T6" fmla="*/ 19 w 26"/>
                    <a:gd name="T7" fmla="*/ 2 h 29"/>
                    <a:gd name="T8" fmla="*/ 4 w 26"/>
                    <a:gd name="T9" fmla="*/ 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29">
                      <a:moveTo>
                        <a:pt x="4" y="9"/>
                      </a:moveTo>
                      <a:cubicBezTo>
                        <a:pt x="0" y="16"/>
                        <a:pt x="1" y="23"/>
                        <a:pt x="7" y="26"/>
                      </a:cubicBezTo>
                      <a:cubicBezTo>
                        <a:pt x="12" y="29"/>
                        <a:pt x="19" y="26"/>
                        <a:pt x="22" y="19"/>
                      </a:cubicBezTo>
                      <a:cubicBezTo>
                        <a:pt x="26" y="13"/>
                        <a:pt x="24" y="5"/>
                        <a:pt x="19" y="2"/>
                      </a:cubicBezTo>
                      <a:cubicBezTo>
                        <a:pt x="14" y="0"/>
                        <a:pt x="7" y="3"/>
                        <a:pt x="4" y="9"/>
                      </a:cubicBezTo>
                      <a:close/>
                    </a:path>
                  </a:pathLst>
                </a:custGeom>
                <a:solidFill>
                  <a:srgbClr val="4E4E4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2" name="Freeform 48"/>
                <p:cNvSpPr>
                  <a:spLocks/>
                </p:cNvSpPr>
                <p:nvPr/>
              </p:nvSpPr>
              <p:spPr bwMode="auto">
                <a:xfrm>
                  <a:off x="11146906" y="472564"/>
                  <a:ext cx="269599" cy="712369"/>
                </a:xfrm>
                <a:custGeom>
                  <a:avLst/>
                  <a:gdLst>
                    <a:gd name="T0" fmla="*/ 29 w 58"/>
                    <a:gd name="T1" fmla="*/ 153 h 153"/>
                    <a:gd name="T2" fmla="*/ 29 w 58"/>
                    <a:gd name="T3" fmla="*/ 153 h 153"/>
                    <a:gd name="T4" fmla="*/ 29 w 58"/>
                    <a:gd name="T5" fmla="*/ 0 h 153"/>
                    <a:gd name="T6" fmla="*/ 29 w 58"/>
                    <a:gd name="T7" fmla="*/ 0 h 153"/>
                    <a:gd name="T8" fmla="*/ 29 w 58"/>
                    <a:gd name="T9" fmla="*/ 0 h 153"/>
                    <a:gd name="T10" fmla="*/ 29 w 58"/>
                    <a:gd name="T11" fmla="*/ 153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8" h="153">
                      <a:moveTo>
                        <a:pt x="29" y="153"/>
                      </a:moveTo>
                      <a:cubicBezTo>
                        <a:pt x="29" y="153"/>
                        <a:pt x="29" y="153"/>
                        <a:pt x="29" y="153"/>
                      </a:cubicBezTo>
                      <a:cubicBezTo>
                        <a:pt x="0" y="124"/>
                        <a:pt x="0" y="29"/>
                        <a:pt x="29" y="0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58" y="29"/>
                        <a:pt x="58" y="124"/>
                        <a:pt x="29" y="153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3" name="Oval 56"/>
                <p:cNvSpPr>
                  <a:spLocks noChangeArrowheads="1"/>
                </p:cNvSpPr>
                <p:nvPr/>
              </p:nvSpPr>
              <p:spPr bwMode="auto">
                <a:xfrm>
                  <a:off x="11030801" y="1482082"/>
                  <a:ext cx="51165" cy="47229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4" name="Oval 57"/>
                <p:cNvSpPr>
                  <a:spLocks noChangeArrowheads="1"/>
                </p:cNvSpPr>
                <p:nvPr/>
              </p:nvSpPr>
              <p:spPr bwMode="auto">
                <a:xfrm>
                  <a:off x="11481444" y="1482082"/>
                  <a:ext cx="51165" cy="47229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5" name="组合 184"/>
              <p:cNvGrpSpPr/>
              <p:nvPr/>
            </p:nvGrpSpPr>
            <p:grpSpPr>
              <a:xfrm rot="20573096">
                <a:off x="5468486" y="2742672"/>
                <a:ext cx="1292882" cy="1714789"/>
                <a:chOff x="10607361" y="29797"/>
                <a:chExt cx="1292882" cy="1714789"/>
              </a:xfrm>
            </p:grpSpPr>
            <p:sp>
              <p:nvSpPr>
                <p:cNvPr id="50" name="Freeform 41"/>
                <p:cNvSpPr>
                  <a:spLocks/>
                </p:cNvSpPr>
                <p:nvPr/>
              </p:nvSpPr>
              <p:spPr bwMode="auto">
                <a:xfrm rot="19962913">
                  <a:off x="10913060" y="867197"/>
                  <a:ext cx="147591" cy="446707"/>
                </a:xfrm>
                <a:custGeom>
                  <a:avLst/>
                  <a:gdLst>
                    <a:gd name="T0" fmla="*/ 19 w 32"/>
                    <a:gd name="T1" fmla="*/ 96 h 96"/>
                    <a:gd name="T2" fmla="*/ 15 w 32"/>
                    <a:gd name="T3" fmla="*/ 0 h 96"/>
                    <a:gd name="T4" fmla="*/ 32 w 32"/>
                    <a:gd name="T5" fmla="*/ 25 h 96"/>
                    <a:gd name="T6" fmla="*/ 19 w 32"/>
                    <a:gd name="T7" fmla="*/ 9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2" h="96">
                      <a:moveTo>
                        <a:pt x="19" y="96"/>
                      </a:moveTo>
                      <a:cubicBezTo>
                        <a:pt x="19" y="96"/>
                        <a:pt x="0" y="39"/>
                        <a:pt x="15" y="0"/>
                      </a:cubicBezTo>
                      <a:cubicBezTo>
                        <a:pt x="17" y="11"/>
                        <a:pt x="32" y="25"/>
                        <a:pt x="32" y="25"/>
                      </a:cubicBezTo>
                      <a:lnTo>
                        <a:pt x="19" y="96"/>
                      </a:ln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1" name="Freeform 42"/>
                <p:cNvSpPr>
                  <a:spLocks/>
                </p:cNvSpPr>
                <p:nvPr/>
              </p:nvSpPr>
              <p:spPr bwMode="auto">
                <a:xfrm rot="19962913">
                  <a:off x="11549559" y="538383"/>
                  <a:ext cx="149558" cy="446707"/>
                </a:xfrm>
                <a:custGeom>
                  <a:avLst/>
                  <a:gdLst>
                    <a:gd name="T0" fmla="*/ 13 w 32"/>
                    <a:gd name="T1" fmla="*/ 96 h 96"/>
                    <a:gd name="T2" fmla="*/ 17 w 32"/>
                    <a:gd name="T3" fmla="*/ 0 h 96"/>
                    <a:gd name="T4" fmla="*/ 0 w 32"/>
                    <a:gd name="T5" fmla="*/ 25 h 96"/>
                    <a:gd name="T6" fmla="*/ 13 w 32"/>
                    <a:gd name="T7" fmla="*/ 9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2" h="96">
                      <a:moveTo>
                        <a:pt x="13" y="96"/>
                      </a:moveTo>
                      <a:cubicBezTo>
                        <a:pt x="13" y="96"/>
                        <a:pt x="32" y="39"/>
                        <a:pt x="17" y="0"/>
                      </a:cubicBezTo>
                      <a:cubicBezTo>
                        <a:pt x="15" y="11"/>
                        <a:pt x="0" y="25"/>
                        <a:pt x="0" y="25"/>
                      </a:cubicBezTo>
                      <a:lnTo>
                        <a:pt x="13" y="96"/>
                      </a:ln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2" name="Freeform 43"/>
                <p:cNvSpPr>
                  <a:spLocks/>
                </p:cNvSpPr>
                <p:nvPr/>
              </p:nvSpPr>
              <p:spPr bwMode="auto">
                <a:xfrm rot="19962913">
                  <a:off x="10607361" y="29797"/>
                  <a:ext cx="651366" cy="350281"/>
                </a:xfrm>
                <a:custGeom>
                  <a:avLst/>
                  <a:gdLst>
                    <a:gd name="T0" fmla="*/ 140 w 140"/>
                    <a:gd name="T1" fmla="*/ 0 h 75"/>
                    <a:gd name="T2" fmla="*/ 70 w 140"/>
                    <a:gd name="T3" fmla="*/ 49 h 75"/>
                    <a:gd name="T4" fmla="*/ 0 w 140"/>
                    <a:gd name="T5" fmla="*/ 0 h 75"/>
                    <a:gd name="T6" fmla="*/ 0 w 140"/>
                    <a:gd name="T7" fmla="*/ 0 h 75"/>
                    <a:gd name="T8" fmla="*/ 0 w 140"/>
                    <a:gd name="T9" fmla="*/ 0 h 75"/>
                    <a:gd name="T10" fmla="*/ 65 w 140"/>
                    <a:gd name="T11" fmla="*/ 75 h 75"/>
                    <a:gd name="T12" fmla="*/ 65 w 140"/>
                    <a:gd name="T13" fmla="*/ 75 h 75"/>
                    <a:gd name="T14" fmla="*/ 65 w 140"/>
                    <a:gd name="T15" fmla="*/ 75 h 75"/>
                    <a:gd name="T16" fmla="*/ 65 w 140"/>
                    <a:gd name="T17" fmla="*/ 75 h 75"/>
                    <a:gd name="T18" fmla="*/ 70 w 140"/>
                    <a:gd name="T19" fmla="*/ 75 h 75"/>
                    <a:gd name="T20" fmla="*/ 75 w 140"/>
                    <a:gd name="T21" fmla="*/ 75 h 75"/>
                    <a:gd name="T22" fmla="*/ 75 w 140"/>
                    <a:gd name="T23" fmla="*/ 75 h 75"/>
                    <a:gd name="T24" fmla="*/ 75 w 140"/>
                    <a:gd name="T25" fmla="*/ 75 h 75"/>
                    <a:gd name="T26" fmla="*/ 75 w 140"/>
                    <a:gd name="T27" fmla="*/ 75 h 75"/>
                    <a:gd name="T28" fmla="*/ 140 w 140"/>
                    <a:gd name="T29" fmla="*/ 0 h 75"/>
                    <a:gd name="T30" fmla="*/ 140 w 140"/>
                    <a:gd name="T31" fmla="*/ 0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40" h="75">
                      <a:moveTo>
                        <a:pt x="140" y="0"/>
                      </a:moveTo>
                      <a:cubicBezTo>
                        <a:pt x="108" y="0"/>
                        <a:pt x="81" y="21"/>
                        <a:pt x="70" y="49"/>
                      </a:cubicBezTo>
                      <a:cubicBezTo>
                        <a:pt x="59" y="21"/>
                        <a:pt x="32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38"/>
                        <a:pt x="28" y="70"/>
                        <a:pt x="65" y="75"/>
                      </a:cubicBezTo>
                      <a:cubicBezTo>
                        <a:pt x="65" y="75"/>
                        <a:pt x="65" y="75"/>
                        <a:pt x="65" y="75"/>
                      </a:cubicBezTo>
                      <a:cubicBezTo>
                        <a:pt x="65" y="75"/>
                        <a:pt x="65" y="75"/>
                        <a:pt x="65" y="75"/>
                      </a:cubicBezTo>
                      <a:cubicBezTo>
                        <a:pt x="65" y="75"/>
                        <a:pt x="65" y="75"/>
                        <a:pt x="65" y="75"/>
                      </a:cubicBezTo>
                      <a:cubicBezTo>
                        <a:pt x="67" y="75"/>
                        <a:pt x="68" y="75"/>
                        <a:pt x="70" y="75"/>
                      </a:cubicBezTo>
                      <a:cubicBezTo>
                        <a:pt x="72" y="75"/>
                        <a:pt x="73" y="75"/>
                        <a:pt x="75" y="75"/>
                      </a:cubicBezTo>
                      <a:cubicBezTo>
                        <a:pt x="75" y="75"/>
                        <a:pt x="75" y="75"/>
                        <a:pt x="75" y="75"/>
                      </a:cubicBezTo>
                      <a:cubicBezTo>
                        <a:pt x="75" y="75"/>
                        <a:pt x="75" y="75"/>
                        <a:pt x="75" y="75"/>
                      </a:cubicBezTo>
                      <a:cubicBezTo>
                        <a:pt x="75" y="75"/>
                        <a:pt x="75" y="75"/>
                        <a:pt x="75" y="75"/>
                      </a:cubicBezTo>
                      <a:cubicBezTo>
                        <a:pt x="112" y="70"/>
                        <a:pt x="140" y="38"/>
                        <a:pt x="140" y="0"/>
                      </a:cubicBezTo>
                      <a:cubicBezTo>
                        <a:pt x="140" y="0"/>
                        <a:pt x="140" y="0"/>
                        <a:pt x="140" y="0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3" name="Freeform 44"/>
                <p:cNvSpPr>
                  <a:spLocks/>
                </p:cNvSpPr>
                <p:nvPr/>
              </p:nvSpPr>
              <p:spPr bwMode="auto">
                <a:xfrm rot="19962913">
                  <a:off x="10862554" y="226570"/>
                  <a:ext cx="903254" cy="1434578"/>
                </a:xfrm>
                <a:custGeom>
                  <a:avLst/>
                  <a:gdLst>
                    <a:gd name="T0" fmla="*/ 51 w 194"/>
                    <a:gd name="T1" fmla="*/ 287 h 308"/>
                    <a:gd name="T2" fmla="*/ 97 w 194"/>
                    <a:gd name="T3" fmla="*/ 0 h 308"/>
                    <a:gd name="T4" fmla="*/ 97 w 194"/>
                    <a:gd name="T5" fmla="*/ 0 h 308"/>
                    <a:gd name="T6" fmla="*/ 97 w 194"/>
                    <a:gd name="T7" fmla="*/ 0 h 308"/>
                    <a:gd name="T8" fmla="*/ 145 w 194"/>
                    <a:gd name="T9" fmla="*/ 282 h 308"/>
                    <a:gd name="T10" fmla="*/ 51 w 194"/>
                    <a:gd name="T11" fmla="*/ 287 h 3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4" h="308">
                      <a:moveTo>
                        <a:pt x="51" y="287"/>
                      </a:moveTo>
                      <a:cubicBezTo>
                        <a:pt x="0" y="194"/>
                        <a:pt x="15" y="82"/>
                        <a:pt x="97" y="0"/>
                      </a:cubicBezTo>
                      <a:cubicBezTo>
                        <a:pt x="97" y="0"/>
                        <a:pt x="97" y="0"/>
                        <a:pt x="97" y="0"/>
                      </a:cubicBezTo>
                      <a:cubicBezTo>
                        <a:pt x="97" y="0"/>
                        <a:pt x="97" y="0"/>
                        <a:pt x="97" y="0"/>
                      </a:cubicBezTo>
                      <a:cubicBezTo>
                        <a:pt x="177" y="80"/>
                        <a:pt x="194" y="190"/>
                        <a:pt x="145" y="282"/>
                      </a:cubicBezTo>
                      <a:cubicBezTo>
                        <a:pt x="133" y="305"/>
                        <a:pt x="63" y="308"/>
                        <a:pt x="51" y="287"/>
                      </a:cubicBezTo>
                      <a:close/>
                    </a:path>
                  </a:pathLst>
                </a:cu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4" name="Freeform 45"/>
                <p:cNvSpPr>
                  <a:spLocks/>
                </p:cNvSpPr>
                <p:nvPr/>
              </p:nvSpPr>
              <p:spPr bwMode="auto">
                <a:xfrm rot="19962913">
                  <a:off x="11256748" y="1167999"/>
                  <a:ext cx="643495" cy="576587"/>
                </a:xfrm>
                <a:custGeom>
                  <a:avLst/>
                  <a:gdLst>
                    <a:gd name="T0" fmla="*/ 69 w 138"/>
                    <a:gd name="T1" fmla="*/ 0 h 124"/>
                    <a:gd name="T2" fmla="*/ 15 w 138"/>
                    <a:gd name="T3" fmla="*/ 11 h 124"/>
                    <a:gd name="T4" fmla="*/ 3 w 138"/>
                    <a:gd name="T5" fmla="*/ 35 h 124"/>
                    <a:gd name="T6" fmla="*/ 54 w 138"/>
                    <a:gd name="T7" fmla="*/ 116 h 124"/>
                    <a:gd name="T8" fmla="*/ 54 w 138"/>
                    <a:gd name="T9" fmla="*/ 116 h 124"/>
                    <a:gd name="T10" fmla="*/ 84 w 138"/>
                    <a:gd name="T11" fmla="*/ 116 h 124"/>
                    <a:gd name="T12" fmla="*/ 84 w 138"/>
                    <a:gd name="T13" fmla="*/ 115 h 124"/>
                    <a:gd name="T14" fmla="*/ 135 w 138"/>
                    <a:gd name="T15" fmla="*/ 35 h 124"/>
                    <a:gd name="T16" fmla="*/ 123 w 138"/>
                    <a:gd name="T17" fmla="*/ 11 h 124"/>
                    <a:gd name="T18" fmla="*/ 69 w 138"/>
                    <a:gd name="T19" fmla="*/ 0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8" h="124">
                      <a:moveTo>
                        <a:pt x="69" y="0"/>
                      </a:moveTo>
                      <a:cubicBezTo>
                        <a:pt x="50" y="0"/>
                        <a:pt x="31" y="4"/>
                        <a:pt x="15" y="11"/>
                      </a:cubicBezTo>
                      <a:cubicBezTo>
                        <a:pt x="5" y="14"/>
                        <a:pt x="0" y="25"/>
                        <a:pt x="3" y="35"/>
                      </a:cubicBezTo>
                      <a:cubicBezTo>
                        <a:pt x="13" y="67"/>
                        <a:pt x="30" y="90"/>
                        <a:pt x="54" y="116"/>
                      </a:cubicBezTo>
                      <a:cubicBezTo>
                        <a:pt x="54" y="116"/>
                        <a:pt x="54" y="116"/>
                        <a:pt x="54" y="116"/>
                      </a:cubicBezTo>
                      <a:cubicBezTo>
                        <a:pt x="62" y="124"/>
                        <a:pt x="76" y="124"/>
                        <a:pt x="84" y="116"/>
                      </a:cubicBezTo>
                      <a:cubicBezTo>
                        <a:pt x="84" y="116"/>
                        <a:pt x="84" y="115"/>
                        <a:pt x="84" y="115"/>
                      </a:cubicBezTo>
                      <a:cubicBezTo>
                        <a:pt x="108" y="90"/>
                        <a:pt x="125" y="66"/>
                        <a:pt x="135" y="35"/>
                      </a:cubicBezTo>
                      <a:cubicBezTo>
                        <a:pt x="138" y="25"/>
                        <a:pt x="133" y="14"/>
                        <a:pt x="123" y="11"/>
                      </a:cubicBezTo>
                      <a:cubicBezTo>
                        <a:pt x="107" y="4"/>
                        <a:pt x="88" y="0"/>
                        <a:pt x="69" y="0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5" name="Freeform 46"/>
                <p:cNvSpPr>
                  <a:spLocks/>
                </p:cNvSpPr>
                <p:nvPr/>
              </p:nvSpPr>
              <p:spPr bwMode="auto">
                <a:xfrm rot="19962913">
                  <a:off x="11323443" y="1486786"/>
                  <a:ext cx="120041" cy="135784"/>
                </a:xfrm>
                <a:custGeom>
                  <a:avLst/>
                  <a:gdLst>
                    <a:gd name="T0" fmla="*/ 22 w 26"/>
                    <a:gd name="T1" fmla="*/ 9 h 29"/>
                    <a:gd name="T2" fmla="*/ 19 w 26"/>
                    <a:gd name="T3" fmla="*/ 26 h 29"/>
                    <a:gd name="T4" fmla="*/ 4 w 26"/>
                    <a:gd name="T5" fmla="*/ 19 h 29"/>
                    <a:gd name="T6" fmla="*/ 7 w 26"/>
                    <a:gd name="T7" fmla="*/ 2 h 29"/>
                    <a:gd name="T8" fmla="*/ 22 w 26"/>
                    <a:gd name="T9" fmla="*/ 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29">
                      <a:moveTo>
                        <a:pt x="22" y="9"/>
                      </a:moveTo>
                      <a:cubicBezTo>
                        <a:pt x="26" y="16"/>
                        <a:pt x="25" y="23"/>
                        <a:pt x="19" y="26"/>
                      </a:cubicBezTo>
                      <a:cubicBezTo>
                        <a:pt x="14" y="29"/>
                        <a:pt x="7" y="26"/>
                        <a:pt x="4" y="19"/>
                      </a:cubicBezTo>
                      <a:cubicBezTo>
                        <a:pt x="0" y="13"/>
                        <a:pt x="2" y="5"/>
                        <a:pt x="7" y="2"/>
                      </a:cubicBezTo>
                      <a:cubicBezTo>
                        <a:pt x="12" y="0"/>
                        <a:pt x="19" y="3"/>
                        <a:pt x="22" y="9"/>
                      </a:cubicBezTo>
                      <a:close/>
                    </a:path>
                  </a:pathLst>
                </a:custGeom>
                <a:solidFill>
                  <a:srgbClr val="4E4E4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6" name="Freeform 47"/>
                <p:cNvSpPr>
                  <a:spLocks/>
                </p:cNvSpPr>
                <p:nvPr/>
              </p:nvSpPr>
              <p:spPr bwMode="auto">
                <a:xfrm rot="19962913">
                  <a:off x="11711594" y="1286069"/>
                  <a:ext cx="122008" cy="135784"/>
                </a:xfrm>
                <a:custGeom>
                  <a:avLst/>
                  <a:gdLst>
                    <a:gd name="T0" fmla="*/ 4 w 26"/>
                    <a:gd name="T1" fmla="*/ 9 h 29"/>
                    <a:gd name="T2" fmla="*/ 7 w 26"/>
                    <a:gd name="T3" fmla="*/ 26 h 29"/>
                    <a:gd name="T4" fmla="*/ 22 w 26"/>
                    <a:gd name="T5" fmla="*/ 19 h 29"/>
                    <a:gd name="T6" fmla="*/ 19 w 26"/>
                    <a:gd name="T7" fmla="*/ 2 h 29"/>
                    <a:gd name="T8" fmla="*/ 4 w 26"/>
                    <a:gd name="T9" fmla="*/ 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29">
                      <a:moveTo>
                        <a:pt x="4" y="9"/>
                      </a:moveTo>
                      <a:cubicBezTo>
                        <a:pt x="0" y="16"/>
                        <a:pt x="1" y="23"/>
                        <a:pt x="7" y="26"/>
                      </a:cubicBezTo>
                      <a:cubicBezTo>
                        <a:pt x="12" y="29"/>
                        <a:pt x="19" y="26"/>
                        <a:pt x="22" y="19"/>
                      </a:cubicBezTo>
                      <a:cubicBezTo>
                        <a:pt x="26" y="13"/>
                        <a:pt x="24" y="5"/>
                        <a:pt x="19" y="2"/>
                      </a:cubicBezTo>
                      <a:cubicBezTo>
                        <a:pt x="14" y="0"/>
                        <a:pt x="7" y="3"/>
                        <a:pt x="4" y="9"/>
                      </a:cubicBezTo>
                      <a:close/>
                    </a:path>
                  </a:pathLst>
                </a:custGeom>
                <a:solidFill>
                  <a:srgbClr val="4E4E4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" name="Freeform 48"/>
                <p:cNvSpPr>
                  <a:spLocks/>
                </p:cNvSpPr>
                <p:nvPr/>
              </p:nvSpPr>
              <p:spPr bwMode="auto">
                <a:xfrm rot="19962913">
                  <a:off x="11123000" y="478366"/>
                  <a:ext cx="269599" cy="712369"/>
                </a:xfrm>
                <a:custGeom>
                  <a:avLst/>
                  <a:gdLst>
                    <a:gd name="T0" fmla="*/ 29 w 58"/>
                    <a:gd name="T1" fmla="*/ 153 h 153"/>
                    <a:gd name="T2" fmla="*/ 29 w 58"/>
                    <a:gd name="T3" fmla="*/ 153 h 153"/>
                    <a:gd name="T4" fmla="*/ 29 w 58"/>
                    <a:gd name="T5" fmla="*/ 0 h 153"/>
                    <a:gd name="T6" fmla="*/ 29 w 58"/>
                    <a:gd name="T7" fmla="*/ 0 h 153"/>
                    <a:gd name="T8" fmla="*/ 29 w 58"/>
                    <a:gd name="T9" fmla="*/ 0 h 153"/>
                    <a:gd name="T10" fmla="*/ 29 w 58"/>
                    <a:gd name="T11" fmla="*/ 153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8" h="153">
                      <a:moveTo>
                        <a:pt x="29" y="153"/>
                      </a:moveTo>
                      <a:cubicBezTo>
                        <a:pt x="29" y="153"/>
                        <a:pt x="29" y="153"/>
                        <a:pt x="29" y="153"/>
                      </a:cubicBezTo>
                      <a:cubicBezTo>
                        <a:pt x="0" y="124"/>
                        <a:pt x="0" y="29"/>
                        <a:pt x="29" y="0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58" y="29"/>
                        <a:pt x="58" y="124"/>
                        <a:pt x="29" y="153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5" name="Oval 56"/>
                <p:cNvSpPr>
                  <a:spLocks noChangeArrowheads="1"/>
                </p:cNvSpPr>
                <p:nvPr/>
              </p:nvSpPr>
              <p:spPr bwMode="auto">
                <a:xfrm rot="19962913">
                  <a:off x="11342287" y="1515857"/>
                  <a:ext cx="51165" cy="47229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6" name="Oval 57"/>
                <p:cNvSpPr>
                  <a:spLocks noChangeArrowheads="1"/>
                </p:cNvSpPr>
                <p:nvPr/>
              </p:nvSpPr>
              <p:spPr bwMode="auto">
                <a:xfrm rot="19962913">
                  <a:off x="11742791" y="1309276"/>
                  <a:ext cx="51165" cy="47229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199" name="组合 198"/>
          <p:cNvGrpSpPr/>
          <p:nvPr/>
        </p:nvGrpSpPr>
        <p:grpSpPr>
          <a:xfrm>
            <a:off x="3528660" y="291121"/>
            <a:ext cx="4675541" cy="665398"/>
            <a:chOff x="3491353" y="202008"/>
            <a:chExt cx="4675541" cy="665398"/>
          </a:xfrm>
        </p:grpSpPr>
        <p:sp>
          <p:nvSpPr>
            <p:cNvPr id="200" name="Oval 5"/>
            <p:cNvSpPr>
              <a:spLocks noChangeArrowheads="1"/>
            </p:cNvSpPr>
            <p:nvPr/>
          </p:nvSpPr>
          <p:spPr bwMode="auto">
            <a:xfrm>
              <a:off x="3491353" y="291246"/>
              <a:ext cx="487875" cy="48498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1" name="Oval 7"/>
            <p:cNvSpPr>
              <a:spLocks noChangeArrowheads="1"/>
            </p:cNvSpPr>
            <p:nvPr/>
          </p:nvSpPr>
          <p:spPr bwMode="auto">
            <a:xfrm>
              <a:off x="3669653" y="467780"/>
              <a:ext cx="131276" cy="13191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2" name="任意多边形 201"/>
            <p:cNvSpPr>
              <a:spLocks/>
            </p:cNvSpPr>
            <p:nvPr/>
          </p:nvSpPr>
          <p:spPr bwMode="auto">
            <a:xfrm>
              <a:off x="3857750" y="202008"/>
              <a:ext cx="4309144" cy="665398"/>
            </a:xfrm>
            <a:custGeom>
              <a:avLst/>
              <a:gdLst>
                <a:gd name="connsiteX0" fmla="*/ 367328 w 4768285"/>
                <a:gd name="connsiteY0" fmla="*/ 0 h 665398"/>
                <a:gd name="connsiteX1" fmla="*/ 1597835 w 4768285"/>
                <a:gd name="connsiteY1" fmla="*/ 0 h 665398"/>
                <a:gd name="connsiteX2" fmla="*/ 1689729 w 4768285"/>
                <a:gd name="connsiteY2" fmla="*/ 0 h 665398"/>
                <a:gd name="connsiteX3" fmla="*/ 1843543 w 4768285"/>
                <a:gd name="connsiteY3" fmla="*/ 0 h 665398"/>
                <a:gd name="connsiteX4" fmla="*/ 1931809 w 4768285"/>
                <a:gd name="connsiteY4" fmla="*/ 0 h 665398"/>
                <a:gd name="connsiteX5" fmla="*/ 2054324 w 4768285"/>
                <a:gd name="connsiteY5" fmla="*/ 0 h 665398"/>
                <a:gd name="connsiteX6" fmla="*/ 2321328 w 4768285"/>
                <a:gd name="connsiteY6" fmla="*/ 0 h 665398"/>
                <a:gd name="connsiteX7" fmla="*/ 2401828 w 4768285"/>
                <a:gd name="connsiteY7" fmla="*/ 0 h 665398"/>
                <a:gd name="connsiteX8" fmla="*/ 2770662 w 4768285"/>
                <a:gd name="connsiteY8" fmla="*/ 0 h 665398"/>
                <a:gd name="connsiteX9" fmla="*/ 2920236 w 4768285"/>
                <a:gd name="connsiteY9" fmla="*/ 0 h 665398"/>
                <a:gd name="connsiteX10" fmla="*/ 3254211 w 4768285"/>
                <a:gd name="connsiteY10" fmla="*/ 0 h 665398"/>
                <a:gd name="connsiteX11" fmla="*/ 3284085 w 4768285"/>
                <a:gd name="connsiteY11" fmla="*/ 0 h 665398"/>
                <a:gd name="connsiteX12" fmla="*/ 3643729 w 4768285"/>
                <a:gd name="connsiteY12" fmla="*/ 0 h 665398"/>
                <a:gd name="connsiteX13" fmla="*/ 4606486 w 4768285"/>
                <a:gd name="connsiteY13" fmla="*/ 0 h 665398"/>
                <a:gd name="connsiteX14" fmla="*/ 4768285 w 4768285"/>
                <a:gd name="connsiteY14" fmla="*/ 158956 h 665398"/>
                <a:gd name="connsiteX15" fmla="*/ 4768285 w 4768285"/>
                <a:gd name="connsiteY15" fmla="*/ 502745 h 665398"/>
                <a:gd name="connsiteX16" fmla="*/ 4606486 w 4768285"/>
                <a:gd name="connsiteY16" fmla="*/ 665398 h 665398"/>
                <a:gd name="connsiteX17" fmla="*/ 3375979 w 4768285"/>
                <a:gd name="connsiteY17" fmla="*/ 665398 h 665398"/>
                <a:gd name="connsiteX18" fmla="*/ 3284085 w 4768285"/>
                <a:gd name="connsiteY18" fmla="*/ 665398 h 665398"/>
                <a:gd name="connsiteX19" fmla="*/ 3278388 w 4768285"/>
                <a:gd name="connsiteY19" fmla="*/ 665398 h 665398"/>
                <a:gd name="connsiteX20" fmla="*/ 3238511 w 4768285"/>
                <a:gd name="connsiteY20" fmla="*/ 665398 h 665398"/>
                <a:gd name="connsiteX21" fmla="*/ 3130272 w 4768285"/>
                <a:gd name="connsiteY21" fmla="*/ 665398 h 665398"/>
                <a:gd name="connsiteX22" fmla="*/ 3042005 w 4768285"/>
                <a:gd name="connsiteY22" fmla="*/ 665398 h 665398"/>
                <a:gd name="connsiteX23" fmla="*/ 2919491 w 4768285"/>
                <a:gd name="connsiteY23" fmla="*/ 665398 h 665398"/>
                <a:gd name="connsiteX24" fmla="*/ 2652487 w 4768285"/>
                <a:gd name="connsiteY24" fmla="*/ 665398 h 665398"/>
                <a:gd name="connsiteX25" fmla="*/ 2571986 w 4768285"/>
                <a:gd name="connsiteY25" fmla="*/ 665398 h 665398"/>
                <a:gd name="connsiteX26" fmla="*/ 2203153 w 4768285"/>
                <a:gd name="connsiteY26" fmla="*/ 665398 h 665398"/>
                <a:gd name="connsiteX27" fmla="*/ 2053578 w 4768285"/>
                <a:gd name="connsiteY27" fmla="*/ 665398 h 665398"/>
                <a:gd name="connsiteX28" fmla="*/ 1719604 w 4768285"/>
                <a:gd name="connsiteY28" fmla="*/ 665398 h 665398"/>
                <a:gd name="connsiteX29" fmla="*/ 1689729 w 4768285"/>
                <a:gd name="connsiteY29" fmla="*/ 665398 h 665398"/>
                <a:gd name="connsiteX30" fmla="*/ 1330086 w 4768285"/>
                <a:gd name="connsiteY30" fmla="*/ 665398 h 665398"/>
                <a:gd name="connsiteX31" fmla="*/ 367328 w 4768285"/>
                <a:gd name="connsiteY31" fmla="*/ 665398 h 665398"/>
                <a:gd name="connsiteX32" fmla="*/ 0 w 4768285"/>
                <a:gd name="connsiteY32" fmla="*/ 332699 h 665398"/>
                <a:gd name="connsiteX33" fmla="*/ 367328 w 4768285"/>
                <a:gd name="connsiteY33" fmla="*/ 0 h 665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768285" h="665398">
                  <a:moveTo>
                    <a:pt x="367328" y="0"/>
                  </a:moveTo>
                  <a:cubicBezTo>
                    <a:pt x="367328" y="0"/>
                    <a:pt x="367328" y="0"/>
                    <a:pt x="1597835" y="0"/>
                  </a:cubicBezTo>
                  <a:lnTo>
                    <a:pt x="1689729" y="0"/>
                  </a:lnTo>
                  <a:cubicBezTo>
                    <a:pt x="1689729" y="0"/>
                    <a:pt x="1689729" y="0"/>
                    <a:pt x="1843543" y="0"/>
                  </a:cubicBezTo>
                  <a:lnTo>
                    <a:pt x="1931809" y="0"/>
                  </a:lnTo>
                  <a:lnTo>
                    <a:pt x="2054324" y="0"/>
                  </a:lnTo>
                  <a:lnTo>
                    <a:pt x="2321328" y="0"/>
                  </a:lnTo>
                  <a:lnTo>
                    <a:pt x="2401828" y="0"/>
                  </a:lnTo>
                  <a:lnTo>
                    <a:pt x="2770662" y="0"/>
                  </a:lnTo>
                  <a:lnTo>
                    <a:pt x="2920236" y="0"/>
                  </a:lnTo>
                  <a:cubicBezTo>
                    <a:pt x="3022778" y="0"/>
                    <a:pt x="3133866" y="0"/>
                    <a:pt x="3254211" y="0"/>
                  </a:cubicBezTo>
                  <a:lnTo>
                    <a:pt x="3284085" y="0"/>
                  </a:lnTo>
                  <a:lnTo>
                    <a:pt x="3643729" y="0"/>
                  </a:lnTo>
                  <a:cubicBezTo>
                    <a:pt x="3922871" y="0"/>
                    <a:pt x="4241892" y="0"/>
                    <a:pt x="4606486" y="0"/>
                  </a:cubicBezTo>
                  <a:cubicBezTo>
                    <a:pt x="4696860" y="0"/>
                    <a:pt x="4768285" y="66540"/>
                    <a:pt x="4768285" y="158956"/>
                  </a:cubicBezTo>
                  <a:cubicBezTo>
                    <a:pt x="4768285" y="158956"/>
                    <a:pt x="4768285" y="158956"/>
                    <a:pt x="4768285" y="502745"/>
                  </a:cubicBezTo>
                  <a:cubicBezTo>
                    <a:pt x="4768285" y="595162"/>
                    <a:pt x="4696860" y="665398"/>
                    <a:pt x="4606486" y="665398"/>
                  </a:cubicBezTo>
                  <a:cubicBezTo>
                    <a:pt x="4606486" y="665398"/>
                    <a:pt x="4606486" y="665398"/>
                    <a:pt x="3375979" y="665398"/>
                  </a:cubicBezTo>
                  <a:lnTo>
                    <a:pt x="3284085" y="665398"/>
                  </a:lnTo>
                  <a:lnTo>
                    <a:pt x="3278388" y="665398"/>
                  </a:lnTo>
                  <a:lnTo>
                    <a:pt x="3238511" y="665398"/>
                  </a:lnTo>
                  <a:lnTo>
                    <a:pt x="3130272" y="665398"/>
                  </a:lnTo>
                  <a:lnTo>
                    <a:pt x="3042005" y="665398"/>
                  </a:lnTo>
                  <a:lnTo>
                    <a:pt x="2919491" y="665398"/>
                  </a:lnTo>
                  <a:lnTo>
                    <a:pt x="2652487" y="665398"/>
                  </a:lnTo>
                  <a:lnTo>
                    <a:pt x="2571986" y="665398"/>
                  </a:lnTo>
                  <a:lnTo>
                    <a:pt x="2203153" y="665398"/>
                  </a:lnTo>
                  <a:lnTo>
                    <a:pt x="2053578" y="665398"/>
                  </a:lnTo>
                  <a:lnTo>
                    <a:pt x="1719604" y="665398"/>
                  </a:lnTo>
                  <a:lnTo>
                    <a:pt x="1689729" y="665398"/>
                  </a:lnTo>
                  <a:lnTo>
                    <a:pt x="1330086" y="665398"/>
                  </a:lnTo>
                  <a:cubicBezTo>
                    <a:pt x="1050943" y="665398"/>
                    <a:pt x="731922" y="665398"/>
                    <a:pt x="367328" y="665398"/>
                  </a:cubicBezTo>
                  <a:cubicBezTo>
                    <a:pt x="323598" y="665398"/>
                    <a:pt x="0" y="500897"/>
                    <a:pt x="0" y="332699"/>
                  </a:cubicBezTo>
                  <a:cubicBezTo>
                    <a:pt x="0" y="164501"/>
                    <a:pt x="323598" y="0"/>
                    <a:pt x="367328" y="0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180000" tIns="0" rIns="0" bIns="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sz="3200" b="1" dirty="0">
                  <a:solidFill>
                    <a:schemeClr val="bg1"/>
                  </a:solidFill>
                </a:rPr>
                <a:t>稳坐后三名的星座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3123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767347" y="5219899"/>
            <a:ext cx="10657306" cy="1281701"/>
            <a:chOff x="928269" y="4867474"/>
            <a:chExt cx="10657306" cy="1281701"/>
          </a:xfrm>
        </p:grpSpPr>
        <p:grpSp>
          <p:nvGrpSpPr>
            <p:cNvPr id="106" name="组合 105"/>
            <p:cNvGrpSpPr/>
            <p:nvPr/>
          </p:nvGrpSpPr>
          <p:grpSpPr>
            <a:xfrm>
              <a:off x="928269" y="4867474"/>
              <a:ext cx="10657306" cy="1281701"/>
              <a:chOff x="928269" y="4867474"/>
              <a:chExt cx="10657306" cy="1281701"/>
            </a:xfrm>
          </p:grpSpPr>
          <p:sp>
            <p:nvSpPr>
              <p:cNvPr id="10" name="椭圆 9"/>
              <p:cNvSpPr/>
              <p:nvPr/>
            </p:nvSpPr>
            <p:spPr>
              <a:xfrm>
                <a:off x="928269" y="5832065"/>
                <a:ext cx="10657306" cy="317110"/>
              </a:xfrm>
              <a:prstGeom prst="ellipse">
                <a:avLst/>
              </a:pr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 </a:t>
                </a:r>
                <a:endParaRPr lang="zh-CN" altLang="en-US" dirty="0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auto">
              <a:xfrm>
                <a:off x="1554577" y="5143699"/>
                <a:ext cx="3831771" cy="357187"/>
              </a:xfrm>
              <a:custGeom>
                <a:avLst/>
                <a:gdLst>
                  <a:gd name="T0" fmla="*/ 2110 w 2110"/>
                  <a:gd name="T1" fmla="*/ 225 h 225"/>
                  <a:gd name="T2" fmla="*/ 0 w 2110"/>
                  <a:gd name="T3" fmla="*/ 225 h 225"/>
                  <a:gd name="T4" fmla="*/ 226 w 2110"/>
                  <a:gd name="T5" fmla="*/ 0 h 225"/>
                  <a:gd name="T6" fmla="*/ 1885 w 2110"/>
                  <a:gd name="T7" fmla="*/ 0 h 225"/>
                  <a:gd name="T8" fmla="*/ 2110 w 2110"/>
                  <a:gd name="T9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0" h="225">
                    <a:moveTo>
                      <a:pt x="2110" y="225"/>
                    </a:moveTo>
                    <a:lnTo>
                      <a:pt x="0" y="225"/>
                    </a:lnTo>
                    <a:lnTo>
                      <a:pt x="226" y="0"/>
                    </a:lnTo>
                    <a:lnTo>
                      <a:pt x="1885" y="0"/>
                    </a:lnTo>
                    <a:lnTo>
                      <a:pt x="2110" y="225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Freeform 7"/>
              <p:cNvSpPr>
                <a:spLocks/>
              </p:cNvSpPr>
              <p:nvPr/>
            </p:nvSpPr>
            <p:spPr bwMode="auto">
              <a:xfrm>
                <a:off x="7015305" y="5143699"/>
                <a:ext cx="3746419" cy="357187"/>
              </a:xfrm>
              <a:custGeom>
                <a:avLst/>
                <a:gdLst>
                  <a:gd name="T0" fmla="*/ 3671 w 3671"/>
                  <a:gd name="T1" fmla="*/ 225 h 225"/>
                  <a:gd name="T2" fmla="*/ 0 w 3671"/>
                  <a:gd name="T3" fmla="*/ 225 h 225"/>
                  <a:gd name="T4" fmla="*/ 393 w 3671"/>
                  <a:gd name="T5" fmla="*/ 0 h 225"/>
                  <a:gd name="T6" fmla="*/ 3331 w 3671"/>
                  <a:gd name="T7" fmla="*/ 0 h 225"/>
                  <a:gd name="T8" fmla="*/ 3671 w 3671"/>
                  <a:gd name="T9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71" h="225">
                    <a:moveTo>
                      <a:pt x="3671" y="225"/>
                    </a:moveTo>
                    <a:lnTo>
                      <a:pt x="0" y="225"/>
                    </a:lnTo>
                    <a:lnTo>
                      <a:pt x="393" y="0"/>
                    </a:lnTo>
                    <a:lnTo>
                      <a:pt x="3331" y="0"/>
                    </a:lnTo>
                    <a:lnTo>
                      <a:pt x="3671" y="225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Freeform 9"/>
              <p:cNvSpPr>
                <a:spLocks/>
              </p:cNvSpPr>
              <p:nvPr/>
            </p:nvSpPr>
            <p:spPr bwMode="auto">
              <a:xfrm>
                <a:off x="4240448" y="4867474"/>
                <a:ext cx="3835403" cy="387350"/>
              </a:xfrm>
              <a:custGeom>
                <a:avLst/>
                <a:gdLst>
                  <a:gd name="T0" fmla="*/ 2112 w 2112"/>
                  <a:gd name="T1" fmla="*/ 244 h 244"/>
                  <a:gd name="T2" fmla="*/ 0 w 2112"/>
                  <a:gd name="T3" fmla="*/ 244 h 244"/>
                  <a:gd name="T4" fmla="*/ 225 w 2112"/>
                  <a:gd name="T5" fmla="*/ 0 h 244"/>
                  <a:gd name="T6" fmla="*/ 1887 w 2112"/>
                  <a:gd name="T7" fmla="*/ 0 h 244"/>
                  <a:gd name="T8" fmla="*/ 2112 w 2112"/>
                  <a:gd name="T9" fmla="*/ 244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2" h="244">
                    <a:moveTo>
                      <a:pt x="2112" y="244"/>
                    </a:moveTo>
                    <a:lnTo>
                      <a:pt x="0" y="244"/>
                    </a:lnTo>
                    <a:lnTo>
                      <a:pt x="225" y="0"/>
                    </a:lnTo>
                    <a:lnTo>
                      <a:pt x="1887" y="0"/>
                    </a:lnTo>
                    <a:lnTo>
                      <a:pt x="2112" y="244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Rectangle 6"/>
              <p:cNvSpPr>
                <a:spLocks noChangeArrowheads="1"/>
              </p:cNvSpPr>
              <p:nvPr/>
            </p:nvSpPr>
            <p:spPr bwMode="auto">
              <a:xfrm>
                <a:off x="1554577" y="5500886"/>
                <a:ext cx="3831771" cy="48101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7015305" y="5500886"/>
                <a:ext cx="3746419" cy="48101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Rectangle 10"/>
              <p:cNvSpPr>
                <a:spLocks noChangeArrowheads="1"/>
              </p:cNvSpPr>
              <p:nvPr/>
            </p:nvSpPr>
            <p:spPr bwMode="auto">
              <a:xfrm>
                <a:off x="4240448" y="5254824"/>
                <a:ext cx="3835403" cy="72707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1" compatLnSpc="1">
                <a:prstTxWarp prst="textNoShape">
                  <a:avLst/>
                </a:prstTxWarp>
              </a:bodyPr>
              <a:lstStyle/>
              <a:p>
                <a:pPr algn="ctr"/>
                <a:endParaRPr lang="zh-CN" altLang="en-US" sz="3600" dirty="0">
                  <a:solidFill>
                    <a:schemeClr val="accent1"/>
                  </a:solidFill>
                  <a:latin typeface="Impact" panose="020B0806030902050204" pitchFamily="34" charset="0"/>
                </a:endParaRPr>
              </a:p>
            </p:txBody>
          </p:sp>
        </p:grpSp>
        <p:sp>
          <p:nvSpPr>
            <p:cNvPr id="124" name="矩形 123"/>
            <p:cNvSpPr/>
            <p:nvPr/>
          </p:nvSpPr>
          <p:spPr>
            <a:xfrm>
              <a:off x="5018512" y="5580450"/>
              <a:ext cx="212269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dirty="0"/>
                <a:t>诺贝尔奖项合计</a:t>
              </a:r>
              <a:r>
                <a:rPr lang="en-US" altLang="zh-CN" sz="1600" dirty="0"/>
                <a:t>-94</a:t>
              </a:r>
              <a:r>
                <a:rPr lang="zh-CN" altLang="en-US" sz="1600" dirty="0"/>
                <a:t>个</a:t>
              </a:r>
            </a:p>
          </p:txBody>
        </p:sp>
        <p:sp>
          <p:nvSpPr>
            <p:cNvPr id="125" name="矩形 124"/>
            <p:cNvSpPr/>
            <p:nvPr/>
          </p:nvSpPr>
          <p:spPr>
            <a:xfrm>
              <a:off x="8131030" y="5580450"/>
              <a:ext cx="212269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dirty="0"/>
                <a:t>诺贝尔奖项合计</a:t>
              </a:r>
              <a:r>
                <a:rPr lang="en-US" altLang="zh-CN" sz="1600" dirty="0"/>
                <a:t>-82</a:t>
              </a:r>
              <a:r>
                <a:rPr lang="zh-CN" altLang="en-US" sz="1600" dirty="0"/>
                <a:t>个</a:t>
              </a:r>
            </a:p>
          </p:txBody>
        </p:sp>
        <p:sp>
          <p:nvSpPr>
            <p:cNvPr id="126" name="矩形 125"/>
            <p:cNvSpPr/>
            <p:nvPr/>
          </p:nvSpPr>
          <p:spPr>
            <a:xfrm>
              <a:off x="1958473" y="5580450"/>
              <a:ext cx="212269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dirty="0"/>
                <a:t>诺贝尔奖项合计</a:t>
              </a:r>
              <a:r>
                <a:rPr lang="en-US" altLang="zh-CN" sz="1600" dirty="0"/>
                <a:t>-90</a:t>
              </a:r>
              <a:r>
                <a:rPr lang="zh-CN" altLang="en-US" sz="1600" dirty="0"/>
                <a:t>个</a:t>
              </a: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7949CE94-629C-43B8-A19C-A0D9E724C8DA}"/>
              </a:ext>
            </a:extLst>
          </p:cNvPr>
          <p:cNvSpPr txBox="1"/>
          <p:nvPr/>
        </p:nvSpPr>
        <p:spPr>
          <a:xfrm>
            <a:off x="7369439" y="1567781"/>
            <a:ext cx="43653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还真不是，根据诺贝尔大数据表明，拿奖多，最聪明的星座应该是双子座，天秤座排名第二，处女座排第三。</a:t>
            </a:r>
          </a:p>
        </p:txBody>
      </p:sp>
      <p:grpSp>
        <p:nvGrpSpPr>
          <p:cNvPr id="133" name="组合 132"/>
          <p:cNvGrpSpPr/>
          <p:nvPr/>
        </p:nvGrpSpPr>
        <p:grpSpPr>
          <a:xfrm>
            <a:off x="2620654" y="468215"/>
            <a:ext cx="6950693" cy="665398"/>
            <a:chOff x="2198416" y="468215"/>
            <a:chExt cx="6950693" cy="665398"/>
          </a:xfrm>
        </p:grpSpPr>
        <p:sp>
          <p:nvSpPr>
            <p:cNvPr id="128" name="Oval 5"/>
            <p:cNvSpPr>
              <a:spLocks noChangeArrowheads="1"/>
            </p:cNvSpPr>
            <p:nvPr/>
          </p:nvSpPr>
          <p:spPr bwMode="auto">
            <a:xfrm>
              <a:off x="2198416" y="557453"/>
              <a:ext cx="487875" cy="48498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9" name="Oval 7"/>
            <p:cNvSpPr>
              <a:spLocks noChangeArrowheads="1"/>
            </p:cNvSpPr>
            <p:nvPr/>
          </p:nvSpPr>
          <p:spPr bwMode="auto">
            <a:xfrm>
              <a:off x="2376716" y="733987"/>
              <a:ext cx="131276" cy="13191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2" name="任意多边形 131"/>
            <p:cNvSpPr>
              <a:spLocks/>
            </p:cNvSpPr>
            <p:nvPr/>
          </p:nvSpPr>
          <p:spPr bwMode="auto">
            <a:xfrm>
              <a:off x="2564812" y="468215"/>
              <a:ext cx="6584297" cy="665398"/>
            </a:xfrm>
            <a:custGeom>
              <a:avLst/>
              <a:gdLst>
                <a:gd name="connsiteX0" fmla="*/ 367328 w 6584297"/>
                <a:gd name="connsiteY0" fmla="*/ 0 h 665398"/>
                <a:gd name="connsiteX1" fmla="*/ 1597835 w 6584297"/>
                <a:gd name="connsiteY1" fmla="*/ 0 h 665398"/>
                <a:gd name="connsiteX2" fmla="*/ 1689729 w 6584297"/>
                <a:gd name="connsiteY2" fmla="*/ 0 h 665398"/>
                <a:gd name="connsiteX3" fmla="*/ 1843543 w 6584297"/>
                <a:gd name="connsiteY3" fmla="*/ 0 h 665398"/>
                <a:gd name="connsiteX4" fmla="*/ 1931809 w 6584297"/>
                <a:gd name="connsiteY4" fmla="*/ 0 h 665398"/>
                <a:gd name="connsiteX5" fmla="*/ 2054324 w 6584297"/>
                <a:gd name="connsiteY5" fmla="*/ 0 h 665398"/>
                <a:gd name="connsiteX6" fmla="*/ 2183340 w 6584297"/>
                <a:gd name="connsiteY6" fmla="*/ 0 h 665398"/>
                <a:gd name="connsiteX7" fmla="*/ 2202567 w 6584297"/>
                <a:gd name="connsiteY7" fmla="*/ 0 h 665398"/>
                <a:gd name="connsiteX8" fmla="*/ 2321328 w 6584297"/>
                <a:gd name="connsiteY8" fmla="*/ 0 h 665398"/>
                <a:gd name="connsiteX9" fmla="*/ 2337154 w 6584297"/>
                <a:gd name="connsiteY9" fmla="*/ 0 h 665398"/>
                <a:gd name="connsiteX10" fmla="*/ 2401828 w 6584297"/>
                <a:gd name="connsiteY10" fmla="*/ 0 h 665398"/>
                <a:gd name="connsiteX11" fmla="*/ 2483757 w 6584297"/>
                <a:gd name="connsiteY11" fmla="*/ 0 h 665398"/>
                <a:gd name="connsiteX12" fmla="*/ 2702460 w 6584297"/>
                <a:gd name="connsiteY12" fmla="*/ 0 h 665398"/>
                <a:gd name="connsiteX13" fmla="*/ 2770662 w 6584297"/>
                <a:gd name="connsiteY13" fmla="*/ 0 h 665398"/>
                <a:gd name="connsiteX14" fmla="*/ 2920236 w 6584297"/>
                <a:gd name="connsiteY14" fmla="*/ 0 h 665398"/>
                <a:gd name="connsiteX15" fmla="*/ 3007684 w 6584297"/>
                <a:gd name="connsiteY15" fmla="*/ 0 h 665398"/>
                <a:gd name="connsiteX16" fmla="*/ 3254211 w 6584297"/>
                <a:gd name="connsiteY16" fmla="*/ 0 h 665398"/>
                <a:gd name="connsiteX17" fmla="*/ 3284085 w 6584297"/>
                <a:gd name="connsiteY17" fmla="*/ 0 h 665398"/>
                <a:gd name="connsiteX18" fmla="*/ 3413847 w 6584297"/>
                <a:gd name="connsiteY18" fmla="*/ 0 h 665398"/>
                <a:gd name="connsiteX19" fmla="*/ 3505741 w 6584297"/>
                <a:gd name="connsiteY19" fmla="*/ 0 h 665398"/>
                <a:gd name="connsiteX20" fmla="*/ 3524968 w 6584297"/>
                <a:gd name="connsiteY20" fmla="*/ 0 h 665398"/>
                <a:gd name="connsiteX21" fmla="*/ 3643729 w 6584297"/>
                <a:gd name="connsiteY21" fmla="*/ 0 h 665398"/>
                <a:gd name="connsiteX22" fmla="*/ 3659555 w 6584297"/>
                <a:gd name="connsiteY22" fmla="*/ 0 h 665398"/>
                <a:gd name="connsiteX23" fmla="*/ 3747821 w 6584297"/>
                <a:gd name="connsiteY23" fmla="*/ 0 h 665398"/>
                <a:gd name="connsiteX24" fmla="*/ 3870336 w 6584297"/>
                <a:gd name="connsiteY24" fmla="*/ 0 h 665398"/>
                <a:gd name="connsiteX25" fmla="*/ 4137340 w 6584297"/>
                <a:gd name="connsiteY25" fmla="*/ 0 h 665398"/>
                <a:gd name="connsiteX26" fmla="*/ 4217840 w 6584297"/>
                <a:gd name="connsiteY26" fmla="*/ 0 h 665398"/>
                <a:gd name="connsiteX27" fmla="*/ 4586674 w 6584297"/>
                <a:gd name="connsiteY27" fmla="*/ 0 h 665398"/>
                <a:gd name="connsiteX28" fmla="*/ 4606486 w 6584297"/>
                <a:gd name="connsiteY28" fmla="*/ 0 h 665398"/>
                <a:gd name="connsiteX29" fmla="*/ 4736248 w 6584297"/>
                <a:gd name="connsiteY29" fmla="*/ 0 h 665398"/>
                <a:gd name="connsiteX30" fmla="*/ 5070223 w 6584297"/>
                <a:gd name="connsiteY30" fmla="*/ 0 h 665398"/>
                <a:gd name="connsiteX31" fmla="*/ 5100097 w 6584297"/>
                <a:gd name="connsiteY31" fmla="*/ 0 h 665398"/>
                <a:gd name="connsiteX32" fmla="*/ 5459741 w 6584297"/>
                <a:gd name="connsiteY32" fmla="*/ 0 h 665398"/>
                <a:gd name="connsiteX33" fmla="*/ 6422498 w 6584297"/>
                <a:gd name="connsiteY33" fmla="*/ 0 h 665398"/>
                <a:gd name="connsiteX34" fmla="*/ 6584297 w 6584297"/>
                <a:gd name="connsiteY34" fmla="*/ 158956 h 665398"/>
                <a:gd name="connsiteX35" fmla="*/ 6584297 w 6584297"/>
                <a:gd name="connsiteY35" fmla="*/ 502745 h 665398"/>
                <a:gd name="connsiteX36" fmla="*/ 6422498 w 6584297"/>
                <a:gd name="connsiteY36" fmla="*/ 665398 h 665398"/>
                <a:gd name="connsiteX37" fmla="*/ 5191991 w 6584297"/>
                <a:gd name="connsiteY37" fmla="*/ 665398 h 665398"/>
                <a:gd name="connsiteX38" fmla="*/ 5100097 w 6584297"/>
                <a:gd name="connsiteY38" fmla="*/ 665398 h 665398"/>
                <a:gd name="connsiteX39" fmla="*/ 5094400 w 6584297"/>
                <a:gd name="connsiteY39" fmla="*/ 665398 h 665398"/>
                <a:gd name="connsiteX40" fmla="*/ 5054523 w 6584297"/>
                <a:gd name="connsiteY40" fmla="*/ 665398 h 665398"/>
                <a:gd name="connsiteX41" fmla="*/ 4946284 w 6584297"/>
                <a:gd name="connsiteY41" fmla="*/ 665398 h 665398"/>
                <a:gd name="connsiteX42" fmla="*/ 4858017 w 6584297"/>
                <a:gd name="connsiteY42" fmla="*/ 665398 h 665398"/>
                <a:gd name="connsiteX43" fmla="*/ 4735503 w 6584297"/>
                <a:gd name="connsiteY43" fmla="*/ 665398 h 665398"/>
                <a:gd name="connsiteX44" fmla="*/ 4606486 w 6584297"/>
                <a:gd name="connsiteY44" fmla="*/ 665398 h 665398"/>
                <a:gd name="connsiteX45" fmla="*/ 4587260 w 6584297"/>
                <a:gd name="connsiteY45" fmla="*/ 665398 h 665398"/>
                <a:gd name="connsiteX46" fmla="*/ 4468499 w 6584297"/>
                <a:gd name="connsiteY46" fmla="*/ 665398 h 665398"/>
                <a:gd name="connsiteX47" fmla="*/ 4452673 w 6584297"/>
                <a:gd name="connsiteY47" fmla="*/ 665398 h 665398"/>
                <a:gd name="connsiteX48" fmla="*/ 4387998 w 6584297"/>
                <a:gd name="connsiteY48" fmla="*/ 665398 h 665398"/>
                <a:gd name="connsiteX49" fmla="*/ 4306069 w 6584297"/>
                <a:gd name="connsiteY49" fmla="*/ 665398 h 665398"/>
                <a:gd name="connsiteX50" fmla="*/ 4087366 w 6584297"/>
                <a:gd name="connsiteY50" fmla="*/ 665398 h 665398"/>
                <a:gd name="connsiteX51" fmla="*/ 4019165 w 6584297"/>
                <a:gd name="connsiteY51" fmla="*/ 665398 h 665398"/>
                <a:gd name="connsiteX52" fmla="*/ 3869590 w 6584297"/>
                <a:gd name="connsiteY52" fmla="*/ 665398 h 665398"/>
                <a:gd name="connsiteX53" fmla="*/ 3782143 w 6584297"/>
                <a:gd name="connsiteY53" fmla="*/ 665398 h 665398"/>
                <a:gd name="connsiteX54" fmla="*/ 3535616 w 6584297"/>
                <a:gd name="connsiteY54" fmla="*/ 665398 h 665398"/>
                <a:gd name="connsiteX55" fmla="*/ 3505741 w 6584297"/>
                <a:gd name="connsiteY55" fmla="*/ 665398 h 665398"/>
                <a:gd name="connsiteX56" fmla="*/ 3375979 w 6584297"/>
                <a:gd name="connsiteY56" fmla="*/ 665398 h 665398"/>
                <a:gd name="connsiteX57" fmla="*/ 3284085 w 6584297"/>
                <a:gd name="connsiteY57" fmla="*/ 665398 h 665398"/>
                <a:gd name="connsiteX58" fmla="*/ 3278388 w 6584297"/>
                <a:gd name="connsiteY58" fmla="*/ 665398 h 665398"/>
                <a:gd name="connsiteX59" fmla="*/ 3238511 w 6584297"/>
                <a:gd name="connsiteY59" fmla="*/ 665398 h 665398"/>
                <a:gd name="connsiteX60" fmla="*/ 3146098 w 6584297"/>
                <a:gd name="connsiteY60" fmla="*/ 665398 h 665398"/>
                <a:gd name="connsiteX61" fmla="*/ 3130272 w 6584297"/>
                <a:gd name="connsiteY61" fmla="*/ 665398 h 665398"/>
                <a:gd name="connsiteX62" fmla="*/ 3042005 w 6584297"/>
                <a:gd name="connsiteY62" fmla="*/ 665398 h 665398"/>
                <a:gd name="connsiteX63" fmla="*/ 2919491 w 6584297"/>
                <a:gd name="connsiteY63" fmla="*/ 665398 h 665398"/>
                <a:gd name="connsiteX64" fmla="*/ 2652487 w 6584297"/>
                <a:gd name="connsiteY64" fmla="*/ 665398 h 665398"/>
                <a:gd name="connsiteX65" fmla="*/ 2571986 w 6584297"/>
                <a:gd name="connsiteY65" fmla="*/ 665398 h 665398"/>
                <a:gd name="connsiteX66" fmla="*/ 2203153 w 6584297"/>
                <a:gd name="connsiteY66" fmla="*/ 665398 h 665398"/>
                <a:gd name="connsiteX67" fmla="*/ 2183340 w 6584297"/>
                <a:gd name="connsiteY67" fmla="*/ 665398 h 665398"/>
                <a:gd name="connsiteX68" fmla="*/ 2053578 w 6584297"/>
                <a:gd name="connsiteY68" fmla="*/ 665398 h 665398"/>
                <a:gd name="connsiteX69" fmla="*/ 1719604 w 6584297"/>
                <a:gd name="connsiteY69" fmla="*/ 665398 h 665398"/>
                <a:gd name="connsiteX70" fmla="*/ 1689729 w 6584297"/>
                <a:gd name="connsiteY70" fmla="*/ 665398 h 665398"/>
                <a:gd name="connsiteX71" fmla="*/ 1330086 w 6584297"/>
                <a:gd name="connsiteY71" fmla="*/ 665398 h 665398"/>
                <a:gd name="connsiteX72" fmla="*/ 367328 w 6584297"/>
                <a:gd name="connsiteY72" fmla="*/ 665398 h 665398"/>
                <a:gd name="connsiteX73" fmla="*/ 0 w 6584297"/>
                <a:gd name="connsiteY73" fmla="*/ 332699 h 665398"/>
                <a:gd name="connsiteX74" fmla="*/ 367328 w 6584297"/>
                <a:gd name="connsiteY74" fmla="*/ 0 h 665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6584297" h="665398">
                  <a:moveTo>
                    <a:pt x="367328" y="0"/>
                  </a:moveTo>
                  <a:cubicBezTo>
                    <a:pt x="367328" y="0"/>
                    <a:pt x="367328" y="0"/>
                    <a:pt x="1597835" y="0"/>
                  </a:cubicBezTo>
                  <a:lnTo>
                    <a:pt x="1689729" y="0"/>
                  </a:lnTo>
                  <a:cubicBezTo>
                    <a:pt x="1689729" y="0"/>
                    <a:pt x="1689729" y="0"/>
                    <a:pt x="1843543" y="0"/>
                  </a:cubicBezTo>
                  <a:lnTo>
                    <a:pt x="1931809" y="0"/>
                  </a:lnTo>
                  <a:lnTo>
                    <a:pt x="2054324" y="0"/>
                  </a:lnTo>
                  <a:lnTo>
                    <a:pt x="2183340" y="0"/>
                  </a:lnTo>
                  <a:cubicBezTo>
                    <a:pt x="2183340" y="0"/>
                    <a:pt x="2183340" y="0"/>
                    <a:pt x="2202567" y="0"/>
                  </a:cubicBezTo>
                  <a:lnTo>
                    <a:pt x="2321328" y="0"/>
                  </a:lnTo>
                  <a:lnTo>
                    <a:pt x="2337154" y="0"/>
                  </a:lnTo>
                  <a:lnTo>
                    <a:pt x="2401828" y="0"/>
                  </a:lnTo>
                  <a:lnTo>
                    <a:pt x="2483757" y="0"/>
                  </a:lnTo>
                  <a:cubicBezTo>
                    <a:pt x="2543840" y="0"/>
                    <a:pt x="2615940" y="0"/>
                    <a:pt x="2702460" y="0"/>
                  </a:cubicBezTo>
                  <a:lnTo>
                    <a:pt x="2770662" y="0"/>
                  </a:lnTo>
                  <a:lnTo>
                    <a:pt x="2920236" y="0"/>
                  </a:lnTo>
                  <a:lnTo>
                    <a:pt x="3007684" y="0"/>
                  </a:lnTo>
                  <a:lnTo>
                    <a:pt x="3254211" y="0"/>
                  </a:lnTo>
                  <a:lnTo>
                    <a:pt x="3284085" y="0"/>
                  </a:lnTo>
                  <a:lnTo>
                    <a:pt x="3413847" y="0"/>
                  </a:lnTo>
                  <a:lnTo>
                    <a:pt x="3505741" y="0"/>
                  </a:lnTo>
                  <a:cubicBezTo>
                    <a:pt x="3505741" y="0"/>
                    <a:pt x="3505741" y="0"/>
                    <a:pt x="3524968" y="0"/>
                  </a:cubicBezTo>
                  <a:lnTo>
                    <a:pt x="3643729" y="0"/>
                  </a:lnTo>
                  <a:lnTo>
                    <a:pt x="3659555" y="0"/>
                  </a:lnTo>
                  <a:lnTo>
                    <a:pt x="3747821" y="0"/>
                  </a:lnTo>
                  <a:lnTo>
                    <a:pt x="3870336" y="0"/>
                  </a:lnTo>
                  <a:lnTo>
                    <a:pt x="4137340" y="0"/>
                  </a:lnTo>
                  <a:lnTo>
                    <a:pt x="4217840" y="0"/>
                  </a:lnTo>
                  <a:lnTo>
                    <a:pt x="4586674" y="0"/>
                  </a:lnTo>
                  <a:lnTo>
                    <a:pt x="4606486" y="0"/>
                  </a:lnTo>
                  <a:lnTo>
                    <a:pt x="4736248" y="0"/>
                  </a:lnTo>
                  <a:cubicBezTo>
                    <a:pt x="4838790" y="0"/>
                    <a:pt x="4949878" y="0"/>
                    <a:pt x="5070223" y="0"/>
                  </a:cubicBezTo>
                  <a:lnTo>
                    <a:pt x="5100097" y="0"/>
                  </a:lnTo>
                  <a:lnTo>
                    <a:pt x="5459741" y="0"/>
                  </a:lnTo>
                  <a:cubicBezTo>
                    <a:pt x="5738883" y="0"/>
                    <a:pt x="6057904" y="0"/>
                    <a:pt x="6422498" y="0"/>
                  </a:cubicBezTo>
                  <a:cubicBezTo>
                    <a:pt x="6512872" y="0"/>
                    <a:pt x="6584297" y="66540"/>
                    <a:pt x="6584297" y="158956"/>
                  </a:cubicBezTo>
                  <a:cubicBezTo>
                    <a:pt x="6584297" y="158956"/>
                    <a:pt x="6584297" y="158956"/>
                    <a:pt x="6584297" y="502745"/>
                  </a:cubicBezTo>
                  <a:cubicBezTo>
                    <a:pt x="6584297" y="595162"/>
                    <a:pt x="6512872" y="665398"/>
                    <a:pt x="6422498" y="665398"/>
                  </a:cubicBezTo>
                  <a:cubicBezTo>
                    <a:pt x="6422498" y="665398"/>
                    <a:pt x="6422498" y="665398"/>
                    <a:pt x="5191991" y="665398"/>
                  </a:cubicBezTo>
                  <a:lnTo>
                    <a:pt x="5100097" y="665398"/>
                  </a:lnTo>
                  <a:lnTo>
                    <a:pt x="5094400" y="665398"/>
                  </a:lnTo>
                  <a:lnTo>
                    <a:pt x="5054523" y="665398"/>
                  </a:lnTo>
                  <a:lnTo>
                    <a:pt x="4946284" y="665398"/>
                  </a:lnTo>
                  <a:lnTo>
                    <a:pt x="4858017" y="665398"/>
                  </a:lnTo>
                  <a:lnTo>
                    <a:pt x="4735503" y="665398"/>
                  </a:lnTo>
                  <a:lnTo>
                    <a:pt x="4606486" y="665398"/>
                  </a:lnTo>
                  <a:lnTo>
                    <a:pt x="4587260" y="665398"/>
                  </a:lnTo>
                  <a:lnTo>
                    <a:pt x="4468499" y="665398"/>
                  </a:lnTo>
                  <a:lnTo>
                    <a:pt x="4452673" y="665398"/>
                  </a:lnTo>
                  <a:lnTo>
                    <a:pt x="4387998" y="665398"/>
                  </a:lnTo>
                  <a:lnTo>
                    <a:pt x="4306069" y="665398"/>
                  </a:lnTo>
                  <a:lnTo>
                    <a:pt x="4087366" y="665398"/>
                  </a:lnTo>
                  <a:lnTo>
                    <a:pt x="4019165" y="665398"/>
                  </a:lnTo>
                  <a:lnTo>
                    <a:pt x="3869590" y="665398"/>
                  </a:lnTo>
                  <a:lnTo>
                    <a:pt x="3782143" y="665398"/>
                  </a:lnTo>
                  <a:lnTo>
                    <a:pt x="3535616" y="665398"/>
                  </a:lnTo>
                  <a:lnTo>
                    <a:pt x="3505741" y="665398"/>
                  </a:lnTo>
                  <a:lnTo>
                    <a:pt x="3375979" y="665398"/>
                  </a:lnTo>
                  <a:lnTo>
                    <a:pt x="3284085" y="665398"/>
                  </a:lnTo>
                  <a:lnTo>
                    <a:pt x="3278388" y="665398"/>
                  </a:lnTo>
                  <a:lnTo>
                    <a:pt x="3238511" y="665398"/>
                  </a:lnTo>
                  <a:lnTo>
                    <a:pt x="3146098" y="665398"/>
                  </a:lnTo>
                  <a:lnTo>
                    <a:pt x="3130272" y="665398"/>
                  </a:lnTo>
                  <a:lnTo>
                    <a:pt x="3042005" y="665398"/>
                  </a:lnTo>
                  <a:lnTo>
                    <a:pt x="2919491" y="665398"/>
                  </a:lnTo>
                  <a:lnTo>
                    <a:pt x="2652487" y="665398"/>
                  </a:lnTo>
                  <a:lnTo>
                    <a:pt x="2571986" y="665398"/>
                  </a:lnTo>
                  <a:lnTo>
                    <a:pt x="2203153" y="665398"/>
                  </a:lnTo>
                  <a:lnTo>
                    <a:pt x="2183340" y="665398"/>
                  </a:lnTo>
                  <a:lnTo>
                    <a:pt x="2053578" y="665398"/>
                  </a:lnTo>
                  <a:lnTo>
                    <a:pt x="1719604" y="665398"/>
                  </a:lnTo>
                  <a:lnTo>
                    <a:pt x="1689729" y="665398"/>
                  </a:lnTo>
                  <a:lnTo>
                    <a:pt x="1330086" y="665398"/>
                  </a:lnTo>
                  <a:cubicBezTo>
                    <a:pt x="1050943" y="665398"/>
                    <a:pt x="731922" y="665398"/>
                    <a:pt x="367328" y="665398"/>
                  </a:cubicBezTo>
                  <a:cubicBezTo>
                    <a:pt x="323598" y="665398"/>
                    <a:pt x="0" y="500897"/>
                    <a:pt x="0" y="332699"/>
                  </a:cubicBezTo>
                  <a:cubicBezTo>
                    <a:pt x="0" y="164501"/>
                    <a:pt x="323598" y="0"/>
                    <a:pt x="3673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80000" tIns="0" rIns="0" bIns="0" numCol="1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sz="3200" b="1" dirty="0">
                  <a:solidFill>
                    <a:schemeClr val="tx2"/>
                  </a:solidFill>
                </a:rPr>
                <a:t>天蝎座当老板的多是因为聪明吗？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642047" y="1785291"/>
            <a:ext cx="3838253" cy="3713922"/>
            <a:chOff x="3642047" y="1432866"/>
            <a:chExt cx="3838253" cy="3713922"/>
          </a:xfrm>
        </p:grpSpPr>
        <p:grpSp>
          <p:nvGrpSpPr>
            <p:cNvPr id="5" name="组合 4"/>
            <p:cNvGrpSpPr/>
            <p:nvPr/>
          </p:nvGrpSpPr>
          <p:grpSpPr>
            <a:xfrm>
              <a:off x="4493100" y="2050325"/>
              <a:ext cx="2987200" cy="3096463"/>
              <a:chOff x="4493100" y="2050325"/>
              <a:chExt cx="2987200" cy="3096463"/>
            </a:xfrm>
          </p:grpSpPr>
          <p:sp>
            <p:nvSpPr>
              <p:cNvPr id="105" name="椭圆 104"/>
              <p:cNvSpPr/>
              <p:nvPr/>
            </p:nvSpPr>
            <p:spPr>
              <a:xfrm>
                <a:off x="5057907" y="4930714"/>
                <a:ext cx="1921085" cy="216074"/>
              </a:xfrm>
              <a:prstGeom prst="ellipse">
                <a:avLst/>
              </a:pr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 </a:t>
                </a:r>
                <a:endParaRPr lang="zh-CN" altLang="en-US" dirty="0"/>
              </a:p>
            </p:txBody>
          </p:sp>
          <p:grpSp>
            <p:nvGrpSpPr>
              <p:cNvPr id="103" name="组合 102"/>
              <p:cNvGrpSpPr/>
              <p:nvPr/>
            </p:nvGrpSpPr>
            <p:grpSpPr>
              <a:xfrm>
                <a:off x="4493100" y="2050325"/>
                <a:ext cx="2987200" cy="2982994"/>
                <a:chOff x="6294438" y="573088"/>
                <a:chExt cx="2255838" cy="2252663"/>
              </a:xfrm>
            </p:grpSpPr>
            <p:sp>
              <p:nvSpPr>
                <p:cNvPr id="75" name="Oval 58"/>
                <p:cNvSpPr>
                  <a:spLocks noChangeArrowheads="1"/>
                </p:cNvSpPr>
                <p:nvPr/>
              </p:nvSpPr>
              <p:spPr bwMode="auto">
                <a:xfrm>
                  <a:off x="6294438" y="573088"/>
                  <a:ext cx="2255838" cy="2252663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6" name="Freeform 59"/>
                <p:cNvSpPr>
                  <a:spLocks/>
                </p:cNvSpPr>
                <p:nvPr/>
              </p:nvSpPr>
              <p:spPr bwMode="auto">
                <a:xfrm>
                  <a:off x="6827838" y="1568451"/>
                  <a:ext cx="131763" cy="93663"/>
                </a:xfrm>
                <a:custGeom>
                  <a:avLst/>
                  <a:gdLst>
                    <a:gd name="T0" fmla="*/ 83 w 83"/>
                    <a:gd name="T1" fmla="*/ 45 h 59"/>
                    <a:gd name="T2" fmla="*/ 28 w 83"/>
                    <a:gd name="T3" fmla="*/ 54 h 59"/>
                    <a:gd name="T4" fmla="*/ 0 w 83"/>
                    <a:gd name="T5" fmla="*/ 59 h 59"/>
                    <a:gd name="T6" fmla="*/ 0 w 83"/>
                    <a:gd name="T7" fmla="*/ 0 h 59"/>
                    <a:gd name="T8" fmla="*/ 31 w 83"/>
                    <a:gd name="T9" fmla="*/ 16 h 59"/>
                    <a:gd name="T10" fmla="*/ 83 w 83"/>
                    <a:gd name="T11" fmla="*/ 45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3" h="59">
                      <a:moveTo>
                        <a:pt x="83" y="45"/>
                      </a:moveTo>
                      <a:lnTo>
                        <a:pt x="28" y="54"/>
                      </a:lnTo>
                      <a:lnTo>
                        <a:pt x="0" y="59"/>
                      </a:lnTo>
                      <a:lnTo>
                        <a:pt x="0" y="0"/>
                      </a:lnTo>
                      <a:lnTo>
                        <a:pt x="31" y="16"/>
                      </a:lnTo>
                      <a:lnTo>
                        <a:pt x="83" y="4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7" name="Freeform 60"/>
                <p:cNvSpPr>
                  <a:spLocks/>
                </p:cNvSpPr>
                <p:nvPr/>
              </p:nvSpPr>
              <p:spPr bwMode="auto">
                <a:xfrm>
                  <a:off x="6696075" y="779463"/>
                  <a:ext cx="1208088" cy="1168400"/>
                </a:xfrm>
                <a:custGeom>
                  <a:avLst/>
                  <a:gdLst>
                    <a:gd name="T0" fmla="*/ 298 w 322"/>
                    <a:gd name="T1" fmla="*/ 121 h 311"/>
                    <a:gd name="T2" fmla="*/ 283 w 322"/>
                    <a:gd name="T3" fmla="*/ 280 h 311"/>
                    <a:gd name="T4" fmla="*/ 273 w 322"/>
                    <a:gd name="T5" fmla="*/ 291 h 311"/>
                    <a:gd name="T6" fmla="*/ 240 w 322"/>
                    <a:gd name="T7" fmla="*/ 310 h 311"/>
                    <a:gd name="T8" fmla="*/ 231 w 322"/>
                    <a:gd name="T9" fmla="*/ 311 h 311"/>
                    <a:gd name="T10" fmla="*/ 231 w 322"/>
                    <a:gd name="T11" fmla="*/ 311 h 311"/>
                    <a:gd name="T12" fmla="*/ 183 w 322"/>
                    <a:gd name="T13" fmla="*/ 293 h 311"/>
                    <a:gd name="T14" fmla="*/ 164 w 322"/>
                    <a:gd name="T15" fmla="*/ 277 h 311"/>
                    <a:gd name="T16" fmla="*/ 168 w 322"/>
                    <a:gd name="T17" fmla="*/ 275 h 311"/>
                    <a:gd name="T18" fmla="*/ 180 w 322"/>
                    <a:gd name="T19" fmla="*/ 267 h 311"/>
                    <a:gd name="T20" fmla="*/ 186 w 322"/>
                    <a:gd name="T21" fmla="*/ 255 h 311"/>
                    <a:gd name="T22" fmla="*/ 189 w 322"/>
                    <a:gd name="T23" fmla="*/ 237 h 311"/>
                    <a:gd name="T24" fmla="*/ 189 w 322"/>
                    <a:gd name="T25" fmla="*/ 232 h 311"/>
                    <a:gd name="T26" fmla="*/ 168 w 322"/>
                    <a:gd name="T27" fmla="*/ 207 h 311"/>
                    <a:gd name="T28" fmla="*/ 140 w 322"/>
                    <a:gd name="T29" fmla="*/ 222 h 311"/>
                    <a:gd name="T30" fmla="*/ 142 w 322"/>
                    <a:gd name="T31" fmla="*/ 202 h 311"/>
                    <a:gd name="T32" fmla="*/ 145 w 322"/>
                    <a:gd name="T33" fmla="*/ 176 h 311"/>
                    <a:gd name="T34" fmla="*/ 129 w 322"/>
                    <a:gd name="T35" fmla="*/ 110 h 311"/>
                    <a:gd name="T36" fmla="*/ 80 w 322"/>
                    <a:gd name="T37" fmla="*/ 94 h 311"/>
                    <a:gd name="T38" fmla="*/ 67 w 322"/>
                    <a:gd name="T39" fmla="*/ 101 h 311"/>
                    <a:gd name="T40" fmla="*/ 0 w 322"/>
                    <a:gd name="T41" fmla="*/ 115 h 311"/>
                    <a:gd name="T42" fmla="*/ 10 w 322"/>
                    <a:gd name="T43" fmla="*/ 97 h 311"/>
                    <a:gd name="T44" fmla="*/ 83 w 322"/>
                    <a:gd name="T45" fmla="*/ 36 h 311"/>
                    <a:gd name="T46" fmla="*/ 298 w 322"/>
                    <a:gd name="T47" fmla="*/ 121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22" h="311">
                      <a:moveTo>
                        <a:pt x="298" y="121"/>
                      </a:moveTo>
                      <a:cubicBezTo>
                        <a:pt x="322" y="175"/>
                        <a:pt x="314" y="235"/>
                        <a:pt x="283" y="280"/>
                      </a:cubicBezTo>
                      <a:cubicBezTo>
                        <a:pt x="281" y="282"/>
                        <a:pt x="277" y="287"/>
                        <a:pt x="273" y="291"/>
                      </a:cubicBezTo>
                      <a:cubicBezTo>
                        <a:pt x="264" y="301"/>
                        <a:pt x="253" y="307"/>
                        <a:pt x="240" y="310"/>
                      </a:cubicBezTo>
                      <a:cubicBezTo>
                        <a:pt x="237" y="311"/>
                        <a:pt x="234" y="311"/>
                        <a:pt x="231" y="311"/>
                      </a:cubicBezTo>
                      <a:cubicBezTo>
                        <a:pt x="231" y="311"/>
                        <a:pt x="231" y="311"/>
                        <a:pt x="231" y="311"/>
                      </a:cubicBezTo>
                      <a:cubicBezTo>
                        <a:pt x="213" y="311"/>
                        <a:pt x="196" y="304"/>
                        <a:pt x="183" y="293"/>
                      </a:cubicBezTo>
                      <a:cubicBezTo>
                        <a:pt x="164" y="277"/>
                        <a:pt x="164" y="277"/>
                        <a:pt x="164" y="277"/>
                      </a:cubicBezTo>
                      <a:cubicBezTo>
                        <a:pt x="165" y="276"/>
                        <a:pt x="166" y="276"/>
                        <a:pt x="168" y="275"/>
                      </a:cubicBezTo>
                      <a:cubicBezTo>
                        <a:pt x="173" y="274"/>
                        <a:pt x="177" y="271"/>
                        <a:pt x="180" y="267"/>
                      </a:cubicBezTo>
                      <a:cubicBezTo>
                        <a:pt x="183" y="264"/>
                        <a:pt x="185" y="260"/>
                        <a:pt x="186" y="255"/>
                      </a:cubicBezTo>
                      <a:cubicBezTo>
                        <a:pt x="189" y="237"/>
                        <a:pt x="189" y="237"/>
                        <a:pt x="189" y="237"/>
                      </a:cubicBezTo>
                      <a:cubicBezTo>
                        <a:pt x="189" y="235"/>
                        <a:pt x="189" y="234"/>
                        <a:pt x="189" y="232"/>
                      </a:cubicBezTo>
                      <a:cubicBezTo>
                        <a:pt x="189" y="220"/>
                        <a:pt x="180" y="209"/>
                        <a:pt x="168" y="207"/>
                      </a:cubicBezTo>
                      <a:cubicBezTo>
                        <a:pt x="156" y="205"/>
                        <a:pt x="144" y="211"/>
                        <a:pt x="140" y="222"/>
                      </a:cubicBezTo>
                      <a:cubicBezTo>
                        <a:pt x="142" y="202"/>
                        <a:pt x="142" y="202"/>
                        <a:pt x="142" y="202"/>
                      </a:cubicBezTo>
                      <a:cubicBezTo>
                        <a:pt x="144" y="194"/>
                        <a:pt x="145" y="185"/>
                        <a:pt x="145" y="176"/>
                      </a:cubicBezTo>
                      <a:cubicBezTo>
                        <a:pt x="145" y="153"/>
                        <a:pt x="139" y="130"/>
                        <a:pt x="129" y="110"/>
                      </a:cubicBezTo>
                      <a:cubicBezTo>
                        <a:pt x="120" y="92"/>
                        <a:pt x="98" y="85"/>
                        <a:pt x="80" y="94"/>
                      </a:cubicBezTo>
                      <a:cubicBezTo>
                        <a:pt x="67" y="101"/>
                        <a:pt x="67" y="101"/>
                        <a:pt x="67" y="101"/>
                      </a:cubicBezTo>
                      <a:cubicBezTo>
                        <a:pt x="46" y="111"/>
                        <a:pt x="23" y="116"/>
                        <a:pt x="0" y="115"/>
                      </a:cubicBezTo>
                      <a:cubicBezTo>
                        <a:pt x="3" y="109"/>
                        <a:pt x="6" y="103"/>
                        <a:pt x="10" y="97"/>
                      </a:cubicBezTo>
                      <a:cubicBezTo>
                        <a:pt x="27" y="71"/>
                        <a:pt x="52" y="49"/>
                        <a:pt x="83" y="36"/>
                      </a:cubicBezTo>
                      <a:cubicBezTo>
                        <a:pt x="165" y="0"/>
                        <a:pt x="262" y="38"/>
                        <a:pt x="298" y="121"/>
                      </a:cubicBezTo>
                      <a:close/>
                    </a:path>
                  </a:pathLst>
                </a:custGeom>
                <a:solidFill>
                  <a:srgbClr val="74350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8" name="Freeform 61"/>
                <p:cNvSpPr>
                  <a:spLocks/>
                </p:cNvSpPr>
                <p:nvPr/>
              </p:nvSpPr>
              <p:spPr bwMode="auto">
                <a:xfrm>
                  <a:off x="6546850" y="1098551"/>
                  <a:ext cx="1200150" cy="1430338"/>
                </a:xfrm>
                <a:custGeom>
                  <a:avLst/>
                  <a:gdLst>
                    <a:gd name="T0" fmla="*/ 162 w 320"/>
                    <a:gd name="T1" fmla="*/ 306 h 381"/>
                    <a:gd name="T2" fmla="*/ 88 w 320"/>
                    <a:gd name="T3" fmla="*/ 333 h 381"/>
                    <a:gd name="T4" fmla="*/ 86 w 320"/>
                    <a:gd name="T5" fmla="*/ 333 h 381"/>
                    <a:gd name="T6" fmla="*/ 56 w 320"/>
                    <a:gd name="T7" fmla="*/ 303 h 381"/>
                    <a:gd name="T8" fmla="*/ 56 w 320"/>
                    <a:gd name="T9" fmla="*/ 301 h 381"/>
                    <a:gd name="T10" fmla="*/ 46 w 320"/>
                    <a:gd name="T11" fmla="*/ 284 h 381"/>
                    <a:gd name="T12" fmla="*/ 42 w 320"/>
                    <a:gd name="T13" fmla="*/ 282 h 381"/>
                    <a:gd name="T14" fmla="*/ 42 w 320"/>
                    <a:gd name="T15" fmla="*/ 261 h 381"/>
                    <a:gd name="T16" fmla="*/ 42 w 320"/>
                    <a:gd name="T17" fmla="*/ 261 h 381"/>
                    <a:gd name="T18" fmla="*/ 42 w 320"/>
                    <a:gd name="T19" fmla="*/ 261 h 381"/>
                    <a:gd name="T20" fmla="*/ 34 w 320"/>
                    <a:gd name="T21" fmla="*/ 247 h 381"/>
                    <a:gd name="T22" fmla="*/ 37 w 320"/>
                    <a:gd name="T23" fmla="*/ 239 h 381"/>
                    <a:gd name="T24" fmla="*/ 43 w 320"/>
                    <a:gd name="T25" fmla="*/ 222 h 381"/>
                    <a:gd name="T26" fmla="*/ 43 w 320"/>
                    <a:gd name="T27" fmla="*/ 217 h 381"/>
                    <a:gd name="T28" fmla="*/ 24 w 320"/>
                    <a:gd name="T29" fmla="*/ 217 h 381"/>
                    <a:gd name="T30" fmla="*/ 8 w 320"/>
                    <a:gd name="T31" fmla="*/ 189 h 381"/>
                    <a:gd name="T32" fmla="*/ 38 w 320"/>
                    <a:gd name="T33" fmla="*/ 142 h 381"/>
                    <a:gd name="T34" fmla="*/ 41 w 320"/>
                    <a:gd name="T35" fmla="*/ 136 h 381"/>
                    <a:gd name="T36" fmla="*/ 33 w 320"/>
                    <a:gd name="T37" fmla="*/ 106 h 381"/>
                    <a:gd name="T38" fmla="*/ 29 w 320"/>
                    <a:gd name="T39" fmla="*/ 82 h 381"/>
                    <a:gd name="T40" fmla="*/ 40 w 320"/>
                    <a:gd name="T41" fmla="*/ 30 h 381"/>
                    <a:gd name="T42" fmla="*/ 107 w 320"/>
                    <a:gd name="T43" fmla="*/ 16 h 381"/>
                    <a:gd name="T44" fmla="*/ 120 w 320"/>
                    <a:gd name="T45" fmla="*/ 9 h 381"/>
                    <a:gd name="T46" fmla="*/ 169 w 320"/>
                    <a:gd name="T47" fmla="*/ 25 h 381"/>
                    <a:gd name="T48" fmla="*/ 185 w 320"/>
                    <a:gd name="T49" fmla="*/ 91 h 381"/>
                    <a:gd name="T50" fmla="*/ 182 w 320"/>
                    <a:gd name="T51" fmla="*/ 117 h 381"/>
                    <a:gd name="T52" fmla="*/ 182 w 320"/>
                    <a:gd name="T53" fmla="*/ 117 h 381"/>
                    <a:gd name="T54" fmla="*/ 192 w 320"/>
                    <a:gd name="T55" fmla="*/ 124 h 381"/>
                    <a:gd name="T56" fmla="*/ 208 w 320"/>
                    <a:gd name="T57" fmla="*/ 122 h 381"/>
                    <a:gd name="T58" fmla="*/ 229 w 320"/>
                    <a:gd name="T59" fmla="*/ 147 h 381"/>
                    <a:gd name="T60" fmla="*/ 229 w 320"/>
                    <a:gd name="T61" fmla="*/ 152 h 381"/>
                    <a:gd name="T62" fmla="*/ 226 w 320"/>
                    <a:gd name="T63" fmla="*/ 170 h 381"/>
                    <a:gd name="T64" fmla="*/ 220 w 320"/>
                    <a:gd name="T65" fmla="*/ 182 h 381"/>
                    <a:gd name="T66" fmla="*/ 208 w 320"/>
                    <a:gd name="T67" fmla="*/ 190 h 381"/>
                    <a:gd name="T68" fmla="*/ 208 w 320"/>
                    <a:gd name="T69" fmla="*/ 190 h 381"/>
                    <a:gd name="T70" fmla="*/ 207 w 320"/>
                    <a:gd name="T71" fmla="*/ 195 h 381"/>
                    <a:gd name="T72" fmla="*/ 223 w 320"/>
                    <a:gd name="T73" fmla="*/ 208 h 381"/>
                    <a:gd name="T74" fmla="*/ 271 w 320"/>
                    <a:gd name="T75" fmla="*/ 226 h 381"/>
                    <a:gd name="T76" fmla="*/ 320 w 320"/>
                    <a:gd name="T77" fmla="*/ 321 h 381"/>
                    <a:gd name="T78" fmla="*/ 318 w 320"/>
                    <a:gd name="T79" fmla="*/ 323 h 381"/>
                    <a:gd name="T80" fmla="*/ 185 w 320"/>
                    <a:gd name="T81" fmla="*/ 376 h 381"/>
                    <a:gd name="T82" fmla="*/ 185 w 320"/>
                    <a:gd name="T83" fmla="*/ 376 h 381"/>
                    <a:gd name="T84" fmla="*/ 162 w 320"/>
                    <a:gd name="T85" fmla="*/ 306 h 3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20" h="381">
                      <a:moveTo>
                        <a:pt x="162" y="306"/>
                      </a:moveTo>
                      <a:cubicBezTo>
                        <a:pt x="141" y="322"/>
                        <a:pt x="115" y="332"/>
                        <a:pt x="88" y="333"/>
                      </a:cubicBezTo>
                      <a:cubicBezTo>
                        <a:pt x="87" y="333"/>
                        <a:pt x="86" y="333"/>
                        <a:pt x="86" y="333"/>
                      </a:cubicBezTo>
                      <a:cubicBezTo>
                        <a:pt x="69" y="333"/>
                        <a:pt x="56" y="320"/>
                        <a:pt x="56" y="303"/>
                      </a:cubicBezTo>
                      <a:cubicBezTo>
                        <a:pt x="56" y="303"/>
                        <a:pt x="56" y="302"/>
                        <a:pt x="56" y="301"/>
                      </a:cubicBezTo>
                      <a:cubicBezTo>
                        <a:pt x="57" y="294"/>
                        <a:pt x="52" y="287"/>
                        <a:pt x="46" y="284"/>
                      </a:cubicBezTo>
                      <a:cubicBezTo>
                        <a:pt x="42" y="282"/>
                        <a:pt x="42" y="282"/>
                        <a:pt x="42" y="282"/>
                      </a:cubicBezTo>
                      <a:cubicBezTo>
                        <a:pt x="34" y="278"/>
                        <a:pt x="42" y="261"/>
                        <a:pt x="42" y="261"/>
                      </a:cubicBezTo>
                      <a:cubicBezTo>
                        <a:pt x="42" y="261"/>
                        <a:pt x="42" y="261"/>
                        <a:pt x="42" y="261"/>
                      </a:cubicBezTo>
                      <a:cubicBezTo>
                        <a:pt x="42" y="261"/>
                        <a:pt x="42" y="261"/>
                        <a:pt x="42" y="261"/>
                      </a:cubicBezTo>
                      <a:cubicBezTo>
                        <a:pt x="37" y="258"/>
                        <a:pt x="34" y="252"/>
                        <a:pt x="34" y="247"/>
                      </a:cubicBezTo>
                      <a:cubicBezTo>
                        <a:pt x="34" y="244"/>
                        <a:pt x="35" y="241"/>
                        <a:pt x="37" y="239"/>
                      </a:cubicBezTo>
                      <a:cubicBezTo>
                        <a:pt x="40" y="233"/>
                        <a:pt x="43" y="230"/>
                        <a:pt x="43" y="222"/>
                      </a:cubicBezTo>
                      <a:cubicBezTo>
                        <a:pt x="43" y="217"/>
                        <a:pt x="43" y="217"/>
                        <a:pt x="43" y="217"/>
                      </a:cubicBezTo>
                      <a:cubicBezTo>
                        <a:pt x="24" y="217"/>
                        <a:pt x="24" y="217"/>
                        <a:pt x="24" y="217"/>
                      </a:cubicBezTo>
                      <a:cubicBezTo>
                        <a:pt x="9" y="217"/>
                        <a:pt x="0" y="201"/>
                        <a:pt x="8" y="189"/>
                      </a:cubicBezTo>
                      <a:cubicBezTo>
                        <a:pt x="38" y="142"/>
                        <a:pt x="38" y="142"/>
                        <a:pt x="38" y="142"/>
                      </a:cubicBezTo>
                      <a:cubicBezTo>
                        <a:pt x="39" y="140"/>
                        <a:pt x="40" y="138"/>
                        <a:pt x="41" y="136"/>
                      </a:cubicBezTo>
                      <a:cubicBezTo>
                        <a:pt x="46" y="122"/>
                        <a:pt x="34" y="110"/>
                        <a:pt x="33" y="106"/>
                      </a:cubicBezTo>
                      <a:cubicBezTo>
                        <a:pt x="30" y="100"/>
                        <a:pt x="29" y="91"/>
                        <a:pt x="29" y="82"/>
                      </a:cubicBezTo>
                      <a:cubicBezTo>
                        <a:pt x="29" y="64"/>
                        <a:pt x="33" y="46"/>
                        <a:pt x="40" y="30"/>
                      </a:cubicBezTo>
                      <a:cubicBezTo>
                        <a:pt x="63" y="31"/>
                        <a:pt x="86" y="26"/>
                        <a:pt x="107" y="16"/>
                      </a:cubicBezTo>
                      <a:cubicBezTo>
                        <a:pt x="120" y="9"/>
                        <a:pt x="120" y="9"/>
                        <a:pt x="120" y="9"/>
                      </a:cubicBezTo>
                      <a:cubicBezTo>
                        <a:pt x="138" y="0"/>
                        <a:pt x="160" y="7"/>
                        <a:pt x="169" y="25"/>
                      </a:cubicBezTo>
                      <a:cubicBezTo>
                        <a:pt x="179" y="45"/>
                        <a:pt x="185" y="68"/>
                        <a:pt x="185" y="91"/>
                      </a:cubicBezTo>
                      <a:cubicBezTo>
                        <a:pt x="185" y="100"/>
                        <a:pt x="184" y="109"/>
                        <a:pt x="182" y="117"/>
                      </a:cubicBezTo>
                      <a:cubicBezTo>
                        <a:pt x="182" y="117"/>
                        <a:pt x="182" y="117"/>
                        <a:pt x="182" y="117"/>
                      </a:cubicBezTo>
                      <a:cubicBezTo>
                        <a:pt x="182" y="123"/>
                        <a:pt x="187" y="127"/>
                        <a:pt x="192" y="124"/>
                      </a:cubicBezTo>
                      <a:cubicBezTo>
                        <a:pt x="197" y="122"/>
                        <a:pt x="202" y="121"/>
                        <a:pt x="208" y="122"/>
                      </a:cubicBezTo>
                      <a:cubicBezTo>
                        <a:pt x="220" y="124"/>
                        <a:pt x="229" y="135"/>
                        <a:pt x="229" y="147"/>
                      </a:cubicBezTo>
                      <a:cubicBezTo>
                        <a:pt x="229" y="149"/>
                        <a:pt x="229" y="150"/>
                        <a:pt x="229" y="152"/>
                      </a:cubicBezTo>
                      <a:cubicBezTo>
                        <a:pt x="226" y="170"/>
                        <a:pt x="226" y="170"/>
                        <a:pt x="226" y="170"/>
                      </a:cubicBezTo>
                      <a:cubicBezTo>
                        <a:pt x="225" y="175"/>
                        <a:pt x="223" y="179"/>
                        <a:pt x="220" y="182"/>
                      </a:cubicBezTo>
                      <a:cubicBezTo>
                        <a:pt x="217" y="186"/>
                        <a:pt x="213" y="189"/>
                        <a:pt x="208" y="190"/>
                      </a:cubicBezTo>
                      <a:cubicBezTo>
                        <a:pt x="208" y="190"/>
                        <a:pt x="208" y="190"/>
                        <a:pt x="208" y="190"/>
                      </a:cubicBezTo>
                      <a:cubicBezTo>
                        <a:pt x="206" y="191"/>
                        <a:pt x="205" y="194"/>
                        <a:pt x="207" y="195"/>
                      </a:cubicBezTo>
                      <a:cubicBezTo>
                        <a:pt x="223" y="208"/>
                        <a:pt x="223" y="208"/>
                        <a:pt x="223" y="208"/>
                      </a:cubicBezTo>
                      <a:cubicBezTo>
                        <a:pt x="236" y="219"/>
                        <a:pt x="253" y="226"/>
                        <a:pt x="271" y="226"/>
                      </a:cubicBezTo>
                      <a:cubicBezTo>
                        <a:pt x="320" y="321"/>
                        <a:pt x="320" y="321"/>
                        <a:pt x="320" y="321"/>
                      </a:cubicBezTo>
                      <a:cubicBezTo>
                        <a:pt x="318" y="323"/>
                        <a:pt x="318" y="323"/>
                        <a:pt x="318" y="323"/>
                      </a:cubicBezTo>
                      <a:cubicBezTo>
                        <a:pt x="285" y="362"/>
                        <a:pt x="235" y="381"/>
                        <a:pt x="185" y="376"/>
                      </a:cubicBezTo>
                      <a:cubicBezTo>
                        <a:pt x="185" y="376"/>
                        <a:pt x="185" y="376"/>
                        <a:pt x="185" y="376"/>
                      </a:cubicBezTo>
                      <a:lnTo>
                        <a:pt x="162" y="306"/>
                      </a:lnTo>
                      <a:close/>
                    </a:path>
                  </a:pathLst>
                </a:custGeom>
                <a:solidFill>
                  <a:srgbClr val="EBBC6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9" name="Freeform 62"/>
                <p:cNvSpPr>
                  <a:spLocks/>
                </p:cNvSpPr>
                <p:nvPr/>
              </p:nvSpPr>
              <p:spPr bwMode="auto">
                <a:xfrm>
                  <a:off x="6808788" y="1508126"/>
                  <a:ext cx="192088" cy="157163"/>
                </a:xfrm>
                <a:custGeom>
                  <a:avLst/>
                  <a:gdLst>
                    <a:gd name="T0" fmla="*/ 10 w 121"/>
                    <a:gd name="T1" fmla="*/ 38 h 99"/>
                    <a:gd name="T2" fmla="*/ 0 w 121"/>
                    <a:gd name="T3" fmla="*/ 0 h 99"/>
                    <a:gd name="T4" fmla="*/ 121 w 121"/>
                    <a:gd name="T5" fmla="*/ 99 h 99"/>
                    <a:gd name="T6" fmla="*/ 10 w 121"/>
                    <a:gd name="T7" fmla="*/ 38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99">
                      <a:moveTo>
                        <a:pt x="10" y="38"/>
                      </a:moveTo>
                      <a:lnTo>
                        <a:pt x="0" y="0"/>
                      </a:lnTo>
                      <a:lnTo>
                        <a:pt x="121" y="99"/>
                      </a:lnTo>
                      <a:lnTo>
                        <a:pt x="10" y="38"/>
                      </a:lnTo>
                      <a:close/>
                    </a:path>
                  </a:pathLst>
                </a:custGeom>
                <a:solidFill>
                  <a:srgbClr val="D6A75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0" name="Freeform 63"/>
                <p:cNvSpPr>
                  <a:spLocks/>
                </p:cNvSpPr>
                <p:nvPr/>
              </p:nvSpPr>
              <p:spPr bwMode="auto">
                <a:xfrm>
                  <a:off x="6794500" y="1639888"/>
                  <a:ext cx="206375" cy="74613"/>
                </a:xfrm>
                <a:custGeom>
                  <a:avLst/>
                  <a:gdLst>
                    <a:gd name="T0" fmla="*/ 19 w 130"/>
                    <a:gd name="T1" fmla="*/ 14 h 47"/>
                    <a:gd name="T2" fmla="*/ 0 w 130"/>
                    <a:gd name="T3" fmla="*/ 47 h 47"/>
                    <a:gd name="T4" fmla="*/ 130 w 130"/>
                    <a:gd name="T5" fmla="*/ 16 h 47"/>
                    <a:gd name="T6" fmla="*/ 104 w 130"/>
                    <a:gd name="T7" fmla="*/ 0 h 47"/>
                    <a:gd name="T8" fmla="*/ 19 w 130"/>
                    <a:gd name="T9" fmla="*/ 14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0" h="47">
                      <a:moveTo>
                        <a:pt x="19" y="14"/>
                      </a:moveTo>
                      <a:lnTo>
                        <a:pt x="0" y="47"/>
                      </a:lnTo>
                      <a:lnTo>
                        <a:pt x="130" y="16"/>
                      </a:lnTo>
                      <a:lnTo>
                        <a:pt x="104" y="0"/>
                      </a:lnTo>
                      <a:lnTo>
                        <a:pt x="19" y="14"/>
                      </a:lnTo>
                      <a:close/>
                    </a:path>
                  </a:pathLst>
                </a:custGeom>
                <a:solidFill>
                  <a:srgbClr val="D6A75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1" name="Freeform 64"/>
                <p:cNvSpPr>
                  <a:spLocks/>
                </p:cNvSpPr>
                <p:nvPr/>
              </p:nvSpPr>
              <p:spPr bwMode="auto">
                <a:xfrm>
                  <a:off x="6827838" y="1568451"/>
                  <a:ext cx="134938" cy="93663"/>
                </a:xfrm>
                <a:custGeom>
                  <a:avLst/>
                  <a:gdLst>
                    <a:gd name="T0" fmla="*/ 85 w 85"/>
                    <a:gd name="T1" fmla="*/ 45 h 59"/>
                    <a:gd name="T2" fmla="*/ 0 w 85"/>
                    <a:gd name="T3" fmla="*/ 59 h 59"/>
                    <a:gd name="T4" fmla="*/ 0 w 85"/>
                    <a:gd name="T5" fmla="*/ 0 h 59"/>
                    <a:gd name="T6" fmla="*/ 12 w 85"/>
                    <a:gd name="T7" fmla="*/ 7 h 59"/>
                    <a:gd name="T8" fmla="*/ 50 w 85"/>
                    <a:gd name="T9" fmla="*/ 26 h 59"/>
                    <a:gd name="T10" fmla="*/ 85 w 85"/>
                    <a:gd name="T11" fmla="*/ 45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5" h="59">
                      <a:moveTo>
                        <a:pt x="85" y="45"/>
                      </a:moveTo>
                      <a:lnTo>
                        <a:pt x="0" y="59"/>
                      </a:lnTo>
                      <a:lnTo>
                        <a:pt x="0" y="0"/>
                      </a:lnTo>
                      <a:lnTo>
                        <a:pt x="12" y="7"/>
                      </a:lnTo>
                      <a:lnTo>
                        <a:pt x="50" y="26"/>
                      </a:lnTo>
                      <a:lnTo>
                        <a:pt x="85" y="4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2" name="Freeform 65"/>
                <p:cNvSpPr>
                  <a:spLocks/>
                </p:cNvSpPr>
                <p:nvPr/>
              </p:nvSpPr>
              <p:spPr bwMode="auto">
                <a:xfrm>
                  <a:off x="6827838" y="1568451"/>
                  <a:ext cx="52388" cy="93663"/>
                </a:xfrm>
                <a:custGeom>
                  <a:avLst/>
                  <a:gdLst>
                    <a:gd name="T0" fmla="*/ 14 w 14"/>
                    <a:gd name="T1" fmla="*/ 14 h 25"/>
                    <a:gd name="T2" fmla="*/ 12 w 14"/>
                    <a:gd name="T3" fmla="*/ 23 h 25"/>
                    <a:gd name="T4" fmla="*/ 0 w 14"/>
                    <a:gd name="T5" fmla="*/ 25 h 25"/>
                    <a:gd name="T6" fmla="*/ 0 w 14"/>
                    <a:gd name="T7" fmla="*/ 0 h 25"/>
                    <a:gd name="T8" fmla="*/ 13 w 14"/>
                    <a:gd name="T9" fmla="*/ 7 h 25"/>
                    <a:gd name="T10" fmla="*/ 14 w 14"/>
                    <a:gd name="T11" fmla="*/ 1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" h="25">
                      <a:moveTo>
                        <a:pt x="14" y="14"/>
                      </a:moveTo>
                      <a:cubicBezTo>
                        <a:pt x="14" y="17"/>
                        <a:pt x="14" y="20"/>
                        <a:pt x="12" y="23"/>
                      </a:cubicBezTo>
                      <a:cubicBezTo>
                        <a:pt x="0" y="25"/>
                        <a:pt x="0" y="25"/>
                        <a:pt x="0" y="25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3" y="7"/>
                        <a:pt x="13" y="7"/>
                        <a:pt x="13" y="7"/>
                      </a:cubicBezTo>
                      <a:cubicBezTo>
                        <a:pt x="14" y="9"/>
                        <a:pt x="14" y="12"/>
                        <a:pt x="14" y="14"/>
                      </a:cubicBezTo>
                      <a:close/>
                    </a:path>
                  </a:pathLst>
                </a:custGeom>
                <a:solidFill>
                  <a:srgbClr val="4DA7B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3" name="Freeform 66"/>
                <p:cNvSpPr>
                  <a:spLocks/>
                </p:cNvSpPr>
                <p:nvPr/>
              </p:nvSpPr>
              <p:spPr bwMode="auto">
                <a:xfrm>
                  <a:off x="6692900" y="2074863"/>
                  <a:ext cx="96838" cy="33338"/>
                </a:xfrm>
                <a:custGeom>
                  <a:avLst/>
                  <a:gdLst>
                    <a:gd name="T0" fmla="*/ 7 w 61"/>
                    <a:gd name="T1" fmla="*/ 0 h 21"/>
                    <a:gd name="T2" fmla="*/ 61 w 61"/>
                    <a:gd name="T3" fmla="*/ 17 h 21"/>
                    <a:gd name="T4" fmla="*/ 0 w 61"/>
                    <a:gd name="T5" fmla="*/ 21 h 21"/>
                    <a:gd name="T6" fmla="*/ 7 w 61"/>
                    <a:gd name="T7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1" h="21">
                      <a:moveTo>
                        <a:pt x="7" y="0"/>
                      </a:moveTo>
                      <a:lnTo>
                        <a:pt x="61" y="17"/>
                      </a:lnTo>
                      <a:lnTo>
                        <a:pt x="0" y="21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D6A75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4" name="Freeform 67"/>
                <p:cNvSpPr>
                  <a:spLocks/>
                </p:cNvSpPr>
                <p:nvPr/>
              </p:nvSpPr>
              <p:spPr bwMode="auto">
                <a:xfrm>
                  <a:off x="7127875" y="1568451"/>
                  <a:ext cx="139700" cy="93663"/>
                </a:xfrm>
                <a:custGeom>
                  <a:avLst/>
                  <a:gdLst>
                    <a:gd name="T0" fmla="*/ 88 w 88"/>
                    <a:gd name="T1" fmla="*/ 45 h 59"/>
                    <a:gd name="T2" fmla="*/ 31 w 88"/>
                    <a:gd name="T3" fmla="*/ 54 h 59"/>
                    <a:gd name="T4" fmla="*/ 0 w 88"/>
                    <a:gd name="T5" fmla="*/ 59 h 59"/>
                    <a:gd name="T6" fmla="*/ 0 w 88"/>
                    <a:gd name="T7" fmla="*/ 0 h 59"/>
                    <a:gd name="T8" fmla="*/ 36 w 88"/>
                    <a:gd name="T9" fmla="*/ 16 h 59"/>
                    <a:gd name="T10" fmla="*/ 88 w 88"/>
                    <a:gd name="T11" fmla="*/ 45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8" h="59">
                      <a:moveTo>
                        <a:pt x="88" y="45"/>
                      </a:moveTo>
                      <a:lnTo>
                        <a:pt x="31" y="54"/>
                      </a:lnTo>
                      <a:lnTo>
                        <a:pt x="0" y="59"/>
                      </a:lnTo>
                      <a:lnTo>
                        <a:pt x="0" y="0"/>
                      </a:lnTo>
                      <a:lnTo>
                        <a:pt x="36" y="16"/>
                      </a:lnTo>
                      <a:lnTo>
                        <a:pt x="88" y="4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5" name="Freeform 68"/>
                <p:cNvSpPr>
                  <a:spLocks/>
                </p:cNvSpPr>
                <p:nvPr/>
              </p:nvSpPr>
              <p:spPr bwMode="auto">
                <a:xfrm>
                  <a:off x="7075488" y="1428751"/>
                  <a:ext cx="153988" cy="85725"/>
                </a:xfrm>
                <a:custGeom>
                  <a:avLst/>
                  <a:gdLst>
                    <a:gd name="T0" fmla="*/ 0 w 41"/>
                    <a:gd name="T1" fmla="*/ 0 h 23"/>
                    <a:gd name="T2" fmla="*/ 41 w 41"/>
                    <a:gd name="T3" fmla="*/ 23 h 23"/>
                    <a:gd name="T4" fmla="*/ 1 w 41"/>
                    <a:gd name="T5" fmla="*/ 14 h 23"/>
                    <a:gd name="T6" fmla="*/ 0 w 41"/>
                    <a:gd name="T7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" h="23">
                      <a:moveTo>
                        <a:pt x="0" y="0"/>
                      </a:moveTo>
                      <a:cubicBezTo>
                        <a:pt x="0" y="0"/>
                        <a:pt x="38" y="11"/>
                        <a:pt x="41" y="23"/>
                      </a:cubicBezTo>
                      <a:cubicBezTo>
                        <a:pt x="19" y="8"/>
                        <a:pt x="1" y="14"/>
                        <a:pt x="1" y="14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8440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6" name="Freeform 69"/>
                <p:cNvSpPr>
                  <a:spLocks/>
                </p:cNvSpPr>
                <p:nvPr/>
              </p:nvSpPr>
              <p:spPr bwMode="auto">
                <a:xfrm>
                  <a:off x="7007225" y="779463"/>
                  <a:ext cx="1204913" cy="1168400"/>
                </a:xfrm>
                <a:custGeom>
                  <a:avLst/>
                  <a:gdLst>
                    <a:gd name="T0" fmla="*/ 297 w 321"/>
                    <a:gd name="T1" fmla="*/ 121 h 311"/>
                    <a:gd name="T2" fmla="*/ 282 w 321"/>
                    <a:gd name="T3" fmla="*/ 280 h 311"/>
                    <a:gd name="T4" fmla="*/ 272 w 321"/>
                    <a:gd name="T5" fmla="*/ 291 h 311"/>
                    <a:gd name="T6" fmla="*/ 239 w 321"/>
                    <a:gd name="T7" fmla="*/ 310 h 311"/>
                    <a:gd name="T8" fmla="*/ 231 w 321"/>
                    <a:gd name="T9" fmla="*/ 311 h 311"/>
                    <a:gd name="T10" fmla="*/ 230 w 321"/>
                    <a:gd name="T11" fmla="*/ 311 h 311"/>
                    <a:gd name="T12" fmla="*/ 182 w 321"/>
                    <a:gd name="T13" fmla="*/ 293 h 311"/>
                    <a:gd name="T14" fmla="*/ 163 w 321"/>
                    <a:gd name="T15" fmla="*/ 277 h 311"/>
                    <a:gd name="T16" fmla="*/ 167 w 321"/>
                    <a:gd name="T17" fmla="*/ 275 h 311"/>
                    <a:gd name="T18" fmla="*/ 179 w 321"/>
                    <a:gd name="T19" fmla="*/ 267 h 311"/>
                    <a:gd name="T20" fmla="*/ 185 w 321"/>
                    <a:gd name="T21" fmla="*/ 255 h 311"/>
                    <a:gd name="T22" fmla="*/ 188 w 321"/>
                    <a:gd name="T23" fmla="*/ 237 h 311"/>
                    <a:gd name="T24" fmla="*/ 189 w 321"/>
                    <a:gd name="T25" fmla="*/ 232 h 311"/>
                    <a:gd name="T26" fmla="*/ 167 w 321"/>
                    <a:gd name="T27" fmla="*/ 207 h 311"/>
                    <a:gd name="T28" fmla="*/ 139 w 321"/>
                    <a:gd name="T29" fmla="*/ 222 h 311"/>
                    <a:gd name="T30" fmla="*/ 142 w 321"/>
                    <a:gd name="T31" fmla="*/ 202 h 311"/>
                    <a:gd name="T32" fmla="*/ 144 w 321"/>
                    <a:gd name="T33" fmla="*/ 176 h 311"/>
                    <a:gd name="T34" fmla="*/ 128 w 321"/>
                    <a:gd name="T35" fmla="*/ 110 h 311"/>
                    <a:gd name="T36" fmla="*/ 79 w 321"/>
                    <a:gd name="T37" fmla="*/ 94 h 311"/>
                    <a:gd name="T38" fmla="*/ 66 w 321"/>
                    <a:gd name="T39" fmla="*/ 101 h 311"/>
                    <a:gd name="T40" fmla="*/ 0 w 321"/>
                    <a:gd name="T41" fmla="*/ 115 h 311"/>
                    <a:gd name="T42" fmla="*/ 9 w 321"/>
                    <a:gd name="T43" fmla="*/ 97 h 311"/>
                    <a:gd name="T44" fmla="*/ 82 w 321"/>
                    <a:gd name="T45" fmla="*/ 36 h 311"/>
                    <a:gd name="T46" fmla="*/ 297 w 321"/>
                    <a:gd name="T47" fmla="*/ 121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21" h="311">
                      <a:moveTo>
                        <a:pt x="297" y="121"/>
                      </a:moveTo>
                      <a:cubicBezTo>
                        <a:pt x="321" y="175"/>
                        <a:pt x="313" y="235"/>
                        <a:pt x="282" y="280"/>
                      </a:cubicBezTo>
                      <a:cubicBezTo>
                        <a:pt x="280" y="282"/>
                        <a:pt x="276" y="287"/>
                        <a:pt x="272" y="291"/>
                      </a:cubicBezTo>
                      <a:cubicBezTo>
                        <a:pt x="263" y="301"/>
                        <a:pt x="252" y="307"/>
                        <a:pt x="239" y="310"/>
                      </a:cubicBezTo>
                      <a:cubicBezTo>
                        <a:pt x="236" y="311"/>
                        <a:pt x="233" y="311"/>
                        <a:pt x="231" y="311"/>
                      </a:cubicBezTo>
                      <a:cubicBezTo>
                        <a:pt x="230" y="311"/>
                        <a:pt x="230" y="311"/>
                        <a:pt x="230" y="311"/>
                      </a:cubicBezTo>
                      <a:cubicBezTo>
                        <a:pt x="212" y="311"/>
                        <a:pt x="196" y="304"/>
                        <a:pt x="182" y="293"/>
                      </a:cubicBezTo>
                      <a:cubicBezTo>
                        <a:pt x="163" y="277"/>
                        <a:pt x="163" y="277"/>
                        <a:pt x="163" y="277"/>
                      </a:cubicBezTo>
                      <a:cubicBezTo>
                        <a:pt x="164" y="276"/>
                        <a:pt x="166" y="276"/>
                        <a:pt x="167" y="275"/>
                      </a:cubicBezTo>
                      <a:cubicBezTo>
                        <a:pt x="172" y="274"/>
                        <a:pt x="176" y="271"/>
                        <a:pt x="179" y="267"/>
                      </a:cubicBezTo>
                      <a:cubicBezTo>
                        <a:pt x="182" y="264"/>
                        <a:pt x="184" y="260"/>
                        <a:pt x="185" y="255"/>
                      </a:cubicBezTo>
                      <a:cubicBezTo>
                        <a:pt x="188" y="237"/>
                        <a:pt x="188" y="237"/>
                        <a:pt x="188" y="237"/>
                      </a:cubicBezTo>
                      <a:cubicBezTo>
                        <a:pt x="188" y="235"/>
                        <a:pt x="189" y="234"/>
                        <a:pt x="189" y="232"/>
                      </a:cubicBezTo>
                      <a:cubicBezTo>
                        <a:pt x="189" y="220"/>
                        <a:pt x="180" y="209"/>
                        <a:pt x="167" y="207"/>
                      </a:cubicBezTo>
                      <a:cubicBezTo>
                        <a:pt x="155" y="205"/>
                        <a:pt x="144" y="211"/>
                        <a:pt x="139" y="222"/>
                      </a:cubicBezTo>
                      <a:cubicBezTo>
                        <a:pt x="142" y="202"/>
                        <a:pt x="142" y="202"/>
                        <a:pt x="142" y="202"/>
                      </a:cubicBezTo>
                      <a:cubicBezTo>
                        <a:pt x="143" y="194"/>
                        <a:pt x="144" y="185"/>
                        <a:pt x="144" y="176"/>
                      </a:cubicBezTo>
                      <a:cubicBezTo>
                        <a:pt x="144" y="153"/>
                        <a:pt x="139" y="130"/>
                        <a:pt x="128" y="110"/>
                      </a:cubicBezTo>
                      <a:cubicBezTo>
                        <a:pt x="119" y="92"/>
                        <a:pt x="97" y="85"/>
                        <a:pt x="79" y="94"/>
                      </a:cubicBezTo>
                      <a:cubicBezTo>
                        <a:pt x="66" y="101"/>
                        <a:pt x="66" y="101"/>
                        <a:pt x="66" y="101"/>
                      </a:cubicBezTo>
                      <a:cubicBezTo>
                        <a:pt x="45" y="111"/>
                        <a:pt x="23" y="116"/>
                        <a:pt x="0" y="115"/>
                      </a:cubicBezTo>
                      <a:cubicBezTo>
                        <a:pt x="2" y="109"/>
                        <a:pt x="6" y="103"/>
                        <a:pt x="9" y="97"/>
                      </a:cubicBezTo>
                      <a:cubicBezTo>
                        <a:pt x="26" y="71"/>
                        <a:pt x="51" y="49"/>
                        <a:pt x="82" y="36"/>
                      </a:cubicBezTo>
                      <a:cubicBezTo>
                        <a:pt x="165" y="0"/>
                        <a:pt x="261" y="38"/>
                        <a:pt x="297" y="121"/>
                      </a:cubicBezTo>
                      <a:close/>
                    </a:path>
                  </a:pathLst>
                </a:custGeom>
                <a:solidFill>
                  <a:srgbClr val="88440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7" name="Freeform 70"/>
                <p:cNvSpPr>
                  <a:spLocks/>
                </p:cNvSpPr>
                <p:nvPr/>
              </p:nvSpPr>
              <p:spPr bwMode="auto">
                <a:xfrm>
                  <a:off x="6853238" y="1098551"/>
                  <a:ext cx="1201738" cy="1449388"/>
                </a:xfrm>
                <a:custGeom>
                  <a:avLst/>
                  <a:gdLst>
                    <a:gd name="T0" fmla="*/ 162 w 320"/>
                    <a:gd name="T1" fmla="*/ 306 h 386"/>
                    <a:gd name="T2" fmla="*/ 88 w 320"/>
                    <a:gd name="T3" fmla="*/ 333 h 386"/>
                    <a:gd name="T4" fmla="*/ 86 w 320"/>
                    <a:gd name="T5" fmla="*/ 333 h 386"/>
                    <a:gd name="T6" fmla="*/ 56 w 320"/>
                    <a:gd name="T7" fmla="*/ 303 h 386"/>
                    <a:gd name="T8" fmla="*/ 56 w 320"/>
                    <a:gd name="T9" fmla="*/ 301 h 386"/>
                    <a:gd name="T10" fmla="*/ 46 w 320"/>
                    <a:gd name="T11" fmla="*/ 284 h 386"/>
                    <a:gd name="T12" fmla="*/ 42 w 320"/>
                    <a:gd name="T13" fmla="*/ 282 h 386"/>
                    <a:gd name="T14" fmla="*/ 42 w 320"/>
                    <a:gd name="T15" fmla="*/ 261 h 386"/>
                    <a:gd name="T16" fmla="*/ 42 w 320"/>
                    <a:gd name="T17" fmla="*/ 261 h 386"/>
                    <a:gd name="T18" fmla="*/ 42 w 320"/>
                    <a:gd name="T19" fmla="*/ 261 h 386"/>
                    <a:gd name="T20" fmla="*/ 34 w 320"/>
                    <a:gd name="T21" fmla="*/ 247 h 386"/>
                    <a:gd name="T22" fmla="*/ 36 w 320"/>
                    <a:gd name="T23" fmla="*/ 239 h 386"/>
                    <a:gd name="T24" fmla="*/ 41 w 320"/>
                    <a:gd name="T25" fmla="*/ 222 h 386"/>
                    <a:gd name="T26" fmla="*/ 41 w 320"/>
                    <a:gd name="T27" fmla="*/ 217 h 386"/>
                    <a:gd name="T28" fmla="*/ 24 w 320"/>
                    <a:gd name="T29" fmla="*/ 217 h 386"/>
                    <a:gd name="T30" fmla="*/ 8 w 320"/>
                    <a:gd name="T31" fmla="*/ 189 h 386"/>
                    <a:gd name="T32" fmla="*/ 39 w 320"/>
                    <a:gd name="T33" fmla="*/ 142 h 386"/>
                    <a:gd name="T34" fmla="*/ 41 w 320"/>
                    <a:gd name="T35" fmla="*/ 136 h 386"/>
                    <a:gd name="T36" fmla="*/ 33 w 320"/>
                    <a:gd name="T37" fmla="*/ 106 h 386"/>
                    <a:gd name="T38" fmla="*/ 29 w 320"/>
                    <a:gd name="T39" fmla="*/ 82 h 386"/>
                    <a:gd name="T40" fmla="*/ 41 w 320"/>
                    <a:gd name="T41" fmla="*/ 30 h 386"/>
                    <a:gd name="T42" fmla="*/ 107 w 320"/>
                    <a:gd name="T43" fmla="*/ 16 h 386"/>
                    <a:gd name="T44" fmla="*/ 120 w 320"/>
                    <a:gd name="T45" fmla="*/ 9 h 386"/>
                    <a:gd name="T46" fmla="*/ 169 w 320"/>
                    <a:gd name="T47" fmla="*/ 25 h 386"/>
                    <a:gd name="T48" fmla="*/ 185 w 320"/>
                    <a:gd name="T49" fmla="*/ 91 h 386"/>
                    <a:gd name="T50" fmla="*/ 183 w 320"/>
                    <a:gd name="T51" fmla="*/ 117 h 386"/>
                    <a:gd name="T52" fmla="*/ 183 w 320"/>
                    <a:gd name="T53" fmla="*/ 117 h 386"/>
                    <a:gd name="T54" fmla="*/ 192 w 320"/>
                    <a:gd name="T55" fmla="*/ 124 h 386"/>
                    <a:gd name="T56" fmla="*/ 208 w 320"/>
                    <a:gd name="T57" fmla="*/ 122 h 386"/>
                    <a:gd name="T58" fmla="*/ 230 w 320"/>
                    <a:gd name="T59" fmla="*/ 147 h 386"/>
                    <a:gd name="T60" fmla="*/ 229 w 320"/>
                    <a:gd name="T61" fmla="*/ 152 h 386"/>
                    <a:gd name="T62" fmla="*/ 226 w 320"/>
                    <a:gd name="T63" fmla="*/ 170 h 386"/>
                    <a:gd name="T64" fmla="*/ 220 w 320"/>
                    <a:gd name="T65" fmla="*/ 182 h 386"/>
                    <a:gd name="T66" fmla="*/ 208 w 320"/>
                    <a:gd name="T67" fmla="*/ 190 h 386"/>
                    <a:gd name="T68" fmla="*/ 208 w 320"/>
                    <a:gd name="T69" fmla="*/ 190 h 386"/>
                    <a:gd name="T70" fmla="*/ 207 w 320"/>
                    <a:gd name="T71" fmla="*/ 195 h 386"/>
                    <a:gd name="T72" fmla="*/ 223 w 320"/>
                    <a:gd name="T73" fmla="*/ 208 h 386"/>
                    <a:gd name="T74" fmla="*/ 271 w 320"/>
                    <a:gd name="T75" fmla="*/ 226 h 386"/>
                    <a:gd name="T76" fmla="*/ 320 w 320"/>
                    <a:gd name="T77" fmla="*/ 321 h 386"/>
                    <a:gd name="T78" fmla="*/ 320 w 320"/>
                    <a:gd name="T79" fmla="*/ 321 h 386"/>
                    <a:gd name="T80" fmla="*/ 188 w 320"/>
                    <a:gd name="T81" fmla="*/ 376 h 386"/>
                    <a:gd name="T82" fmla="*/ 186 w 320"/>
                    <a:gd name="T83" fmla="*/ 376 h 386"/>
                    <a:gd name="T84" fmla="*/ 162 w 320"/>
                    <a:gd name="T85" fmla="*/ 306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20" h="386">
                      <a:moveTo>
                        <a:pt x="162" y="306"/>
                      </a:moveTo>
                      <a:cubicBezTo>
                        <a:pt x="141" y="322"/>
                        <a:pt x="115" y="332"/>
                        <a:pt x="88" y="333"/>
                      </a:cubicBezTo>
                      <a:cubicBezTo>
                        <a:pt x="88" y="333"/>
                        <a:pt x="87" y="333"/>
                        <a:pt x="86" y="333"/>
                      </a:cubicBezTo>
                      <a:cubicBezTo>
                        <a:pt x="70" y="333"/>
                        <a:pt x="56" y="320"/>
                        <a:pt x="56" y="303"/>
                      </a:cubicBezTo>
                      <a:cubicBezTo>
                        <a:pt x="56" y="303"/>
                        <a:pt x="56" y="302"/>
                        <a:pt x="56" y="301"/>
                      </a:cubicBezTo>
                      <a:cubicBezTo>
                        <a:pt x="57" y="294"/>
                        <a:pt x="53" y="287"/>
                        <a:pt x="46" y="284"/>
                      </a:cubicBezTo>
                      <a:cubicBezTo>
                        <a:pt x="42" y="282"/>
                        <a:pt x="42" y="282"/>
                        <a:pt x="42" y="282"/>
                      </a:cubicBezTo>
                      <a:cubicBezTo>
                        <a:pt x="34" y="278"/>
                        <a:pt x="42" y="261"/>
                        <a:pt x="42" y="261"/>
                      </a:cubicBezTo>
                      <a:cubicBezTo>
                        <a:pt x="42" y="261"/>
                        <a:pt x="42" y="261"/>
                        <a:pt x="42" y="261"/>
                      </a:cubicBezTo>
                      <a:cubicBezTo>
                        <a:pt x="42" y="261"/>
                        <a:pt x="42" y="261"/>
                        <a:pt x="42" y="261"/>
                      </a:cubicBezTo>
                      <a:cubicBezTo>
                        <a:pt x="37" y="258"/>
                        <a:pt x="34" y="252"/>
                        <a:pt x="34" y="247"/>
                      </a:cubicBezTo>
                      <a:cubicBezTo>
                        <a:pt x="34" y="244"/>
                        <a:pt x="34" y="241"/>
                        <a:pt x="36" y="239"/>
                      </a:cubicBezTo>
                      <a:cubicBezTo>
                        <a:pt x="40" y="233"/>
                        <a:pt x="41" y="230"/>
                        <a:pt x="41" y="222"/>
                      </a:cubicBezTo>
                      <a:cubicBezTo>
                        <a:pt x="41" y="217"/>
                        <a:pt x="41" y="217"/>
                        <a:pt x="41" y="217"/>
                      </a:cubicBezTo>
                      <a:cubicBezTo>
                        <a:pt x="24" y="217"/>
                        <a:pt x="24" y="217"/>
                        <a:pt x="24" y="217"/>
                      </a:cubicBezTo>
                      <a:cubicBezTo>
                        <a:pt x="9" y="217"/>
                        <a:pt x="0" y="201"/>
                        <a:pt x="8" y="189"/>
                      </a:cubicBezTo>
                      <a:cubicBezTo>
                        <a:pt x="39" y="142"/>
                        <a:pt x="39" y="142"/>
                        <a:pt x="39" y="142"/>
                      </a:cubicBezTo>
                      <a:cubicBezTo>
                        <a:pt x="40" y="140"/>
                        <a:pt x="41" y="138"/>
                        <a:pt x="41" y="136"/>
                      </a:cubicBezTo>
                      <a:cubicBezTo>
                        <a:pt x="46" y="122"/>
                        <a:pt x="35" y="110"/>
                        <a:pt x="33" y="106"/>
                      </a:cubicBezTo>
                      <a:cubicBezTo>
                        <a:pt x="30" y="100"/>
                        <a:pt x="29" y="91"/>
                        <a:pt x="29" y="82"/>
                      </a:cubicBezTo>
                      <a:cubicBezTo>
                        <a:pt x="29" y="64"/>
                        <a:pt x="33" y="46"/>
                        <a:pt x="41" y="30"/>
                      </a:cubicBezTo>
                      <a:cubicBezTo>
                        <a:pt x="64" y="31"/>
                        <a:pt x="86" y="26"/>
                        <a:pt x="107" y="16"/>
                      </a:cubicBezTo>
                      <a:cubicBezTo>
                        <a:pt x="120" y="9"/>
                        <a:pt x="120" y="9"/>
                        <a:pt x="120" y="9"/>
                      </a:cubicBezTo>
                      <a:cubicBezTo>
                        <a:pt x="138" y="0"/>
                        <a:pt x="160" y="7"/>
                        <a:pt x="169" y="25"/>
                      </a:cubicBezTo>
                      <a:cubicBezTo>
                        <a:pt x="180" y="45"/>
                        <a:pt x="185" y="68"/>
                        <a:pt x="185" y="91"/>
                      </a:cubicBezTo>
                      <a:cubicBezTo>
                        <a:pt x="185" y="100"/>
                        <a:pt x="184" y="109"/>
                        <a:pt x="183" y="117"/>
                      </a:cubicBezTo>
                      <a:cubicBezTo>
                        <a:pt x="183" y="117"/>
                        <a:pt x="183" y="117"/>
                        <a:pt x="183" y="117"/>
                      </a:cubicBezTo>
                      <a:cubicBezTo>
                        <a:pt x="182" y="123"/>
                        <a:pt x="187" y="127"/>
                        <a:pt x="192" y="124"/>
                      </a:cubicBezTo>
                      <a:cubicBezTo>
                        <a:pt x="197" y="122"/>
                        <a:pt x="203" y="121"/>
                        <a:pt x="208" y="122"/>
                      </a:cubicBezTo>
                      <a:cubicBezTo>
                        <a:pt x="221" y="124"/>
                        <a:pt x="230" y="135"/>
                        <a:pt x="230" y="147"/>
                      </a:cubicBezTo>
                      <a:cubicBezTo>
                        <a:pt x="230" y="149"/>
                        <a:pt x="229" y="150"/>
                        <a:pt x="229" y="152"/>
                      </a:cubicBezTo>
                      <a:cubicBezTo>
                        <a:pt x="226" y="170"/>
                        <a:pt x="226" y="170"/>
                        <a:pt x="226" y="170"/>
                      </a:cubicBezTo>
                      <a:cubicBezTo>
                        <a:pt x="225" y="175"/>
                        <a:pt x="223" y="179"/>
                        <a:pt x="220" y="182"/>
                      </a:cubicBezTo>
                      <a:cubicBezTo>
                        <a:pt x="217" y="186"/>
                        <a:pt x="213" y="189"/>
                        <a:pt x="208" y="190"/>
                      </a:cubicBezTo>
                      <a:cubicBezTo>
                        <a:pt x="208" y="190"/>
                        <a:pt x="208" y="190"/>
                        <a:pt x="208" y="190"/>
                      </a:cubicBezTo>
                      <a:cubicBezTo>
                        <a:pt x="206" y="191"/>
                        <a:pt x="206" y="194"/>
                        <a:pt x="207" y="195"/>
                      </a:cubicBezTo>
                      <a:cubicBezTo>
                        <a:pt x="223" y="208"/>
                        <a:pt x="223" y="208"/>
                        <a:pt x="223" y="208"/>
                      </a:cubicBezTo>
                      <a:cubicBezTo>
                        <a:pt x="237" y="219"/>
                        <a:pt x="253" y="226"/>
                        <a:pt x="271" y="226"/>
                      </a:cubicBezTo>
                      <a:cubicBezTo>
                        <a:pt x="320" y="321"/>
                        <a:pt x="320" y="321"/>
                        <a:pt x="320" y="321"/>
                      </a:cubicBezTo>
                      <a:cubicBezTo>
                        <a:pt x="320" y="321"/>
                        <a:pt x="320" y="321"/>
                        <a:pt x="320" y="321"/>
                      </a:cubicBezTo>
                      <a:cubicBezTo>
                        <a:pt x="291" y="364"/>
                        <a:pt x="239" y="386"/>
                        <a:pt x="188" y="376"/>
                      </a:cubicBezTo>
                      <a:cubicBezTo>
                        <a:pt x="186" y="376"/>
                        <a:pt x="186" y="376"/>
                        <a:pt x="186" y="376"/>
                      </a:cubicBezTo>
                      <a:lnTo>
                        <a:pt x="162" y="306"/>
                      </a:lnTo>
                      <a:close/>
                    </a:path>
                  </a:pathLst>
                </a:custGeom>
                <a:solidFill>
                  <a:srgbClr val="F5CA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8" name="Freeform 71"/>
                <p:cNvSpPr>
                  <a:spLocks/>
                </p:cNvSpPr>
                <p:nvPr/>
              </p:nvSpPr>
              <p:spPr bwMode="auto">
                <a:xfrm>
                  <a:off x="7116763" y="1508126"/>
                  <a:ext cx="192088" cy="157163"/>
                </a:xfrm>
                <a:custGeom>
                  <a:avLst/>
                  <a:gdLst>
                    <a:gd name="T0" fmla="*/ 9 w 121"/>
                    <a:gd name="T1" fmla="*/ 38 h 99"/>
                    <a:gd name="T2" fmla="*/ 0 w 121"/>
                    <a:gd name="T3" fmla="*/ 0 h 99"/>
                    <a:gd name="T4" fmla="*/ 121 w 121"/>
                    <a:gd name="T5" fmla="*/ 99 h 99"/>
                    <a:gd name="T6" fmla="*/ 9 w 121"/>
                    <a:gd name="T7" fmla="*/ 38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99">
                      <a:moveTo>
                        <a:pt x="9" y="38"/>
                      </a:moveTo>
                      <a:lnTo>
                        <a:pt x="0" y="0"/>
                      </a:lnTo>
                      <a:lnTo>
                        <a:pt x="121" y="99"/>
                      </a:lnTo>
                      <a:lnTo>
                        <a:pt x="9" y="38"/>
                      </a:lnTo>
                      <a:close/>
                    </a:path>
                  </a:pathLst>
                </a:custGeom>
                <a:solidFill>
                  <a:srgbClr val="EBBC6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9" name="Freeform 72"/>
                <p:cNvSpPr>
                  <a:spLocks/>
                </p:cNvSpPr>
                <p:nvPr/>
              </p:nvSpPr>
              <p:spPr bwMode="auto">
                <a:xfrm>
                  <a:off x="7100888" y="1639888"/>
                  <a:ext cx="207963" cy="74613"/>
                </a:xfrm>
                <a:custGeom>
                  <a:avLst/>
                  <a:gdLst>
                    <a:gd name="T0" fmla="*/ 19 w 131"/>
                    <a:gd name="T1" fmla="*/ 14 h 47"/>
                    <a:gd name="T2" fmla="*/ 0 w 131"/>
                    <a:gd name="T3" fmla="*/ 47 h 47"/>
                    <a:gd name="T4" fmla="*/ 131 w 131"/>
                    <a:gd name="T5" fmla="*/ 16 h 47"/>
                    <a:gd name="T6" fmla="*/ 105 w 131"/>
                    <a:gd name="T7" fmla="*/ 0 h 47"/>
                    <a:gd name="T8" fmla="*/ 19 w 131"/>
                    <a:gd name="T9" fmla="*/ 14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1" h="47">
                      <a:moveTo>
                        <a:pt x="19" y="14"/>
                      </a:moveTo>
                      <a:lnTo>
                        <a:pt x="0" y="47"/>
                      </a:lnTo>
                      <a:lnTo>
                        <a:pt x="131" y="16"/>
                      </a:lnTo>
                      <a:lnTo>
                        <a:pt x="105" y="0"/>
                      </a:lnTo>
                      <a:lnTo>
                        <a:pt x="19" y="14"/>
                      </a:lnTo>
                      <a:close/>
                    </a:path>
                  </a:pathLst>
                </a:custGeom>
                <a:solidFill>
                  <a:srgbClr val="EBBC6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0" name="Freeform 73"/>
                <p:cNvSpPr>
                  <a:spLocks/>
                </p:cNvSpPr>
                <p:nvPr/>
              </p:nvSpPr>
              <p:spPr bwMode="auto">
                <a:xfrm>
                  <a:off x="7127875" y="1568451"/>
                  <a:ext cx="139700" cy="93663"/>
                </a:xfrm>
                <a:custGeom>
                  <a:avLst/>
                  <a:gdLst>
                    <a:gd name="T0" fmla="*/ 88 w 88"/>
                    <a:gd name="T1" fmla="*/ 45 h 59"/>
                    <a:gd name="T2" fmla="*/ 0 w 88"/>
                    <a:gd name="T3" fmla="*/ 59 h 59"/>
                    <a:gd name="T4" fmla="*/ 0 w 88"/>
                    <a:gd name="T5" fmla="*/ 0 h 59"/>
                    <a:gd name="T6" fmla="*/ 17 w 88"/>
                    <a:gd name="T7" fmla="*/ 7 h 59"/>
                    <a:gd name="T8" fmla="*/ 54 w 88"/>
                    <a:gd name="T9" fmla="*/ 26 h 59"/>
                    <a:gd name="T10" fmla="*/ 88 w 88"/>
                    <a:gd name="T11" fmla="*/ 45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8" h="59">
                      <a:moveTo>
                        <a:pt x="88" y="45"/>
                      </a:moveTo>
                      <a:lnTo>
                        <a:pt x="0" y="59"/>
                      </a:lnTo>
                      <a:lnTo>
                        <a:pt x="0" y="0"/>
                      </a:lnTo>
                      <a:lnTo>
                        <a:pt x="17" y="7"/>
                      </a:lnTo>
                      <a:lnTo>
                        <a:pt x="54" y="26"/>
                      </a:lnTo>
                      <a:lnTo>
                        <a:pt x="88" y="4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1" name="Freeform 74"/>
                <p:cNvSpPr>
                  <a:spLocks/>
                </p:cNvSpPr>
                <p:nvPr/>
              </p:nvSpPr>
              <p:spPr bwMode="auto">
                <a:xfrm>
                  <a:off x="7127875" y="1568451"/>
                  <a:ext cx="63500" cy="93663"/>
                </a:xfrm>
                <a:custGeom>
                  <a:avLst/>
                  <a:gdLst>
                    <a:gd name="T0" fmla="*/ 17 w 17"/>
                    <a:gd name="T1" fmla="*/ 14 h 25"/>
                    <a:gd name="T2" fmla="*/ 13 w 17"/>
                    <a:gd name="T3" fmla="*/ 23 h 25"/>
                    <a:gd name="T4" fmla="*/ 0 w 17"/>
                    <a:gd name="T5" fmla="*/ 25 h 25"/>
                    <a:gd name="T6" fmla="*/ 0 w 17"/>
                    <a:gd name="T7" fmla="*/ 0 h 25"/>
                    <a:gd name="T8" fmla="*/ 15 w 17"/>
                    <a:gd name="T9" fmla="*/ 7 h 25"/>
                    <a:gd name="T10" fmla="*/ 17 w 17"/>
                    <a:gd name="T11" fmla="*/ 1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" h="25">
                      <a:moveTo>
                        <a:pt x="17" y="14"/>
                      </a:moveTo>
                      <a:cubicBezTo>
                        <a:pt x="17" y="17"/>
                        <a:pt x="15" y="20"/>
                        <a:pt x="13" y="23"/>
                      </a:cubicBezTo>
                      <a:cubicBezTo>
                        <a:pt x="0" y="25"/>
                        <a:pt x="0" y="25"/>
                        <a:pt x="0" y="25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6" y="9"/>
                        <a:pt x="17" y="12"/>
                        <a:pt x="17" y="14"/>
                      </a:cubicBezTo>
                      <a:close/>
                    </a:path>
                  </a:pathLst>
                </a:custGeom>
                <a:solidFill>
                  <a:srgbClr val="4DA7B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2" name="Freeform 75"/>
                <p:cNvSpPr>
                  <a:spLocks/>
                </p:cNvSpPr>
                <p:nvPr/>
              </p:nvSpPr>
              <p:spPr bwMode="auto">
                <a:xfrm>
                  <a:off x="7004050" y="2074863"/>
                  <a:ext cx="93663" cy="33338"/>
                </a:xfrm>
                <a:custGeom>
                  <a:avLst/>
                  <a:gdLst>
                    <a:gd name="T0" fmla="*/ 5 w 59"/>
                    <a:gd name="T1" fmla="*/ 0 h 21"/>
                    <a:gd name="T2" fmla="*/ 59 w 59"/>
                    <a:gd name="T3" fmla="*/ 17 h 21"/>
                    <a:gd name="T4" fmla="*/ 0 w 59"/>
                    <a:gd name="T5" fmla="*/ 21 h 21"/>
                    <a:gd name="T6" fmla="*/ 5 w 59"/>
                    <a:gd name="T7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9" h="21">
                      <a:moveTo>
                        <a:pt x="5" y="0"/>
                      </a:moveTo>
                      <a:lnTo>
                        <a:pt x="59" y="17"/>
                      </a:lnTo>
                      <a:lnTo>
                        <a:pt x="0" y="21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EBBC6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3" name="Freeform 76"/>
                <p:cNvSpPr>
                  <a:spLocks/>
                </p:cNvSpPr>
                <p:nvPr/>
              </p:nvSpPr>
              <p:spPr bwMode="auto">
                <a:xfrm>
                  <a:off x="7154863" y="1579563"/>
                  <a:ext cx="58738" cy="44450"/>
                </a:xfrm>
                <a:custGeom>
                  <a:avLst/>
                  <a:gdLst>
                    <a:gd name="T0" fmla="*/ 16 w 16"/>
                    <a:gd name="T1" fmla="*/ 8 h 12"/>
                    <a:gd name="T2" fmla="*/ 9 w 16"/>
                    <a:gd name="T3" fmla="*/ 12 h 12"/>
                    <a:gd name="T4" fmla="*/ 0 w 16"/>
                    <a:gd name="T5" fmla="*/ 3 h 12"/>
                    <a:gd name="T6" fmla="*/ 0 w 16"/>
                    <a:gd name="T7" fmla="*/ 0 h 12"/>
                    <a:gd name="T8" fmla="*/ 16 w 16"/>
                    <a:gd name="T9" fmla="*/ 8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12">
                      <a:moveTo>
                        <a:pt x="16" y="8"/>
                      </a:moveTo>
                      <a:cubicBezTo>
                        <a:pt x="15" y="11"/>
                        <a:pt x="12" y="12"/>
                        <a:pt x="9" y="12"/>
                      </a:cubicBezTo>
                      <a:cubicBezTo>
                        <a:pt x="4" y="12"/>
                        <a:pt x="0" y="8"/>
                        <a:pt x="0" y="3"/>
                      </a:cubicBezTo>
                      <a:cubicBezTo>
                        <a:pt x="0" y="2"/>
                        <a:pt x="0" y="1"/>
                        <a:pt x="0" y="0"/>
                      </a:cubicBez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4" name="Freeform 77"/>
                <p:cNvSpPr>
                  <a:spLocks/>
                </p:cNvSpPr>
                <p:nvPr/>
              </p:nvSpPr>
              <p:spPr bwMode="auto">
                <a:xfrm>
                  <a:off x="6842125" y="1579563"/>
                  <a:ext cx="60325" cy="44450"/>
                </a:xfrm>
                <a:custGeom>
                  <a:avLst/>
                  <a:gdLst>
                    <a:gd name="T0" fmla="*/ 16 w 16"/>
                    <a:gd name="T1" fmla="*/ 8 h 12"/>
                    <a:gd name="T2" fmla="*/ 8 w 16"/>
                    <a:gd name="T3" fmla="*/ 12 h 12"/>
                    <a:gd name="T4" fmla="*/ 0 w 16"/>
                    <a:gd name="T5" fmla="*/ 3 h 12"/>
                    <a:gd name="T6" fmla="*/ 0 w 16"/>
                    <a:gd name="T7" fmla="*/ 0 h 12"/>
                    <a:gd name="T8" fmla="*/ 16 w 16"/>
                    <a:gd name="T9" fmla="*/ 8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12">
                      <a:moveTo>
                        <a:pt x="16" y="8"/>
                      </a:moveTo>
                      <a:cubicBezTo>
                        <a:pt x="14" y="10"/>
                        <a:pt x="12" y="12"/>
                        <a:pt x="8" y="12"/>
                      </a:cubicBezTo>
                      <a:cubicBezTo>
                        <a:pt x="4" y="12"/>
                        <a:pt x="0" y="8"/>
                        <a:pt x="0" y="3"/>
                      </a:cubicBezTo>
                      <a:cubicBezTo>
                        <a:pt x="0" y="2"/>
                        <a:pt x="0" y="1"/>
                        <a:pt x="0" y="0"/>
                      </a:cubicBezTo>
                      <a:lnTo>
                        <a:pt x="16" y="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5" name="Freeform 78"/>
                <p:cNvSpPr>
                  <a:spLocks/>
                </p:cNvSpPr>
                <p:nvPr/>
              </p:nvSpPr>
              <p:spPr bwMode="auto">
                <a:xfrm>
                  <a:off x="7172325" y="1184276"/>
                  <a:ext cx="173038" cy="90488"/>
                </a:xfrm>
                <a:custGeom>
                  <a:avLst/>
                  <a:gdLst>
                    <a:gd name="T0" fmla="*/ 45 w 46"/>
                    <a:gd name="T1" fmla="*/ 6 h 24"/>
                    <a:gd name="T2" fmla="*/ 21 w 46"/>
                    <a:gd name="T3" fmla="*/ 4 h 24"/>
                    <a:gd name="T4" fmla="*/ 2 w 46"/>
                    <a:gd name="T5" fmla="*/ 18 h 24"/>
                    <a:gd name="T6" fmla="*/ 26 w 46"/>
                    <a:gd name="T7" fmla="*/ 20 h 24"/>
                    <a:gd name="T8" fmla="*/ 45 w 46"/>
                    <a:gd name="T9" fmla="*/ 6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24">
                      <a:moveTo>
                        <a:pt x="45" y="6"/>
                      </a:moveTo>
                      <a:cubicBezTo>
                        <a:pt x="43" y="1"/>
                        <a:pt x="33" y="0"/>
                        <a:pt x="21" y="4"/>
                      </a:cubicBezTo>
                      <a:cubicBezTo>
                        <a:pt x="9" y="7"/>
                        <a:pt x="0" y="14"/>
                        <a:pt x="2" y="18"/>
                      </a:cubicBezTo>
                      <a:cubicBezTo>
                        <a:pt x="3" y="23"/>
                        <a:pt x="14" y="24"/>
                        <a:pt x="26" y="20"/>
                      </a:cubicBezTo>
                      <a:cubicBezTo>
                        <a:pt x="38" y="17"/>
                        <a:pt x="46" y="10"/>
                        <a:pt x="45" y="6"/>
                      </a:cubicBezTo>
                      <a:close/>
                    </a:path>
                  </a:pathLst>
                </a:custGeom>
                <a:solidFill>
                  <a:srgbClr val="FADAA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6" name="Freeform 79"/>
                <p:cNvSpPr>
                  <a:spLocks/>
                </p:cNvSpPr>
                <p:nvPr/>
              </p:nvSpPr>
              <p:spPr bwMode="auto">
                <a:xfrm>
                  <a:off x="7158038" y="1755776"/>
                  <a:ext cx="131763" cy="66675"/>
                </a:xfrm>
                <a:custGeom>
                  <a:avLst/>
                  <a:gdLst>
                    <a:gd name="T0" fmla="*/ 34 w 35"/>
                    <a:gd name="T1" fmla="*/ 8 h 18"/>
                    <a:gd name="T2" fmla="*/ 17 w 35"/>
                    <a:gd name="T3" fmla="*/ 0 h 18"/>
                    <a:gd name="T4" fmla="*/ 0 w 35"/>
                    <a:gd name="T5" fmla="*/ 10 h 18"/>
                    <a:gd name="T6" fmla="*/ 18 w 35"/>
                    <a:gd name="T7" fmla="*/ 18 h 18"/>
                    <a:gd name="T8" fmla="*/ 34 w 35"/>
                    <a:gd name="T9" fmla="*/ 8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5" h="18">
                      <a:moveTo>
                        <a:pt x="34" y="8"/>
                      </a:moveTo>
                      <a:cubicBezTo>
                        <a:pt x="34" y="4"/>
                        <a:pt x="26" y="0"/>
                        <a:pt x="17" y="0"/>
                      </a:cubicBezTo>
                      <a:cubicBezTo>
                        <a:pt x="8" y="1"/>
                        <a:pt x="0" y="5"/>
                        <a:pt x="0" y="10"/>
                      </a:cubicBezTo>
                      <a:cubicBezTo>
                        <a:pt x="1" y="14"/>
                        <a:pt x="8" y="18"/>
                        <a:pt x="18" y="18"/>
                      </a:cubicBezTo>
                      <a:cubicBezTo>
                        <a:pt x="27" y="17"/>
                        <a:pt x="35" y="13"/>
                        <a:pt x="34" y="8"/>
                      </a:cubicBezTo>
                      <a:close/>
                    </a:path>
                  </a:pathLst>
                </a:custGeom>
                <a:solidFill>
                  <a:srgbClr val="FADAA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7" name="Oval 80"/>
                <p:cNvSpPr>
                  <a:spLocks noChangeArrowheads="1"/>
                </p:cNvSpPr>
                <p:nvPr/>
              </p:nvSpPr>
              <p:spPr bwMode="auto">
                <a:xfrm>
                  <a:off x="6907213" y="1816101"/>
                  <a:ext cx="55563" cy="49213"/>
                </a:xfrm>
                <a:prstGeom prst="ellipse">
                  <a:avLst/>
                </a:prstGeom>
                <a:solidFill>
                  <a:srgbClr val="FADAA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8" name="Oval 81"/>
                <p:cNvSpPr>
                  <a:spLocks noChangeArrowheads="1"/>
                </p:cNvSpPr>
                <p:nvPr/>
              </p:nvSpPr>
              <p:spPr bwMode="auto">
                <a:xfrm>
                  <a:off x="6594475" y="1819276"/>
                  <a:ext cx="57150" cy="49213"/>
                </a:xfrm>
                <a:prstGeom prst="ellipse">
                  <a:avLst/>
                </a:prstGeom>
                <a:solidFill>
                  <a:srgbClr val="F5CA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9" name="Freeform 82"/>
                <p:cNvSpPr>
                  <a:spLocks/>
                </p:cNvSpPr>
                <p:nvPr/>
              </p:nvSpPr>
              <p:spPr bwMode="auto">
                <a:xfrm>
                  <a:off x="6767513" y="1428751"/>
                  <a:ext cx="217488" cy="123825"/>
                </a:xfrm>
                <a:custGeom>
                  <a:avLst/>
                  <a:gdLst>
                    <a:gd name="T0" fmla="*/ 4 w 58"/>
                    <a:gd name="T1" fmla="*/ 1 h 33"/>
                    <a:gd name="T2" fmla="*/ 58 w 58"/>
                    <a:gd name="T3" fmla="*/ 33 h 33"/>
                    <a:gd name="T4" fmla="*/ 10 w 58"/>
                    <a:gd name="T5" fmla="*/ 18 h 33"/>
                    <a:gd name="T6" fmla="*/ 0 w 58"/>
                    <a:gd name="T7" fmla="*/ 10 h 33"/>
                    <a:gd name="T8" fmla="*/ 0 w 58"/>
                    <a:gd name="T9" fmla="*/ 4 h 33"/>
                    <a:gd name="T10" fmla="*/ 4 w 58"/>
                    <a:gd name="T11" fmla="*/ 1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8" h="33">
                      <a:moveTo>
                        <a:pt x="4" y="1"/>
                      </a:moveTo>
                      <a:cubicBezTo>
                        <a:pt x="16" y="5"/>
                        <a:pt x="54" y="19"/>
                        <a:pt x="58" y="33"/>
                      </a:cubicBezTo>
                      <a:cubicBezTo>
                        <a:pt x="38" y="19"/>
                        <a:pt x="21" y="17"/>
                        <a:pt x="10" y="18"/>
                      </a:cubicBezTo>
                      <a:cubicBezTo>
                        <a:pt x="5" y="18"/>
                        <a:pt x="1" y="15"/>
                        <a:pt x="0" y="10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0" y="2"/>
                        <a:pt x="2" y="0"/>
                        <a:pt x="4" y="1"/>
                      </a:cubicBezTo>
                      <a:close/>
                    </a:path>
                  </a:pathLst>
                </a:custGeom>
                <a:solidFill>
                  <a:srgbClr val="88440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0" name="Freeform 83"/>
                <p:cNvSpPr>
                  <a:spLocks/>
                </p:cNvSpPr>
                <p:nvPr/>
              </p:nvSpPr>
              <p:spPr bwMode="auto">
                <a:xfrm>
                  <a:off x="7072313" y="1428751"/>
                  <a:ext cx="220663" cy="123825"/>
                </a:xfrm>
                <a:custGeom>
                  <a:avLst/>
                  <a:gdLst>
                    <a:gd name="T0" fmla="*/ 4 w 59"/>
                    <a:gd name="T1" fmla="*/ 1 h 33"/>
                    <a:gd name="T2" fmla="*/ 59 w 59"/>
                    <a:gd name="T3" fmla="*/ 33 h 33"/>
                    <a:gd name="T4" fmla="*/ 11 w 59"/>
                    <a:gd name="T5" fmla="*/ 18 h 33"/>
                    <a:gd name="T6" fmla="*/ 1 w 59"/>
                    <a:gd name="T7" fmla="*/ 10 h 33"/>
                    <a:gd name="T8" fmla="*/ 1 w 59"/>
                    <a:gd name="T9" fmla="*/ 4 h 33"/>
                    <a:gd name="T10" fmla="*/ 4 w 59"/>
                    <a:gd name="T11" fmla="*/ 1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" h="33">
                      <a:moveTo>
                        <a:pt x="4" y="1"/>
                      </a:moveTo>
                      <a:cubicBezTo>
                        <a:pt x="17" y="5"/>
                        <a:pt x="55" y="19"/>
                        <a:pt x="59" y="33"/>
                      </a:cubicBezTo>
                      <a:cubicBezTo>
                        <a:pt x="39" y="19"/>
                        <a:pt x="21" y="17"/>
                        <a:pt x="11" y="18"/>
                      </a:cubicBezTo>
                      <a:cubicBezTo>
                        <a:pt x="6" y="18"/>
                        <a:pt x="2" y="15"/>
                        <a:pt x="1" y="10"/>
                      </a:cubicBezTo>
                      <a:cubicBezTo>
                        <a:pt x="1" y="4"/>
                        <a:pt x="1" y="4"/>
                        <a:pt x="1" y="4"/>
                      </a:cubicBezTo>
                      <a:cubicBezTo>
                        <a:pt x="0" y="2"/>
                        <a:pt x="2" y="0"/>
                        <a:pt x="4" y="1"/>
                      </a:cubicBezTo>
                      <a:close/>
                    </a:path>
                  </a:pathLst>
                </a:custGeom>
                <a:solidFill>
                  <a:srgbClr val="88440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20" name="组合 19"/>
            <p:cNvGrpSpPr/>
            <p:nvPr/>
          </p:nvGrpSpPr>
          <p:grpSpPr>
            <a:xfrm>
              <a:off x="3642047" y="1432866"/>
              <a:ext cx="1931291" cy="1272357"/>
              <a:chOff x="3642047" y="1432866"/>
              <a:chExt cx="1931291" cy="1272357"/>
            </a:xfrm>
          </p:grpSpPr>
          <p:grpSp>
            <p:nvGrpSpPr>
              <p:cNvPr id="2" name="组合 1"/>
              <p:cNvGrpSpPr/>
              <p:nvPr/>
            </p:nvGrpSpPr>
            <p:grpSpPr>
              <a:xfrm>
                <a:off x="3766235" y="1614262"/>
                <a:ext cx="1807103" cy="1090961"/>
                <a:chOff x="3766235" y="1614262"/>
                <a:chExt cx="1807103" cy="1090961"/>
              </a:xfrm>
            </p:grpSpPr>
            <p:sp>
              <p:nvSpPr>
                <p:cNvPr id="115" name="任意多边形 114"/>
                <p:cNvSpPr/>
                <p:nvPr/>
              </p:nvSpPr>
              <p:spPr>
                <a:xfrm>
                  <a:off x="3766235" y="1614262"/>
                  <a:ext cx="1807103" cy="1090961"/>
                </a:xfrm>
                <a:custGeom>
                  <a:avLst/>
                  <a:gdLst>
                    <a:gd name="connsiteX0" fmla="*/ 1583350 w 1807103"/>
                    <a:gd name="connsiteY0" fmla="*/ 419 h 1090961"/>
                    <a:gd name="connsiteX1" fmla="*/ 1673889 w 1807103"/>
                    <a:gd name="connsiteY1" fmla="*/ 72896 h 1090961"/>
                    <a:gd name="connsiteX2" fmla="*/ 1802061 w 1807103"/>
                    <a:gd name="connsiteY2" fmla="*/ 472476 h 1090961"/>
                    <a:gd name="connsiteX3" fmla="*/ 1734208 w 1807103"/>
                    <a:gd name="connsiteY3" fmla="*/ 604417 h 1090961"/>
                    <a:gd name="connsiteX4" fmla="*/ 1205106 w 1807103"/>
                    <a:gd name="connsiteY4" fmla="*/ 774136 h 1090961"/>
                    <a:gd name="connsiteX5" fmla="*/ 1080173 w 1807103"/>
                    <a:gd name="connsiteY5" fmla="*/ 1090961 h 1090961"/>
                    <a:gd name="connsiteX6" fmla="*/ 794258 w 1807103"/>
                    <a:gd name="connsiteY6" fmla="*/ 905923 h 1090961"/>
                    <a:gd name="connsiteX7" fmla="*/ 265156 w 1807103"/>
                    <a:gd name="connsiteY7" fmla="*/ 1075642 h 1090961"/>
                    <a:gd name="connsiteX8" fmla="*/ 133215 w 1807103"/>
                    <a:gd name="connsiteY8" fmla="*/ 1007788 h 1090961"/>
                    <a:gd name="connsiteX9" fmla="*/ 5042 w 1807103"/>
                    <a:gd name="connsiteY9" fmla="*/ 608208 h 1090961"/>
                    <a:gd name="connsiteX10" fmla="*/ 72896 w 1807103"/>
                    <a:gd name="connsiteY10" fmla="*/ 476266 h 1090961"/>
                    <a:gd name="connsiteX11" fmla="*/ 1541947 w 1807103"/>
                    <a:gd name="connsiteY11" fmla="*/ 5042 h 1090961"/>
                    <a:gd name="connsiteX12" fmla="*/ 1583350 w 1807103"/>
                    <a:gd name="connsiteY12" fmla="*/ 419 h 10909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807103" h="1090961">
                      <a:moveTo>
                        <a:pt x="1583350" y="419"/>
                      </a:moveTo>
                      <a:cubicBezTo>
                        <a:pt x="1624069" y="4084"/>
                        <a:pt x="1660616" y="31517"/>
                        <a:pt x="1673889" y="72896"/>
                      </a:cubicBezTo>
                      <a:lnTo>
                        <a:pt x="1802061" y="472476"/>
                      </a:lnTo>
                      <a:cubicBezTo>
                        <a:pt x="1819759" y="527648"/>
                        <a:pt x="1789380" y="586720"/>
                        <a:pt x="1734208" y="604417"/>
                      </a:cubicBezTo>
                      <a:lnTo>
                        <a:pt x="1205106" y="774136"/>
                      </a:lnTo>
                      <a:lnTo>
                        <a:pt x="1080173" y="1090961"/>
                      </a:lnTo>
                      <a:lnTo>
                        <a:pt x="794258" y="905923"/>
                      </a:lnTo>
                      <a:lnTo>
                        <a:pt x="265156" y="1075642"/>
                      </a:lnTo>
                      <a:cubicBezTo>
                        <a:pt x="209984" y="1093339"/>
                        <a:pt x="150912" y="1062960"/>
                        <a:pt x="133215" y="1007788"/>
                      </a:cubicBezTo>
                      <a:lnTo>
                        <a:pt x="5042" y="608208"/>
                      </a:lnTo>
                      <a:cubicBezTo>
                        <a:pt x="-12655" y="553036"/>
                        <a:pt x="17724" y="493964"/>
                        <a:pt x="72896" y="476266"/>
                      </a:cubicBezTo>
                      <a:lnTo>
                        <a:pt x="1541947" y="5042"/>
                      </a:lnTo>
                      <a:cubicBezTo>
                        <a:pt x="1555740" y="618"/>
                        <a:pt x="1569777" y="-802"/>
                        <a:pt x="1583350" y="419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17" name="矩形 116"/>
                <p:cNvSpPr/>
                <p:nvPr/>
              </p:nvSpPr>
              <p:spPr>
                <a:xfrm rot="20500602">
                  <a:off x="4182141" y="1835246"/>
                  <a:ext cx="934551" cy="677108"/>
                </a:xfrm>
                <a:prstGeom prst="rect">
                  <a:avLst/>
                </a:prstGeom>
              </p:spPr>
              <p:txBody>
                <a:bodyPr wrap="none" lIns="0" tIns="0" rIns="0" bIns="0" anchor="ctr" anchorCtr="0">
                  <a:spAutoFit/>
                </a:bodyPr>
                <a:lstStyle/>
                <a:p>
                  <a:r>
                    <a:rPr lang="en-US" altLang="zh-CN" sz="4400" b="1" dirty="0">
                      <a:solidFill>
                        <a:schemeClr val="bg1"/>
                      </a:solidFill>
                      <a:latin typeface="Impact" panose="020B0806030902050204" pitchFamily="34" charset="0"/>
                    </a:rPr>
                    <a:t>NO.1</a:t>
                  </a:r>
                  <a:endParaRPr lang="zh-CN" altLang="en-US" sz="4400" b="1" dirty="0">
                    <a:solidFill>
                      <a:schemeClr val="bg1"/>
                    </a:solidFill>
                    <a:latin typeface="Impact" panose="020B0806030902050204" pitchFamily="34" charset="0"/>
                  </a:endParaRPr>
                </a:p>
              </p:txBody>
            </p:sp>
          </p:grpSp>
          <p:sp>
            <p:nvSpPr>
              <p:cNvPr id="111" name="文本框 110">
                <a:extLst>
                  <a:ext uri="{FF2B5EF4-FFF2-40B4-BE49-F238E27FC236}">
                    <a16:creationId xmlns:a16="http://schemas.microsoft.com/office/drawing/2014/main" id="{7949CE94-629C-43B8-A19C-A0D9E724C8DA}"/>
                  </a:ext>
                </a:extLst>
              </p:cNvPr>
              <p:cNvSpPr txBox="1"/>
              <p:nvPr/>
            </p:nvSpPr>
            <p:spPr>
              <a:xfrm rot="20628001">
                <a:off x="3642047" y="1432866"/>
                <a:ext cx="1241613" cy="535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2400" b="1" dirty="0">
                    <a:solidFill>
                      <a:schemeClr val="accent3"/>
                    </a:solidFill>
                  </a:rPr>
                  <a:t>双子座</a:t>
                </a:r>
              </a:p>
            </p:txBody>
          </p:sp>
        </p:grpSp>
      </p:grpSp>
      <p:grpSp>
        <p:nvGrpSpPr>
          <p:cNvPr id="13" name="组合 12"/>
          <p:cNvGrpSpPr/>
          <p:nvPr/>
        </p:nvGrpSpPr>
        <p:grpSpPr>
          <a:xfrm>
            <a:off x="1242103" y="3119512"/>
            <a:ext cx="2707135" cy="2645626"/>
            <a:chOff x="1242103" y="2767087"/>
            <a:chExt cx="2707135" cy="2645626"/>
          </a:xfrm>
        </p:grpSpPr>
        <p:grpSp>
          <p:nvGrpSpPr>
            <p:cNvPr id="6" name="组合 5"/>
            <p:cNvGrpSpPr/>
            <p:nvPr/>
          </p:nvGrpSpPr>
          <p:grpSpPr>
            <a:xfrm>
              <a:off x="1958473" y="3368392"/>
              <a:ext cx="1990765" cy="2044321"/>
              <a:chOff x="1958473" y="3368392"/>
              <a:chExt cx="1990765" cy="2044321"/>
            </a:xfrm>
          </p:grpSpPr>
          <p:sp>
            <p:nvSpPr>
              <p:cNvPr id="110" name="椭圆 109"/>
              <p:cNvSpPr/>
              <p:nvPr/>
            </p:nvSpPr>
            <p:spPr>
              <a:xfrm>
                <a:off x="2280242" y="5235421"/>
                <a:ext cx="1347227" cy="177292"/>
              </a:xfrm>
              <a:prstGeom prst="ellipse">
                <a:avLst/>
              </a:pr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 </a:t>
                </a:r>
                <a:endParaRPr lang="zh-CN" altLang="en-US" dirty="0"/>
              </a:p>
            </p:txBody>
          </p:sp>
          <p:grpSp>
            <p:nvGrpSpPr>
              <p:cNvPr id="107" name="组合 106"/>
              <p:cNvGrpSpPr/>
              <p:nvPr/>
            </p:nvGrpSpPr>
            <p:grpSpPr>
              <a:xfrm>
                <a:off x="1958473" y="3368392"/>
                <a:ext cx="1990765" cy="1992166"/>
                <a:chOff x="8996363" y="590551"/>
                <a:chExt cx="2255838" cy="2257425"/>
              </a:xfrm>
            </p:grpSpPr>
            <p:sp>
              <p:nvSpPr>
                <p:cNvPr id="22" name="Oval 5"/>
                <p:cNvSpPr>
                  <a:spLocks noChangeArrowheads="1"/>
                </p:cNvSpPr>
                <p:nvPr/>
              </p:nvSpPr>
              <p:spPr bwMode="auto">
                <a:xfrm>
                  <a:off x="8996363" y="590551"/>
                  <a:ext cx="2255838" cy="2257425"/>
                </a:xfrm>
                <a:prstGeom prst="ellipse">
                  <a:avLst/>
                </a:prstGeom>
                <a:solidFill>
                  <a:srgbClr val="1D335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3" name="Freeform 6"/>
                <p:cNvSpPr>
                  <a:spLocks/>
                </p:cNvSpPr>
                <p:nvPr/>
              </p:nvSpPr>
              <p:spPr bwMode="auto">
                <a:xfrm>
                  <a:off x="10471150" y="1436688"/>
                  <a:ext cx="492125" cy="611188"/>
                </a:xfrm>
                <a:custGeom>
                  <a:avLst/>
                  <a:gdLst>
                    <a:gd name="T0" fmla="*/ 122 w 131"/>
                    <a:gd name="T1" fmla="*/ 163 h 163"/>
                    <a:gd name="T2" fmla="*/ 65 w 131"/>
                    <a:gd name="T3" fmla="*/ 19 h 163"/>
                    <a:gd name="T4" fmla="*/ 9 w 131"/>
                    <a:gd name="T5" fmla="*/ 163 h 163"/>
                    <a:gd name="T6" fmla="*/ 0 w 131"/>
                    <a:gd name="T7" fmla="*/ 160 h 163"/>
                    <a:gd name="T8" fmla="*/ 61 w 131"/>
                    <a:gd name="T9" fmla="*/ 4 h 163"/>
                    <a:gd name="T10" fmla="*/ 65 w 131"/>
                    <a:gd name="T11" fmla="*/ 0 h 163"/>
                    <a:gd name="T12" fmla="*/ 70 w 131"/>
                    <a:gd name="T13" fmla="*/ 4 h 163"/>
                    <a:gd name="T14" fmla="*/ 131 w 131"/>
                    <a:gd name="T15" fmla="*/ 160 h 163"/>
                    <a:gd name="T16" fmla="*/ 122 w 131"/>
                    <a:gd name="T17" fmla="*/ 163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1" h="163">
                      <a:moveTo>
                        <a:pt x="122" y="163"/>
                      </a:moveTo>
                      <a:cubicBezTo>
                        <a:pt x="65" y="19"/>
                        <a:pt x="65" y="19"/>
                        <a:pt x="65" y="19"/>
                      </a:cubicBezTo>
                      <a:cubicBezTo>
                        <a:pt x="9" y="163"/>
                        <a:pt x="9" y="163"/>
                        <a:pt x="9" y="163"/>
                      </a:cubicBezTo>
                      <a:cubicBezTo>
                        <a:pt x="0" y="160"/>
                        <a:pt x="0" y="160"/>
                        <a:pt x="0" y="160"/>
                      </a:cubicBezTo>
                      <a:cubicBezTo>
                        <a:pt x="61" y="4"/>
                        <a:pt x="61" y="4"/>
                        <a:pt x="61" y="4"/>
                      </a:cubicBezTo>
                      <a:cubicBezTo>
                        <a:pt x="61" y="2"/>
                        <a:pt x="63" y="0"/>
                        <a:pt x="65" y="0"/>
                      </a:cubicBezTo>
                      <a:cubicBezTo>
                        <a:pt x="67" y="0"/>
                        <a:pt x="69" y="2"/>
                        <a:pt x="70" y="4"/>
                      </a:cubicBezTo>
                      <a:cubicBezTo>
                        <a:pt x="131" y="160"/>
                        <a:pt x="131" y="160"/>
                        <a:pt x="131" y="160"/>
                      </a:cubicBezTo>
                      <a:lnTo>
                        <a:pt x="122" y="163"/>
                      </a:lnTo>
                      <a:close/>
                    </a:path>
                  </a:pathLst>
                </a:custGeom>
                <a:solidFill>
                  <a:srgbClr val="4DA7B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4" name="Freeform 7"/>
                <p:cNvSpPr>
                  <a:spLocks/>
                </p:cNvSpPr>
                <p:nvPr/>
              </p:nvSpPr>
              <p:spPr bwMode="auto">
                <a:xfrm>
                  <a:off x="9285288" y="1436688"/>
                  <a:ext cx="492125" cy="611188"/>
                </a:xfrm>
                <a:custGeom>
                  <a:avLst/>
                  <a:gdLst>
                    <a:gd name="T0" fmla="*/ 122 w 131"/>
                    <a:gd name="T1" fmla="*/ 163 h 163"/>
                    <a:gd name="T2" fmla="*/ 66 w 131"/>
                    <a:gd name="T3" fmla="*/ 19 h 163"/>
                    <a:gd name="T4" fmla="*/ 10 w 131"/>
                    <a:gd name="T5" fmla="*/ 163 h 163"/>
                    <a:gd name="T6" fmla="*/ 0 w 131"/>
                    <a:gd name="T7" fmla="*/ 160 h 163"/>
                    <a:gd name="T8" fmla="*/ 61 w 131"/>
                    <a:gd name="T9" fmla="*/ 4 h 163"/>
                    <a:gd name="T10" fmla="*/ 66 w 131"/>
                    <a:gd name="T11" fmla="*/ 0 h 163"/>
                    <a:gd name="T12" fmla="*/ 70 w 131"/>
                    <a:gd name="T13" fmla="*/ 4 h 163"/>
                    <a:gd name="T14" fmla="*/ 131 w 131"/>
                    <a:gd name="T15" fmla="*/ 160 h 163"/>
                    <a:gd name="T16" fmla="*/ 122 w 131"/>
                    <a:gd name="T17" fmla="*/ 163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1" h="163">
                      <a:moveTo>
                        <a:pt x="122" y="163"/>
                      </a:moveTo>
                      <a:cubicBezTo>
                        <a:pt x="66" y="19"/>
                        <a:pt x="66" y="19"/>
                        <a:pt x="66" y="19"/>
                      </a:cubicBezTo>
                      <a:cubicBezTo>
                        <a:pt x="10" y="163"/>
                        <a:pt x="10" y="163"/>
                        <a:pt x="10" y="163"/>
                      </a:cubicBezTo>
                      <a:cubicBezTo>
                        <a:pt x="0" y="160"/>
                        <a:pt x="0" y="160"/>
                        <a:pt x="0" y="160"/>
                      </a:cubicBezTo>
                      <a:cubicBezTo>
                        <a:pt x="61" y="4"/>
                        <a:pt x="61" y="4"/>
                        <a:pt x="61" y="4"/>
                      </a:cubicBezTo>
                      <a:cubicBezTo>
                        <a:pt x="62" y="2"/>
                        <a:pt x="64" y="0"/>
                        <a:pt x="66" y="0"/>
                      </a:cubicBezTo>
                      <a:cubicBezTo>
                        <a:pt x="68" y="0"/>
                        <a:pt x="70" y="2"/>
                        <a:pt x="70" y="4"/>
                      </a:cubicBezTo>
                      <a:cubicBezTo>
                        <a:pt x="131" y="160"/>
                        <a:pt x="131" y="160"/>
                        <a:pt x="131" y="160"/>
                      </a:cubicBezTo>
                      <a:lnTo>
                        <a:pt x="122" y="163"/>
                      </a:lnTo>
                      <a:close/>
                    </a:path>
                  </a:pathLst>
                </a:custGeom>
                <a:solidFill>
                  <a:srgbClr val="4DA7B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5" name="Rectangle 8"/>
                <p:cNvSpPr>
                  <a:spLocks noChangeArrowheads="1"/>
                </p:cNvSpPr>
                <p:nvPr/>
              </p:nvSpPr>
              <p:spPr bwMode="auto">
                <a:xfrm>
                  <a:off x="10025063" y="1117601"/>
                  <a:ext cx="149225" cy="1231900"/>
                </a:xfrm>
                <a:prstGeom prst="rect">
                  <a:avLst/>
                </a:pr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6" name="Freeform 9"/>
                <p:cNvSpPr>
                  <a:spLocks/>
                </p:cNvSpPr>
                <p:nvPr/>
              </p:nvSpPr>
              <p:spPr bwMode="auto">
                <a:xfrm>
                  <a:off x="9904413" y="2349501"/>
                  <a:ext cx="406400" cy="88900"/>
                </a:xfrm>
                <a:custGeom>
                  <a:avLst/>
                  <a:gdLst>
                    <a:gd name="T0" fmla="*/ 0 w 108"/>
                    <a:gd name="T1" fmla="*/ 24 h 24"/>
                    <a:gd name="T2" fmla="*/ 0 w 108"/>
                    <a:gd name="T3" fmla="*/ 21 h 24"/>
                    <a:gd name="T4" fmla="*/ 19 w 108"/>
                    <a:gd name="T5" fmla="*/ 0 h 24"/>
                    <a:gd name="T6" fmla="*/ 87 w 108"/>
                    <a:gd name="T7" fmla="*/ 0 h 24"/>
                    <a:gd name="T8" fmla="*/ 108 w 108"/>
                    <a:gd name="T9" fmla="*/ 21 h 24"/>
                    <a:gd name="T10" fmla="*/ 108 w 108"/>
                    <a:gd name="T11" fmla="*/ 24 h 24"/>
                    <a:gd name="T12" fmla="*/ 0 w 108"/>
                    <a:gd name="T13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8" h="24">
                      <a:moveTo>
                        <a:pt x="0" y="24"/>
                      </a:move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10"/>
                        <a:pt x="7" y="0"/>
                        <a:pt x="19" y="0"/>
                      </a:cubicBezTo>
                      <a:cubicBezTo>
                        <a:pt x="87" y="0"/>
                        <a:pt x="87" y="0"/>
                        <a:pt x="87" y="0"/>
                      </a:cubicBezTo>
                      <a:cubicBezTo>
                        <a:pt x="99" y="0"/>
                        <a:pt x="108" y="10"/>
                        <a:pt x="108" y="21"/>
                      </a:cubicBezTo>
                      <a:cubicBezTo>
                        <a:pt x="108" y="24"/>
                        <a:pt x="108" y="24"/>
                        <a:pt x="108" y="24"/>
                      </a:cubicBez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FDB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7" name="Freeform 10"/>
                <p:cNvSpPr>
                  <a:spLocks/>
                </p:cNvSpPr>
                <p:nvPr/>
              </p:nvSpPr>
              <p:spPr bwMode="auto">
                <a:xfrm>
                  <a:off x="9785350" y="2438401"/>
                  <a:ext cx="644525" cy="90488"/>
                </a:xfrm>
                <a:custGeom>
                  <a:avLst/>
                  <a:gdLst>
                    <a:gd name="T0" fmla="*/ 0 w 172"/>
                    <a:gd name="T1" fmla="*/ 24 h 24"/>
                    <a:gd name="T2" fmla="*/ 0 w 172"/>
                    <a:gd name="T3" fmla="*/ 13 h 24"/>
                    <a:gd name="T4" fmla="*/ 12 w 172"/>
                    <a:gd name="T5" fmla="*/ 0 h 24"/>
                    <a:gd name="T6" fmla="*/ 158 w 172"/>
                    <a:gd name="T7" fmla="*/ 0 h 24"/>
                    <a:gd name="T8" fmla="*/ 172 w 172"/>
                    <a:gd name="T9" fmla="*/ 13 h 24"/>
                    <a:gd name="T10" fmla="*/ 172 w 172"/>
                    <a:gd name="T11" fmla="*/ 24 h 24"/>
                    <a:gd name="T12" fmla="*/ 0 w 172"/>
                    <a:gd name="T13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72" h="24">
                      <a:moveTo>
                        <a:pt x="0" y="24"/>
                      </a:moveTo>
                      <a:cubicBezTo>
                        <a:pt x="0" y="13"/>
                        <a:pt x="0" y="13"/>
                        <a:pt x="0" y="13"/>
                      </a:cubicBezTo>
                      <a:cubicBezTo>
                        <a:pt x="0" y="6"/>
                        <a:pt x="5" y="0"/>
                        <a:pt x="12" y="0"/>
                      </a:cubicBezTo>
                      <a:cubicBezTo>
                        <a:pt x="158" y="0"/>
                        <a:pt x="158" y="0"/>
                        <a:pt x="158" y="0"/>
                      </a:cubicBezTo>
                      <a:cubicBezTo>
                        <a:pt x="165" y="0"/>
                        <a:pt x="172" y="6"/>
                        <a:pt x="172" y="13"/>
                      </a:cubicBezTo>
                      <a:cubicBezTo>
                        <a:pt x="172" y="24"/>
                        <a:pt x="172" y="24"/>
                        <a:pt x="172" y="24"/>
                      </a:cubicBezTo>
                      <a:lnTo>
                        <a:pt x="0" y="24"/>
                      </a:lnTo>
                      <a:close/>
                    </a:path>
                  </a:pathLst>
                </a:custGeom>
                <a:solidFill>
                  <a:srgbClr val="EBA30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8" name="Freeform 11"/>
                <p:cNvSpPr>
                  <a:spLocks/>
                </p:cNvSpPr>
                <p:nvPr/>
              </p:nvSpPr>
              <p:spPr bwMode="auto">
                <a:xfrm>
                  <a:off x="10193338" y="2349501"/>
                  <a:ext cx="117475" cy="88900"/>
                </a:xfrm>
                <a:custGeom>
                  <a:avLst/>
                  <a:gdLst>
                    <a:gd name="T0" fmla="*/ 10 w 31"/>
                    <a:gd name="T1" fmla="*/ 0 h 24"/>
                    <a:gd name="T2" fmla="*/ 0 w 31"/>
                    <a:gd name="T3" fmla="*/ 0 h 24"/>
                    <a:gd name="T4" fmla="*/ 19 w 31"/>
                    <a:gd name="T5" fmla="*/ 21 h 24"/>
                    <a:gd name="T6" fmla="*/ 19 w 31"/>
                    <a:gd name="T7" fmla="*/ 24 h 24"/>
                    <a:gd name="T8" fmla="*/ 31 w 31"/>
                    <a:gd name="T9" fmla="*/ 24 h 24"/>
                    <a:gd name="T10" fmla="*/ 31 w 31"/>
                    <a:gd name="T11" fmla="*/ 21 h 24"/>
                    <a:gd name="T12" fmla="*/ 10 w 31"/>
                    <a:gd name="T13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1" h="24">
                      <a:moveTo>
                        <a:pt x="1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0"/>
                        <a:pt x="19" y="10"/>
                        <a:pt x="19" y="21"/>
                      </a:cubicBezTo>
                      <a:cubicBezTo>
                        <a:pt x="19" y="24"/>
                        <a:pt x="19" y="24"/>
                        <a:pt x="19" y="24"/>
                      </a:cubicBezTo>
                      <a:cubicBezTo>
                        <a:pt x="31" y="24"/>
                        <a:pt x="31" y="24"/>
                        <a:pt x="31" y="24"/>
                      </a:cubicBezTo>
                      <a:cubicBezTo>
                        <a:pt x="31" y="21"/>
                        <a:pt x="31" y="21"/>
                        <a:pt x="31" y="21"/>
                      </a:cubicBezTo>
                      <a:cubicBezTo>
                        <a:pt x="31" y="10"/>
                        <a:pt x="22" y="0"/>
                        <a:pt x="10" y="0"/>
                      </a:cubicBezTo>
                      <a:close/>
                    </a:path>
                  </a:pathLst>
                </a:custGeom>
                <a:solidFill>
                  <a:srgbClr val="EBA30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9" name="Freeform 12"/>
                <p:cNvSpPr>
                  <a:spLocks/>
                </p:cNvSpPr>
                <p:nvPr/>
              </p:nvSpPr>
              <p:spPr bwMode="auto">
                <a:xfrm>
                  <a:off x="10340975" y="2438401"/>
                  <a:ext cx="88900" cy="90488"/>
                </a:xfrm>
                <a:custGeom>
                  <a:avLst/>
                  <a:gdLst>
                    <a:gd name="T0" fmla="*/ 10 w 24"/>
                    <a:gd name="T1" fmla="*/ 0 h 24"/>
                    <a:gd name="T2" fmla="*/ 0 w 24"/>
                    <a:gd name="T3" fmla="*/ 0 h 24"/>
                    <a:gd name="T4" fmla="*/ 12 w 24"/>
                    <a:gd name="T5" fmla="*/ 13 h 24"/>
                    <a:gd name="T6" fmla="*/ 12 w 24"/>
                    <a:gd name="T7" fmla="*/ 24 h 24"/>
                    <a:gd name="T8" fmla="*/ 24 w 24"/>
                    <a:gd name="T9" fmla="*/ 24 h 24"/>
                    <a:gd name="T10" fmla="*/ 24 w 24"/>
                    <a:gd name="T11" fmla="*/ 13 h 24"/>
                    <a:gd name="T12" fmla="*/ 10 w 24"/>
                    <a:gd name="T13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4" h="24">
                      <a:moveTo>
                        <a:pt x="1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6" y="0"/>
                        <a:pt x="12" y="6"/>
                        <a:pt x="12" y="13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24" y="24"/>
                        <a:pt x="24" y="24"/>
                        <a:pt x="24" y="24"/>
                      </a:cubicBezTo>
                      <a:cubicBezTo>
                        <a:pt x="24" y="13"/>
                        <a:pt x="24" y="13"/>
                        <a:pt x="24" y="13"/>
                      </a:cubicBezTo>
                      <a:cubicBezTo>
                        <a:pt x="24" y="6"/>
                        <a:pt x="17" y="0"/>
                        <a:pt x="10" y="0"/>
                      </a:cubicBezTo>
                      <a:close/>
                    </a:path>
                  </a:pathLst>
                </a:custGeom>
                <a:solidFill>
                  <a:srgbClr val="D6910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0" name="Freeform 13"/>
                <p:cNvSpPr>
                  <a:spLocks/>
                </p:cNvSpPr>
                <p:nvPr/>
              </p:nvSpPr>
              <p:spPr bwMode="auto">
                <a:xfrm>
                  <a:off x="10456863" y="2019301"/>
                  <a:ext cx="517525" cy="258763"/>
                </a:xfrm>
                <a:custGeom>
                  <a:avLst/>
                  <a:gdLst>
                    <a:gd name="T0" fmla="*/ 0 w 138"/>
                    <a:gd name="T1" fmla="*/ 0 h 69"/>
                    <a:gd name="T2" fmla="*/ 69 w 138"/>
                    <a:gd name="T3" fmla="*/ 69 h 69"/>
                    <a:gd name="T4" fmla="*/ 138 w 138"/>
                    <a:gd name="T5" fmla="*/ 0 h 69"/>
                    <a:gd name="T6" fmla="*/ 0 w 138"/>
                    <a:gd name="T7" fmla="*/ 0 h 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38" h="69">
                      <a:moveTo>
                        <a:pt x="0" y="0"/>
                      </a:moveTo>
                      <a:cubicBezTo>
                        <a:pt x="0" y="40"/>
                        <a:pt x="31" y="69"/>
                        <a:pt x="69" y="69"/>
                      </a:cubicBezTo>
                      <a:cubicBezTo>
                        <a:pt x="107" y="69"/>
                        <a:pt x="138" y="40"/>
                        <a:pt x="138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1" name="Freeform 14"/>
                <p:cNvSpPr>
                  <a:spLocks/>
                </p:cNvSpPr>
                <p:nvPr/>
              </p:nvSpPr>
              <p:spPr bwMode="auto">
                <a:xfrm>
                  <a:off x="9274175" y="2003426"/>
                  <a:ext cx="517525" cy="258763"/>
                </a:xfrm>
                <a:custGeom>
                  <a:avLst/>
                  <a:gdLst>
                    <a:gd name="T0" fmla="*/ 0 w 138"/>
                    <a:gd name="T1" fmla="*/ 0 h 69"/>
                    <a:gd name="T2" fmla="*/ 69 w 138"/>
                    <a:gd name="T3" fmla="*/ 69 h 69"/>
                    <a:gd name="T4" fmla="*/ 138 w 138"/>
                    <a:gd name="T5" fmla="*/ 0 h 69"/>
                    <a:gd name="T6" fmla="*/ 0 w 138"/>
                    <a:gd name="T7" fmla="*/ 0 h 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38" h="69">
                      <a:moveTo>
                        <a:pt x="0" y="0"/>
                      </a:moveTo>
                      <a:cubicBezTo>
                        <a:pt x="0" y="40"/>
                        <a:pt x="31" y="69"/>
                        <a:pt x="69" y="69"/>
                      </a:cubicBezTo>
                      <a:cubicBezTo>
                        <a:pt x="107" y="69"/>
                        <a:pt x="138" y="40"/>
                        <a:pt x="138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2" name="Freeform 15"/>
                <p:cNvSpPr>
                  <a:spLocks/>
                </p:cNvSpPr>
                <p:nvPr/>
              </p:nvSpPr>
              <p:spPr bwMode="auto">
                <a:xfrm>
                  <a:off x="9447213" y="2003426"/>
                  <a:ext cx="344488" cy="263525"/>
                </a:xfrm>
                <a:custGeom>
                  <a:avLst/>
                  <a:gdLst>
                    <a:gd name="T0" fmla="*/ 70 w 92"/>
                    <a:gd name="T1" fmla="*/ 0 h 70"/>
                    <a:gd name="T2" fmla="*/ 1 w 92"/>
                    <a:gd name="T3" fmla="*/ 66 h 70"/>
                    <a:gd name="T4" fmla="*/ 0 w 92"/>
                    <a:gd name="T5" fmla="*/ 66 h 70"/>
                    <a:gd name="T6" fmla="*/ 23 w 92"/>
                    <a:gd name="T7" fmla="*/ 70 h 70"/>
                    <a:gd name="T8" fmla="*/ 92 w 92"/>
                    <a:gd name="T9" fmla="*/ 0 h 70"/>
                    <a:gd name="T10" fmla="*/ 70 w 92"/>
                    <a:gd name="T11" fmla="*/ 0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2" h="70">
                      <a:moveTo>
                        <a:pt x="70" y="0"/>
                      </a:moveTo>
                      <a:cubicBezTo>
                        <a:pt x="68" y="36"/>
                        <a:pt x="38" y="66"/>
                        <a:pt x="1" y="66"/>
                      </a:cubicBezTo>
                      <a:cubicBezTo>
                        <a:pt x="1" y="66"/>
                        <a:pt x="0" y="66"/>
                        <a:pt x="0" y="66"/>
                      </a:cubicBezTo>
                      <a:cubicBezTo>
                        <a:pt x="7" y="69"/>
                        <a:pt x="15" y="70"/>
                        <a:pt x="23" y="70"/>
                      </a:cubicBezTo>
                      <a:cubicBezTo>
                        <a:pt x="61" y="70"/>
                        <a:pt x="92" y="40"/>
                        <a:pt x="92" y="0"/>
                      </a:cubicBezTo>
                      <a:lnTo>
                        <a:pt x="70" y="0"/>
                      </a:lnTo>
                      <a:close/>
                    </a:path>
                  </a:pathLst>
                </a:custGeom>
                <a:solidFill>
                  <a:srgbClr val="C9521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3" name="Freeform 16"/>
                <p:cNvSpPr>
                  <a:spLocks/>
                </p:cNvSpPr>
                <p:nvPr/>
              </p:nvSpPr>
              <p:spPr bwMode="auto">
                <a:xfrm>
                  <a:off x="10629900" y="2019301"/>
                  <a:ext cx="344488" cy="258763"/>
                </a:xfrm>
                <a:custGeom>
                  <a:avLst/>
                  <a:gdLst>
                    <a:gd name="T0" fmla="*/ 71 w 92"/>
                    <a:gd name="T1" fmla="*/ 0 h 69"/>
                    <a:gd name="T2" fmla="*/ 2 w 92"/>
                    <a:gd name="T3" fmla="*/ 66 h 69"/>
                    <a:gd name="T4" fmla="*/ 0 w 92"/>
                    <a:gd name="T5" fmla="*/ 66 h 69"/>
                    <a:gd name="T6" fmla="*/ 23 w 92"/>
                    <a:gd name="T7" fmla="*/ 69 h 69"/>
                    <a:gd name="T8" fmla="*/ 92 w 92"/>
                    <a:gd name="T9" fmla="*/ 0 h 69"/>
                    <a:gd name="T10" fmla="*/ 71 w 92"/>
                    <a:gd name="T11" fmla="*/ 0 h 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2" h="69">
                      <a:moveTo>
                        <a:pt x="71" y="0"/>
                      </a:moveTo>
                      <a:cubicBezTo>
                        <a:pt x="68" y="36"/>
                        <a:pt x="38" y="66"/>
                        <a:pt x="2" y="66"/>
                      </a:cubicBezTo>
                      <a:cubicBezTo>
                        <a:pt x="1" y="66"/>
                        <a:pt x="1" y="66"/>
                        <a:pt x="0" y="66"/>
                      </a:cubicBezTo>
                      <a:cubicBezTo>
                        <a:pt x="7" y="69"/>
                        <a:pt x="15" y="69"/>
                        <a:pt x="23" y="69"/>
                      </a:cubicBezTo>
                      <a:cubicBezTo>
                        <a:pt x="61" y="69"/>
                        <a:pt x="92" y="40"/>
                        <a:pt x="92" y="0"/>
                      </a:cubicBezTo>
                      <a:lnTo>
                        <a:pt x="71" y="0"/>
                      </a:lnTo>
                      <a:close/>
                    </a:path>
                  </a:pathLst>
                </a:custGeom>
                <a:solidFill>
                  <a:srgbClr val="C9521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4" name="Freeform 17"/>
                <p:cNvSpPr>
                  <a:spLocks/>
                </p:cNvSpPr>
                <p:nvPr/>
              </p:nvSpPr>
              <p:spPr bwMode="auto">
                <a:xfrm>
                  <a:off x="10055225" y="1431926"/>
                  <a:ext cx="30163" cy="882650"/>
                </a:xfrm>
                <a:custGeom>
                  <a:avLst/>
                  <a:gdLst>
                    <a:gd name="T0" fmla="*/ 4 w 8"/>
                    <a:gd name="T1" fmla="*/ 235 h 235"/>
                    <a:gd name="T2" fmla="*/ 0 w 8"/>
                    <a:gd name="T3" fmla="*/ 232 h 235"/>
                    <a:gd name="T4" fmla="*/ 0 w 8"/>
                    <a:gd name="T5" fmla="*/ 4 h 235"/>
                    <a:gd name="T6" fmla="*/ 4 w 8"/>
                    <a:gd name="T7" fmla="*/ 0 h 235"/>
                    <a:gd name="T8" fmla="*/ 8 w 8"/>
                    <a:gd name="T9" fmla="*/ 4 h 235"/>
                    <a:gd name="T10" fmla="*/ 8 w 8"/>
                    <a:gd name="T11" fmla="*/ 232 h 235"/>
                    <a:gd name="T12" fmla="*/ 4 w 8"/>
                    <a:gd name="T13" fmla="*/ 235 h 2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235">
                      <a:moveTo>
                        <a:pt x="4" y="235"/>
                      </a:moveTo>
                      <a:cubicBezTo>
                        <a:pt x="2" y="235"/>
                        <a:pt x="0" y="234"/>
                        <a:pt x="0" y="232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0" y="2"/>
                        <a:pt x="2" y="0"/>
                        <a:pt x="4" y="0"/>
                      </a:cubicBezTo>
                      <a:cubicBezTo>
                        <a:pt x="6" y="0"/>
                        <a:pt x="8" y="2"/>
                        <a:pt x="8" y="4"/>
                      </a:cubicBezTo>
                      <a:cubicBezTo>
                        <a:pt x="8" y="232"/>
                        <a:pt x="8" y="232"/>
                        <a:pt x="8" y="232"/>
                      </a:cubicBezTo>
                      <a:cubicBezTo>
                        <a:pt x="8" y="234"/>
                        <a:pt x="6" y="235"/>
                        <a:pt x="4" y="235"/>
                      </a:cubicBezTo>
                      <a:close/>
                    </a:path>
                  </a:pathLst>
                </a:custGeom>
                <a:solidFill>
                  <a:srgbClr val="EB99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5" name="Freeform 18"/>
                <p:cNvSpPr>
                  <a:spLocks/>
                </p:cNvSpPr>
                <p:nvPr/>
              </p:nvSpPr>
              <p:spPr bwMode="auto">
                <a:xfrm>
                  <a:off x="9961563" y="2363788"/>
                  <a:ext cx="101600" cy="30163"/>
                </a:xfrm>
                <a:custGeom>
                  <a:avLst/>
                  <a:gdLst>
                    <a:gd name="T0" fmla="*/ 24 w 27"/>
                    <a:gd name="T1" fmla="*/ 8 h 8"/>
                    <a:gd name="T2" fmla="*/ 4 w 27"/>
                    <a:gd name="T3" fmla="*/ 8 h 8"/>
                    <a:gd name="T4" fmla="*/ 0 w 27"/>
                    <a:gd name="T5" fmla="*/ 4 h 8"/>
                    <a:gd name="T6" fmla="*/ 4 w 27"/>
                    <a:gd name="T7" fmla="*/ 0 h 8"/>
                    <a:gd name="T8" fmla="*/ 24 w 27"/>
                    <a:gd name="T9" fmla="*/ 0 h 8"/>
                    <a:gd name="T10" fmla="*/ 27 w 27"/>
                    <a:gd name="T11" fmla="*/ 4 h 8"/>
                    <a:gd name="T12" fmla="*/ 24 w 27"/>
                    <a:gd name="T1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7" h="8">
                      <a:moveTo>
                        <a:pt x="24" y="8"/>
                      </a:move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2" y="8"/>
                        <a:pt x="0" y="6"/>
                        <a:pt x="0" y="4"/>
                      </a:cubicBezTo>
                      <a:cubicBezTo>
                        <a:pt x="0" y="2"/>
                        <a:pt x="2" y="0"/>
                        <a:pt x="4" y="0"/>
                      </a:cubicBez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26" y="0"/>
                        <a:pt x="27" y="2"/>
                        <a:pt x="27" y="4"/>
                      </a:cubicBezTo>
                      <a:cubicBezTo>
                        <a:pt x="27" y="6"/>
                        <a:pt x="26" y="8"/>
                        <a:pt x="24" y="8"/>
                      </a:cubicBezTo>
                      <a:close/>
                    </a:path>
                  </a:pathLst>
                </a:custGeom>
                <a:solidFill>
                  <a:srgbClr val="F7D79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6" name="Freeform 19"/>
                <p:cNvSpPr>
                  <a:spLocks/>
                </p:cNvSpPr>
                <p:nvPr/>
              </p:nvSpPr>
              <p:spPr bwMode="auto">
                <a:xfrm>
                  <a:off x="9821863" y="2454276"/>
                  <a:ext cx="101600" cy="30163"/>
                </a:xfrm>
                <a:custGeom>
                  <a:avLst/>
                  <a:gdLst>
                    <a:gd name="T0" fmla="*/ 24 w 27"/>
                    <a:gd name="T1" fmla="*/ 8 h 8"/>
                    <a:gd name="T2" fmla="*/ 4 w 27"/>
                    <a:gd name="T3" fmla="*/ 8 h 8"/>
                    <a:gd name="T4" fmla="*/ 0 w 27"/>
                    <a:gd name="T5" fmla="*/ 4 h 8"/>
                    <a:gd name="T6" fmla="*/ 4 w 27"/>
                    <a:gd name="T7" fmla="*/ 0 h 8"/>
                    <a:gd name="T8" fmla="*/ 24 w 27"/>
                    <a:gd name="T9" fmla="*/ 0 h 8"/>
                    <a:gd name="T10" fmla="*/ 27 w 27"/>
                    <a:gd name="T11" fmla="*/ 4 h 8"/>
                    <a:gd name="T12" fmla="*/ 24 w 27"/>
                    <a:gd name="T1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7" h="8">
                      <a:moveTo>
                        <a:pt x="24" y="8"/>
                      </a:move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2" y="8"/>
                        <a:pt x="0" y="6"/>
                        <a:pt x="0" y="4"/>
                      </a:cubicBezTo>
                      <a:cubicBezTo>
                        <a:pt x="0" y="2"/>
                        <a:pt x="2" y="0"/>
                        <a:pt x="4" y="0"/>
                      </a:cubicBez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26" y="0"/>
                        <a:pt x="27" y="2"/>
                        <a:pt x="27" y="4"/>
                      </a:cubicBezTo>
                      <a:cubicBezTo>
                        <a:pt x="27" y="6"/>
                        <a:pt x="26" y="8"/>
                        <a:pt x="24" y="8"/>
                      </a:cubicBezTo>
                      <a:close/>
                    </a:path>
                  </a:pathLst>
                </a:custGeom>
                <a:solidFill>
                  <a:srgbClr val="F7D79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7" name="Freeform 20"/>
                <p:cNvSpPr>
                  <a:spLocks/>
                </p:cNvSpPr>
                <p:nvPr/>
              </p:nvSpPr>
              <p:spPr bwMode="auto">
                <a:xfrm>
                  <a:off x="9307513" y="2047876"/>
                  <a:ext cx="106363" cy="30163"/>
                </a:xfrm>
                <a:custGeom>
                  <a:avLst/>
                  <a:gdLst>
                    <a:gd name="T0" fmla="*/ 24 w 28"/>
                    <a:gd name="T1" fmla="*/ 8 h 8"/>
                    <a:gd name="T2" fmla="*/ 4 w 28"/>
                    <a:gd name="T3" fmla="*/ 8 h 8"/>
                    <a:gd name="T4" fmla="*/ 0 w 28"/>
                    <a:gd name="T5" fmla="*/ 4 h 8"/>
                    <a:gd name="T6" fmla="*/ 4 w 28"/>
                    <a:gd name="T7" fmla="*/ 0 h 8"/>
                    <a:gd name="T8" fmla="*/ 24 w 28"/>
                    <a:gd name="T9" fmla="*/ 0 h 8"/>
                    <a:gd name="T10" fmla="*/ 28 w 28"/>
                    <a:gd name="T11" fmla="*/ 4 h 8"/>
                    <a:gd name="T12" fmla="*/ 24 w 28"/>
                    <a:gd name="T1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8" h="8">
                      <a:moveTo>
                        <a:pt x="24" y="8"/>
                      </a:move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2" y="8"/>
                        <a:pt x="0" y="6"/>
                        <a:pt x="0" y="4"/>
                      </a:cubicBezTo>
                      <a:cubicBezTo>
                        <a:pt x="0" y="2"/>
                        <a:pt x="2" y="0"/>
                        <a:pt x="4" y="0"/>
                      </a:cubicBez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26" y="0"/>
                        <a:pt x="28" y="2"/>
                        <a:pt x="28" y="4"/>
                      </a:cubicBezTo>
                      <a:cubicBezTo>
                        <a:pt x="28" y="6"/>
                        <a:pt x="26" y="8"/>
                        <a:pt x="24" y="8"/>
                      </a:cubicBezTo>
                      <a:close/>
                    </a:path>
                  </a:pathLst>
                </a:custGeom>
                <a:solidFill>
                  <a:srgbClr val="EB99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8" name="Freeform 21"/>
                <p:cNvSpPr>
                  <a:spLocks/>
                </p:cNvSpPr>
                <p:nvPr/>
              </p:nvSpPr>
              <p:spPr bwMode="auto">
                <a:xfrm>
                  <a:off x="10506075" y="2047876"/>
                  <a:ext cx="104775" cy="30163"/>
                </a:xfrm>
                <a:custGeom>
                  <a:avLst/>
                  <a:gdLst>
                    <a:gd name="T0" fmla="*/ 24 w 28"/>
                    <a:gd name="T1" fmla="*/ 8 h 8"/>
                    <a:gd name="T2" fmla="*/ 4 w 28"/>
                    <a:gd name="T3" fmla="*/ 8 h 8"/>
                    <a:gd name="T4" fmla="*/ 0 w 28"/>
                    <a:gd name="T5" fmla="*/ 4 h 8"/>
                    <a:gd name="T6" fmla="*/ 4 w 28"/>
                    <a:gd name="T7" fmla="*/ 0 h 8"/>
                    <a:gd name="T8" fmla="*/ 24 w 28"/>
                    <a:gd name="T9" fmla="*/ 0 h 8"/>
                    <a:gd name="T10" fmla="*/ 28 w 28"/>
                    <a:gd name="T11" fmla="*/ 4 h 8"/>
                    <a:gd name="T12" fmla="*/ 24 w 28"/>
                    <a:gd name="T1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8" h="8">
                      <a:moveTo>
                        <a:pt x="24" y="8"/>
                      </a:move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2" y="8"/>
                        <a:pt x="0" y="6"/>
                        <a:pt x="0" y="4"/>
                      </a:cubicBezTo>
                      <a:cubicBezTo>
                        <a:pt x="0" y="2"/>
                        <a:pt x="2" y="0"/>
                        <a:pt x="4" y="0"/>
                      </a:cubicBez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26" y="0"/>
                        <a:pt x="28" y="2"/>
                        <a:pt x="28" y="4"/>
                      </a:cubicBezTo>
                      <a:cubicBezTo>
                        <a:pt x="28" y="6"/>
                        <a:pt x="26" y="8"/>
                        <a:pt x="24" y="8"/>
                      </a:cubicBezTo>
                      <a:close/>
                    </a:path>
                  </a:pathLst>
                </a:custGeom>
                <a:solidFill>
                  <a:srgbClr val="EB99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9" name="Rectangle 22"/>
                <p:cNvSpPr>
                  <a:spLocks noChangeArrowheads="1"/>
                </p:cNvSpPr>
                <p:nvPr/>
              </p:nvSpPr>
              <p:spPr bwMode="auto">
                <a:xfrm>
                  <a:off x="10145713" y="1041401"/>
                  <a:ext cx="28575" cy="1308100"/>
                </a:xfrm>
                <a:prstGeom prst="rect">
                  <a:avLst/>
                </a:prstGeom>
                <a:solidFill>
                  <a:srgbClr val="C9521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0" name="Freeform 23"/>
                <p:cNvSpPr>
                  <a:spLocks/>
                </p:cNvSpPr>
                <p:nvPr/>
              </p:nvSpPr>
              <p:spPr bwMode="auto">
                <a:xfrm>
                  <a:off x="9361488" y="1233488"/>
                  <a:ext cx="1485900" cy="233363"/>
                </a:xfrm>
                <a:custGeom>
                  <a:avLst/>
                  <a:gdLst>
                    <a:gd name="T0" fmla="*/ 198 w 396"/>
                    <a:gd name="T1" fmla="*/ 1 h 62"/>
                    <a:gd name="T2" fmla="*/ 82 w 396"/>
                    <a:gd name="T3" fmla="*/ 34 h 62"/>
                    <a:gd name="T4" fmla="*/ 0 w 396"/>
                    <a:gd name="T5" fmla="*/ 39 h 62"/>
                    <a:gd name="T6" fmla="*/ 51 w 396"/>
                    <a:gd name="T7" fmla="*/ 62 h 62"/>
                    <a:gd name="T8" fmla="*/ 91 w 396"/>
                    <a:gd name="T9" fmla="*/ 53 h 62"/>
                    <a:gd name="T10" fmla="*/ 187 w 396"/>
                    <a:gd name="T11" fmla="*/ 34 h 62"/>
                    <a:gd name="T12" fmla="*/ 209 w 396"/>
                    <a:gd name="T13" fmla="*/ 34 h 62"/>
                    <a:gd name="T14" fmla="*/ 305 w 396"/>
                    <a:gd name="T15" fmla="*/ 53 h 62"/>
                    <a:gd name="T16" fmla="*/ 345 w 396"/>
                    <a:gd name="T17" fmla="*/ 62 h 62"/>
                    <a:gd name="T18" fmla="*/ 396 w 396"/>
                    <a:gd name="T19" fmla="*/ 39 h 62"/>
                    <a:gd name="T20" fmla="*/ 314 w 396"/>
                    <a:gd name="T21" fmla="*/ 34 h 62"/>
                    <a:gd name="T22" fmla="*/ 198 w 396"/>
                    <a:gd name="T23" fmla="*/ 1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96" h="62">
                      <a:moveTo>
                        <a:pt x="198" y="1"/>
                      </a:moveTo>
                      <a:cubicBezTo>
                        <a:pt x="158" y="0"/>
                        <a:pt x="117" y="11"/>
                        <a:pt x="82" y="34"/>
                      </a:cubicBezTo>
                      <a:cubicBezTo>
                        <a:pt x="57" y="50"/>
                        <a:pt x="26" y="52"/>
                        <a:pt x="0" y="39"/>
                      </a:cubicBezTo>
                      <a:cubicBezTo>
                        <a:pt x="0" y="39"/>
                        <a:pt x="16" y="62"/>
                        <a:pt x="51" y="62"/>
                      </a:cubicBezTo>
                      <a:cubicBezTo>
                        <a:pt x="62" y="62"/>
                        <a:pt x="76" y="59"/>
                        <a:pt x="91" y="53"/>
                      </a:cubicBezTo>
                      <a:cubicBezTo>
                        <a:pt x="123" y="40"/>
                        <a:pt x="157" y="34"/>
                        <a:pt x="187" y="34"/>
                      </a:cubicBezTo>
                      <a:cubicBezTo>
                        <a:pt x="194" y="34"/>
                        <a:pt x="202" y="34"/>
                        <a:pt x="209" y="34"/>
                      </a:cubicBezTo>
                      <a:cubicBezTo>
                        <a:pt x="239" y="34"/>
                        <a:pt x="273" y="40"/>
                        <a:pt x="305" y="53"/>
                      </a:cubicBezTo>
                      <a:cubicBezTo>
                        <a:pt x="320" y="59"/>
                        <a:pt x="334" y="62"/>
                        <a:pt x="345" y="62"/>
                      </a:cubicBezTo>
                      <a:cubicBezTo>
                        <a:pt x="380" y="62"/>
                        <a:pt x="396" y="39"/>
                        <a:pt x="396" y="39"/>
                      </a:cubicBezTo>
                      <a:cubicBezTo>
                        <a:pt x="370" y="52"/>
                        <a:pt x="339" y="50"/>
                        <a:pt x="314" y="34"/>
                      </a:cubicBezTo>
                      <a:cubicBezTo>
                        <a:pt x="279" y="11"/>
                        <a:pt x="238" y="0"/>
                        <a:pt x="198" y="1"/>
                      </a:cubicBezTo>
                      <a:close/>
                    </a:path>
                  </a:pathLst>
                </a:custGeom>
                <a:solidFill>
                  <a:srgbClr val="FDB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1" name="Oval 24"/>
                <p:cNvSpPr>
                  <a:spLocks noChangeArrowheads="1"/>
                </p:cNvSpPr>
                <p:nvPr/>
              </p:nvSpPr>
              <p:spPr bwMode="auto">
                <a:xfrm>
                  <a:off x="9956800" y="839788"/>
                  <a:ext cx="301625" cy="300038"/>
                </a:xfrm>
                <a:prstGeom prst="ellipse">
                  <a:avLst/>
                </a:prstGeom>
                <a:solidFill>
                  <a:srgbClr val="FDB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2" name="Oval 25"/>
                <p:cNvSpPr>
                  <a:spLocks noChangeArrowheads="1"/>
                </p:cNvSpPr>
                <p:nvPr/>
              </p:nvSpPr>
              <p:spPr bwMode="auto">
                <a:xfrm>
                  <a:off x="9986963" y="903288"/>
                  <a:ext cx="90488" cy="90488"/>
                </a:xfrm>
                <a:prstGeom prst="ellipse">
                  <a:avLst/>
                </a:prstGeom>
                <a:solidFill>
                  <a:srgbClr val="F7D79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2" name="组合 11"/>
            <p:cNvGrpSpPr/>
            <p:nvPr/>
          </p:nvGrpSpPr>
          <p:grpSpPr>
            <a:xfrm>
              <a:off x="1242103" y="2767087"/>
              <a:ext cx="1644496" cy="1131003"/>
              <a:chOff x="1242103" y="2767087"/>
              <a:chExt cx="1644496" cy="1131003"/>
            </a:xfrm>
          </p:grpSpPr>
          <p:grpSp>
            <p:nvGrpSpPr>
              <p:cNvPr id="120" name="组合 119"/>
              <p:cNvGrpSpPr/>
              <p:nvPr/>
            </p:nvGrpSpPr>
            <p:grpSpPr>
              <a:xfrm>
                <a:off x="1378272" y="2987502"/>
                <a:ext cx="1508327" cy="910588"/>
                <a:chOff x="1213639" y="2845549"/>
                <a:chExt cx="1807103" cy="1090961"/>
              </a:xfrm>
            </p:grpSpPr>
            <p:sp>
              <p:nvSpPr>
                <p:cNvPr id="118" name="任意多边形 117"/>
                <p:cNvSpPr/>
                <p:nvPr/>
              </p:nvSpPr>
              <p:spPr>
                <a:xfrm>
                  <a:off x="1213639" y="2845549"/>
                  <a:ext cx="1807103" cy="1090961"/>
                </a:xfrm>
                <a:custGeom>
                  <a:avLst/>
                  <a:gdLst>
                    <a:gd name="connsiteX0" fmla="*/ 1583350 w 1807103"/>
                    <a:gd name="connsiteY0" fmla="*/ 419 h 1090961"/>
                    <a:gd name="connsiteX1" fmla="*/ 1673889 w 1807103"/>
                    <a:gd name="connsiteY1" fmla="*/ 72896 h 1090961"/>
                    <a:gd name="connsiteX2" fmla="*/ 1802061 w 1807103"/>
                    <a:gd name="connsiteY2" fmla="*/ 472476 h 1090961"/>
                    <a:gd name="connsiteX3" fmla="*/ 1734208 w 1807103"/>
                    <a:gd name="connsiteY3" fmla="*/ 604417 h 1090961"/>
                    <a:gd name="connsiteX4" fmla="*/ 1205106 w 1807103"/>
                    <a:gd name="connsiteY4" fmla="*/ 774136 h 1090961"/>
                    <a:gd name="connsiteX5" fmla="*/ 1080173 w 1807103"/>
                    <a:gd name="connsiteY5" fmla="*/ 1090961 h 1090961"/>
                    <a:gd name="connsiteX6" fmla="*/ 794258 w 1807103"/>
                    <a:gd name="connsiteY6" fmla="*/ 905923 h 1090961"/>
                    <a:gd name="connsiteX7" fmla="*/ 265156 w 1807103"/>
                    <a:gd name="connsiteY7" fmla="*/ 1075642 h 1090961"/>
                    <a:gd name="connsiteX8" fmla="*/ 133215 w 1807103"/>
                    <a:gd name="connsiteY8" fmla="*/ 1007788 h 1090961"/>
                    <a:gd name="connsiteX9" fmla="*/ 5042 w 1807103"/>
                    <a:gd name="connsiteY9" fmla="*/ 608208 h 1090961"/>
                    <a:gd name="connsiteX10" fmla="*/ 72896 w 1807103"/>
                    <a:gd name="connsiteY10" fmla="*/ 476266 h 1090961"/>
                    <a:gd name="connsiteX11" fmla="*/ 1541947 w 1807103"/>
                    <a:gd name="connsiteY11" fmla="*/ 5042 h 1090961"/>
                    <a:gd name="connsiteX12" fmla="*/ 1583350 w 1807103"/>
                    <a:gd name="connsiteY12" fmla="*/ 419 h 10909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807103" h="1090961">
                      <a:moveTo>
                        <a:pt x="1583350" y="419"/>
                      </a:moveTo>
                      <a:cubicBezTo>
                        <a:pt x="1624069" y="4084"/>
                        <a:pt x="1660616" y="31517"/>
                        <a:pt x="1673889" y="72896"/>
                      </a:cubicBezTo>
                      <a:lnTo>
                        <a:pt x="1802061" y="472476"/>
                      </a:lnTo>
                      <a:cubicBezTo>
                        <a:pt x="1819759" y="527648"/>
                        <a:pt x="1789380" y="586720"/>
                        <a:pt x="1734208" y="604417"/>
                      </a:cubicBezTo>
                      <a:lnTo>
                        <a:pt x="1205106" y="774136"/>
                      </a:lnTo>
                      <a:lnTo>
                        <a:pt x="1080173" y="1090961"/>
                      </a:lnTo>
                      <a:lnTo>
                        <a:pt x="794258" y="905923"/>
                      </a:lnTo>
                      <a:lnTo>
                        <a:pt x="265156" y="1075642"/>
                      </a:lnTo>
                      <a:cubicBezTo>
                        <a:pt x="209984" y="1093339"/>
                        <a:pt x="150912" y="1062960"/>
                        <a:pt x="133215" y="1007788"/>
                      </a:cubicBezTo>
                      <a:lnTo>
                        <a:pt x="5042" y="608208"/>
                      </a:lnTo>
                      <a:cubicBezTo>
                        <a:pt x="-12655" y="553036"/>
                        <a:pt x="17724" y="493964"/>
                        <a:pt x="72896" y="476266"/>
                      </a:cubicBezTo>
                      <a:lnTo>
                        <a:pt x="1541947" y="5042"/>
                      </a:lnTo>
                      <a:cubicBezTo>
                        <a:pt x="1555740" y="618"/>
                        <a:pt x="1569777" y="-802"/>
                        <a:pt x="1583350" y="419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19" name="矩形 118"/>
                <p:cNvSpPr/>
                <p:nvPr/>
              </p:nvSpPr>
              <p:spPr>
                <a:xfrm rot="20500602">
                  <a:off x="1551389" y="3036345"/>
                  <a:ext cx="1090863" cy="737484"/>
                </a:xfrm>
                <a:prstGeom prst="rect">
                  <a:avLst/>
                </a:prstGeom>
              </p:spPr>
              <p:txBody>
                <a:bodyPr wrap="none" lIns="0" tIns="0" rIns="0" bIns="0" anchor="ctr" anchorCtr="0">
                  <a:spAutoFit/>
                </a:bodyPr>
                <a:lstStyle/>
                <a:p>
                  <a:r>
                    <a:rPr lang="en-US" altLang="zh-CN" sz="4000" b="1" dirty="0">
                      <a:solidFill>
                        <a:srgbClr val="1D3356"/>
                      </a:solidFill>
                      <a:latin typeface="Impact" panose="020B0806030902050204" pitchFamily="34" charset="0"/>
                    </a:rPr>
                    <a:t>NO.2</a:t>
                  </a:r>
                  <a:endParaRPr lang="zh-CN" altLang="en-US" sz="4000" b="1" dirty="0">
                    <a:solidFill>
                      <a:srgbClr val="1D3356"/>
                    </a:solidFill>
                    <a:latin typeface="Impact" panose="020B0806030902050204" pitchFamily="34" charset="0"/>
                  </a:endParaRPr>
                </a:p>
              </p:txBody>
            </p:sp>
          </p:grpSp>
          <p:sp>
            <p:nvSpPr>
              <p:cNvPr id="112" name="文本框 111">
                <a:extLst>
                  <a:ext uri="{FF2B5EF4-FFF2-40B4-BE49-F238E27FC236}">
                    <a16:creationId xmlns:a16="http://schemas.microsoft.com/office/drawing/2014/main" id="{7949CE94-629C-43B8-A19C-A0D9E724C8DA}"/>
                  </a:ext>
                </a:extLst>
              </p:cNvPr>
              <p:cNvSpPr txBox="1"/>
              <p:nvPr/>
            </p:nvSpPr>
            <p:spPr>
              <a:xfrm rot="20568915">
                <a:off x="1242103" y="2767087"/>
                <a:ext cx="1169654" cy="535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2400" b="1" dirty="0">
                    <a:solidFill>
                      <a:schemeClr val="bg1"/>
                    </a:solidFill>
                  </a:rPr>
                  <a:t>天秤座</a:t>
                </a:r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7695956" y="3174814"/>
            <a:ext cx="2103138" cy="2590324"/>
            <a:chOff x="7695956" y="2822389"/>
            <a:chExt cx="2103138" cy="2590324"/>
          </a:xfrm>
        </p:grpSpPr>
        <p:grpSp>
          <p:nvGrpSpPr>
            <p:cNvPr id="4" name="组合 3"/>
            <p:cNvGrpSpPr/>
            <p:nvPr/>
          </p:nvGrpSpPr>
          <p:grpSpPr>
            <a:xfrm>
              <a:off x="8189369" y="3716977"/>
              <a:ext cx="1609725" cy="1695736"/>
              <a:chOff x="8189369" y="3716977"/>
              <a:chExt cx="1609725" cy="1695736"/>
            </a:xfrm>
          </p:grpSpPr>
          <p:sp>
            <p:nvSpPr>
              <p:cNvPr id="109" name="椭圆 108"/>
              <p:cNvSpPr/>
              <p:nvPr/>
            </p:nvSpPr>
            <p:spPr>
              <a:xfrm>
                <a:off x="8447432" y="5235421"/>
                <a:ext cx="1160434" cy="177292"/>
              </a:xfrm>
              <a:prstGeom prst="ellipse">
                <a:avLst/>
              </a:pr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 </a:t>
                </a:r>
                <a:endParaRPr lang="zh-CN" altLang="en-US" dirty="0"/>
              </a:p>
            </p:txBody>
          </p:sp>
          <p:grpSp>
            <p:nvGrpSpPr>
              <p:cNvPr id="108" name="组合 107"/>
              <p:cNvGrpSpPr/>
              <p:nvPr/>
            </p:nvGrpSpPr>
            <p:grpSpPr>
              <a:xfrm>
                <a:off x="8189369" y="3716977"/>
                <a:ext cx="1609725" cy="1610857"/>
                <a:chOff x="11585575" y="455613"/>
                <a:chExt cx="2255838" cy="2257425"/>
              </a:xfrm>
            </p:grpSpPr>
            <p:sp>
              <p:nvSpPr>
                <p:cNvPr id="43" name="Oval 26"/>
                <p:cNvSpPr>
                  <a:spLocks noChangeArrowheads="1"/>
                </p:cNvSpPr>
                <p:nvPr/>
              </p:nvSpPr>
              <p:spPr bwMode="auto">
                <a:xfrm>
                  <a:off x="11585575" y="455613"/>
                  <a:ext cx="2255838" cy="2257425"/>
                </a:xfrm>
                <a:prstGeom prst="ellipse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4" name="Freeform 27"/>
                <p:cNvSpPr>
                  <a:spLocks/>
                </p:cNvSpPr>
                <p:nvPr/>
              </p:nvSpPr>
              <p:spPr bwMode="auto">
                <a:xfrm>
                  <a:off x="12534900" y="1579563"/>
                  <a:ext cx="742950" cy="836613"/>
                </a:xfrm>
                <a:custGeom>
                  <a:avLst/>
                  <a:gdLst>
                    <a:gd name="T0" fmla="*/ 87 w 198"/>
                    <a:gd name="T1" fmla="*/ 211 h 223"/>
                    <a:gd name="T2" fmla="*/ 175 w 198"/>
                    <a:gd name="T3" fmla="*/ 155 h 223"/>
                    <a:gd name="T4" fmla="*/ 115 w 198"/>
                    <a:gd name="T5" fmla="*/ 0 h 223"/>
                    <a:gd name="T6" fmla="*/ 0 w 198"/>
                    <a:gd name="T7" fmla="*/ 44 h 223"/>
                    <a:gd name="T8" fmla="*/ 22 w 198"/>
                    <a:gd name="T9" fmla="*/ 161 h 223"/>
                    <a:gd name="T10" fmla="*/ 87 w 198"/>
                    <a:gd name="T11" fmla="*/ 211 h 2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8" h="223">
                      <a:moveTo>
                        <a:pt x="87" y="211"/>
                      </a:moveTo>
                      <a:cubicBezTo>
                        <a:pt x="87" y="211"/>
                        <a:pt x="151" y="223"/>
                        <a:pt x="175" y="155"/>
                      </a:cubicBezTo>
                      <a:cubicBezTo>
                        <a:pt x="198" y="88"/>
                        <a:pt x="115" y="0"/>
                        <a:pt x="115" y="0"/>
                      </a:cubicBezTo>
                      <a:cubicBezTo>
                        <a:pt x="0" y="44"/>
                        <a:pt x="0" y="44"/>
                        <a:pt x="0" y="44"/>
                      </a:cubicBezTo>
                      <a:cubicBezTo>
                        <a:pt x="22" y="161"/>
                        <a:pt x="22" y="161"/>
                        <a:pt x="22" y="161"/>
                      </a:cubicBezTo>
                      <a:lnTo>
                        <a:pt x="87" y="211"/>
                      </a:lnTo>
                      <a:close/>
                    </a:path>
                  </a:pathLst>
                </a:custGeom>
                <a:solidFill>
                  <a:srgbClr val="E8B76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5" name="Freeform 28"/>
                <p:cNvSpPr>
                  <a:spLocks/>
                </p:cNvSpPr>
                <p:nvPr/>
              </p:nvSpPr>
              <p:spPr bwMode="auto">
                <a:xfrm>
                  <a:off x="11772900" y="752476"/>
                  <a:ext cx="1096963" cy="1660525"/>
                </a:xfrm>
                <a:custGeom>
                  <a:avLst/>
                  <a:gdLst>
                    <a:gd name="T0" fmla="*/ 89 w 292"/>
                    <a:gd name="T1" fmla="*/ 167 h 442"/>
                    <a:gd name="T2" fmla="*/ 146 w 292"/>
                    <a:gd name="T3" fmla="*/ 326 h 442"/>
                    <a:gd name="T4" fmla="*/ 154 w 292"/>
                    <a:gd name="T5" fmla="*/ 333 h 442"/>
                    <a:gd name="T6" fmla="*/ 230 w 292"/>
                    <a:gd name="T7" fmla="*/ 349 h 442"/>
                    <a:gd name="T8" fmla="*/ 230 w 292"/>
                    <a:gd name="T9" fmla="*/ 349 h 442"/>
                    <a:gd name="T10" fmla="*/ 282 w 292"/>
                    <a:gd name="T11" fmla="*/ 399 h 442"/>
                    <a:gd name="T12" fmla="*/ 284 w 292"/>
                    <a:gd name="T13" fmla="*/ 404 h 442"/>
                    <a:gd name="T14" fmla="*/ 284 w 292"/>
                    <a:gd name="T15" fmla="*/ 404 h 442"/>
                    <a:gd name="T16" fmla="*/ 285 w 292"/>
                    <a:gd name="T17" fmla="*/ 407 h 442"/>
                    <a:gd name="T18" fmla="*/ 291 w 292"/>
                    <a:gd name="T19" fmla="*/ 442 h 442"/>
                    <a:gd name="T20" fmla="*/ 193 w 292"/>
                    <a:gd name="T21" fmla="*/ 408 h 442"/>
                    <a:gd name="T22" fmla="*/ 114 w 292"/>
                    <a:gd name="T23" fmla="*/ 374 h 442"/>
                    <a:gd name="T24" fmla="*/ 32 w 292"/>
                    <a:gd name="T25" fmla="*/ 244 h 442"/>
                    <a:gd name="T26" fmla="*/ 147 w 292"/>
                    <a:gd name="T27" fmla="*/ 5 h 442"/>
                    <a:gd name="T28" fmla="*/ 204 w 292"/>
                    <a:gd name="T29" fmla="*/ 3 h 442"/>
                    <a:gd name="T30" fmla="*/ 237 w 292"/>
                    <a:gd name="T31" fmla="*/ 15 h 442"/>
                    <a:gd name="T32" fmla="*/ 248 w 292"/>
                    <a:gd name="T33" fmla="*/ 24 h 442"/>
                    <a:gd name="T34" fmla="*/ 248 w 292"/>
                    <a:gd name="T35" fmla="*/ 24 h 442"/>
                    <a:gd name="T36" fmla="*/ 250 w 292"/>
                    <a:gd name="T37" fmla="*/ 23 h 442"/>
                    <a:gd name="T38" fmla="*/ 202 w 292"/>
                    <a:gd name="T39" fmla="*/ 51 h 442"/>
                    <a:gd name="T40" fmla="*/ 136 w 292"/>
                    <a:gd name="T41" fmla="*/ 62 h 442"/>
                    <a:gd name="T42" fmla="*/ 110 w 292"/>
                    <a:gd name="T43" fmla="*/ 128 h 442"/>
                    <a:gd name="T44" fmla="*/ 110 w 292"/>
                    <a:gd name="T45" fmla="*/ 128 h 442"/>
                    <a:gd name="T46" fmla="*/ 87 w 292"/>
                    <a:gd name="T47" fmla="*/ 138 h 442"/>
                    <a:gd name="T48" fmla="*/ 89 w 292"/>
                    <a:gd name="T49" fmla="*/ 167 h 4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292" h="442">
                      <a:moveTo>
                        <a:pt x="89" y="167"/>
                      </a:moveTo>
                      <a:cubicBezTo>
                        <a:pt x="95" y="211"/>
                        <a:pt x="109" y="289"/>
                        <a:pt x="146" y="326"/>
                      </a:cubicBezTo>
                      <a:cubicBezTo>
                        <a:pt x="148" y="328"/>
                        <a:pt x="151" y="331"/>
                        <a:pt x="154" y="333"/>
                      </a:cubicBezTo>
                      <a:cubicBezTo>
                        <a:pt x="179" y="352"/>
                        <a:pt x="206" y="357"/>
                        <a:pt x="230" y="349"/>
                      </a:cubicBezTo>
                      <a:cubicBezTo>
                        <a:pt x="230" y="349"/>
                        <a:pt x="230" y="349"/>
                        <a:pt x="230" y="349"/>
                      </a:cubicBezTo>
                      <a:cubicBezTo>
                        <a:pt x="258" y="361"/>
                        <a:pt x="274" y="382"/>
                        <a:pt x="282" y="399"/>
                      </a:cubicBezTo>
                      <a:cubicBezTo>
                        <a:pt x="283" y="401"/>
                        <a:pt x="283" y="403"/>
                        <a:pt x="284" y="404"/>
                      </a:cubicBezTo>
                      <a:cubicBezTo>
                        <a:pt x="284" y="404"/>
                        <a:pt x="284" y="404"/>
                        <a:pt x="284" y="404"/>
                      </a:cubicBezTo>
                      <a:cubicBezTo>
                        <a:pt x="284" y="405"/>
                        <a:pt x="285" y="406"/>
                        <a:pt x="285" y="407"/>
                      </a:cubicBezTo>
                      <a:cubicBezTo>
                        <a:pt x="292" y="426"/>
                        <a:pt x="291" y="442"/>
                        <a:pt x="291" y="442"/>
                      </a:cubicBezTo>
                      <a:cubicBezTo>
                        <a:pt x="291" y="442"/>
                        <a:pt x="266" y="412"/>
                        <a:pt x="193" y="408"/>
                      </a:cubicBezTo>
                      <a:cubicBezTo>
                        <a:pt x="163" y="407"/>
                        <a:pt x="136" y="391"/>
                        <a:pt x="114" y="374"/>
                      </a:cubicBezTo>
                      <a:cubicBezTo>
                        <a:pt x="72" y="341"/>
                        <a:pt x="44" y="295"/>
                        <a:pt x="32" y="244"/>
                      </a:cubicBezTo>
                      <a:cubicBezTo>
                        <a:pt x="0" y="113"/>
                        <a:pt x="85" y="17"/>
                        <a:pt x="147" y="5"/>
                      </a:cubicBezTo>
                      <a:cubicBezTo>
                        <a:pt x="170" y="0"/>
                        <a:pt x="189" y="1"/>
                        <a:pt x="204" y="3"/>
                      </a:cubicBezTo>
                      <a:cubicBezTo>
                        <a:pt x="219" y="6"/>
                        <a:pt x="230" y="11"/>
                        <a:pt x="237" y="15"/>
                      </a:cubicBezTo>
                      <a:cubicBezTo>
                        <a:pt x="244" y="20"/>
                        <a:pt x="248" y="24"/>
                        <a:pt x="248" y="24"/>
                      </a:cubicBezTo>
                      <a:cubicBezTo>
                        <a:pt x="248" y="24"/>
                        <a:pt x="248" y="24"/>
                        <a:pt x="248" y="24"/>
                      </a:cubicBezTo>
                      <a:cubicBezTo>
                        <a:pt x="248" y="24"/>
                        <a:pt x="249" y="24"/>
                        <a:pt x="250" y="23"/>
                      </a:cubicBezTo>
                      <a:cubicBezTo>
                        <a:pt x="241" y="42"/>
                        <a:pt x="226" y="55"/>
                        <a:pt x="202" y="51"/>
                      </a:cubicBezTo>
                      <a:cubicBezTo>
                        <a:pt x="172" y="46"/>
                        <a:pt x="151" y="52"/>
                        <a:pt x="136" y="62"/>
                      </a:cubicBezTo>
                      <a:cubicBezTo>
                        <a:pt x="113" y="76"/>
                        <a:pt x="103" y="104"/>
                        <a:pt x="110" y="128"/>
                      </a:cubicBezTo>
                      <a:cubicBezTo>
                        <a:pt x="110" y="128"/>
                        <a:pt x="110" y="128"/>
                        <a:pt x="110" y="128"/>
                      </a:cubicBezTo>
                      <a:cubicBezTo>
                        <a:pt x="110" y="128"/>
                        <a:pt x="99" y="130"/>
                        <a:pt x="87" y="138"/>
                      </a:cubicBezTo>
                      <a:lnTo>
                        <a:pt x="89" y="167"/>
                      </a:lnTo>
                      <a:close/>
                    </a:path>
                  </a:pathLst>
                </a:custGeom>
                <a:solidFill>
                  <a:srgbClr val="4DA7B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6" name="Freeform 29"/>
                <p:cNvSpPr>
                  <a:spLocks/>
                </p:cNvSpPr>
                <p:nvPr/>
              </p:nvSpPr>
              <p:spPr bwMode="auto">
                <a:xfrm>
                  <a:off x="12160250" y="730251"/>
                  <a:ext cx="1466850" cy="1446213"/>
                </a:xfrm>
                <a:custGeom>
                  <a:avLst/>
                  <a:gdLst>
                    <a:gd name="T0" fmla="*/ 350 w 391"/>
                    <a:gd name="T1" fmla="*/ 348 h 385"/>
                    <a:gd name="T2" fmla="*/ 264 w 391"/>
                    <a:gd name="T3" fmla="*/ 380 h 385"/>
                    <a:gd name="T4" fmla="*/ 241 w 391"/>
                    <a:gd name="T5" fmla="*/ 374 h 385"/>
                    <a:gd name="T6" fmla="*/ 189 w 391"/>
                    <a:gd name="T7" fmla="*/ 283 h 385"/>
                    <a:gd name="T8" fmla="*/ 166 w 391"/>
                    <a:gd name="T9" fmla="*/ 167 h 385"/>
                    <a:gd name="T10" fmla="*/ 38 w 391"/>
                    <a:gd name="T11" fmla="*/ 169 h 385"/>
                    <a:gd name="T12" fmla="*/ 14 w 391"/>
                    <a:gd name="T13" fmla="*/ 149 h 385"/>
                    <a:gd name="T14" fmla="*/ 7 w 391"/>
                    <a:gd name="T15" fmla="*/ 134 h 385"/>
                    <a:gd name="T16" fmla="*/ 33 w 391"/>
                    <a:gd name="T17" fmla="*/ 68 h 385"/>
                    <a:gd name="T18" fmla="*/ 99 w 391"/>
                    <a:gd name="T19" fmla="*/ 57 h 385"/>
                    <a:gd name="T20" fmla="*/ 147 w 391"/>
                    <a:gd name="T21" fmla="*/ 29 h 385"/>
                    <a:gd name="T22" fmla="*/ 225 w 391"/>
                    <a:gd name="T23" fmla="*/ 22 h 385"/>
                    <a:gd name="T24" fmla="*/ 284 w 391"/>
                    <a:gd name="T25" fmla="*/ 208 h 385"/>
                    <a:gd name="T26" fmla="*/ 286 w 391"/>
                    <a:gd name="T27" fmla="*/ 208 h 385"/>
                    <a:gd name="T28" fmla="*/ 311 w 391"/>
                    <a:gd name="T29" fmla="*/ 211 h 385"/>
                    <a:gd name="T30" fmla="*/ 331 w 391"/>
                    <a:gd name="T31" fmla="*/ 219 h 385"/>
                    <a:gd name="T32" fmla="*/ 350 w 391"/>
                    <a:gd name="T33" fmla="*/ 348 h 3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91" h="385">
                      <a:moveTo>
                        <a:pt x="350" y="348"/>
                      </a:moveTo>
                      <a:cubicBezTo>
                        <a:pt x="327" y="371"/>
                        <a:pt x="298" y="385"/>
                        <a:pt x="264" y="380"/>
                      </a:cubicBezTo>
                      <a:cubicBezTo>
                        <a:pt x="256" y="379"/>
                        <a:pt x="248" y="377"/>
                        <a:pt x="241" y="374"/>
                      </a:cubicBezTo>
                      <a:cubicBezTo>
                        <a:pt x="205" y="359"/>
                        <a:pt x="194" y="322"/>
                        <a:pt x="189" y="283"/>
                      </a:cubicBezTo>
                      <a:cubicBezTo>
                        <a:pt x="183" y="236"/>
                        <a:pt x="187" y="185"/>
                        <a:pt x="166" y="167"/>
                      </a:cubicBezTo>
                      <a:cubicBezTo>
                        <a:pt x="125" y="132"/>
                        <a:pt x="79" y="187"/>
                        <a:pt x="38" y="169"/>
                      </a:cubicBezTo>
                      <a:cubicBezTo>
                        <a:pt x="27" y="164"/>
                        <a:pt x="20" y="157"/>
                        <a:pt x="14" y="149"/>
                      </a:cubicBezTo>
                      <a:cubicBezTo>
                        <a:pt x="11" y="144"/>
                        <a:pt x="9" y="139"/>
                        <a:pt x="7" y="134"/>
                      </a:cubicBezTo>
                      <a:cubicBezTo>
                        <a:pt x="0" y="110"/>
                        <a:pt x="10" y="82"/>
                        <a:pt x="33" y="68"/>
                      </a:cubicBezTo>
                      <a:cubicBezTo>
                        <a:pt x="48" y="58"/>
                        <a:pt x="69" y="52"/>
                        <a:pt x="99" y="57"/>
                      </a:cubicBezTo>
                      <a:cubicBezTo>
                        <a:pt x="123" y="61"/>
                        <a:pt x="138" y="48"/>
                        <a:pt x="147" y="29"/>
                      </a:cubicBezTo>
                      <a:cubicBezTo>
                        <a:pt x="156" y="22"/>
                        <a:pt x="193" y="0"/>
                        <a:pt x="225" y="22"/>
                      </a:cubicBezTo>
                      <a:cubicBezTo>
                        <a:pt x="287" y="65"/>
                        <a:pt x="279" y="150"/>
                        <a:pt x="284" y="208"/>
                      </a:cubicBezTo>
                      <a:cubicBezTo>
                        <a:pt x="285" y="208"/>
                        <a:pt x="285" y="208"/>
                        <a:pt x="286" y="208"/>
                      </a:cubicBezTo>
                      <a:cubicBezTo>
                        <a:pt x="295" y="208"/>
                        <a:pt x="303" y="209"/>
                        <a:pt x="311" y="211"/>
                      </a:cubicBezTo>
                      <a:cubicBezTo>
                        <a:pt x="318" y="212"/>
                        <a:pt x="325" y="215"/>
                        <a:pt x="331" y="219"/>
                      </a:cubicBezTo>
                      <a:cubicBezTo>
                        <a:pt x="375" y="244"/>
                        <a:pt x="391" y="307"/>
                        <a:pt x="350" y="348"/>
                      </a:cubicBezTo>
                      <a:close/>
                    </a:path>
                  </a:pathLst>
                </a:custGeom>
                <a:solidFill>
                  <a:srgbClr val="4DA7B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7" name="Freeform 30"/>
                <p:cNvSpPr>
                  <a:spLocks/>
                </p:cNvSpPr>
                <p:nvPr/>
              </p:nvSpPr>
              <p:spPr bwMode="auto">
                <a:xfrm>
                  <a:off x="12099925" y="1225551"/>
                  <a:ext cx="769938" cy="868363"/>
                </a:xfrm>
                <a:custGeom>
                  <a:avLst/>
                  <a:gdLst>
                    <a:gd name="T0" fmla="*/ 182 w 205"/>
                    <a:gd name="T1" fmla="*/ 35 h 231"/>
                    <a:gd name="T2" fmla="*/ 205 w 205"/>
                    <a:gd name="T3" fmla="*/ 151 h 231"/>
                    <a:gd name="T4" fmla="*/ 143 w 205"/>
                    <a:gd name="T5" fmla="*/ 223 h 231"/>
                    <a:gd name="T6" fmla="*/ 143 w 205"/>
                    <a:gd name="T7" fmla="*/ 223 h 231"/>
                    <a:gd name="T8" fmla="*/ 67 w 205"/>
                    <a:gd name="T9" fmla="*/ 207 h 231"/>
                    <a:gd name="T10" fmla="*/ 2 w 205"/>
                    <a:gd name="T11" fmla="*/ 41 h 231"/>
                    <a:gd name="T12" fmla="*/ 0 w 205"/>
                    <a:gd name="T13" fmla="*/ 12 h 231"/>
                    <a:gd name="T14" fmla="*/ 23 w 205"/>
                    <a:gd name="T15" fmla="*/ 2 h 231"/>
                    <a:gd name="T16" fmla="*/ 23 w 205"/>
                    <a:gd name="T17" fmla="*/ 2 h 231"/>
                    <a:gd name="T18" fmla="*/ 30 w 205"/>
                    <a:gd name="T19" fmla="*/ 17 h 231"/>
                    <a:gd name="T20" fmla="*/ 54 w 205"/>
                    <a:gd name="T21" fmla="*/ 37 h 231"/>
                    <a:gd name="T22" fmla="*/ 182 w 205"/>
                    <a:gd name="T23" fmla="*/ 35 h 2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05" h="231">
                      <a:moveTo>
                        <a:pt x="182" y="35"/>
                      </a:moveTo>
                      <a:cubicBezTo>
                        <a:pt x="203" y="53"/>
                        <a:pt x="199" y="104"/>
                        <a:pt x="205" y="151"/>
                      </a:cubicBezTo>
                      <a:cubicBezTo>
                        <a:pt x="195" y="189"/>
                        <a:pt x="171" y="215"/>
                        <a:pt x="143" y="223"/>
                      </a:cubicBezTo>
                      <a:cubicBezTo>
                        <a:pt x="143" y="223"/>
                        <a:pt x="143" y="223"/>
                        <a:pt x="143" y="223"/>
                      </a:cubicBezTo>
                      <a:cubicBezTo>
                        <a:pt x="119" y="231"/>
                        <a:pt x="92" y="226"/>
                        <a:pt x="67" y="207"/>
                      </a:cubicBezTo>
                      <a:cubicBezTo>
                        <a:pt x="24" y="174"/>
                        <a:pt x="8" y="88"/>
                        <a:pt x="2" y="41"/>
                      </a:cubicBezTo>
                      <a:cubicBezTo>
                        <a:pt x="1" y="27"/>
                        <a:pt x="0" y="17"/>
                        <a:pt x="0" y="12"/>
                      </a:cubicBezTo>
                      <a:cubicBezTo>
                        <a:pt x="12" y="4"/>
                        <a:pt x="23" y="2"/>
                        <a:pt x="23" y="2"/>
                      </a:cubicBezTo>
                      <a:cubicBezTo>
                        <a:pt x="23" y="2"/>
                        <a:pt x="23" y="2"/>
                        <a:pt x="23" y="2"/>
                      </a:cubicBezTo>
                      <a:cubicBezTo>
                        <a:pt x="25" y="7"/>
                        <a:pt x="27" y="12"/>
                        <a:pt x="30" y="17"/>
                      </a:cubicBezTo>
                      <a:cubicBezTo>
                        <a:pt x="36" y="25"/>
                        <a:pt x="43" y="32"/>
                        <a:pt x="54" y="37"/>
                      </a:cubicBezTo>
                      <a:cubicBezTo>
                        <a:pt x="95" y="55"/>
                        <a:pt x="141" y="0"/>
                        <a:pt x="182" y="35"/>
                      </a:cubicBezTo>
                      <a:close/>
                    </a:path>
                  </a:pathLst>
                </a:custGeom>
                <a:solidFill>
                  <a:srgbClr val="F5CA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8" name="Freeform 31"/>
                <p:cNvSpPr>
                  <a:spLocks/>
                </p:cNvSpPr>
                <p:nvPr/>
              </p:nvSpPr>
              <p:spPr bwMode="auto">
                <a:xfrm>
                  <a:off x="12099925" y="1233488"/>
                  <a:ext cx="161925" cy="434975"/>
                </a:xfrm>
                <a:custGeom>
                  <a:avLst/>
                  <a:gdLst>
                    <a:gd name="T0" fmla="*/ 43 w 43"/>
                    <a:gd name="T1" fmla="*/ 29 h 116"/>
                    <a:gd name="T2" fmla="*/ 30 w 43"/>
                    <a:gd name="T3" fmla="*/ 15 h 116"/>
                    <a:gd name="T4" fmla="*/ 23 w 43"/>
                    <a:gd name="T5" fmla="*/ 0 h 116"/>
                    <a:gd name="T6" fmla="*/ 23 w 43"/>
                    <a:gd name="T7" fmla="*/ 0 h 116"/>
                    <a:gd name="T8" fmla="*/ 0 w 43"/>
                    <a:gd name="T9" fmla="*/ 10 h 116"/>
                    <a:gd name="T10" fmla="*/ 2 w 43"/>
                    <a:gd name="T11" fmla="*/ 39 h 116"/>
                    <a:gd name="T12" fmla="*/ 17 w 43"/>
                    <a:gd name="T13" fmla="*/ 116 h 116"/>
                    <a:gd name="T14" fmla="*/ 43 w 43"/>
                    <a:gd name="T15" fmla="*/ 29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3" h="116">
                      <a:moveTo>
                        <a:pt x="43" y="29"/>
                      </a:moveTo>
                      <a:cubicBezTo>
                        <a:pt x="38" y="25"/>
                        <a:pt x="34" y="20"/>
                        <a:pt x="30" y="15"/>
                      </a:cubicBezTo>
                      <a:cubicBezTo>
                        <a:pt x="27" y="10"/>
                        <a:pt x="25" y="5"/>
                        <a:pt x="23" y="0"/>
                      </a:cubicBezTo>
                      <a:cubicBezTo>
                        <a:pt x="23" y="0"/>
                        <a:pt x="23" y="0"/>
                        <a:pt x="23" y="0"/>
                      </a:cubicBezTo>
                      <a:cubicBezTo>
                        <a:pt x="23" y="0"/>
                        <a:pt x="12" y="2"/>
                        <a:pt x="0" y="10"/>
                      </a:cubicBezTo>
                      <a:cubicBezTo>
                        <a:pt x="0" y="15"/>
                        <a:pt x="1" y="25"/>
                        <a:pt x="2" y="39"/>
                      </a:cubicBezTo>
                      <a:cubicBezTo>
                        <a:pt x="5" y="60"/>
                        <a:pt x="9" y="88"/>
                        <a:pt x="17" y="116"/>
                      </a:cubicBezTo>
                      <a:cubicBezTo>
                        <a:pt x="0" y="10"/>
                        <a:pt x="43" y="29"/>
                        <a:pt x="43" y="29"/>
                      </a:cubicBezTo>
                      <a:close/>
                    </a:path>
                  </a:pathLst>
                </a:custGeom>
                <a:solidFill>
                  <a:srgbClr val="E8B76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9" name="Freeform 32"/>
                <p:cNvSpPr>
                  <a:spLocks/>
                </p:cNvSpPr>
                <p:nvPr/>
              </p:nvSpPr>
              <p:spPr bwMode="auto">
                <a:xfrm>
                  <a:off x="12468225" y="1271588"/>
                  <a:ext cx="390525" cy="382588"/>
                </a:xfrm>
                <a:custGeom>
                  <a:avLst/>
                  <a:gdLst>
                    <a:gd name="T0" fmla="*/ 96 w 104"/>
                    <a:gd name="T1" fmla="*/ 75 h 102"/>
                    <a:gd name="T2" fmla="*/ 104 w 104"/>
                    <a:gd name="T3" fmla="*/ 102 h 102"/>
                    <a:gd name="T4" fmla="*/ 84 w 104"/>
                    <a:gd name="T5" fmla="*/ 23 h 102"/>
                    <a:gd name="T6" fmla="*/ 0 w 104"/>
                    <a:gd name="T7" fmla="*/ 24 h 102"/>
                    <a:gd name="T8" fmla="*/ 96 w 104"/>
                    <a:gd name="T9" fmla="*/ 75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4" h="102">
                      <a:moveTo>
                        <a:pt x="96" y="75"/>
                      </a:moveTo>
                      <a:cubicBezTo>
                        <a:pt x="100" y="85"/>
                        <a:pt x="102" y="94"/>
                        <a:pt x="104" y="102"/>
                      </a:cubicBezTo>
                      <a:cubicBezTo>
                        <a:pt x="102" y="68"/>
                        <a:pt x="100" y="37"/>
                        <a:pt x="84" y="23"/>
                      </a:cubicBezTo>
                      <a:cubicBezTo>
                        <a:pt x="58" y="0"/>
                        <a:pt x="28" y="16"/>
                        <a:pt x="0" y="24"/>
                      </a:cubicBezTo>
                      <a:cubicBezTo>
                        <a:pt x="0" y="24"/>
                        <a:pt x="73" y="11"/>
                        <a:pt x="96" y="75"/>
                      </a:cubicBezTo>
                      <a:close/>
                    </a:path>
                  </a:pathLst>
                </a:custGeom>
                <a:solidFill>
                  <a:srgbClr val="E8B76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0" name="Freeform 33"/>
                <p:cNvSpPr>
                  <a:spLocks/>
                </p:cNvSpPr>
                <p:nvPr/>
              </p:nvSpPr>
              <p:spPr bwMode="auto">
                <a:xfrm>
                  <a:off x="11945938" y="1271588"/>
                  <a:ext cx="192088" cy="498475"/>
                </a:xfrm>
                <a:custGeom>
                  <a:avLst/>
                  <a:gdLst>
                    <a:gd name="T0" fmla="*/ 41 w 51"/>
                    <a:gd name="T1" fmla="*/ 0 h 133"/>
                    <a:gd name="T2" fmla="*/ 51 w 51"/>
                    <a:gd name="T3" fmla="*/ 74 h 133"/>
                    <a:gd name="T4" fmla="*/ 33 w 51"/>
                    <a:gd name="T5" fmla="*/ 133 h 133"/>
                    <a:gd name="T6" fmla="*/ 41 w 51"/>
                    <a:gd name="T7" fmla="*/ 0 h 1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1" h="133">
                      <a:moveTo>
                        <a:pt x="41" y="0"/>
                      </a:moveTo>
                      <a:cubicBezTo>
                        <a:pt x="41" y="5"/>
                        <a:pt x="49" y="60"/>
                        <a:pt x="51" y="74"/>
                      </a:cubicBezTo>
                      <a:cubicBezTo>
                        <a:pt x="23" y="98"/>
                        <a:pt x="33" y="131"/>
                        <a:pt x="33" y="133"/>
                      </a:cubicBezTo>
                      <a:cubicBezTo>
                        <a:pt x="32" y="132"/>
                        <a:pt x="0" y="68"/>
                        <a:pt x="41" y="0"/>
                      </a:cubicBezTo>
                      <a:close/>
                    </a:path>
                  </a:pathLst>
                </a:custGeom>
                <a:solidFill>
                  <a:srgbClr val="3A96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1" name="Freeform 34"/>
                <p:cNvSpPr>
                  <a:spLocks/>
                </p:cNvSpPr>
                <p:nvPr/>
              </p:nvSpPr>
              <p:spPr bwMode="auto">
                <a:xfrm>
                  <a:off x="13188950" y="1511301"/>
                  <a:ext cx="231775" cy="338138"/>
                </a:xfrm>
                <a:custGeom>
                  <a:avLst/>
                  <a:gdLst>
                    <a:gd name="T0" fmla="*/ 62 w 62"/>
                    <a:gd name="T1" fmla="*/ 89 h 90"/>
                    <a:gd name="T2" fmla="*/ 10 w 62"/>
                    <a:gd name="T3" fmla="*/ 0 h 90"/>
                    <a:gd name="T4" fmla="*/ 12 w 62"/>
                    <a:gd name="T5" fmla="*/ 0 h 90"/>
                    <a:gd name="T6" fmla="*/ 37 w 62"/>
                    <a:gd name="T7" fmla="*/ 3 h 90"/>
                    <a:gd name="T8" fmla="*/ 57 w 62"/>
                    <a:gd name="T9" fmla="*/ 11 h 90"/>
                    <a:gd name="T10" fmla="*/ 62 w 62"/>
                    <a:gd name="T11" fmla="*/ 89 h 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2" h="90">
                      <a:moveTo>
                        <a:pt x="62" y="89"/>
                      </a:moveTo>
                      <a:cubicBezTo>
                        <a:pt x="0" y="90"/>
                        <a:pt x="10" y="0"/>
                        <a:pt x="10" y="0"/>
                      </a:cubicBezTo>
                      <a:cubicBezTo>
                        <a:pt x="11" y="0"/>
                        <a:pt x="11" y="0"/>
                        <a:pt x="12" y="0"/>
                      </a:cubicBezTo>
                      <a:cubicBezTo>
                        <a:pt x="21" y="0"/>
                        <a:pt x="29" y="1"/>
                        <a:pt x="37" y="3"/>
                      </a:cubicBezTo>
                      <a:cubicBezTo>
                        <a:pt x="44" y="4"/>
                        <a:pt x="51" y="7"/>
                        <a:pt x="57" y="11"/>
                      </a:cubicBezTo>
                      <a:cubicBezTo>
                        <a:pt x="27" y="10"/>
                        <a:pt x="46" y="76"/>
                        <a:pt x="62" y="89"/>
                      </a:cubicBezTo>
                      <a:close/>
                    </a:path>
                  </a:pathLst>
                </a:custGeom>
                <a:solidFill>
                  <a:srgbClr val="3A96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2" name="Freeform 35"/>
                <p:cNvSpPr>
                  <a:spLocks/>
                </p:cNvSpPr>
                <p:nvPr/>
              </p:nvSpPr>
              <p:spPr bwMode="auto">
                <a:xfrm>
                  <a:off x="12096750" y="763588"/>
                  <a:ext cx="608013" cy="469900"/>
                </a:xfrm>
                <a:custGeom>
                  <a:avLst/>
                  <a:gdLst>
                    <a:gd name="T0" fmla="*/ 116 w 162"/>
                    <a:gd name="T1" fmla="*/ 48 h 125"/>
                    <a:gd name="T2" fmla="*/ 50 w 162"/>
                    <a:gd name="T3" fmla="*/ 59 h 125"/>
                    <a:gd name="T4" fmla="*/ 24 w 162"/>
                    <a:gd name="T5" fmla="*/ 125 h 125"/>
                    <a:gd name="T6" fmla="*/ 24 w 162"/>
                    <a:gd name="T7" fmla="*/ 125 h 125"/>
                    <a:gd name="T8" fmla="*/ 42 w 162"/>
                    <a:gd name="T9" fmla="*/ 48 h 125"/>
                    <a:gd name="T10" fmla="*/ 114 w 162"/>
                    <a:gd name="T11" fmla="*/ 27 h 125"/>
                    <a:gd name="T12" fmla="*/ 118 w 162"/>
                    <a:gd name="T13" fmla="*/ 0 h 125"/>
                    <a:gd name="T14" fmla="*/ 151 w 162"/>
                    <a:gd name="T15" fmla="*/ 12 h 125"/>
                    <a:gd name="T16" fmla="*/ 162 w 162"/>
                    <a:gd name="T17" fmla="*/ 21 h 125"/>
                    <a:gd name="T18" fmla="*/ 162 w 162"/>
                    <a:gd name="T19" fmla="*/ 21 h 125"/>
                    <a:gd name="T20" fmla="*/ 116 w 162"/>
                    <a:gd name="T21" fmla="*/ 48 h 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62" h="125">
                      <a:moveTo>
                        <a:pt x="116" y="48"/>
                      </a:moveTo>
                      <a:cubicBezTo>
                        <a:pt x="86" y="44"/>
                        <a:pt x="65" y="49"/>
                        <a:pt x="50" y="59"/>
                      </a:cubicBezTo>
                      <a:cubicBezTo>
                        <a:pt x="27" y="73"/>
                        <a:pt x="17" y="101"/>
                        <a:pt x="24" y="125"/>
                      </a:cubicBezTo>
                      <a:cubicBezTo>
                        <a:pt x="24" y="125"/>
                        <a:pt x="24" y="125"/>
                        <a:pt x="24" y="125"/>
                      </a:cubicBezTo>
                      <a:cubicBezTo>
                        <a:pt x="0" y="94"/>
                        <a:pt x="20" y="61"/>
                        <a:pt x="42" y="48"/>
                      </a:cubicBezTo>
                      <a:cubicBezTo>
                        <a:pt x="65" y="34"/>
                        <a:pt x="87" y="31"/>
                        <a:pt x="114" y="27"/>
                      </a:cubicBezTo>
                      <a:cubicBezTo>
                        <a:pt x="137" y="24"/>
                        <a:pt x="121" y="11"/>
                        <a:pt x="118" y="0"/>
                      </a:cubicBezTo>
                      <a:cubicBezTo>
                        <a:pt x="133" y="3"/>
                        <a:pt x="144" y="8"/>
                        <a:pt x="151" y="12"/>
                      </a:cubicBezTo>
                      <a:cubicBezTo>
                        <a:pt x="158" y="17"/>
                        <a:pt x="162" y="21"/>
                        <a:pt x="162" y="21"/>
                      </a:cubicBezTo>
                      <a:cubicBezTo>
                        <a:pt x="162" y="21"/>
                        <a:pt x="162" y="21"/>
                        <a:pt x="162" y="21"/>
                      </a:cubicBezTo>
                      <a:cubicBezTo>
                        <a:pt x="162" y="21"/>
                        <a:pt x="158" y="53"/>
                        <a:pt x="116" y="48"/>
                      </a:cubicBezTo>
                      <a:close/>
                    </a:path>
                  </a:pathLst>
                </a:custGeom>
                <a:solidFill>
                  <a:srgbClr val="3A96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3" name="Freeform 36"/>
                <p:cNvSpPr>
                  <a:spLocks/>
                </p:cNvSpPr>
                <p:nvPr/>
              </p:nvSpPr>
              <p:spPr bwMode="auto">
                <a:xfrm>
                  <a:off x="13000038" y="1665288"/>
                  <a:ext cx="431800" cy="406400"/>
                </a:xfrm>
                <a:custGeom>
                  <a:avLst/>
                  <a:gdLst>
                    <a:gd name="T0" fmla="*/ 20 w 115"/>
                    <a:gd name="T1" fmla="*/ 0 h 108"/>
                    <a:gd name="T2" fmla="*/ 33 w 115"/>
                    <a:gd name="T3" fmla="*/ 95 h 108"/>
                    <a:gd name="T4" fmla="*/ 115 w 115"/>
                    <a:gd name="T5" fmla="*/ 75 h 108"/>
                    <a:gd name="T6" fmla="*/ 41 w 115"/>
                    <a:gd name="T7" fmla="*/ 74 h 108"/>
                    <a:gd name="T8" fmla="*/ 20 w 115"/>
                    <a:gd name="T9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5" h="108">
                      <a:moveTo>
                        <a:pt x="20" y="0"/>
                      </a:moveTo>
                      <a:cubicBezTo>
                        <a:pt x="20" y="0"/>
                        <a:pt x="0" y="82"/>
                        <a:pt x="33" y="95"/>
                      </a:cubicBezTo>
                      <a:cubicBezTo>
                        <a:pt x="65" y="108"/>
                        <a:pt x="102" y="92"/>
                        <a:pt x="115" y="75"/>
                      </a:cubicBezTo>
                      <a:cubicBezTo>
                        <a:pt x="99" y="82"/>
                        <a:pt x="55" y="87"/>
                        <a:pt x="41" y="74"/>
                      </a:cubicBezTo>
                      <a:cubicBezTo>
                        <a:pt x="17" y="52"/>
                        <a:pt x="20" y="0"/>
                        <a:pt x="20" y="0"/>
                      </a:cubicBezTo>
                      <a:close/>
                    </a:path>
                  </a:pathLst>
                </a:custGeom>
                <a:solidFill>
                  <a:srgbClr val="3A96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4" name="Freeform 37"/>
                <p:cNvSpPr>
                  <a:spLocks/>
                </p:cNvSpPr>
                <p:nvPr/>
              </p:nvSpPr>
              <p:spPr bwMode="auto">
                <a:xfrm>
                  <a:off x="12322175" y="1976438"/>
                  <a:ext cx="509588" cy="274638"/>
                </a:xfrm>
                <a:custGeom>
                  <a:avLst/>
                  <a:gdLst>
                    <a:gd name="T0" fmla="*/ 136 w 136"/>
                    <a:gd name="T1" fmla="*/ 73 h 73"/>
                    <a:gd name="T2" fmla="*/ 56 w 136"/>
                    <a:gd name="T3" fmla="*/ 46 h 73"/>
                    <a:gd name="T4" fmla="*/ 0 w 136"/>
                    <a:gd name="T5" fmla="*/ 0 h 73"/>
                    <a:gd name="T6" fmla="*/ 8 w 136"/>
                    <a:gd name="T7" fmla="*/ 7 h 73"/>
                    <a:gd name="T8" fmla="*/ 84 w 136"/>
                    <a:gd name="T9" fmla="*/ 23 h 73"/>
                    <a:gd name="T10" fmla="*/ 84 w 136"/>
                    <a:gd name="T11" fmla="*/ 23 h 73"/>
                    <a:gd name="T12" fmla="*/ 136 w 136"/>
                    <a:gd name="T13" fmla="*/ 73 h 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6" h="73">
                      <a:moveTo>
                        <a:pt x="136" y="73"/>
                      </a:moveTo>
                      <a:cubicBezTo>
                        <a:pt x="127" y="58"/>
                        <a:pt x="99" y="52"/>
                        <a:pt x="56" y="46"/>
                      </a:cubicBezTo>
                      <a:cubicBezTo>
                        <a:pt x="9" y="40"/>
                        <a:pt x="0" y="0"/>
                        <a:pt x="0" y="0"/>
                      </a:cubicBezTo>
                      <a:cubicBezTo>
                        <a:pt x="2" y="2"/>
                        <a:pt x="5" y="5"/>
                        <a:pt x="8" y="7"/>
                      </a:cubicBezTo>
                      <a:cubicBezTo>
                        <a:pt x="33" y="26"/>
                        <a:pt x="60" y="31"/>
                        <a:pt x="84" y="23"/>
                      </a:cubicBezTo>
                      <a:cubicBezTo>
                        <a:pt x="84" y="23"/>
                        <a:pt x="84" y="23"/>
                        <a:pt x="84" y="23"/>
                      </a:cubicBezTo>
                      <a:cubicBezTo>
                        <a:pt x="112" y="35"/>
                        <a:pt x="128" y="56"/>
                        <a:pt x="136" y="73"/>
                      </a:cubicBezTo>
                      <a:close/>
                    </a:path>
                  </a:pathLst>
                </a:custGeom>
                <a:solidFill>
                  <a:srgbClr val="3A96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5" name="Freeform 38"/>
                <p:cNvSpPr>
                  <a:spLocks/>
                </p:cNvSpPr>
                <p:nvPr/>
              </p:nvSpPr>
              <p:spPr bwMode="auto">
                <a:xfrm>
                  <a:off x="12839700" y="2270126"/>
                  <a:ext cx="3175" cy="11113"/>
                </a:xfrm>
                <a:custGeom>
                  <a:avLst/>
                  <a:gdLst>
                    <a:gd name="T0" fmla="*/ 1 w 1"/>
                    <a:gd name="T1" fmla="*/ 3 h 3"/>
                    <a:gd name="T2" fmla="*/ 0 w 1"/>
                    <a:gd name="T3" fmla="*/ 0 h 3"/>
                    <a:gd name="T4" fmla="*/ 1 w 1"/>
                    <a:gd name="T5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3">
                      <a:moveTo>
                        <a:pt x="1" y="3"/>
                      </a:moveTo>
                      <a:cubicBezTo>
                        <a:pt x="1" y="2"/>
                        <a:pt x="0" y="1"/>
                        <a:pt x="0" y="0"/>
                      </a:cubicBezTo>
                      <a:cubicBezTo>
                        <a:pt x="0" y="1"/>
                        <a:pt x="1" y="2"/>
                        <a:pt x="1" y="3"/>
                      </a:cubicBezTo>
                      <a:close/>
                    </a:path>
                  </a:pathLst>
                </a:custGeom>
                <a:solidFill>
                  <a:srgbClr val="3A96A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6" name="Freeform 39"/>
                <p:cNvSpPr>
                  <a:spLocks/>
                </p:cNvSpPr>
                <p:nvPr/>
              </p:nvSpPr>
              <p:spPr bwMode="auto">
                <a:xfrm>
                  <a:off x="12434888" y="1882776"/>
                  <a:ext cx="193675" cy="98425"/>
                </a:xfrm>
                <a:custGeom>
                  <a:avLst/>
                  <a:gdLst>
                    <a:gd name="T0" fmla="*/ 50 w 52"/>
                    <a:gd name="T1" fmla="*/ 14 h 26"/>
                    <a:gd name="T2" fmla="*/ 50 w 52"/>
                    <a:gd name="T3" fmla="*/ 14 h 26"/>
                    <a:gd name="T4" fmla="*/ 48 w 52"/>
                    <a:gd name="T5" fmla="*/ 8 h 26"/>
                    <a:gd name="T6" fmla="*/ 45 w 52"/>
                    <a:gd name="T7" fmla="*/ 8 h 26"/>
                    <a:gd name="T8" fmla="*/ 40 w 52"/>
                    <a:gd name="T9" fmla="*/ 5 h 26"/>
                    <a:gd name="T10" fmla="*/ 40 w 52"/>
                    <a:gd name="T11" fmla="*/ 5 h 26"/>
                    <a:gd name="T12" fmla="*/ 27 w 52"/>
                    <a:gd name="T13" fmla="*/ 4 h 26"/>
                    <a:gd name="T14" fmla="*/ 27 w 52"/>
                    <a:gd name="T15" fmla="*/ 4 h 26"/>
                    <a:gd name="T16" fmla="*/ 22 w 52"/>
                    <a:gd name="T17" fmla="*/ 4 h 26"/>
                    <a:gd name="T18" fmla="*/ 22 w 52"/>
                    <a:gd name="T19" fmla="*/ 4 h 26"/>
                    <a:gd name="T20" fmla="*/ 10 w 52"/>
                    <a:gd name="T21" fmla="*/ 9 h 26"/>
                    <a:gd name="T22" fmla="*/ 10 w 52"/>
                    <a:gd name="T23" fmla="*/ 9 h 26"/>
                    <a:gd name="T24" fmla="*/ 6 w 52"/>
                    <a:gd name="T25" fmla="*/ 13 h 26"/>
                    <a:gd name="T26" fmla="*/ 3 w 52"/>
                    <a:gd name="T27" fmla="*/ 14 h 26"/>
                    <a:gd name="T28" fmla="*/ 2 w 52"/>
                    <a:gd name="T29" fmla="*/ 20 h 26"/>
                    <a:gd name="T30" fmla="*/ 2 w 52"/>
                    <a:gd name="T31" fmla="*/ 20 h 26"/>
                    <a:gd name="T32" fmla="*/ 22 w 52"/>
                    <a:gd name="T33" fmla="*/ 25 h 26"/>
                    <a:gd name="T34" fmla="*/ 32 w 52"/>
                    <a:gd name="T35" fmla="*/ 24 h 26"/>
                    <a:gd name="T36" fmla="*/ 50 w 52"/>
                    <a:gd name="T37" fmla="*/ 14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2" h="26">
                      <a:moveTo>
                        <a:pt x="50" y="14"/>
                      </a:moveTo>
                      <a:cubicBezTo>
                        <a:pt x="50" y="14"/>
                        <a:pt x="50" y="14"/>
                        <a:pt x="50" y="14"/>
                      </a:cubicBezTo>
                      <a:cubicBezTo>
                        <a:pt x="52" y="12"/>
                        <a:pt x="50" y="9"/>
                        <a:pt x="48" y="8"/>
                      </a:cubicBezTo>
                      <a:cubicBezTo>
                        <a:pt x="45" y="8"/>
                        <a:pt x="45" y="8"/>
                        <a:pt x="45" y="8"/>
                      </a:cubicBezTo>
                      <a:cubicBezTo>
                        <a:pt x="43" y="7"/>
                        <a:pt x="41" y="6"/>
                        <a:pt x="40" y="5"/>
                      </a:cubicBezTo>
                      <a:cubicBezTo>
                        <a:pt x="40" y="5"/>
                        <a:pt x="40" y="5"/>
                        <a:pt x="40" y="5"/>
                      </a:cubicBezTo>
                      <a:cubicBezTo>
                        <a:pt x="37" y="0"/>
                        <a:pt x="31" y="0"/>
                        <a:pt x="27" y="4"/>
                      </a:cubicBezTo>
                      <a:cubicBezTo>
                        <a:pt x="27" y="4"/>
                        <a:pt x="27" y="4"/>
                        <a:pt x="27" y="4"/>
                      </a:cubicBezTo>
                      <a:cubicBezTo>
                        <a:pt x="26" y="5"/>
                        <a:pt x="24" y="5"/>
                        <a:pt x="22" y="4"/>
                      </a:cubicBezTo>
                      <a:cubicBezTo>
                        <a:pt x="22" y="4"/>
                        <a:pt x="22" y="4"/>
                        <a:pt x="22" y="4"/>
                      </a:cubicBezTo>
                      <a:cubicBezTo>
                        <a:pt x="17" y="2"/>
                        <a:pt x="12" y="4"/>
                        <a:pt x="10" y="9"/>
                      </a:cubicBezTo>
                      <a:cubicBezTo>
                        <a:pt x="10" y="9"/>
                        <a:pt x="10" y="9"/>
                        <a:pt x="10" y="9"/>
                      </a:cubicBezTo>
                      <a:cubicBezTo>
                        <a:pt x="9" y="10"/>
                        <a:pt x="8" y="12"/>
                        <a:pt x="6" y="13"/>
                      </a:cubicBezTo>
                      <a:cubicBezTo>
                        <a:pt x="3" y="14"/>
                        <a:pt x="3" y="14"/>
                        <a:pt x="3" y="14"/>
                      </a:cubicBezTo>
                      <a:cubicBezTo>
                        <a:pt x="1" y="15"/>
                        <a:pt x="0" y="19"/>
                        <a:pt x="2" y="20"/>
                      </a:cubicBezTo>
                      <a:cubicBezTo>
                        <a:pt x="2" y="20"/>
                        <a:pt x="2" y="20"/>
                        <a:pt x="2" y="20"/>
                      </a:cubicBezTo>
                      <a:cubicBezTo>
                        <a:pt x="8" y="24"/>
                        <a:pt x="15" y="26"/>
                        <a:pt x="22" y="25"/>
                      </a:cubicBezTo>
                      <a:cubicBezTo>
                        <a:pt x="32" y="24"/>
                        <a:pt x="32" y="24"/>
                        <a:pt x="32" y="24"/>
                      </a:cubicBezTo>
                      <a:cubicBezTo>
                        <a:pt x="39" y="23"/>
                        <a:pt x="46" y="19"/>
                        <a:pt x="50" y="14"/>
                      </a:cubicBez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" name="Freeform 40"/>
                <p:cNvSpPr>
                  <a:spLocks/>
                </p:cNvSpPr>
                <p:nvPr/>
              </p:nvSpPr>
              <p:spPr bwMode="auto">
                <a:xfrm>
                  <a:off x="12561888" y="1492251"/>
                  <a:ext cx="187325" cy="128588"/>
                </a:xfrm>
                <a:custGeom>
                  <a:avLst/>
                  <a:gdLst>
                    <a:gd name="T0" fmla="*/ 8 w 50"/>
                    <a:gd name="T1" fmla="*/ 30 h 34"/>
                    <a:gd name="T2" fmla="*/ 2 w 50"/>
                    <a:gd name="T3" fmla="*/ 24 h 34"/>
                    <a:gd name="T4" fmla="*/ 13 w 50"/>
                    <a:gd name="T5" fmla="*/ 6 h 34"/>
                    <a:gd name="T6" fmla="*/ 47 w 50"/>
                    <a:gd name="T7" fmla="*/ 0 h 34"/>
                    <a:gd name="T8" fmla="*/ 8 w 50"/>
                    <a:gd name="T9" fmla="*/ 30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0" h="34">
                      <a:moveTo>
                        <a:pt x="8" y="30"/>
                      </a:moveTo>
                      <a:cubicBezTo>
                        <a:pt x="5" y="30"/>
                        <a:pt x="2" y="27"/>
                        <a:pt x="2" y="24"/>
                      </a:cubicBezTo>
                      <a:cubicBezTo>
                        <a:pt x="0" y="18"/>
                        <a:pt x="0" y="9"/>
                        <a:pt x="13" y="6"/>
                      </a:cubicBezTo>
                      <a:cubicBezTo>
                        <a:pt x="32" y="2"/>
                        <a:pt x="39" y="9"/>
                        <a:pt x="47" y="0"/>
                      </a:cubicBezTo>
                      <a:cubicBezTo>
                        <a:pt x="50" y="16"/>
                        <a:pt x="23" y="34"/>
                        <a:pt x="8" y="3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8" name="Freeform 41"/>
                <p:cNvSpPr>
                  <a:spLocks/>
                </p:cNvSpPr>
                <p:nvPr/>
              </p:nvSpPr>
              <p:spPr bwMode="auto">
                <a:xfrm>
                  <a:off x="12658725" y="1466851"/>
                  <a:ext cx="57150" cy="55563"/>
                </a:xfrm>
                <a:custGeom>
                  <a:avLst/>
                  <a:gdLst>
                    <a:gd name="T0" fmla="*/ 0 w 15"/>
                    <a:gd name="T1" fmla="*/ 12 h 15"/>
                    <a:gd name="T2" fmla="*/ 5 w 15"/>
                    <a:gd name="T3" fmla="*/ 2 h 15"/>
                    <a:gd name="T4" fmla="*/ 8 w 15"/>
                    <a:gd name="T5" fmla="*/ 11 h 15"/>
                    <a:gd name="T6" fmla="*/ 13 w 15"/>
                    <a:gd name="T7" fmla="*/ 0 h 15"/>
                    <a:gd name="T8" fmla="*/ 14 w 15"/>
                    <a:gd name="T9" fmla="*/ 13 h 15"/>
                    <a:gd name="T10" fmla="*/ 1 w 15"/>
                    <a:gd name="T11" fmla="*/ 15 h 15"/>
                    <a:gd name="T12" fmla="*/ 0 w 15"/>
                    <a:gd name="T13" fmla="*/ 12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15">
                      <a:moveTo>
                        <a:pt x="0" y="12"/>
                      </a:moveTo>
                      <a:cubicBezTo>
                        <a:pt x="0" y="12"/>
                        <a:pt x="5" y="8"/>
                        <a:pt x="5" y="2"/>
                      </a:cubicBezTo>
                      <a:cubicBezTo>
                        <a:pt x="9" y="5"/>
                        <a:pt x="8" y="11"/>
                        <a:pt x="8" y="11"/>
                      </a:cubicBezTo>
                      <a:cubicBezTo>
                        <a:pt x="8" y="11"/>
                        <a:pt x="14" y="4"/>
                        <a:pt x="13" y="0"/>
                      </a:cubicBezTo>
                      <a:cubicBezTo>
                        <a:pt x="15" y="4"/>
                        <a:pt x="15" y="10"/>
                        <a:pt x="14" y="13"/>
                      </a:cubicBezTo>
                      <a:cubicBezTo>
                        <a:pt x="12" y="14"/>
                        <a:pt x="1" y="15"/>
                        <a:pt x="1" y="15"/>
                      </a:cubicBez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920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9" name="Freeform 42"/>
                <p:cNvSpPr>
                  <a:spLocks/>
                </p:cNvSpPr>
                <p:nvPr/>
              </p:nvSpPr>
              <p:spPr bwMode="auto">
                <a:xfrm>
                  <a:off x="12611100" y="1514476"/>
                  <a:ext cx="71438" cy="71438"/>
                </a:xfrm>
                <a:custGeom>
                  <a:avLst/>
                  <a:gdLst>
                    <a:gd name="T0" fmla="*/ 18 w 19"/>
                    <a:gd name="T1" fmla="*/ 7 h 19"/>
                    <a:gd name="T2" fmla="*/ 8 w 19"/>
                    <a:gd name="T3" fmla="*/ 1 h 19"/>
                    <a:gd name="T4" fmla="*/ 1 w 19"/>
                    <a:gd name="T5" fmla="*/ 11 h 19"/>
                    <a:gd name="T6" fmla="*/ 12 w 19"/>
                    <a:gd name="T7" fmla="*/ 18 h 19"/>
                    <a:gd name="T8" fmla="*/ 18 w 19"/>
                    <a:gd name="T9" fmla="*/ 7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" h="19">
                      <a:moveTo>
                        <a:pt x="18" y="7"/>
                      </a:moveTo>
                      <a:cubicBezTo>
                        <a:pt x="17" y="2"/>
                        <a:pt x="13" y="0"/>
                        <a:pt x="8" y="1"/>
                      </a:cubicBezTo>
                      <a:cubicBezTo>
                        <a:pt x="3" y="2"/>
                        <a:pt x="0" y="6"/>
                        <a:pt x="1" y="11"/>
                      </a:cubicBezTo>
                      <a:cubicBezTo>
                        <a:pt x="2" y="16"/>
                        <a:pt x="7" y="19"/>
                        <a:pt x="12" y="18"/>
                      </a:cubicBezTo>
                      <a:cubicBezTo>
                        <a:pt x="16" y="16"/>
                        <a:pt x="19" y="12"/>
                        <a:pt x="18" y="7"/>
                      </a:cubicBezTo>
                      <a:close/>
                    </a:path>
                  </a:pathLst>
                </a:custGeom>
                <a:solidFill>
                  <a:srgbClr val="0920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0" name="Freeform 43"/>
                <p:cNvSpPr>
                  <a:spLocks/>
                </p:cNvSpPr>
                <p:nvPr/>
              </p:nvSpPr>
              <p:spPr bwMode="auto">
                <a:xfrm>
                  <a:off x="12174538" y="1447801"/>
                  <a:ext cx="266700" cy="387350"/>
                </a:xfrm>
                <a:custGeom>
                  <a:avLst/>
                  <a:gdLst>
                    <a:gd name="T0" fmla="*/ 64 w 71"/>
                    <a:gd name="T1" fmla="*/ 103 h 103"/>
                    <a:gd name="T2" fmla="*/ 60 w 71"/>
                    <a:gd name="T3" fmla="*/ 37 h 103"/>
                    <a:gd name="T4" fmla="*/ 0 w 71"/>
                    <a:gd name="T5" fmla="*/ 8 h 103"/>
                    <a:gd name="T6" fmla="*/ 21 w 71"/>
                    <a:gd name="T7" fmla="*/ 26 h 103"/>
                    <a:gd name="T8" fmla="*/ 41 w 71"/>
                    <a:gd name="T9" fmla="*/ 34 h 103"/>
                    <a:gd name="T10" fmla="*/ 56 w 71"/>
                    <a:gd name="T11" fmla="*/ 69 h 103"/>
                    <a:gd name="T12" fmla="*/ 64 w 71"/>
                    <a:gd name="T13" fmla="*/ 103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1" h="103">
                      <a:moveTo>
                        <a:pt x="64" y="103"/>
                      </a:moveTo>
                      <a:cubicBezTo>
                        <a:pt x="59" y="98"/>
                        <a:pt x="71" y="79"/>
                        <a:pt x="60" y="37"/>
                      </a:cubicBezTo>
                      <a:cubicBezTo>
                        <a:pt x="50" y="0"/>
                        <a:pt x="0" y="8"/>
                        <a:pt x="0" y="8"/>
                      </a:cubicBezTo>
                      <a:cubicBezTo>
                        <a:pt x="0" y="8"/>
                        <a:pt x="7" y="20"/>
                        <a:pt x="21" y="26"/>
                      </a:cubicBezTo>
                      <a:cubicBezTo>
                        <a:pt x="36" y="32"/>
                        <a:pt x="35" y="29"/>
                        <a:pt x="41" y="34"/>
                      </a:cubicBezTo>
                      <a:cubicBezTo>
                        <a:pt x="50" y="45"/>
                        <a:pt x="56" y="60"/>
                        <a:pt x="56" y="69"/>
                      </a:cubicBezTo>
                      <a:cubicBezTo>
                        <a:pt x="57" y="95"/>
                        <a:pt x="64" y="103"/>
                        <a:pt x="64" y="103"/>
                      </a:cubicBezTo>
                      <a:close/>
                    </a:path>
                  </a:pathLst>
                </a:custGeom>
                <a:solidFill>
                  <a:srgbClr val="E8B76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1" name="Freeform 44"/>
                <p:cNvSpPr>
                  <a:spLocks/>
                </p:cNvSpPr>
                <p:nvPr/>
              </p:nvSpPr>
              <p:spPr bwMode="auto">
                <a:xfrm>
                  <a:off x="12561888" y="1492251"/>
                  <a:ext cx="176213" cy="90488"/>
                </a:xfrm>
                <a:custGeom>
                  <a:avLst/>
                  <a:gdLst>
                    <a:gd name="T0" fmla="*/ 15 w 47"/>
                    <a:gd name="T1" fmla="*/ 13 h 24"/>
                    <a:gd name="T2" fmla="*/ 47 w 47"/>
                    <a:gd name="T3" fmla="*/ 5 h 24"/>
                    <a:gd name="T4" fmla="*/ 47 w 47"/>
                    <a:gd name="T5" fmla="*/ 0 h 24"/>
                    <a:gd name="T6" fmla="*/ 13 w 47"/>
                    <a:gd name="T7" fmla="*/ 6 h 24"/>
                    <a:gd name="T8" fmla="*/ 2 w 47"/>
                    <a:gd name="T9" fmla="*/ 24 h 24"/>
                    <a:gd name="T10" fmla="*/ 15 w 47"/>
                    <a:gd name="T11" fmla="*/ 13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7" h="24">
                      <a:moveTo>
                        <a:pt x="15" y="13"/>
                      </a:moveTo>
                      <a:cubicBezTo>
                        <a:pt x="25" y="10"/>
                        <a:pt x="41" y="11"/>
                        <a:pt x="47" y="5"/>
                      </a:cubicBezTo>
                      <a:cubicBezTo>
                        <a:pt x="47" y="3"/>
                        <a:pt x="47" y="1"/>
                        <a:pt x="47" y="0"/>
                      </a:cubicBezTo>
                      <a:cubicBezTo>
                        <a:pt x="39" y="9"/>
                        <a:pt x="32" y="2"/>
                        <a:pt x="13" y="6"/>
                      </a:cubicBezTo>
                      <a:cubicBezTo>
                        <a:pt x="0" y="9"/>
                        <a:pt x="0" y="18"/>
                        <a:pt x="2" y="24"/>
                      </a:cubicBezTo>
                      <a:cubicBezTo>
                        <a:pt x="2" y="24"/>
                        <a:pt x="4" y="16"/>
                        <a:pt x="15" y="13"/>
                      </a:cubicBezTo>
                      <a:close/>
                    </a:path>
                  </a:pathLst>
                </a:custGeom>
                <a:solidFill>
                  <a:srgbClr val="0920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2" name="Freeform 45"/>
                <p:cNvSpPr>
                  <a:spLocks/>
                </p:cNvSpPr>
                <p:nvPr/>
              </p:nvSpPr>
              <p:spPr bwMode="auto">
                <a:xfrm>
                  <a:off x="12179300" y="1560513"/>
                  <a:ext cx="165100" cy="112713"/>
                </a:xfrm>
                <a:custGeom>
                  <a:avLst/>
                  <a:gdLst>
                    <a:gd name="T0" fmla="*/ 39 w 44"/>
                    <a:gd name="T1" fmla="*/ 24 h 30"/>
                    <a:gd name="T2" fmla="*/ 44 w 44"/>
                    <a:gd name="T3" fmla="*/ 17 h 30"/>
                    <a:gd name="T4" fmla="*/ 29 w 44"/>
                    <a:gd name="T5" fmla="*/ 1 h 30"/>
                    <a:gd name="T6" fmla="*/ 1 w 44"/>
                    <a:gd name="T7" fmla="*/ 2 h 30"/>
                    <a:gd name="T8" fmla="*/ 39 w 44"/>
                    <a:gd name="T9" fmla="*/ 24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4" h="30">
                      <a:moveTo>
                        <a:pt x="39" y="24"/>
                      </a:moveTo>
                      <a:cubicBezTo>
                        <a:pt x="42" y="23"/>
                        <a:pt x="44" y="20"/>
                        <a:pt x="44" y="17"/>
                      </a:cubicBezTo>
                      <a:cubicBezTo>
                        <a:pt x="44" y="11"/>
                        <a:pt x="42" y="2"/>
                        <a:pt x="29" y="1"/>
                      </a:cubicBezTo>
                      <a:cubicBezTo>
                        <a:pt x="10" y="0"/>
                        <a:pt x="10" y="10"/>
                        <a:pt x="1" y="2"/>
                      </a:cubicBezTo>
                      <a:cubicBezTo>
                        <a:pt x="0" y="19"/>
                        <a:pt x="24" y="30"/>
                        <a:pt x="39" y="2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3" name="Freeform 46"/>
                <p:cNvSpPr>
                  <a:spLocks/>
                </p:cNvSpPr>
                <p:nvPr/>
              </p:nvSpPr>
              <p:spPr bwMode="auto">
                <a:xfrm>
                  <a:off x="12190413" y="1533526"/>
                  <a:ext cx="55563" cy="52388"/>
                </a:xfrm>
                <a:custGeom>
                  <a:avLst/>
                  <a:gdLst>
                    <a:gd name="T0" fmla="*/ 15 w 15"/>
                    <a:gd name="T1" fmla="*/ 12 h 14"/>
                    <a:gd name="T2" fmla="*/ 11 w 15"/>
                    <a:gd name="T3" fmla="*/ 3 h 14"/>
                    <a:gd name="T4" fmla="*/ 7 w 15"/>
                    <a:gd name="T5" fmla="*/ 11 h 14"/>
                    <a:gd name="T6" fmla="*/ 3 w 15"/>
                    <a:gd name="T7" fmla="*/ 0 h 14"/>
                    <a:gd name="T8" fmla="*/ 1 w 15"/>
                    <a:gd name="T9" fmla="*/ 13 h 14"/>
                    <a:gd name="T10" fmla="*/ 13 w 15"/>
                    <a:gd name="T11" fmla="*/ 14 h 14"/>
                    <a:gd name="T12" fmla="*/ 15 w 15"/>
                    <a:gd name="T13" fmla="*/ 12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14">
                      <a:moveTo>
                        <a:pt x="15" y="12"/>
                      </a:moveTo>
                      <a:cubicBezTo>
                        <a:pt x="15" y="12"/>
                        <a:pt x="10" y="8"/>
                        <a:pt x="11" y="3"/>
                      </a:cubicBezTo>
                      <a:cubicBezTo>
                        <a:pt x="6" y="5"/>
                        <a:pt x="7" y="11"/>
                        <a:pt x="7" y="11"/>
                      </a:cubicBezTo>
                      <a:cubicBezTo>
                        <a:pt x="7" y="11"/>
                        <a:pt x="2" y="4"/>
                        <a:pt x="3" y="0"/>
                      </a:cubicBezTo>
                      <a:cubicBezTo>
                        <a:pt x="1" y="4"/>
                        <a:pt x="0" y="9"/>
                        <a:pt x="1" y="13"/>
                      </a:cubicBezTo>
                      <a:cubicBezTo>
                        <a:pt x="3" y="14"/>
                        <a:pt x="13" y="14"/>
                        <a:pt x="13" y="14"/>
                      </a:cubicBezTo>
                      <a:lnTo>
                        <a:pt x="15" y="12"/>
                      </a:lnTo>
                      <a:close/>
                    </a:path>
                  </a:pathLst>
                </a:custGeom>
                <a:solidFill>
                  <a:srgbClr val="0920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4" name="Freeform 47"/>
                <p:cNvSpPr>
                  <a:spLocks/>
                </p:cNvSpPr>
                <p:nvPr/>
              </p:nvSpPr>
              <p:spPr bwMode="auto">
                <a:xfrm>
                  <a:off x="12265025" y="1571626"/>
                  <a:ext cx="63500" cy="63500"/>
                </a:xfrm>
                <a:custGeom>
                  <a:avLst/>
                  <a:gdLst>
                    <a:gd name="T0" fmla="*/ 0 w 17"/>
                    <a:gd name="T1" fmla="*/ 8 h 17"/>
                    <a:gd name="T2" fmla="*/ 9 w 17"/>
                    <a:gd name="T3" fmla="*/ 0 h 17"/>
                    <a:gd name="T4" fmla="*/ 16 w 17"/>
                    <a:gd name="T5" fmla="*/ 9 h 17"/>
                    <a:gd name="T6" fmla="*/ 8 w 17"/>
                    <a:gd name="T7" fmla="*/ 17 h 17"/>
                    <a:gd name="T8" fmla="*/ 0 w 17"/>
                    <a:gd name="T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17">
                      <a:moveTo>
                        <a:pt x="0" y="8"/>
                      </a:moveTo>
                      <a:cubicBezTo>
                        <a:pt x="0" y="4"/>
                        <a:pt x="4" y="0"/>
                        <a:pt x="9" y="0"/>
                      </a:cubicBezTo>
                      <a:cubicBezTo>
                        <a:pt x="13" y="1"/>
                        <a:pt x="17" y="4"/>
                        <a:pt x="16" y="9"/>
                      </a:cubicBezTo>
                      <a:cubicBezTo>
                        <a:pt x="16" y="13"/>
                        <a:pt x="12" y="17"/>
                        <a:pt x="8" y="17"/>
                      </a:cubicBezTo>
                      <a:cubicBezTo>
                        <a:pt x="3" y="16"/>
                        <a:pt x="0" y="13"/>
                        <a:pt x="0" y="8"/>
                      </a:cubicBezTo>
                      <a:close/>
                    </a:path>
                  </a:pathLst>
                </a:custGeom>
                <a:solidFill>
                  <a:srgbClr val="0920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5" name="Freeform 48"/>
                <p:cNvSpPr>
                  <a:spLocks/>
                </p:cNvSpPr>
                <p:nvPr/>
              </p:nvSpPr>
              <p:spPr bwMode="auto">
                <a:xfrm>
                  <a:off x="12182475" y="1560513"/>
                  <a:ext cx="161925" cy="63500"/>
                </a:xfrm>
                <a:custGeom>
                  <a:avLst/>
                  <a:gdLst>
                    <a:gd name="T0" fmla="*/ 27 w 43"/>
                    <a:gd name="T1" fmla="*/ 8 h 17"/>
                    <a:gd name="T2" fmla="*/ 1 w 43"/>
                    <a:gd name="T3" fmla="*/ 7 h 17"/>
                    <a:gd name="T4" fmla="*/ 0 w 43"/>
                    <a:gd name="T5" fmla="*/ 2 h 17"/>
                    <a:gd name="T6" fmla="*/ 28 w 43"/>
                    <a:gd name="T7" fmla="*/ 1 h 17"/>
                    <a:gd name="T8" fmla="*/ 43 w 43"/>
                    <a:gd name="T9" fmla="*/ 17 h 17"/>
                    <a:gd name="T10" fmla="*/ 27 w 43"/>
                    <a:gd name="T11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17">
                      <a:moveTo>
                        <a:pt x="27" y="8"/>
                      </a:moveTo>
                      <a:cubicBezTo>
                        <a:pt x="17" y="6"/>
                        <a:pt x="7" y="12"/>
                        <a:pt x="1" y="7"/>
                      </a:cubicBezTo>
                      <a:cubicBezTo>
                        <a:pt x="0" y="6"/>
                        <a:pt x="0" y="4"/>
                        <a:pt x="0" y="2"/>
                      </a:cubicBezTo>
                      <a:cubicBezTo>
                        <a:pt x="9" y="10"/>
                        <a:pt x="9" y="0"/>
                        <a:pt x="28" y="1"/>
                      </a:cubicBezTo>
                      <a:cubicBezTo>
                        <a:pt x="41" y="2"/>
                        <a:pt x="43" y="11"/>
                        <a:pt x="43" y="17"/>
                      </a:cubicBezTo>
                      <a:cubicBezTo>
                        <a:pt x="43" y="17"/>
                        <a:pt x="39" y="9"/>
                        <a:pt x="27" y="8"/>
                      </a:cubicBezTo>
                      <a:close/>
                    </a:path>
                  </a:pathLst>
                </a:custGeom>
                <a:solidFill>
                  <a:srgbClr val="0920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6" name="Freeform 49"/>
                <p:cNvSpPr>
                  <a:spLocks/>
                </p:cNvSpPr>
                <p:nvPr/>
              </p:nvSpPr>
              <p:spPr bwMode="auto">
                <a:xfrm>
                  <a:off x="12149138" y="1466851"/>
                  <a:ext cx="206375" cy="41275"/>
                </a:xfrm>
                <a:custGeom>
                  <a:avLst/>
                  <a:gdLst>
                    <a:gd name="T0" fmla="*/ 0 w 55"/>
                    <a:gd name="T1" fmla="*/ 7 h 11"/>
                    <a:gd name="T2" fmla="*/ 2 w 55"/>
                    <a:gd name="T3" fmla="*/ 6 h 11"/>
                    <a:gd name="T4" fmla="*/ 8 w 55"/>
                    <a:gd name="T5" fmla="*/ 3 h 11"/>
                    <a:gd name="T6" fmla="*/ 28 w 55"/>
                    <a:gd name="T7" fmla="*/ 0 h 11"/>
                    <a:gd name="T8" fmla="*/ 33 w 55"/>
                    <a:gd name="T9" fmla="*/ 1 h 11"/>
                    <a:gd name="T10" fmla="*/ 39 w 55"/>
                    <a:gd name="T11" fmla="*/ 1 h 11"/>
                    <a:gd name="T12" fmla="*/ 44 w 55"/>
                    <a:gd name="T13" fmla="*/ 3 h 11"/>
                    <a:gd name="T14" fmla="*/ 48 w 55"/>
                    <a:gd name="T15" fmla="*/ 5 h 11"/>
                    <a:gd name="T16" fmla="*/ 50 w 55"/>
                    <a:gd name="T17" fmla="*/ 6 h 11"/>
                    <a:gd name="T18" fmla="*/ 51 w 55"/>
                    <a:gd name="T19" fmla="*/ 7 h 11"/>
                    <a:gd name="T20" fmla="*/ 53 w 55"/>
                    <a:gd name="T21" fmla="*/ 9 h 11"/>
                    <a:gd name="T22" fmla="*/ 55 w 55"/>
                    <a:gd name="T23" fmla="*/ 11 h 11"/>
                    <a:gd name="T24" fmla="*/ 52 w 55"/>
                    <a:gd name="T25" fmla="*/ 10 h 11"/>
                    <a:gd name="T26" fmla="*/ 50 w 55"/>
                    <a:gd name="T27" fmla="*/ 10 h 11"/>
                    <a:gd name="T28" fmla="*/ 46 w 55"/>
                    <a:gd name="T29" fmla="*/ 10 h 11"/>
                    <a:gd name="T30" fmla="*/ 42 w 55"/>
                    <a:gd name="T31" fmla="*/ 10 h 11"/>
                    <a:gd name="T32" fmla="*/ 38 w 55"/>
                    <a:gd name="T33" fmla="*/ 10 h 11"/>
                    <a:gd name="T34" fmla="*/ 28 w 55"/>
                    <a:gd name="T35" fmla="*/ 10 h 11"/>
                    <a:gd name="T36" fmla="*/ 9 w 55"/>
                    <a:gd name="T37" fmla="*/ 9 h 11"/>
                    <a:gd name="T38" fmla="*/ 3 w 55"/>
                    <a:gd name="T39" fmla="*/ 8 h 11"/>
                    <a:gd name="T40" fmla="*/ 0 w 55"/>
                    <a:gd name="T41" fmla="*/ 7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55" h="11">
                      <a:moveTo>
                        <a:pt x="0" y="7"/>
                      </a:moveTo>
                      <a:cubicBezTo>
                        <a:pt x="0" y="7"/>
                        <a:pt x="1" y="7"/>
                        <a:pt x="2" y="6"/>
                      </a:cubicBezTo>
                      <a:cubicBezTo>
                        <a:pt x="4" y="5"/>
                        <a:pt x="6" y="4"/>
                        <a:pt x="8" y="3"/>
                      </a:cubicBezTo>
                      <a:cubicBezTo>
                        <a:pt x="14" y="2"/>
                        <a:pt x="21" y="0"/>
                        <a:pt x="28" y="0"/>
                      </a:cubicBezTo>
                      <a:cubicBezTo>
                        <a:pt x="30" y="0"/>
                        <a:pt x="32" y="0"/>
                        <a:pt x="33" y="1"/>
                      </a:cubicBezTo>
                      <a:cubicBezTo>
                        <a:pt x="35" y="1"/>
                        <a:pt x="37" y="1"/>
                        <a:pt x="39" y="1"/>
                      </a:cubicBezTo>
                      <a:cubicBezTo>
                        <a:pt x="40" y="2"/>
                        <a:pt x="42" y="2"/>
                        <a:pt x="44" y="3"/>
                      </a:cubicBezTo>
                      <a:cubicBezTo>
                        <a:pt x="45" y="3"/>
                        <a:pt x="47" y="4"/>
                        <a:pt x="48" y="5"/>
                      </a:cubicBezTo>
                      <a:cubicBezTo>
                        <a:pt x="49" y="5"/>
                        <a:pt x="49" y="5"/>
                        <a:pt x="50" y="6"/>
                      </a:cubicBezTo>
                      <a:cubicBezTo>
                        <a:pt x="50" y="6"/>
                        <a:pt x="51" y="6"/>
                        <a:pt x="51" y="7"/>
                      </a:cubicBezTo>
                      <a:cubicBezTo>
                        <a:pt x="52" y="7"/>
                        <a:pt x="53" y="8"/>
                        <a:pt x="53" y="9"/>
                      </a:cubicBezTo>
                      <a:cubicBezTo>
                        <a:pt x="55" y="10"/>
                        <a:pt x="55" y="11"/>
                        <a:pt x="55" y="11"/>
                      </a:cubicBezTo>
                      <a:cubicBezTo>
                        <a:pt x="55" y="11"/>
                        <a:pt x="54" y="11"/>
                        <a:pt x="52" y="10"/>
                      </a:cubicBezTo>
                      <a:cubicBezTo>
                        <a:pt x="52" y="10"/>
                        <a:pt x="51" y="10"/>
                        <a:pt x="50" y="10"/>
                      </a:cubicBezTo>
                      <a:cubicBezTo>
                        <a:pt x="49" y="10"/>
                        <a:pt x="48" y="10"/>
                        <a:pt x="46" y="10"/>
                      </a:cubicBezTo>
                      <a:cubicBezTo>
                        <a:pt x="45" y="10"/>
                        <a:pt x="44" y="10"/>
                        <a:pt x="42" y="10"/>
                      </a:cubicBezTo>
                      <a:cubicBezTo>
                        <a:pt x="41" y="10"/>
                        <a:pt x="39" y="10"/>
                        <a:pt x="38" y="10"/>
                      </a:cubicBezTo>
                      <a:cubicBezTo>
                        <a:pt x="35" y="10"/>
                        <a:pt x="31" y="10"/>
                        <a:pt x="28" y="10"/>
                      </a:cubicBezTo>
                      <a:cubicBezTo>
                        <a:pt x="21" y="10"/>
                        <a:pt x="14" y="9"/>
                        <a:pt x="9" y="9"/>
                      </a:cubicBezTo>
                      <a:cubicBezTo>
                        <a:pt x="6" y="8"/>
                        <a:pt x="4" y="8"/>
                        <a:pt x="3" y="8"/>
                      </a:cubicBezTo>
                      <a:cubicBezTo>
                        <a:pt x="1" y="7"/>
                        <a:pt x="0" y="7"/>
                        <a:pt x="0" y="7"/>
                      </a:cubicBezTo>
                      <a:close/>
                    </a:path>
                  </a:pathLst>
                </a:custGeom>
                <a:solidFill>
                  <a:srgbClr val="0920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7" name="Freeform 50"/>
                <p:cNvSpPr>
                  <a:spLocks/>
                </p:cNvSpPr>
                <p:nvPr/>
              </p:nvSpPr>
              <p:spPr bwMode="auto">
                <a:xfrm>
                  <a:off x="12531725" y="1420813"/>
                  <a:ext cx="228600" cy="68263"/>
                </a:xfrm>
                <a:custGeom>
                  <a:avLst/>
                  <a:gdLst>
                    <a:gd name="T0" fmla="*/ 61 w 61"/>
                    <a:gd name="T1" fmla="*/ 3 h 18"/>
                    <a:gd name="T2" fmla="*/ 51 w 61"/>
                    <a:gd name="T3" fmla="*/ 6 h 18"/>
                    <a:gd name="T4" fmla="*/ 30 w 61"/>
                    <a:gd name="T5" fmla="*/ 11 h 18"/>
                    <a:gd name="T6" fmla="*/ 19 w 61"/>
                    <a:gd name="T7" fmla="*/ 13 h 18"/>
                    <a:gd name="T8" fmla="*/ 14 w 61"/>
                    <a:gd name="T9" fmla="*/ 14 h 18"/>
                    <a:gd name="T10" fmla="*/ 9 w 61"/>
                    <a:gd name="T11" fmla="*/ 15 h 18"/>
                    <a:gd name="T12" fmla="*/ 5 w 61"/>
                    <a:gd name="T13" fmla="*/ 16 h 18"/>
                    <a:gd name="T14" fmla="*/ 2 w 61"/>
                    <a:gd name="T15" fmla="*/ 17 h 18"/>
                    <a:gd name="T16" fmla="*/ 0 w 61"/>
                    <a:gd name="T17" fmla="*/ 18 h 18"/>
                    <a:gd name="T18" fmla="*/ 1 w 61"/>
                    <a:gd name="T19" fmla="*/ 15 h 18"/>
                    <a:gd name="T20" fmla="*/ 4 w 61"/>
                    <a:gd name="T21" fmla="*/ 13 h 18"/>
                    <a:gd name="T22" fmla="*/ 7 w 61"/>
                    <a:gd name="T23" fmla="*/ 10 h 18"/>
                    <a:gd name="T24" fmla="*/ 11 w 61"/>
                    <a:gd name="T25" fmla="*/ 7 h 18"/>
                    <a:gd name="T26" fmla="*/ 17 w 61"/>
                    <a:gd name="T27" fmla="*/ 5 h 18"/>
                    <a:gd name="T28" fmla="*/ 22 w 61"/>
                    <a:gd name="T29" fmla="*/ 3 h 18"/>
                    <a:gd name="T30" fmla="*/ 28 w 61"/>
                    <a:gd name="T31" fmla="*/ 2 h 18"/>
                    <a:gd name="T32" fmla="*/ 51 w 61"/>
                    <a:gd name="T33" fmla="*/ 1 h 18"/>
                    <a:gd name="T34" fmla="*/ 58 w 61"/>
                    <a:gd name="T35" fmla="*/ 2 h 18"/>
                    <a:gd name="T36" fmla="*/ 61 w 61"/>
                    <a:gd name="T37" fmla="*/ 3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1" h="18">
                      <a:moveTo>
                        <a:pt x="61" y="3"/>
                      </a:moveTo>
                      <a:cubicBezTo>
                        <a:pt x="61" y="3"/>
                        <a:pt x="57" y="4"/>
                        <a:pt x="51" y="6"/>
                      </a:cubicBezTo>
                      <a:cubicBezTo>
                        <a:pt x="46" y="8"/>
                        <a:pt x="38" y="9"/>
                        <a:pt x="30" y="11"/>
                      </a:cubicBezTo>
                      <a:cubicBezTo>
                        <a:pt x="26" y="12"/>
                        <a:pt x="23" y="12"/>
                        <a:pt x="19" y="13"/>
                      </a:cubicBezTo>
                      <a:cubicBezTo>
                        <a:pt x="17" y="13"/>
                        <a:pt x="15" y="13"/>
                        <a:pt x="14" y="14"/>
                      </a:cubicBezTo>
                      <a:cubicBezTo>
                        <a:pt x="12" y="14"/>
                        <a:pt x="11" y="14"/>
                        <a:pt x="9" y="15"/>
                      </a:cubicBezTo>
                      <a:cubicBezTo>
                        <a:pt x="8" y="15"/>
                        <a:pt x="6" y="15"/>
                        <a:pt x="5" y="16"/>
                      </a:cubicBezTo>
                      <a:cubicBezTo>
                        <a:pt x="4" y="16"/>
                        <a:pt x="3" y="16"/>
                        <a:pt x="2" y="17"/>
                      </a:cubicBezTo>
                      <a:cubicBezTo>
                        <a:pt x="1" y="17"/>
                        <a:pt x="0" y="18"/>
                        <a:pt x="0" y="18"/>
                      </a:cubicBezTo>
                      <a:cubicBezTo>
                        <a:pt x="0" y="18"/>
                        <a:pt x="0" y="17"/>
                        <a:pt x="1" y="15"/>
                      </a:cubicBezTo>
                      <a:cubicBezTo>
                        <a:pt x="2" y="14"/>
                        <a:pt x="3" y="13"/>
                        <a:pt x="4" y="13"/>
                      </a:cubicBezTo>
                      <a:cubicBezTo>
                        <a:pt x="4" y="12"/>
                        <a:pt x="6" y="11"/>
                        <a:pt x="7" y="10"/>
                      </a:cubicBezTo>
                      <a:cubicBezTo>
                        <a:pt x="8" y="9"/>
                        <a:pt x="10" y="8"/>
                        <a:pt x="11" y="7"/>
                      </a:cubicBezTo>
                      <a:cubicBezTo>
                        <a:pt x="13" y="6"/>
                        <a:pt x="15" y="6"/>
                        <a:pt x="17" y="5"/>
                      </a:cubicBezTo>
                      <a:cubicBezTo>
                        <a:pt x="18" y="4"/>
                        <a:pt x="20" y="3"/>
                        <a:pt x="22" y="3"/>
                      </a:cubicBezTo>
                      <a:cubicBezTo>
                        <a:pt x="24" y="2"/>
                        <a:pt x="26" y="2"/>
                        <a:pt x="28" y="2"/>
                      </a:cubicBezTo>
                      <a:cubicBezTo>
                        <a:pt x="36" y="0"/>
                        <a:pt x="45" y="0"/>
                        <a:pt x="51" y="1"/>
                      </a:cubicBezTo>
                      <a:cubicBezTo>
                        <a:pt x="54" y="1"/>
                        <a:pt x="56" y="1"/>
                        <a:pt x="58" y="2"/>
                      </a:cubicBezTo>
                      <a:cubicBezTo>
                        <a:pt x="60" y="2"/>
                        <a:pt x="61" y="3"/>
                        <a:pt x="61" y="3"/>
                      </a:cubicBezTo>
                      <a:close/>
                    </a:path>
                  </a:pathLst>
                </a:custGeom>
                <a:solidFill>
                  <a:srgbClr val="09204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8" name="Freeform 51"/>
                <p:cNvSpPr>
                  <a:spLocks/>
                </p:cNvSpPr>
                <p:nvPr/>
              </p:nvSpPr>
              <p:spPr bwMode="auto">
                <a:xfrm>
                  <a:off x="12501563" y="1000126"/>
                  <a:ext cx="280988" cy="290513"/>
                </a:xfrm>
                <a:custGeom>
                  <a:avLst/>
                  <a:gdLst>
                    <a:gd name="T0" fmla="*/ 59 w 177"/>
                    <a:gd name="T1" fmla="*/ 0 h 183"/>
                    <a:gd name="T2" fmla="*/ 106 w 177"/>
                    <a:gd name="T3" fmla="*/ 43 h 183"/>
                    <a:gd name="T4" fmla="*/ 168 w 177"/>
                    <a:gd name="T5" fmla="*/ 29 h 183"/>
                    <a:gd name="T6" fmla="*/ 144 w 177"/>
                    <a:gd name="T7" fmla="*/ 86 h 183"/>
                    <a:gd name="T8" fmla="*/ 177 w 177"/>
                    <a:gd name="T9" fmla="*/ 140 h 183"/>
                    <a:gd name="T10" fmla="*/ 114 w 177"/>
                    <a:gd name="T11" fmla="*/ 133 h 183"/>
                    <a:gd name="T12" fmla="*/ 73 w 177"/>
                    <a:gd name="T13" fmla="*/ 183 h 183"/>
                    <a:gd name="T14" fmla="*/ 59 w 177"/>
                    <a:gd name="T15" fmla="*/ 121 h 183"/>
                    <a:gd name="T16" fmla="*/ 0 w 177"/>
                    <a:gd name="T17" fmla="*/ 95 h 183"/>
                    <a:gd name="T18" fmla="*/ 54 w 177"/>
                    <a:gd name="T19" fmla="*/ 64 h 183"/>
                    <a:gd name="T20" fmla="*/ 59 w 177"/>
                    <a:gd name="T21" fmla="*/ 0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77" h="183">
                      <a:moveTo>
                        <a:pt x="59" y="0"/>
                      </a:moveTo>
                      <a:lnTo>
                        <a:pt x="106" y="43"/>
                      </a:lnTo>
                      <a:lnTo>
                        <a:pt x="168" y="29"/>
                      </a:lnTo>
                      <a:lnTo>
                        <a:pt x="144" y="86"/>
                      </a:lnTo>
                      <a:lnTo>
                        <a:pt x="177" y="140"/>
                      </a:lnTo>
                      <a:lnTo>
                        <a:pt x="114" y="133"/>
                      </a:lnTo>
                      <a:lnTo>
                        <a:pt x="73" y="183"/>
                      </a:lnTo>
                      <a:lnTo>
                        <a:pt x="59" y="121"/>
                      </a:lnTo>
                      <a:lnTo>
                        <a:pt x="0" y="95"/>
                      </a:lnTo>
                      <a:lnTo>
                        <a:pt x="54" y="64"/>
                      </a:lnTo>
                      <a:lnTo>
                        <a:pt x="59" y="0"/>
                      </a:lnTo>
                      <a:close/>
                    </a:path>
                  </a:pathLst>
                </a:custGeom>
                <a:solidFill>
                  <a:srgbClr val="FDB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9" name="Freeform 52"/>
                <p:cNvSpPr>
                  <a:spLocks/>
                </p:cNvSpPr>
                <p:nvPr/>
              </p:nvSpPr>
              <p:spPr bwMode="auto">
                <a:xfrm>
                  <a:off x="12614275" y="1046163"/>
                  <a:ext cx="168275" cy="244475"/>
                </a:xfrm>
                <a:custGeom>
                  <a:avLst/>
                  <a:gdLst>
                    <a:gd name="T0" fmla="*/ 1 w 45"/>
                    <a:gd name="T1" fmla="*/ 65 h 65"/>
                    <a:gd name="T2" fmla="*/ 18 w 45"/>
                    <a:gd name="T3" fmla="*/ 44 h 65"/>
                    <a:gd name="T4" fmla="*/ 45 w 45"/>
                    <a:gd name="T5" fmla="*/ 47 h 65"/>
                    <a:gd name="T6" fmla="*/ 31 w 45"/>
                    <a:gd name="T7" fmla="*/ 24 h 65"/>
                    <a:gd name="T8" fmla="*/ 41 w 45"/>
                    <a:gd name="T9" fmla="*/ 0 h 65"/>
                    <a:gd name="T10" fmla="*/ 15 w 45"/>
                    <a:gd name="T11" fmla="*/ 6 h 65"/>
                    <a:gd name="T12" fmla="*/ 9 w 45"/>
                    <a:gd name="T13" fmla="*/ 0 h 65"/>
                    <a:gd name="T14" fmla="*/ 0 w 45"/>
                    <a:gd name="T15" fmla="*/ 60 h 65"/>
                    <a:gd name="T16" fmla="*/ 1 w 45"/>
                    <a:gd name="T17" fmla="*/ 65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5" h="65">
                      <a:moveTo>
                        <a:pt x="1" y="65"/>
                      </a:moveTo>
                      <a:cubicBezTo>
                        <a:pt x="18" y="44"/>
                        <a:pt x="18" y="44"/>
                        <a:pt x="18" y="44"/>
                      </a:cubicBezTo>
                      <a:cubicBezTo>
                        <a:pt x="45" y="47"/>
                        <a:pt x="45" y="47"/>
                        <a:pt x="45" y="47"/>
                      </a:cubicBezTo>
                      <a:cubicBezTo>
                        <a:pt x="31" y="24"/>
                        <a:pt x="31" y="24"/>
                        <a:pt x="31" y="24"/>
                      </a:cubicBezTo>
                      <a:cubicBezTo>
                        <a:pt x="41" y="0"/>
                        <a:pt x="41" y="0"/>
                        <a:pt x="41" y="0"/>
                      </a:cubicBezTo>
                      <a:cubicBezTo>
                        <a:pt x="15" y="6"/>
                        <a:pt x="15" y="6"/>
                        <a:pt x="15" y="6"/>
                      </a:cubicBez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9" y="15"/>
                        <a:pt x="7" y="38"/>
                        <a:pt x="0" y="60"/>
                      </a:cubicBezTo>
                      <a:lnTo>
                        <a:pt x="1" y="65"/>
                      </a:lnTo>
                      <a:close/>
                    </a:path>
                  </a:pathLst>
                </a:custGeom>
                <a:solidFill>
                  <a:srgbClr val="F7D79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0" name="Freeform 53"/>
                <p:cNvSpPr>
                  <a:spLocks/>
                </p:cNvSpPr>
                <p:nvPr/>
              </p:nvSpPr>
              <p:spPr bwMode="auto">
                <a:xfrm>
                  <a:off x="12415838" y="1827213"/>
                  <a:ext cx="88900" cy="38100"/>
                </a:xfrm>
                <a:custGeom>
                  <a:avLst/>
                  <a:gdLst>
                    <a:gd name="T0" fmla="*/ 0 w 24"/>
                    <a:gd name="T1" fmla="*/ 2 h 10"/>
                    <a:gd name="T2" fmla="*/ 22 w 24"/>
                    <a:gd name="T3" fmla="*/ 0 h 10"/>
                    <a:gd name="T4" fmla="*/ 0 w 24"/>
                    <a:gd name="T5" fmla="*/ 2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4" h="10">
                      <a:moveTo>
                        <a:pt x="0" y="2"/>
                      </a:moveTo>
                      <a:cubicBezTo>
                        <a:pt x="0" y="2"/>
                        <a:pt x="13" y="2"/>
                        <a:pt x="22" y="0"/>
                      </a:cubicBezTo>
                      <a:cubicBezTo>
                        <a:pt x="24" y="6"/>
                        <a:pt x="8" y="10"/>
                        <a:pt x="0" y="2"/>
                      </a:cubicBezTo>
                      <a:close/>
                    </a:path>
                  </a:pathLst>
                </a:custGeom>
                <a:solidFill>
                  <a:srgbClr val="E8B76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1" name="Oval 54"/>
                <p:cNvSpPr>
                  <a:spLocks noChangeArrowheads="1"/>
                </p:cNvSpPr>
                <p:nvPr/>
              </p:nvSpPr>
              <p:spPr bwMode="auto">
                <a:xfrm>
                  <a:off x="12269788" y="1590676"/>
                  <a:ext cx="25400" cy="22225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2" name="Oval 55"/>
                <p:cNvSpPr>
                  <a:spLocks noChangeArrowheads="1"/>
                </p:cNvSpPr>
                <p:nvPr/>
              </p:nvSpPr>
              <p:spPr bwMode="auto">
                <a:xfrm>
                  <a:off x="12617450" y="1538288"/>
                  <a:ext cx="26988" cy="254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3" name="Freeform 56"/>
                <p:cNvSpPr>
                  <a:spLocks/>
                </p:cNvSpPr>
                <p:nvPr/>
              </p:nvSpPr>
              <p:spPr bwMode="auto">
                <a:xfrm>
                  <a:off x="12625388" y="1616076"/>
                  <a:ext cx="127000" cy="76200"/>
                </a:xfrm>
                <a:custGeom>
                  <a:avLst/>
                  <a:gdLst>
                    <a:gd name="T0" fmla="*/ 33 w 34"/>
                    <a:gd name="T1" fmla="*/ 5 h 20"/>
                    <a:gd name="T2" fmla="*/ 15 w 34"/>
                    <a:gd name="T3" fmla="*/ 3 h 20"/>
                    <a:gd name="T4" fmla="*/ 1 w 34"/>
                    <a:gd name="T5" fmla="*/ 15 h 20"/>
                    <a:gd name="T6" fmla="*/ 19 w 34"/>
                    <a:gd name="T7" fmla="*/ 17 h 20"/>
                    <a:gd name="T8" fmla="*/ 33 w 34"/>
                    <a:gd name="T9" fmla="*/ 5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20">
                      <a:moveTo>
                        <a:pt x="33" y="5"/>
                      </a:moveTo>
                      <a:cubicBezTo>
                        <a:pt x="31" y="1"/>
                        <a:pt x="23" y="0"/>
                        <a:pt x="15" y="3"/>
                      </a:cubicBezTo>
                      <a:cubicBezTo>
                        <a:pt x="6" y="5"/>
                        <a:pt x="0" y="11"/>
                        <a:pt x="1" y="15"/>
                      </a:cubicBezTo>
                      <a:cubicBezTo>
                        <a:pt x="2" y="19"/>
                        <a:pt x="10" y="20"/>
                        <a:pt x="19" y="17"/>
                      </a:cubicBezTo>
                      <a:cubicBezTo>
                        <a:pt x="28" y="15"/>
                        <a:pt x="34" y="9"/>
                        <a:pt x="33" y="5"/>
                      </a:cubicBezTo>
                      <a:close/>
                    </a:path>
                  </a:pathLst>
                </a:custGeom>
                <a:solidFill>
                  <a:srgbClr val="ED957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4" name="Freeform 57"/>
                <p:cNvSpPr>
                  <a:spLocks/>
                </p:cNvSpPr>
                <p:nvPr/>
              </p:nvSpPr>
              <p:spPr bwMode="auto">
                <a:xfrm>
                  <a:off x="12220575" y="1698626"/>
                  <a:ext cx="90488" cy="68263"/>
                </a:xfrm>
                <a:custGeom>
                  <a:avLst/>
                  <a:gdLst>
                    <a:gd name="T0" fmla="*/ 1 w 24"/>
                    <a:gd name="T1" fmla="*/ 6 h 18"/>
                    <a:gd name="T2" fmla="*/ 14 w 24"/>
                    <a:gd name="T3" fmla="*/ 2 h 18"/>
                    <a:gd name="T4" fmla="*/ 23 w 24"/>
                    <a:gd name="T5" fmla="*/ 12 h 18"/>
                    <a:gd name="T6" fmla="*/ 10 w 24"/>
                    <a:gd name="T7" fmla="*/ 16 h 18"/>
                    <a:gd name="T8" fmla="*/ 1 w 24"/>
                    <a:gd name="T9" fmla="*/ 6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18">
                      <a:moveTo>
                        <a:pt x="1" y="6"/>
                      </a:moveTo>
                      <a:cubicBezTo>
                        <a:pt x="2" y="2"/>
                        <a:pt x="8" y="0"/>
                        <a:pt x="14" y="2"/>
                      </a:cubicBezTo>
                      <a:cubicBezTo>
                        <a:pt x="20" y="3"/>
                        <a:pt x="24" y="8"/>
                        <a:pt x="23" y="12"/>
                      </a:cubicBezTo>
                      <a:cubicBezTo>
                        <a:pt x="22" y="16"/>
                        <a:pt x="16" y="18"/>
                        <a:pt x="10" y="16"/>
                      </a:cubicBezTo>
                      <a:cubicBezTo>
                        <a:pt x="4" y="15"/>
                        <a:pt x="0" y="10"/>
                        <a:pt x="1" y="6"/>
                      </a:cubicBezTo>
                      <a:close/>
                    </a:path>
                  </a:pathLst>
                </a:custGeom>
                <a:solidFill>
                  <a:srgbClr val="ED957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3" name="组合 2"/>
            <p:cNvGrpSpPr/>
            <p:nvPr/>
          </p:nvGrpSpPr>
          <p:grpSpPr>
            <a:xfrm>
              <a:off x="7695956" y="2822389"/>
              <a:ext cx="1397743" cy="1101789"/>
              <a:chOff x="7695956" y="2822389"/>
              <a:chExt cx="1397743" cy="1101789"/>
            </a:xfrm>
          </p:grpSpPr>
          <p:grpSp>
            <p:nvGrpSpPr>
              <p:cNvPr id="121" name="组合 120"/>
              <p:cNvGrpSpPr/>
              <p:nvPr/>
            </p:nvGrpSpPr>
            <p:grpSpPr>
              <a:xfrm>
                <a:off x="7741605" y="3107909"/>
                <a:ext cx="1352094" cy="816269"/>
                <a:chOff x="1213639" y="2845549"/>
                <a:chExt cx="1807103" cy="1090961"/>
              </a:xfrm>
            </p:grpSpPr>
            <p:sp>
              <p:nvSpPr>
                <p:cNvPr id="122" name="任意多边形 121"/>
                <p:cNvSpPr/>
                <p:nvPr/>
              </p:nvSpPr>
              <p:spPr>
                <a:xfrm>
                  <a:off x="1213639" y="2845549"/>
                  <a:ext cx="1807103" cy="1090961"/>
                </a:xfrm>
                <a:custGeom>
                  <a:avLst/>
                  <a:gdLst>
                    <a:gd name="connsiteX0" fmla="*/ 1583350 w 1807103"/>
                    <a:gd name="connsiteY0" fmla="*/ 419 h 1090961"/>
                    <a:gd name="connsiteX1" fmla="*/ 1673889 w 1807103"/>
                    <a:gd name="connsiteY1" fmla="*/ 72896 h 1090961"/>
                    <a:gd name="connsiteX2" fmla="*/ 1802061 w 1807103"/>
                    <a:gd name="connsiteY2" fmla="*/ 472476 h 1090961"/>
                    <a:gd name="connsiteX3" fmla="*/ 1734208 w 1807103"/>
                    <a:gd name="connsiteY3" fmla="*/ 604417 h 1090961"/>
                    <a:gd name="connsiteX4" fmla="*/ 1205106 w 1807103"/>
                    <a:gd name="connsiteY4" fmla="*/ 774136 h 1090961"/>
                    <a:gd name="connsiteX5" fmla="*/ 1080173 w 1807103"/>
                    <a:gd name="connsiteY5" fmla="*/ 1090961 h 1090961"/>
                    <a:gd name="connsiteX6" fmla="*/ 794258 w 1807103"/>
                    <a:gd name="connsiteY6" fmla="*/ 905923 h 1090961"/>
                    <a:gd name="connsiteX7" fmla="*/ 265156 w 1807103"/>
                    <a:gd name="connsiteY7" fmla="*/ 1075642 h 1090961"/>
                    <a:gd name="connsiteX8" fmla="*/ 133215 w 1807103"/>
                    <a:gd name="connsiteY8" fmla="*/ 1007788 h 1090961"/>
                    <a:gd name="connsiteX9" fmla="*/ 5042 w 1807103"/>
                    <a:gd name="connsiteY9" fmla="*/ 608208 h 1090961"/>
                    <a:gd name="connsiteX10" fmla="*/ 72896 w 1807103"/>
                    <a:gd name="connsiteY10" fmla="*/ 476266 h 1090961"/>
                    <a:gd name="connsiteX11" fmla="*/ 1541947 w 1807103"/>
                    <a:gd name="connsiteY11" fmla="*/ 5042 h 1090961"/>
                    <a:gd name="connsiteX12" fmla="*/ 1583350 w 1807103"/>
                    <a:gd name="connsiteY12" fmla="*/ 419 h 10909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807103" h="1090961">
                      <a:moveTo>
                        <a:pt x="1583350" y="419"/>
                      </a:moveTo>
                      <a:cubicBezTo>
                        <a:pt x="1624069" y="4084"/>
                        <a:pt x="1660616" y="31517"/>
                        <a:pt x="1673889" y="72896"/>
                      </a:cubicBezTo>
                      <a:lnTo>
                        <a:pt x="1802061" y="472476"/>
                      </a:lnTo>
                      <a:cubicBezTo>
                        <a:pt x="1819759" y="527648"/>
                        <a:pt x="1789380" y="586720"/>
                        <a:pt x="1734208" y="604417"/>
                      </a:cubicBezTo>
                      <a:lnTo>
                        <a:pt x="1205106" y="774136"/>
                      </a:lnTo>
                      <a:lnTo>
                        <a:pt x="1080173" y="1090961"/>
                      </a:lnTo>
                      <a:lnTo>
                        <a:pt x="794258" y="905923"/>
                      </a:lnTo>
                      <a:lnTo>
                        <a:pt x="265156" y="1075642"/>
                      </a:lnTo>
                      <a:cubicBezTo>
                        <a:pt x="209984" y="1093339"/>
                        <a:pt x="150912" y="1062960"/>
                        <a:pt x="133215" y="1007788"/>
                      </a:cubicBezTo>
                      <a:lnTo>
                        <a:pt x="5042" y="608208"/>
                      </a:lnTo>
                      <a:cubicBezTo>
                        <a:pt x="-12655" y="553036"/>
                        <a:pt x="17724" y="493964"/>
                        <a:pt x="72896" y="476266"/>
                      </a:cubicBezTo>
                      <a:lnTo>
                        <a:pt x="1541947" y="5042"/>
                      </a:lnTo>
                      <a:cubicBezTo>
                        <a:pt x="1555740" y="618"/>
                        <a:pt x="1569777" y="-802"/>
                        <a:pt x="1583350" y="419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23" name="矩形 122"/>
                <p:cNvSpPr/>
                <p:nvPr/>
              </p:nvSpPr>
              <p:spPr>
                <a:xfrm rot="20500602">
                  <a:off x="1601915" y="3076008"/>
                  <a:ext cx="989811" cy="658161"/>
                </a:xfrm>
                <a:prstGeom prst="rect">
                  <a:avLst/>
                </a:prstGeom>
              </p:spPr>
              <p:txBody>
                <a:bodyPr wrap="none" lIns="0" tIns="0" rIns="0" bIns="0" anchor="ctr" anchorCtr="0">
                  <a:spAutoFit/>
                </a:bodyPr>
                <a:lstStyle/>
                <a:p>
                  <a:r>
                    <a:rPr lang="en-US" altLang="zh-CN" sz="3200" b="1" dirty="0">
                      <a:solidFill>
                        <a:schemeClr val="accent4">
                          <a:lumMod val="50000"/>
                        </a:schemeClr>
                      </a:solidFill>
                      <a:latin typeface="Impact" panose="020B0806030902050204" pitchFamily="34" charset="0"/>
                    </a:rPr>
                    <a:t>NO.3</a:t>
                  </a:r>
                  <a:endParaRPr lang="zh-CN" altLang="en-US" sz="3200" b="1" dirty="0">
                    <a:solidFill>
                      <a:schemeClr val="accent4">
                        <a:lumMod val="50000"/>
                      </a:schemeClr>
                    </a:solidFill>
                    <a:latin typeface="Impact" panose="020B0806030902050204" pitchFamily="34" charset="0"/>
                  </a:endParaRPr>
                </a:p>
              </p:txBody>
            </p:sp>
          </p:grpSp>
          <p:sp>
            <p:nvSpPr>
              <p:cNvPr id="114" name="文本框 113">
                <a:extLst>
                  <a:ext uri="{FF2B5EF4-FFF2-40B4-BE49-F238E27FC236}">
                    <a16:creationId xmlns:a16="http://schemas.microsoft.com/office/drawing/2014/main" id="{7949CE94-629C-43B8-A19C-A0D9E724C8DA}"/>
                  </a:ext>
                </a:extLst>
              </p:cNvPr>
              <p:cNvSpPr txBox="1"/>
              <p:nvPr/>
            </p:nvSpPr>
            <p:spPr>
              <a:xfrm rot="20494353">
                <a:off x="7695956" y="2822389"/>
                <a:ext cx="1173441" cy="497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2400" b="1" dirty="0">
                    <a:solidFill>
                      <a:schemeClr val="accent4"/>
                    </a:solidFill>
                  </a:rPr>
                  <a:t>处女座</a:t>
                </a:r>
              </a:p>
            </p:txBody>
          </p:sp>
        </p:grpSp>
      </p:grpSp>
      <p:cxnSp>
        <p:nvCxnSpPr>
          <p:cNvPr id="102" name="直接连接符 101"/>
          <p:cNvCxnSpPr/>
          <p:nvPr/>
        </p:nvCxnSpPr>
        <p:spPr>
          <a:xfrm>
            <a:off x="7369439" y="1496253"/>
            <a:ext cx="444263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接连接符 129"/>
          <p:cNvCxnSpPr/>
          <p:nvPr/>
        </p:nvCxnSpPr>
        <p:spPr>
          <a:xfrm>
            <a:off x="7369439" y="2816915"/>
            <a:ext cx="4442637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0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>
          <a:xfrm>
            <a:off x="0" y="5354637"/>
            <a:ext cx="12192000" cy="1503363"/>
          </a:xfrm>
          <a:custGeom>
            <a:avLst/>
            <a:gdLst>
              <a:gd name="connsiteX0" fmla="*/ 7789405 w 12192000"/>
              <a:gd name="connsiteY0" fmla="*/ 2067 h 1833724"/>
              <a:gd name="connsiteX1" fmla="*/ 8584558 w 12192000"/>
              <a:gd name="connsiteY1" fmla="*/ 297844 h 1833724"/>
              <a:gd name="connsiteX2" fmla="*/ 11909207 w 12192000"/>
              <a:gd name="connsiteY2" fmla="*/ 429175 h 1833724"/>
              <a:gd name="connsiteX3" fmla="*/ 12143286 w 12192000"/>
              <a:gd name="connsiteY3" fmla="*/ 604353 h 1833724"/>
              <a:gd name="connsiteX4" fmla="*/ 12192000 w 12192000"/>
              <a:gd name="connsiteY4" fmla="*/ 633537 h 1833724"/>
              <a:gd name="connsiteX5" fmla="*/ 12192000 w 12192000"/>
              <a:gd name="connsiteY5" fmla="*/ 1833724 h 1833724"/>
              <a:gd name="connsiteX6" fmla="*/ 0 w 12192000"/>
              <a:gd name="connsiteY6" fmla="*/ 1833724 h 1833724"/>
              <a:gd name="connsiteX7" fmla="*/ 0 w 12192000"/>
              <a:gd name="connsiteY7" fmla="*/ 217765 h 1833724"/>
              <a:gd name="connsiteX8" fmla="*/ 104674 w 12192000"/>
              <a:gd name="connsiteY8" fmla="*/ 240724 h 1833724"/>
              <a:gd name="connsiteX9" fmla="*/ 461837 w 12192000"/>
              <a:gd name="connsiteY9" fmla="*/ 362222 h 1833724"/>
              <a:gd name="connsiteX10" fmla="*/ 3068664 w 12192000"/>
              <a:gd name="connsiteY10" fmla="*/ 362222 h 1833724"/>
              <a:gd name="connsiteX11" fmla="*/ 5637711 w 12192000"/>
              <a:gd name="connsiteY11" fmla="*/ 140761 h 1833724"/>
              <a:gd name="connsiteX12" fmla="*/ 7789405 w 12192000"/>
              <a:gd name="connsiteY12" fmla="*/ 2067 h 1833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1833724">
                <a:moveTo>
                  <a:pt x="7789405" y="2067"/>
                </a:moveTo>
                <a:cubicBezTo>
                  <a:pt x="8024941" y="15385"/>
                  <a:pt x="8282318" y="95053"/>
                  <a:pt x="8584558" y="297844"/>
                </a:cubicBezTo>
                <a:cubicBezTo>
                  <a:pt x="9793522" y="1109007"/>
                  <a:pt x="10586904" y="-683278"/>
                  <a:pt x="11909207" y="429175"/>
                </a:cubicBezTo>
                <a:cubicBezTo>
                  <a:pt x="11992048" y="498703"/>
                  <a:pt x="12069859" y="556643"/>
                  <a:pt x="12143286" y="604353"/>
                </a:cubicBezTo>
                <a:lnTo>
                  <a:pt x="12192000" y="633537"/>
                </a:lnTo>
                <a:lnTo>
                  <a:pt x="12192000" y="1833724"/>
                </a:lnTo>
                <a:lnTo>
                  <a:pt x="0" y="1833724"/>
                </a:lnTo>
                <a:lnTo>
                  <a:pt x="0" y="217765"/>
                </a:lnTo>
                <a:lnTo>
                  <a:pt x="104674" y="240724"/>
                </a:lnTo>
                <a:cubicBezTo>
                  <a:pt x="222317" y="269864"/>
                  <a:pt x="341413" y="309593"/>
                  <a:pt x="461837" y="362222"/>
                </a:cubicBezTo>
                <a:cubicBezTo>
                  <a:pt x="1746360" y="923598"/>
                  <a:pt x="1784140" y="-106450"/>
                  <a:pt x="3068664" y="362222"/>
                </a:cubicBezTo>
                <a:cubicBezTo>
                  <a:pt x="4353188" y="830894"/>
                  <a:pt x="4390968" y="-366538"/>
                  <a:pt x="5637711" y="140761"/>
                </a:cubicBezTo>
                <a:cubicBezTo>
                  <a:pt x="6572768" y="519304"/>
                  <a:pt x="7082800" y="-37888"/>
                  <a:pt x="7789405" y="206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1477957" y="5893296"/>
            <a:ext cx="9236086" cy="813868"/>
            <a:chOff x="2241072" y="5617300"/>
            <a:chExt cx="9236086" cy="813868"/>
          </a:xfrm>
        </p:grpSpPr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2241072" y="6031058"/>
              <a:ext cx="92360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solidFill>
                    <a:schemeClr val="tx2"/>
                  </a:solidFill>
                </a:rPr>
                <a:t>也许是因为</a:t>
              </a:r>
              <a:r>
                <a:rPr lang="en-US" altLang="zh-CN" sz="2000" dirty="0">
                  <a:solidFill>
                    <a:schemeClr val="tx2"/>
                  </a:solidFill>
                </a:rPr>
                <a:t>11</a:t>
              </a:r>
              <a:r>
                <a:rPr lang="zh-CN" altLang="en-US" sz="2000" dirty="0">
                  <a:solidFill>
                    <a:schemeClr val="tx2"/>
                  </a:solidFill>
                </a:rPr>
                <a:t>月</a:t>
              </a:r>
              <a:r>
                <a:rPr lang="en-US" altLang="zh-CN" sz="2000" dirty="0">
                  <a:solidFill>
                    <a:schemeClr val="tx2"/>
                  </a:solidFill>
                </a:rPr>
                <a:t>-12</a:t>
              </a:r>
              <a:r>
                <a:rPr lang="zh-CN" altLang="en-US" sz="2000" dirty="0">
                  <a:solidFill>
                    <a:schemeClr val="tx2"/>
                  </a:solidFill>
                </a:rPr>
                <a:t>月出生的人多，导致天蝎基数大，所以才有更多老板是天蝎座。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12835F8A-B819-4583-9E5B-EB19AD3FCFEF}"/>
                </a:ext>
              </a:extLst>
            </p:cNvPr>
            <p:cNvSpPr txBox="1"/>
            <p:nvPr/>
          </p:nvSpPr>
          <p:spPr>
            <a:xfrm>
              <a:off x="2533859" y="5617300"/>
              <a:ext cx="86505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>
                  <a:solidFill>
                    <a:schemeClr val="accent3"/>
                  </a:solidFill>
                </a:rPr>
                <a:t>经过跨度</a:t>
              </a:r>
              <a:r>
                <a:rPr lang="en-US" altLang="zh-CN" sz="2400" b="1" dirty="0">
                  <a:solidFill>
                    <a:schemeClr val="accent3"/>
                  </a:solidFill>
                </a:rPr>
                <a:t>20</a:t>
              </a:r>
              <a:r>
                <a:rPr lang="zh-CN" altLang="en-US" sz="2400" b="1" dirty="0">
                  <a:solidFill>
                    <a:schemeClr val="accent3"/>
                  </a:solidFill>
                </a:rPr>
                <a:t>年的人口普查数据，可以表明天蝎季出生人口最多。</a:t>
              </a: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12835F8A-B819-4583-9E5B-EB19AD3FCFEF}"/>
              </a:ext>
            </a:extLst>
          </p:cNvPr>
          <p:cNvSpPr txBox="1"/>
          <p:nvPr/>
        </p:nvSpPr>
        <p:spPr>
          <a:xfrm>
            <a:off x="2647950" y="1243230"/>
            <a:ext cx="7400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zh-CN" altLang="en-US" sz="2000" b="0" dirty="0"/>
              <a:t>（</a:t>
            </a:r>
            <a:r>
              <a:rPr lang="en-US" altLang="zh-CN" sz="2000" b="0" dirty="0"/>
              <a:t>2009.11.1-2010.10.31</a:t>
            </a:r>
            <a:r>
              <a:rPr lang="zh-CN" altLang="en-US" sz="2000" b="0" dirty="0"/>
              <a:t>）</a:t>
            </a:r>
          </a:p>
        </p:txBody>
      </p:sp>
      <p:sp>
        <p:nvSpPr>
          <p:cNvPr id="38" name="ValueShape1">
            <a:extLst>
              <a:ext uri="{FF2B5EF4-FFF2-40B4-BE49-F238E27FC236}">
                <a16:creationId xmlns:a16="http://schemas.microsoft.com/office/drawing/2014/main" id="{1FA5C3DD-B8E3-4382-86A6-5D909A94CB83}"/>
              </a:ext>
            </a:extLst>
          </p:cNvPr>
          <p:cNvSpPr/>
          <p:nvPr/>
        </p:nvSpPr>
        <p:spPr>
          <a:xfrm>
            <a:off x="2636021" y="2925167"/>
            <a:ext cx="237498" cy="209262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/>
          </a:p>
        </p:txBody>
      </p:sp>
      <p:grpSp>
        <p:nvGrpSpPr>
          <p:cNvPr id="3" name="组合 2"/>
          <p:cNvGrpSpPr/>
          <p:nvPr/>
        </p:nvGrpSpPr>
        <p:grpSpPr>
          <a:xfrm>
            <a:off x="-70315" y="-417039"/>
            <a:ext cx="12332631" cy="215444"/>
            <a:chOff x="-1092399" y="-417039"/>
            <a:chExt cx="12332631" cy="215444"/>
          </a:xfrm>
        </p:grpSpPr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-1092399" y="-417039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/>
                <a:t>1235740</a:t>
              </a:r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-56815" y="-417039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/>
                <a:t>1167333</a:t>
              </a: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978769" y="-417039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/>
                <a:t>1223099</a:t>
              </a:r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2014353" y="-417039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/>
                <a:t>1035880</a:t>
              </a: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3049937" y="-417039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/>
                <a:t>1051278</a:t>
              </a:r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4085521" y="-417039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/>
                <a:t>1022913</a:t>
              </a:r>
            </a:p>
          </p:txBody>
        </p:sp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5121105" y="-417039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/>
                <a:t>1011475</a:t>
              </a:r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6156689" y="-417039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/>
                <a:t>1041377</a:t>
              </a: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7192273" y="-417039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/>
                <a:t>899943</a:t>
              </a:r>
            </a:p>
          </p:txBody>
        </p:sp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8227857" y="-417039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/>
                <a:t>837013</a:t>
              </a:r>
            </a:p>
          </p:txBody>
        </p:sp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9263441" y="-417039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/>
                <a:t>1677481</a:t>
              </a:r>
            </a:p>
          </p:txBody>
        </p:sp>
        <p:sp>
          <p:nvSpPr>
            <p:cNvPr id="57" name="文本框 56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10299025" y="-417039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/>
                <a:t>1632655</a:t>
              </a:r>
            </a:p>
          </p:txBody>
        </p:sp>
      </p:grpSp>
      <p:sp>
        <p:nvSpPr>
          <p:cNvPr id="58" name="椭圆 57"/>
          <p:cNvSpPr/>
          <p:nvPr/>
        </p:nvSpPr>
        <p:spPr>
          <a:xfrm>
            <a:off x="2647950" y="2638425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椭圆 58"/>
          <p:cNvSpPr/>
          <p:nvPr/>
        </p:nvSpPr>
        <p:spPr>
          <a:xfrm>
            <a:off x="3283237" y="2769806"/>
            <a:ext cx="228600" cy="228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椭圆 59"/>
          <p:cNvSpPr/>
          <p:nvPr/>
        </p:nvSpPr>
        <p:spPr>
          <a:xfrm>
            <a:off x="3918524" y="2636456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椭圆 60"/>
          <p:cNvSpPr/>
          <p:nvPr/>
        </p:nvSpPr>
        <p:spPr>
          <a:xfrm>
            <a:off x="4565597" y="3105287"/>
            <a:ext cx="228600" cy="228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椭圆 61"/>
          <p:cNvSpPr/>
          <p:nvPr/>
        </p:nvSpPr>
        <p:spPr>
          <a:xfrm>
            <a:off x="5198888" y="3025801"/>
            <a:ext cx="228600" cy="228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椭圆 62"/>
          <p:cNvSpPr/>
          <p:nvPr/>
        </p:nvSpPr>
        <p:spPr>
          <a:xfrm>
            <a:off x="5842965" y="3105287"/>
            <a:ext cx="228600" cy="228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椭圆 63"/>
          <p:cNvSpPr/>
          <p:nvPr/>
        </p:nvSpPr>
        <p:spPr>
          <a:xfrm>
            <a:off x="6485118" y="3105287"/>
            <a:ext cx="228600" cy="228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椭圆 64"/>
          <p:cNvSpPr/>
          <p:nvPr/>
        </p:nvSpPr>
        <p:spPr>
          <a:xfrm>
            <a:off x="7126969" y="3025938"/>
            <a:ext cx="228600" cy="228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椭圆 65"/>
          <p:cNvSpPr/>
          <p:nvPr/>
        </p:nvSpPr>
        <p:spPr>
          <a:xfrm>
            <a:off x="7779111" y="3335046"/>
            <a:ext cx="228600" cy="228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椭圆 66"/>
          <p:cNvSpPr/>
          <p:nvPr/>
        </p:nvSpPr>
        <p:spPr>
          <a:xfrm>
            <a:off x="8419702" y="3492171"/>
            <a:ext cx="228600" cy="228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椭圆 67"/>
          <p:cNvSpPr/>
          <p:nvPr/>
        </p:nvSpPr>
        <p:spPr>
          <a:xfrm>
            <a:off x="9057230" y="1746196"/>
            <a:ext cx="228600" cy="228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椭圆 68"/>
          <p:cNvSpPr/>
          <p:nvPr/>
        </p:nvSpPr>
        <p:spPr>
          <a:xfrm>
            <a:off x="9694457" y="1842451"/>
            <a:ext cx="228600" cy="228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4" name="组合 123"/>
          <p:cNvGrpSpPr/>
          <p:nvPr/>
        </p:nvGrpSpPr>
        <p:grpSpPr>
          <a:xfrm>
            <a:off x="1790701" y="1410029"/>
            <a:ext cx="941207" cy="3646212"/>
            <a:chOff x="1790701" y="1410029"/>
            <a:chExt cx="941207" cy="3646212"/>
          </a:xfrm>
        </p:grpSpPr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1790701" y="4840797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200000</a:t>
              </a:r>
            </a:p>
          </p:txBody>
        </p:sp>
        <p:sp>
          <p:nvSpPr>
            <p:cNvPr id="77" name="文本框 76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1790701" y="4411951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400000</a:t>
              </a:r>
            </a:p>
          </p:txBody>
        </p:sp>
        <p:sp>
          <p:nvSpPr>
            <p:cNvPr id="78" name="文本框 77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1790701" y="3983105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600000</a:t>
              </a:r>
            </a:p>
          </p:txBody>
        </p:sp>
        <p:sp>
          <p:nvSpPr>
            <p:cNvPr id="79" name="文本框 78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1790701" y="3554259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800000</a:t>
              </a:r>
            </a:p>
          </p:txBody>
        </p:sp>
        <p:sp>
          <p:nvSpPr>
            <p:cNvPr id="80" name="文本框 79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1790701" y="3125413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1000000</a:t>
              </a:r>
            </a:p>
          </p:txBody>
        </p:sp>
        <p:sp>
          <p:nvSpPr>
            <p:cNvPr id="81" name="文本框 80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1790701" y="2696567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1200000</a:t>
              </a:r>
            </a:p>
          </p:txBody>
        </p:sp>
        <p:sp>
          <p:nvSpPr>
            <p:cNvPr id="82" name="文本框 81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1790701" y="2267721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1400000</a:t>
              </a:r>
            </a:p>
          </p:txBody>
        </p:sp>
        <p:sp>
          <p:nvSpPr>
            <p:cNvPr id="83" name="文本框 82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1790701" y="1838875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1600000</a:t>
              </a:r>
            </a:p>
          </p:txBody>
        </p:sp>
        <p:sp>
          <p:nvSpPr>
            <p:cNvPr id="84" name="文本框 83">
              <a:extLst>
                <a:ext uri="{FF2B5EF4-FFF2-40B4-BE49-F238E27FC236}">
                  <a16:creationId xmlns:a16="http://schemas.microsoft.com/office/drawing/2014/main" id="{83EB3790-D9CD-4297-A759-EF2C32A640E5}"/>
                </a:ext>
              </a:extLst>
            </p:cNvPr>
            <p:cNvSpPr txBox="1"/>
            <p:nvPr/>
          </p:nvSpPr>
          <p:spPr>
            <a:xfrm>
              <a:off x="1790701" y="1410029"/>
              <a:ext cx="941207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altLang="zh-CN" sz="1400" dirty="0">
                  <a:solidFill>
                    <a:schemeClr val="accent4">
                      <a:lumMod val="40000"/>
                      <a:lumOff val="60000"/>
                    </a:schemeClr>
                  </a:solidFill>
                </a:rPr>
                <a:t>1800000</a:t>
              </a:r>
            </a:p>
          </p:txBody>
        </p:sp>
      </p:grpSp>
      <p:sp>
        <p:nvSpPr>
          <p:cNvPr id="99" name="ValueShape1">
            <a:extLst>
              <a:ext uri="{FF2B5EF4-FFF2-40B4-BE49-F238E27FC236}">
                <a16:creationId xmlns:a16="http://schemas.microsoft.com/office/drawing/2014/main" id="{1FA5C3DD-B8E3-4382-86A6-5D909A94CB83}"/>
              </a:ext>
            </a:extLst>
          </p:cNvPr>
          <p:cNvSpPr/>
          <p:nvPr/>
        </p:nvSpPr>
        <p:spPr>
          <a:xfrm>
            <a:off x="3277697" y="3032309"/>
            <a:ext cx="237498" cy="198547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01" name="ValueShape1">
            <a:extLst>
              <a:ext uri="{FF2B5EF4-FFF2-40B4-BE49-F238E27FC236}">
                <a16:creationId xmlns:a16="http://schemas.microsoft.com/office/drawing/2014/main" id="{1FA5C3DD-B8E3-4382-86A6-5D909A94CB83}"/>
              </a:ext>
            </a:extLst>
          </p:cNvPr>
          <p:cNvSpPr/>
          <p:nvPr/>
        </p:nvSpPr>
        <p:spPr>
          <a:xfrm>
            <a:off x="3919373" y="2912011"/>
            <a:ext cx="237498" cy="210577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>
              <a:solidFill>
                <a:schemeClr val="lt1"/>
              </a:solidFill>
            </a:endParaRPr>
          </a:p>
        </p:txBody>
      </p:sp>
      <p:sp>
        <p:nvSpPr>
          <p:cNvPr id="103" name="ValueShape1">
            <a:extLst>
              <a:ext uri="{FF2B5EF4-FFF2-40B4-BE49-F238E27FC236}">
                <a16:creationId xmlns:a16="http://schemas.microsoft.com/office/drawing/2014/main" id="{1FA5C3DD-B8E3-4382-86A6-5D909A94CB83}"/>
              </a:ext>
            </a:extLst>
          </p:cNvPr>
          <p:cNvSpPr/>
          <p:nvPr/>
        </p:nvSpPr>
        <p:spPr>
          <a:xfrm>
            <a:off x="4561049" y="3398519"/>
            <a:ext cx="237498" cy="161926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05" name="ValueShape1">
            <a:extLst>
              <a:ext uri="{FF2B5EF4-FFF2-40B4-BE49-F238E27FC236}">
                <a16:creationId xmlns:a16="http://schemas.microsoft.com/office/drawing/2014/main" id="{1FA5C3DD-B8E3-4382-86A6-5D909A94CB83}"/>
              </a:ext>
            </a:extLst>
          </p:cNvPr>
          <p:cNvSpPr/>
          <p:nvPr/>
        </p:nvSpPr>
        <p:spPr>
          <a:xfrm>
            <a:off x="5202725" y="3315037"/>
            <a:ext cx="237498" cy="170275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>
              <a:solidFill>
                <a:schemeClr val="lt1"/>
              </a:solidFill>
            </a:endParaRPr>
          </a:p>
        </p:txBody>
      </p:sp>
      <p:sp>
        <p:nvSpPr>
          <p:cNvPr id="107" name="ValueShape1">
            <a:extLst>
              <a:ext uri="{FF2B5EF4-FFF2-40B4-BE49-F238E27FC236}">
                <a16:creationId xmlns:a16="http://schemas.microsoft.com/office/drawing/2014/main" id="{1FA5C3DD-B8E3-4382-86A6-5D909A94CB83}"/>
              </a:ext>
            </a:extLst>
          </p:cNvPr>
          <p:cNvSpPr/>
          <p:nvPr/>
        </p:nvSpPr>
        <p:spPr>
          <a:xfrm>
            <a:off x="5844401" y="3355271"/>
            <a:ext cx="237498" cy="1662517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09" name="ValueShape1">
            <a:extLst>
              <a:ext uri="{FF2B5EF4-FFF2-40B4-BE49-F238E27FC236}">
                <a16:creationId xmlns:a16="http://schemas.microsoft.com/office/drawing/2014/main" id="{1FA5C3DD-B8E3-4382-86A6-5D909A94CB83}"/>
              </a:ext>
            </a:extLst>
          </p:cNvPr>
          <p:cNvSpPr/>
          <p:nvPr/>
        </p:nvSpPr>
        <p:spPr>
          <a:xfrm>
            <a:off x="6486077" y="3373727"/>
            <a:ext cx="237498" cy="164406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>
              <a:solidFill>
                <a:schemeClr val="lt1"/>
              </a:solidFill>
            </a:endParaRPr>
          </a:p>
        </p:txBody>
      </p:sp>
      <p:sp>
        <p:nvSpPr>
          <p:cNvPr id="111" name="ValueShape1">
            <a:extLst>
              <a:ext uri="{FF2B5EF4-FFF2-40B4-BE49-F238E27FC236}">
                <a16:creationId xmlns:a16="http://schemas.microsoft.com/office/drawing/2014/main" id="{1FA5C3DD-B8E3-4382-86A6-5D909A94CB83}"/>
              </a:ext>
            </a:extLst>
          </p:cNvPr>
          <p:cNvSpPr/>
          <p:nvPr/>
        </p:nvSpPr>
        <p:spPr>
          <a:xfrm>
            <a:off x="7127753" y="3289139"/>
            <a:ext cx="237498" cy="172865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13" name="ValueShape1">
            <a:extLst>
              <a:ext uri="{FF2B5EF4-FFF2-40B4-BE49-F238E27FC236}">
                <a16:creationId xmlns:a16="http://schemas.microsoft.com/office/drawing/2014/main" id="{1FA5C3DD-B8E3-4382-86A6-5D909A94CB83}"/>
              </a:ext>
            </a:extLst>
          </p:cNvPr>
          <p:cNvSpPr/>
          <p:nvPr/>
        </p:nvSpPr>
        <p:spPr>
          <a:xfrm>
            <a:off x="7769429" y="3588011"/>
            <a:ext cx="237498" cy="142977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>
              <a:solidFill>
                <a:schemeClr val="lt1"/>
              </a:solidFill>
            </a:endParaRPr>
          </a:p>
        </p:txBody>
      </p:sp>
      <p:sp>
        <p:nvSpPr>
          <p:cNvPr id="115" name="ValueShape1">
            <a:extLst>
              <a:ext uri="{FF2B5EF4-FFF2-40B4-BE49-F238E27FC236}">
                <a16:creationId xmlns:a16="http://schemas.microsoft.com/office/drawing/2014/main" id="{1FA5C3DD-B8E3-4382-86A6-5D909A94CB83}"/>
              </a:ext>
            </a:extLst>
          </p:cNvPr>
          <p:cNvSpPr/>
          <p:nvPr/>
        </p:nvSpPr>
        <p:spPr>
          <a:xfrm>
            <a:off x="8411105" y="3741469"/>
            <a:ext cx="237498" cy="127631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17" name="ValueShape1">
            <a:extLst>
              <a:ext uri="{FF2B5EF4-FFF2-40B4-BE49-F238E27FC236}">
                <a16:creationId xmlns:a16="http://schemas.microsoft.com/office/drawing/2014/main" id="{1FA5C3DD-B8E3-4382-86A6-5D909A94CB83}"/>
              </a:ext>
            </a:extLst>
          </p:cNvPr>
          <p:cNvSpPr/>
          <p:nvPr/>
        </p:nvSpPr>
        <p:spPr>
          <a:xfrm>
            <a:off x="9052781" y="2040379"/>
            <a:ext cx="237498" cy="297741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19" name="ValueShape1">
            <a:extLst>
              <a:ext uri="{FF2B5EF4-FFF2-40B4-BE49-F238E27FC236}">
                <a16:creationId xmlns:a16="http://schemas.microsoft.com/office/drawing/2014/main" id="{1FA5C3DD-B8E3-4382-86A6-5D909A94CB83}"/>
              </a:ext>
            </a:extLst>
          </p:cNvPr>
          <p:cNvSpPr/>
          <p:nvPr/>
        </p:nvSpPr>
        <p:spPr>
          <a:xfrm>
            <a:off x="9694457" y="2155239"/>
            <a:ext cx="237498" cy="286255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23" name="矩形 122"/>
          <p:cNvSpPr/>
          <p:nvPr/>
        </p:nvSpPr>
        <p:spPr>
          <a:xfrm>
            <a:off x="2509910" y="5010522"/>
            <a:ext cx="7765645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5" name="组合 124"/>
          <p:cNvGrpSpPr/>
          <p:nvPr/>
        </p:nvGrpSpPr>
        <p:grpSpPr>
          <a:xfrm>
            <a:off x="3789980" y="505137"/>
            <a:ext cx="4612041" cy="665398"/>
            <a:chOff x="3491353" y="202008"/>
            <a:chExt cx="4612041" cy="665398"/>
          </a:xfrm>
        </p:grpSpPr>
        <p:sp>
          <p:nvSpPr>
            <p:cNvPr id="126" name="Oval 5"/>
            <p:cNvSpPr>
              <a:spLocks noChangeArrowheads="1"/>
            </p:cNvSpPr>
            <p:nvPr/>
          </p:nvSpPr>
          <p:spPr bwMode="auto">
            <a:xfrm>
              <a:off x="3491353" y="291246"/>
              <a:ext cx="487875" cy="48498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7" name="Oval 7"/>
            <p:cNvSpPr>
              <a:spLocks noChangeArrowheads="1"/>
            </p:cNvSpPr>
            <p:nvPr/>
          </p:nvSpPr>
          <p:spPr bwMode="auto">
            <a:xfrm>
              <a:off x="3669653" y="467780"/>
              <a:ext cx="131276" cy="13191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8" name="任意多边形 127"/>
            <p:cNvSpPr>
              <a:spLocks/>
            </p:cNvSpPr>
            <p:nvPr/>
          </p:nvSpPr>
          <p:spPr bwMode="auto">
            <a:xfrm>
              <a:off x="3857750" y="202008"/>
              <a:ext cx="4245644" cy="665398"/>
            </a:xfrm>
            <a:custGeom>
              <a:avLst/>
              <a:gdLst>
                <a:gd name="connsiteX0" fmla="*/ 367328 w 4768285"/>
                <a:gd name="connsiteY0" fmla="*/ 0 h 665398"/>
                <a:gd name="connsiteX1" fmla="*/ 1597835 w 4768285"/>
                <a:gd name="connsiteY1" fmla="*/ 0 h 665398"/>
                <a:gd name="connsiteX2" fmla="*/ 1689729 w 4768285"/>
                <a:gd name="connsiteY2" fmla="*/ 0 h 665398"/>
                <a:gd name="connsiteX3" fmla="*/ 1843543 w 4768285"/>
                <a:gd name="connsiteY3" fmla="*/ 0 h 665398"/>
                <a:gd name="connsiteX4" fmla="*/ 1931809 w 4768285"/>
                <a:gd name="connsiteY4" fmla="*/ 0 h 665398"/>
                <a:gd name="connsiteX5" fmla="*/ 2054324 w 4768285"/>
                <a:gd name="connsiteY5" fmla="*/ 0 h 665398"/>
                <a:gd name="connsiteX6" fmla="*/ 2321328 w 4768285"/>
                <a:gd name="connsiteY6" fmla="*/ 0 h 665398"/>
                <a:gd name="connsiteX7" fmla="*/ 2401828 w 4768285"/>
                <a:gd name="connsiteY7" fmla="*/ 0 h 665398"/>
                <a:gd name="connsiteX8" fmla="*/ 2770662 w 4768285"/>
                <a:gd name="connsiteY8" fmla="*/ 0 h 665398"/>
                <a:gd name="connsiteX9" fmla="*/ 2920236 w 4768285"/>
                <a:gd name="connsiteY9" fmla="*/ 0 h 665398"/>
                <a:gd name="connsiteX10" fmla="*/ 3254211 w 4768285"/>
                <a:gd name="connsiteY10" fmla="*/ 0 h 665398"/>
                <a:gd name="connsiteX11" fmla="*/ 3284085 w 4768285"/>
                <a:gd name="connsiteY11" fmla="*/ 0 h 665398"/>
                <a:gd name="connsiteX12" fmla="*/ 3643729 w 4768285"/>
                <a:gd name="connsiteY12" fmla="*/ 0 h 665398"/>
                <a:gd name="connsiteX13" fmla="*/ 4606486 w 4768285"/>
                <a:gd name="connsiteY13" fmla="*/ 0 h 665398"/>
                <a:gd name="connsiteX14" fmla="*/ 4768285 w 4768285"/>
                <a:gd name="connsiteY14" fmla="*/ 158956 h 665398"/>
                <a:gd name="connsiteX15" fmla="*/ 4768285 w 4768285"/>
                <a:gd name="connsiteY15" fmla="*/ 502745 h 665398"/>
                <a:gd name="connsiteX16" fmla="*/ 4606486 w 4768285"/>
                <a:gd name="connsiteY16" fmla="*/ 665398 h 665398"/>
                <a:gd name="connsiteX17" fmla="*/ 3375979 w 4768285"/>
                <a:gd name="connsiteY17" fmla="*/ 665398 h 665398"/>
                <a:gd name="connsiteX18" fmla="*/ 3284085 w 4768285"/>
                <a:gd name="connsiteY18" fmla="*/ 665398 h 665398"/>
                <a:gd name="connsiteX19" fmla="*/ 3278388 w 4768285"/>
                <a:gd name="connsiteY19" fmla="*/ 665398 h 665398"/>
                <a:gd name="connsiteX20" fmla="*/ 3238511 w 4768285"/>
                <a:gd name="connsiteY20" fmla="*/ 665398 h 665398"/>
                <a:gd name="connsiteX21" fmla="*/ 3130272 w 4768285"/>
                <a:gd name="connsiteY21" fmla="*/ 665398 h 665398"/>
                <a:gd name="connsiteX22" fmla="*/ 3042005 w 4768285"/>
                <a:gd name="connsiteY22" fmla="*/ 665398 h 665398"/>
                <a:gd name="connsiteX23" fmla="*/ 2919491 w 4768285"/>
                <a:gd name="connsiteY23" fmla="*/ 665398 h 665398"/>
                <a:gd name="connsiteX24" fmla="*/ 2652487 w 4768285"/>
                <a:gd name="connsiteY24" fmla="*/ 665398 h 665398"/>
                <a:gd name="connsiteX25" fmla="*/ 2571986 w 4768285"/>
                <a:gd name="connsiteY25" fmla="*/ 665398 h 665398"/>
                <a:gd name="connsiteX26" fmla="*/ 2203153 w 4768285"/>
                <a:gd name="connsiteY26" fmla="*/ 665398 h 665398"/>
                <a:gd name="connsiteX27" fmla="*/ 2053578 w 4768285"/>
                <a:gd name="connsiteY27" fmla="*/ 665398 h 665398"/>
                <a:gd name="connsiteX28" fmla="*/ 1719604 w 4768285"/>
                <a:gd name="connsiteY28" fmla="*/ 665398 h 665398"/>
                <a:gd name="connsiteX29" fmla="*/ 1689729 w 4768285"/>
                <a:gd name="connsiteY29" fmla="*/ 665398 h 665398"/>
                <a:gd name="connsiteX30" fmla="*/ 1330086 w 4768285"/>
                <a:gd name="connsiteY30" fmla="*/ 665398 h 665398"/>
                <a:gd name="connsiteX31" fmla="*/ 367328 w 4768285"/>
                <a:gd name="connsiteY31" fmla="*/ 665398 h 665398"/>
                <a:gd name="connsiteX32" fmla="*/ 0 w 4768285"/>
                <a:gd name="connsiteY32" fmla="*/ 332699 h 665398"/>
                <a:gd name="connsiteX33" fmla="*/ 367328 w 4768285"/>
                <a:gd name="connsiteY33" fmla="*/ 0 h 665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768285" h="665398">
                  <a:moveTo>
                    <a:pt x="367328" y="0"/>
                  </a:moveTo>
                  <a:cubicBezTo>
                    <a:pt x="367328" y="0"/>
                    <a:pt x="367328" y="0"/>
                    <a:pt x="1597835" y="0"/>
                  </a:cubicBezTo>
                  <a:lnTo>
                    <a:pt x="1689729" y="0"/>
                  </a:lnTo>
                  <a:cubicBezTo>
                    <a:pt x="1689729" y="0"/>
                    <a:pt x="1689729" y="0"/>
                    <a:pt x="1843543" y="0"/>
                  </a:cubicBezTo>
                  <a:lnTo>
                    <a:pt x="1931809" y="0"/>
                  </a:lnTo>
                  <a:lnTo>
                    <a:pt x="2054324" y="0"/>
                  </a:lnTo>
                  <a:lnTo>
                    <a:pt x="2321328" y="0"/>
                  </a:lnTo>
                  <a:lnTo>
                    <a:pt x="2401828" y="0"/>
                  </a:lnTo>
                  <a:lnTo>
                    <a:pt x="2770662" y="0"/>
                  </a:lnTo>
                  <a:lnTo>
                    <a:pt x="2920236" y="0"/>
                  </a:lnTo>
                  <a:cubicBezTo>
                    <a:pt x="3022778" y="0"/>
                    <a:pt x="3133866" y="0"/>
                    <a:pt x="3254211" y="0"/>
                  </a:cubicBezTo>
                  <a:lnTo>
                    <a:pt x="3284085" y="0"/>
                  </a:lnTo>
                  <a:lnTo>
                    <a:pt x="3643729" y="0"/>
                  </a:lnTo>
                  <a:cubicBezTo>
                    <a:pt x="3922871" y="0"/>
                    <a:pt x="4241892" y="0"/>
                    <a:pt x="4606486" y="0"/>
                  </a:cubicBezTo>
                  <a:cubicBezTo>
                    <a:pt x="4696860" y="0"/>
                    <a:pt x="4768285" y="66540"/>
                    <a:pt x="4768285" y="158956"/>
                  </a:cubicBezTo>
                  <a:cubicBezTo>
                    <a:pt x="4768285" y="158956"/>
                    <a:pt x="4768285" y="158956"/>
                    <a:pt x="4768285" y="502745"/>
                  </a:cubicBezTo>
                  <a:cubicBezTo>
                    <a:pt x="4768285" y="595162"/>
                    <a:pt x="4696860" y="665398"/>
                    <a:pt x="4606486" y="665398"/>
                  </a:cubicBezTo>
                  <a:cubicBezTo>
                    <a:pt x="4606486" y="665398"/>
                    <a:pt x="4606486" y="665398"/>
                    <a:pt x="3375979" y="665398"/>
                  </a:cubicBezTo>
                  <a:lnTo>
                    <a:pt x="3284085" y="665398"/>
                  </a:lnTo>
                  <a:lnTo>
                    <a:pt x="3278388" y="665398"/>
                  </a:lnTo>
                  <a:lnTo>
                    <a:pt x="3238511" y="665398"/>
                  </a:lnTo>
                  <a:lnTo>
                    <a:pt x="3130272" y="665398"/>
                  </a:lnTo>
                  <a:lnTo>
                    <a:pt x="3042005" y="665398"/>
                  </a:lnTo>
                  <a:lnTo>
                    <a:pt x="2919491" y="665398"/>
                  </a:lnTo>
                  <a:lnTo>
                    <a:pt x="2652487" y="665398"/>
                  </a:lnTo>
                  <a:lnTo>
                    <a:pt x="2571986" y="665398"/>
                  </a:lnTo>
                  <a:lnTo>
                    <a:pt x="2203153" y="665398"/>
                  </a:lnTo>
                  <a:lnTo>
                    <a:pt x="2053578" y="665398"/>
                  </a:lnTo>
                  <a:lnTo>
                    <a:pt x="1719604" y="665398"/>
                  </a:lnTo>
                  <a:lnTo>
                    <a:pt x="1689729" y="665398"/>
                  </a:lnTo>
                  <a:lnTo>
                    <a:pt x="1330086" y="665398"/>
                  </a:lnTo>
                  <a:cubicBezTo>
                    <a:pt x="1050943" y="665398"/>
                    <a:pt x="731922" y="665398"/>
                    <a:pt x="367328" y="665398"/>
                  </a:cubicBezTo>
                  <a:cubicBezTo>
                    <a:pt x="323598" y="665398"/>
                    <a:pt x="0" y="500897"/>
                    <a:pt x="0" y="332699"/>
                  </a:cubicBezTo>
                  <a:cubicBezTo>
                    <a:pt x="0" y="164501"/>
                    <a:pt x="323598" y="0"/>
                    <a:pt x="3673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80000" tIns="0" rIns="0" bIns="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sz="3200" b="1" dirty="0">
                  <a:solidFill>
                    <a:schemeClr val="tx2"/>
                  </a:solidFill>
                </a:rPr>
                <a:t>各月份出生人口数</a:t>
              </a:r>
            </a:p>
          </p:txBody>
        </p:sp>
      </p:grpSp>
      <p:sp>
        <p:nvSpPr>
          <p:cNvPr id="89" name="文本框 88">
            <a:extLst>
              <a:ext uri="{FF2B5EF4-FFF2-40B4-BE49-F238E27FC236}">
                <a16:creationId xmlns:a16="http://schemas.microsoft.com/office/drawing/2014/main" id="{83EB3790-D9CD-4297-A759-EF2C32A640E5}"/>
              </a:ext>
            </a:extLst>
          </p:cNvPr>
          <p:cNvSpPr txBox="1"/>
          <p:nvPr/>
        </p:nvSpPr>
        <p:spPr>
          <a:xfrm>
            <a:off x="2539997" y="5108857"/>
            <a:ext cx="40206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1</a:t>
            </a:r>
            <a:r>
              <a:rPr lang="zh-CN" alt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月</a:t>
            </a:r>
            <a:endParaRPr lang="en-US" altLang="zh-CN" sz="1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0" name="文本框 89">
            <a:extLst>
              <a:ext uri="{FF2B5EF4-FFF2-40B4-BE49-F238E27FC236}">
                <a16:creationId xmlns:a16="http://schemas.microsoft.com/office/drawing/2014/main" id="{83EB3790-D9CD-4297-A759-EF2C32A640E5}"/>
              </a:ext>
            </a:extLst>
          </p:cNvPr>
          <p:cNvSpPr txBox="1"/>
          <p:nvPr/>
        </p:nvSpPr>
        <p:spPr>
          <a:xfrm>
            <a:off x="3186072" y="5108857"/>
            <a:ext cx="40206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2</a:t>
            </a:r>
            <a:r>
              <a:rPr lang="zh-CN" alt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月</a:t>
            </a:r>
            <a:endParaRPr lang="en-US" altLang="zh-CN" sz="1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1" name="文本框 90">
            <a:extLst>
              <a:ext uri="{FF2B5EF4-FFF2-40B4-BE49-F238E27FC236}">
                <a16:creationId xmlns:a16="http://schemas.microsoft.com/office/drawing/2014/main" id="{83EB3790-D9CD-4297-A759-EF2C32A640E5}"/>
              </a:ext>
            </a:extLst>
          </p:cNvPr>
          <p:cNvSpPr txBox="1"/>
          <p:nvPr/>
        </p:nvSpPr>
        <p:spPr>
          <a:xfrm>
            <a:off x="3832147" y="5108857"/>
            <a:ext cx="40206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3</a:t>
            </a:r>
            <a:r>
              <a:rPr lang="zh-CN" alt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月</a:t>
            </a:r>
            <a:endParaRPr lang="en-US" altLang="zh-CN" sz="1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2" name="文本框 91">
            <a:extLst>
              <a:ext uri="{FF2B5EF4-FFF2-40B4-BE49-F238E27FC236}">
                <a16:creationId xmlns:a16="http://schemas.microsoft.com/office/drawing/2014/main" id="{83EB3790-D9CD-4297-A759-EF2C32A640E5}"/>
              </a:ext>
            </a:extLst>
          </p:cNvPr>
          <p:cNvSpPr txBox="1"/>
          <p:nvPr/>
        </p:nvSpPr>
        <p:spPr>
          <a:xfrm>
            <a:off x="4478222" y="5108857"/>
            <a:ext cx="40206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4</a:t>
            </a:r>
            <a:r>
              <a:rPr lang="zh-CN" alt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月</a:t>
            </a:r>
            <a:endParaRPr lang="en-US" altLang="zh-CN" sz="1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3" name="文本框 92">
            <a:extLst>
              <a:ext uri="{FF2B5EF4-FFF2-40B4-BE49-F238E27FC236}">
                <a16:creationId xmlns:a16="http://schemas.microsoft.com/office/drawing/2014/main" id="{83EB3790-D9CD-4297-A759-EF2C32A640E5}"/>
              </a:ext>
            </a:extLst>
          </p:cNvPr>
          <p:cNvSpPr txBox="1"/>
          <p:nvPr/>
        </p:nvSpPr>
        <p:spPr>
          <a:xfrm>
            <a:off x="5124297" y="5108857"/>
            <a:ext cx="40206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5</a:t>
            </a:r>
            <a:r>
              <a:rPr lang="zh-CN" alt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月</a:t>
            </a:r>
            <a:endParaRPr lang="en-US" altLang="zh-CN" sz="1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4" name="文本框 93">
            <a:extLst>
              <a:ext uri="{FF2B5EF4-FFF2-40B4-BE49-F238E27FC236}">
                <a16:creationId xmlns:a16="http://schemas.microsoft.com/office/drawing/2014/main" id="{83EB3790-D9CD-4297-A759-EF2C32A640E5}"/>
              </a:ext>
            </a:extLst>
          </p:cNvPr>
          <p:cNvSpPr txBox="1"/>
          <p:nvPr/>
        </p:nvSpPr>
        <p:spPr>
          <a:xfrm>
            <a:off x="5770372" y="5108857"/>
            <a:ext cx="40206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6</a:t>
            </a:r>
            <a:r>
              <a:rPr lang="zh-CN" alt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月</a:t>
            </a:r>
            <a:endParaRPr lang="en-US" altLang="zh-CN" sz="1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5" name="文本框 94">
            <a:extLst>
              <a:ext uri="{FF2B5EF4-FFF2-40B4-BE49-F238E27FC236}">
                <a16:creationId xmlns:a16="http://schemas.microsoft.com/office/drawing/2014/main" id="{83EB3790-D9CD-4297-A759-EF2C32A640E5}"/>
              </a:ext>
            </a:extLst>
          </p:cNvPr>
          <p:cNvSpPr txBox="1"/>
          <p:nvPr/>
        </p:nvSpPr>
        <p:spPr>
          <a:xfrm>
            <a:off x="6416447" y="5108857"/>
            <a:ext cx="40206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7</a:t>
            </a:r>
            <a:r>
              <a:rPr lang="zh-CN" alt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月</a:t>
            </a:r>
            <a:endParaRPr lang="en-US" altLang="zh-CN" sz="1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6" name="文本框 95">
            <a:extLst>
              <a:ext uri="{FF2B5EF4-FFF2-40B4-BE49-F238E27FC236}">
                <a16:creationId xmlns:a16="http://schemas.microsoft.com/office/drawing/2014/main" id="{83EB3790-D9CD-4297-A759-EF2C32A640E5}"/>
              </a:ext>
            </a:extLst>
          </p:cNvPr>
          <p:cNvSpPr txBox="1"/>
          <p:nvPr/>
        </p:nvSpPr>
        <p:spPr>
          <a:xfrm>
            <a:off x="7062522" y="5108857"/>
            <a:ext cx="40206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8</a:t>
            </a:r>
            <a:r>
              <a:rPr lang="zh-CN" alt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月</a:t>
            </a:r>
            <a:endParaRPr lang="en-US" altLang="zh-CN" sz="1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7" name="文本框 96">
            <a:extLst>
              <a:ext uri="{FF2B5EF4-FFF2-40B4-BE49-F238E27FC236}">
                <a16:creationId xmlns:a16="http://schemas.microsoft.com/office/drawing/2014/main" id="{83EB3790-D9CD-4297-A759-EF2C32A640E5}"/>
              </a:ext>
            </a:extLst>
          </p:cNvPr>
          <p:cNvSpPr txBox="1"/>
          <p:nvPr/>
        </p:nvSpPr>
        <p:spPr>
          <a:xfrm>
            <a:off x="7708597" y="5108857"/>
            <a:ext cx="40206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9</a:t>
            </a:r>
            <a:r>
              <a:rPr lang="zh-CN" alt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月</a:t>
            </a:r>
            <a:endParaRPr lang="en-US" altLang="zh-CN" sz="1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8" name="文本框 97">
            <a:extLst>
              <a:ext uri="{FF2B5EF4-FFF2-40B4-BE49-F238E27FC236}">
                <a16:creationId xmlns:a16="http://schemas.microsoft.com/office/drawing/2014/main" id="{83EB3790-D9CD-4297-A759-EF2C32A640E5}"/>
              </a:ext>
            </a:extLst>
          </p:cNvPr>
          <p:cNvSpPr txBox="1"/>
          <p:nvPr/>
        </p:nvSpPr>
        <p:spPr>
          <a:xfrm>
            <a:off x="8354672" y="5108857"/>
            <a:ext cx="40206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10</a:t>
            </a:r>
            <a:r>
              <a:rPr lang="zh-CN" alt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月</a:t>
            </a:r>
            <a:endParaRPr lang="en-US" altLang="zh-CN" sz="1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0" name="文本框 99">
            <a:extLst>
              <a:ext uri="{FF2B5EF4-FFF2-40B4-BE49-F238E27FC236}">
                <a16:creationId xmlns:a16="http://schemas.microsoft.com/office/drawing/2014/main" id="{83EB3790-D9CD-4297-A759-EF2C32A640E5}"/>
              </a:ext>
            </a:extLst>
          </p:cNvPr>
          <p:cNvSpPr txBox="1"/>
          <p:nvPr/>
        </p:nvSpPr>
        <p:spPr>
          <a:xfrm>
            <a:off x="9000747" y="5108857"/>
            <a:ext cx="40206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11</a:t>
            </a:r>
            <a:r>
              <a:rPr lang="zh-CN" alt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月</a:t>
            </a:r>
            <a:endParaRPr lang="en-US" altLang="zh-CN" sz="1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2" name="文本框 101">
            <a:extLst>
              <a:ext uri="{FF2B5EF4-FFF2-40B4-BE49-F238E27FC236}">
                <a16:creationId xmlns:a16="http://schemas.microsoft.com/office/drawing/2014/main" id="{83EB3790-D9CD-4297-A759-EF2C32A640E5}"/>
              </a:ext>
            </a:extLst>
          </p:cNvPr>
          <p:cNvSpPr txBox="1"/>
          <p:nvPr/>
        </p:nvSpPr>
        <p:spPr>
          <a:xfrm>
            <a:off x="9646819" y="5108857"/>
            <a:ext cx="40206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12</a:t>
            </a:r>
            <a:r>
              <a:rPr lang="zh-CN" altLang="en-US" sz="1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月</a:t>
            </a:r>
            <a:endParaRPr lang="en-US" altLang="zh-CN" sz="1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759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组合 100"/>
          <p:cNvGrpSpPr/>
          <p:nvPr/>
        </p:nvGrpSpPr>
        <p:grpSpPr>
          <a:xfrm>
            <a:off x="-19160" y="4593493"/>
            <a:ext cx="12211160" cy="2264507"/>
            <a:chOff x="-19160" y="4593493"/>
            <a:chExt cx="12211160" cy="2264507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02" name="任意多边形 101"/>
            <p:cNvSpPr/>
            <p:nvPr/>
          </p:nvSpPr>
          <p:spPr>
            <a:xfrm>
              <a:off x="-19160" y="5354637"/>
              <a:ext cx="12211160" cy="1503363"/>
            </a:xfrm>
            <a:custGeom>
              <a:avLst/>
              <a:gdLst>
                <a:gd name="connsiteX0" fmla="*/ 7789405 w 12192000"/>
                <a:gd name="connsiteY0" fmla="*/ 2067 h 1833724"/>
                <a:gd name="connsiteX1" fmla="*/ 8584558 w 12192000"/>
                <a:gd name="connsiteY1" fmla="*/ 297844 h 1833724"/>
                <a:gd name="connsiteX2" fmla="*/ 11909207 w 12192000"/>
                <a:gd name="connsiteY2" fmla="*/ 429175 h 1833724"/>
                <a:gd name="connsiteX3" fmla="*/ 12143286 w 12192000"/>
                <a:gd name="connsiteY3" fmla="*/ 604353 h 1833724"/>
                <a:gd name="connsiteX4" fmla="*/ 12192000 w 12192000"/>
                <a:gd name="connsiteY4" fmla="*/ 633537 h 1833724"/>
                <a:gd name="connsiteX5" fmla="*/ 12192000 w 12192000"/>
                <a:gd name="connsiteY5" fmla="*/ 1833724 h 1833724"/>
                <a:gd name="connsiteX6" fmla="*/ 0 w 12192000"/>
                <a:gd name="connsiteY6" fmla="*/ 1833724 h 1833724"/>
                <a:gd name="connsiteX7" fmla="*/ 0 w 12192000"/>
                <a:gd name="connsiteY7" fmla="*/ 217765 h 1833724"/>
                <a:gd name="connsiteX8" fmla="*/ 104674 w 12192000"/>
                <a:gd name="connsiteY8" fmla="*/ 240724 h 1833724"/>
                <a:gd name="connsiteX9" fmla="*/ 461837 w 12192000"/>
                <a:gd name="connsiteY9" fmla="*/ 362222 h 1833724"/>
                <a:gd name="connsiteX10" fmla="*/ 3068664 w 12192000"/>
                <a:gd name="connsiteY10" fmla="*/ 362222 h 1833724"/>
                <a:gd name="connsiteX11" fmla="*/ 5637711 w 12192000"/>
                <a:gd name="connsiteY11" fmla="*/ 140761 h 1833724"/>
                <a:gd name="connsiteX12" fmla="*/ 7789405 w 12192000"/>
                <a:gd name="connsiteY12" fmla="*/ 2067 h 1833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92000" h="1833724">
                  <a:moveTo>
                    <a:pt x="7789405" y="2067"/>
                  </a:moveTo>
                  <a:cubicBezTo>
                    <a:pt x="8024941" y="15385"/>
                    <a:pt x="8282318" y="95053"/>
                    <a:pt x="8584558" y="297844"/>
                  </a:cubicBezTo>
                  <a:cubicBezTo>
                    <a:pt x="9793522" y="1109007"/>
                    <a:pt x="10586904" y="-683278"/>
                    <a:pt x="11909207" y="429175"/>
                  </a:cubicBezTo>
                  <a:cubicBezTo>
                    <a:pt x="11992048" y="498703"/>
                    <a:pt x="12069859" y="556643"/>
                    <a:pt x="12143286" y="604353"/>
                  </a:cubicBezTo>
                  <a:lnTo>
                    <a:pt x="12192000" y="633537"/>
                  </a:lnTo>
                  <a:lnTo>
                    <a:pt x="12192000" y="1833724"/>
                  </a:lnTo>
                  <a:lnTo>
                    <a:pt x="0" y="1833724"/>
                  </a:lnTo>
                  <a:lnTo>
                    <a:pt x="0" y="217765"/>
                  </a:lnTo>
                  <a:lnTo>
                    <a:pt x="104674" y="240724"/>
                  </a:lnTo>
                  <a:cubicBezTo>
                    <a:pt x="222317" y="269864"/>
                    <a:pt x="341413" y="309593"/>
                    <a:pt x="461837" y="362222"/>
                  </a:cubicBezTo>
                  <a:cubicBezTo>
                    <a:pt x="1746360" y="923598"/>
                    <a:pt x="1784140" y="-106450"/>
                    <a:pt x="3068664" y="362222"/>
                  </a:cubicBezTo>
                  <a:cubicBezTo>
                    <a:pt x="4353188" y="830894"/>
                    <a:pt x="4390968" y="-366538"/>
                    <a:pt x="5637711" y="140761"/>
                  </a:cubicBezTo>
                  <a:cubicBezTo>
                    <a:pt x="6572768" y="519304"/>
                    <a:pt x="7082800" y="-37888"/>
                    <a:pt x="7789405" y="206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任意多边形 102"/>
            <p:cNvSpPr/>
            <p:nvPr/>
          </p:nvSpPr>
          <p:spPr>
            <a:xfrm>
              <a:off x="-19160" y="4593493"/>
              <a:ext cx="12211160" cy="1503363"/>
            </a:xfrm>
            <a:custGeom>
              <a:avLst/>
              <a:gdLst>
                <a:gd name="connsiteX0" fmla="*/ 7789405 w 12192000"/>
                <a:gd name="connsiteY0" fmla="*/ 2067 h 1833724"/>
                <a:gd name="connsiteX1" fmla="*/ 8584558 w 12192000"/>
                <a:gd name="connsiteY1" fmla="*/ 297844 h 1833724"/>
                <a:gd name="connsiteX2" fmla="*/ 11909207 w 12192000"/>
                <a:gd name="connsiteY2" fmla="*/ 429175 h 1833724"/>
                <a:gd name="connsiteX3" fmla="*/ 12143286 w 12192000"/>
                <a:gd name="connsiteY3" fmla="*/ 604353 h 1833724"/>
                <a:gd name="connsiteX4" fmla="*/ 12192000 w 12192000"/>
                <a:gd name="connsiteY4" fmla="*/ 633537 h 1833724"/>
                <a:gd name="connsiteX5" fmla="*/ 12192000 w 12192000"/>
                <a:gd name="connsiteY5" fmla="*/ 1833724 h 1833724"/>
                <a:gd name="connsiteX6" fmla="*/ 0 w 12192000"/>
                <a:gd name="connsiteY6" fmla="*/ 1833724 h 1833724"/>
                <a:gd name="connsiteX7" fmla="*/ 0 w 12192000"/>
                <a:gd name="connsiteY7" fmla="*/ 217765 h 1833724"/>
                <a:gd name="connsiteX8" fmla="*/ 104674 w 12192000"/>
                <a:gd name="connsiteY8" fmla="*/ 240724 h 1833724"/>
                <a:gd name="connsiteX9" fmla="*/ 461837 w 12192000"/>
                <a:gd name="connsiteY9" fmla="*/ 362222 h 1833724"/>
                <a:gd name="connsiteX10" fmla="*/ 3068664 w 12192000"/>
                <a:gd name="connsiteY10" fmla="*/ 362222 h 1833724"/>
                <a:gd name="connsiteX11" fmla="*/ 5637711 w 12192000"/>
                <a:gd name="connsiteY11" fmla="*/ 140761 h 1833724"/>
                <a:gd name="connsiteX12" fmla="*/ 7789405 w 12192000"/>
                <a:gd name="connsiteY12" fmla="*/ 2067 h 1833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192000" h="1833724">
                  <a:moveTo>
                    <a:pt x="7789405" y="2067"/>
                  </a:moveTo>
                  <a:cubicBezTo>
                    <a:pt x="8024941" y="15385"/>
                    <a:pt x="8282318" y="95053"/>
                    <a:pt x="8584558" y="297844"/>
                  </a:cubicBezTo>
                  <a:cubicBezTo>
                    <a:pt x="9793522" y="1109007"/>
                    <a:pt x="10586904" y="-683278"/>
                    <a:pt x="11909207" y="429175"/>
                  </a:cubicBezTo>
                  <a:cubicBezTo>
                    <a:pt x="11992048" y="498703"/>
                    <a:pt x="12069859" y="556643"/>
                    <a:pt x="12143286" y="604353"/>
                  </a:cubicBezTo>
                  <a:lnTo>
                    <a:pt x="12192000" y="633537"/>
                  </a:lnTo>
                  <a:lnTo>
                    <a:pt x="12192000" y="1833724"/>
                  </a:lnTo>
                  <a:lnTo>
                    <a:pt x="0" y="1833724"/>
                  </a:lnTo>
                  <a:lnTo>
                    <a:pt x="0" y="217765"/>
                  </a:lnTo>
                  <a:lnTo>
                    <a:pt x="104674" y="240724"/>
                  </a:lnTo>
                  <a:cubicBezTo>
                    <a:pt x="222317" y="269864"/>
                    <a:pt x="341413" y="309593"/>
                    <a:pt x="461837" y="362222"/>
                  </a:cubicBezTo>
                  <a:cubicBezTo>
                    <a:pt x="1746360" y="923598"/>
                    <a:pt x="1784140" y="-106450"/>
                    <a:pt x="3068664" y="362222"/>
                  </a:cubicBezTo>
                  <a:cubicBezTo>
                    <a:pt x="4353188" y="830894"/>
                    <a:pt x="4390968" y="-366538"/>
                    <a:pt x="5637711" y="140761"/>
                  </a:cubicBezTo>
                  <a:cubicBezTo>
                    <a:pt x="6572768" y="519304"/>
                    <a:pt x="7082800" y="-37888"/>
                    <a:pt x="7789405" y="206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E74DBE7F-3972-4548-8719-330AFD853337}"/>
              </a:ext>
            </a:extLst>
          </p:cNvPr>
          <p:cNvSpPr txBox="1"/>
          <p:nvPr/>
        </p:nvSpPr>
        <p:spPr>
          <a:xfrm>
            <a:off x="4084836" y="6103848"/>
            <a:ext cx="4096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accent4">
                    <a:lumMod val="50000"/>
                  </a:schemeClr>
                </a:solidFill>
              </a:rPr>
              <a:t>调查显示，最适合当设计师的第一名宝座非处女座莫属。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3892760" y="1518035"/>
            <a:ext cx="4406481" cy="4406488"/>
            <a:chOff x="3892760" y="1518035"/>
            <a:chExt cx="4406481" cy="4406488"/>
          </a:xfrm>
        </p:grpSpPr>
        <p:grpSp>
          <p:nvGrpSpPr>
            <p:cNvPr id="91" name="8a0e1c84-8383-4519-9af2-2ef4b8328678" descr="aQUAAB+LCAAAAAAABADFks1uwjAQhN/FbW8pCqkQam78iIpDSyWi9lBxcOOFGMUOcpyKCuXduyZxCCSlcKq4hPGs95v17sit/t4A8clcUKXHnK4UFVMNgjhkyogvszh2yJBLxuXqSSXZJiX+x64qq5+8cx290TgDUyu55jQu/voNv7U9c8lFJkqb23FRotua1HULkTMWQ902lRrUV9Wha7T991wrbDBJlKAaG+7c/I6UR2jrdh5yU8xgixc5JCiwLE+JZwbQmtMcmJgDts5SLUDqQ9ErxdEBUrXkbdYd3BWOdzqP+8eWiXh9FPOq6zyiG3jBqwxvOQEjkUUV7ggW++LHUezc+ZU3gO2VCU1FPVvbc5yl37c8wJcEbdiLFvBqEUdJnKi/F9HaGuez5ZKHEEQgwHoCLvVAMmRmdguHiq8iLSFNS2H2uYZQ18r8nnFlaYR33kwmQ2886vWJjefmbdtoG166jSf+S55pX1J/J8ybgh6EIY65JC8C7fVGTot/zR5azKO3LMQzK/hv4bxr1vRctgX+fgA8ahjqaQUAAA=="/>
            <p:cNvGrpSpPr>
              <a:grpSpLocks noChangeAspect="1"/>
            </p:cNvGrpSpPr>
            <p:nvPr/>
          </p:nvGrpSpPr>
          <p:grpSpPr>
            <a:xfrm rot="1254568">
              <a:off x="3892760" y="1518035"/>
              <a:ext cx="4406481" cy="4406488"/>
              <a:chOff x="4704382" y="1583091"/>
              <a:chExt cx="2783236" cy="2783239"/>
            </a:xfrm>
          </p:grpSpPr>
          <p:sp>
            <p:nvSpPr>
              <p:cNvPr id="92" name="BackShape"/>
              <p:cNvSpPr/>
              <p:nvPr/>
            </p:nvSpPr>
            <p:spPr>
              <a:xfrm>
                <a:off x="5101986" y="1980696"/>
                <a:ext cx="1988026" cy="1988028"/>
              </a:xfrm>
              <a:prstGeom prst="ellipse">
                <a:avLst/>
              </a:prstGeom>
              <a:pattFill prst="dkDnDiag">
                <a:fgClr>
                  <a:schemeClr val="bg1">
                    <a:lumMod val="8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/>
              </a:p>
            </p:txBody>
          </p:sp>
          <p:sp>
            <p:nvSpPr>
              <p:cNvPr id="93" name="ValueShape"/>
              <p:cNvSpPr/>
              <p:nvPr/>
            </p:nvSpPr>
            <p:spPr>
              <a:xfrm>
                <a:off x="4704382" y="1583091"/>
                <a:ext cx="2783236" cy="2783239"/>
              </a:xfrm>
              <a:prstGeom prst="pie">
                <a:avLst>
                  <a:gd name="adj1" fmla="val 16200000"/>
                  <a:gd name="adj2" fmla="val 18640800"/>
                </a:avLst>
              </a:prstGeom>
              <a:solidFill>
                <a:schemeClr val="accent1">
                  <a:lumMod val="100000"/>
                </a:schemeClr>
              </a:solidFill>
              <a:ln w="63500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/>
              </a:p>
            </p:txBody>
          </p:sp>
          <p:sp>
            <p:nvSpPr>
              <p:cNvPr id="97" name="BackShape"/>
              <p:cNvSpPr/>
              <p:nvPr/>
            </p:nvSpPr>
            <p:spPr>
              <a:xfrm>
                <a:off x="5268628" y="2147338"/>
                <a:ext cx="1654741" cy="165474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/>
              </a:p>
            </p:txBody>
          </p:sp>
        </p:grpSp>
        <p:grpSp>
          <p:nvGrpSpPr>
            <p:cNvPr id="4" name="组合 3"/>
            <p:cNvGrpSpPr/>
            <p:nvPr/>
          </p:nvGrpSpPr>
          <p:grpSpPr>
            <a:xfrm>
              <a:off x="4943050" y="1624000"/>
              <a:ext cx="2305900" cy="3629915"/>
              <a:chOff x="4722917" y="1624000"/>
              <a:chExt cx="2305900" cy="3629915"/>
            </a:xfrm>
          </p:grpSpPr>
          <p:sp>
            <p:nvSpPr>
              <p:cNvPr id="6" name="Freeform 5"/>
              <p:cNvSpPr>
                <a:spLocks/>
              </p:cNvSpPr>
              <p:nvPr/>
            </p:nvSpPr>
            <p:spPr bwMode="auto">
              <a:xfrm>
                <a:off x="4722917" y="1743606"/>
                <a:ext cx="2305900" cy="2063906"/>
              </a:xfrm>
              <a:custGeom>
                <a:avLst/>
                <a:gdLst>
                  <a:gd name="T0" fmla="*/ 658 w 699"/>
                  <a:gd name="T1" fmla="*/ 459 h 627"/>
                  <a:gd name="T2" fmla="*/ 642 w 699"/>
                  <a:gd name="T3" fmla="*/ 408 h 627"/>
                  <a:gd name="T4" fmla="*/ 665 w 699"/>
                  <a:gd name="T5" fmla="*/ 421 h 627"/>
                  <a:gd name="T6" fmla="*/ 639 w 699"/>
                  <a:gd name="T7" fmla="*/ 358 h 627"/>
                  <a:gd name="T8" fmla="*/ 658 w 699"/>
                  <a:gd name="T9" fmla="*/ 358 h 627"/>
                  <a:gd name="T10" fmla="*/ 687 w 699"/>
                  <a:gd name="T11" fmla="*/ 385 h 627"/>
                  <a:gd name="T12" fmla="*/ 655 w 699"/>
                  <a:gd name="T13" fmla="*/ 315 h 627"/>
                  <a:gd name="T14" fmla="*/ 624 w 699"/>
                  <a:gd name="T15" fmla="*/ 241 h 627"/>
                  <a:gd name="T16" fmla="*/ 572 w 699"/>
                  <a:gd name="T17" fmla="*/ 116 h 627"/>
                  <a:gd name="T18" fmla="*/ 483 w 699"/>
                  <a:gd name="T19" fmla="*/ 32 h 627"/>
                  <a:gd name="T20" fmla="*/ 383 w 699"/>
                  <a:gd name="T21" fmla="*/ 0 h 627"/>
                  <a:gd name="T22" fmla="*/ 353 w 699"/>
                  <a:gd name="T23" fmla="*/ 0 h 627"/>
                  <a:gd name="T24" fmla="*/ 346 w 699"/>
                  <a:gd name="T25" fmla="*/ 0 h 627"/>
                  <a:gd name="T26" fmla="*/ 316 w 699"/>
                  <a:gd name="T27" fmla="*/ 0 h 627"/>
                  <a:gd name="T28" fmla="*/ 215 w 699"/>
                  <a:gd name="T29" fmla="*/ 32 h 627"/>
                  <a:gd name="T30" fmla="*/ 126 w 699"/>
                  <a:gd name="T31" fmla="*/ 116 h 627"/>
                  <a:gd name="T32" fmla="*/ 75 w 699"/>
                  <a:gd name="T33" fmla="*/ 241 h 627"/>
                  <a:gd name="T34" fmla="*/ 43 w 699"/>
                  <a:gd name="T35" fmla="*/ 315 h 627"/>
                  <a:gd name="T36" fmla="*/ 11 w 699"/>
                  <a:gd name="T37" fmla="*/ 385 h 627"/>
                  <a:gd name="T38" fmla="*/ 41 w 699"/>
                  <a:gd name="T39" fmla="*/ 358 h 627"/>
                  <a:gd name="T40" fmla="*/ 60 w 699"/>
                  <a:gd name="T41" fmla="*/ 358 h 627"/>
                  <a:gd name="T42" fmla="*/ 33 w 699"/>
                  <a:gd name="T43" fmla="*/ 421 h 627"/>
                  <a:gd name="T44" fmla="*/ 56 w 699"/>
                  <a:gd name="T45" fmla="*/ 408 h 627"/>
                  <a:gd name="T46" fmla="*/ 41 w 699"/>
                  <a:gd name="T47" fmla="*/ 459 h 627"/>
                  <a:gd name="T48" fmla="*/ 0 w 699"/>
                  <a:gd name="T49" fmla="*/ 459 h 627"/>
                  <a:gd name="T50" fmla="*/ 22 w 699"/>
                  <a:gd name="T51" fmla="*/ 483 h 627"/>
                  <a:gd name="T52" fmla="*/ 85 w 699"/>
                  <a:gd name="T53" fmla="*/ 469 h 627"/>
                  <a:gd name="T54" fmla="*/ 93 w 699"/>
                  <a:gd name="T55" fmla="*/ 491 h 627"/>
                  <a:gd name="T56" fmla="*/ 61 w 699"/>
                  <a:gd name="T57" fmla="*/ 510 h 627"/>
                  <a:gd name="T58" fmla="*/ 110 w 699"/>
                  <a:gd name="T59" fmla="*/ 511 h 627"/>
                  <a:gd name="T60" fmla="*/ 113 w 699"/>
                  <a:gd name="T61" fmla="*/ 531 h 627"/>
                  <a:gd name="T62" fmla="*/ 114 w 699"/>
                  <a:gd name="T63" fmla="*/ 570 h 627"/>
                  <a:gd name="T64" fmla="*/ 144 w 699"/>
                  <a:gd name="T65" fmla="*/ 551 h 627"/>
                  <a:gd name="T66" fmla="*/ 162 w 699"/>
                  <a:gd name="T67" fmla="*/ 584 h 627"/>
                  <a:gd name="T68" fmla="*/ 189 w 699"/>
                  <a:gd name="T69" fmla="*/ 597 h 627"/>
                  <a:gd name="T70" fmla="*/ 240 w 699"/>
                  <a:gd name="T71" fmla="*/ 613 h 627"/>
                  <a:gd name="T72" fmla="*/ 306 w 699"/>
                  <a:gd name="T73" fmla="*/ 613 h 627"/>
                  <a:gd name="T74" fmla="*/ 338 w 699"/>
                  <a:gd name="T75" fmla="*/ 621 h 627"/>
                  <a:gd name="T76" fmla="*/ 347 w 699"/>
                  <a:gd name="T77" fmla="*/ 621 h 627"/>
                  <a:gd name="T78" fmla="*/ 351 w 699"/>
                  <a:gd name="T79" fmla="*/ 621 h 627"/>
                  <a:gd name="T80" fmla="*/ 361 w 699"/>
                  <a:gd name="T81" fmla="*/ 621 h 627"/>
                  <a:gd name="T82" fmla="*/ 393 w 699"/>
                  <a:gd name="T83" fmla="*/ 613 h 627"/>
                  <a:gd name="T84" fmla="*/ 459 w 699"/>
                  <a:gd name="T85" fmla="*/ 613 h 627"/>
                  <a:gd name="T86" fmla="*/ 510 w 699"/>
                  <a:gd name="T87" fmla="*/ 597 h 627"/>
                  <a:gd name="T88" fmla="*/ 536 w 699"/>
                  <a:gd name="T89" fmla="*/ 584 h 627"/>
                  <a:gd name="T90" fmla="*/ 555 w 699"/>
                  <a:gd name="T91" fmla="*/ 551 h 627"/>
                  <a:gd name="T92" fmla="*/ 585 w 699"/>
                  <a:gd name="T93" fmla="*/ 570 h 627"/>
                  <a:gd name="T94" fmla="*/ 585 w 699"/>
                  <a:gd name="T95" fmla="*/ 531 h 627"/>
                  <a:gd name="T96" fmla="*/ 589 w 699"/>
                  <a:gd name="T97" fmla="*/ 511 h 627"/>
                  <a:gd name="T98" fmla="*/ 637 w 699"/>
                  <a:gd name="T99" fmla="*/ 510 h 627"/>
                  <a:gd name="T100" fmla="*/ 606 w 699"/>
                  <a:gd name="T101" fmla="*/ 491 h 627"/>
                  <a:gd name="T102" fmla="*/ 613 w 699"/>
                  <a:gd name="T103" fmla="*/ 469 h 627"/>
                  <a:gd name="T104" fmla="*/ 677 w 699"/>
                  <a:gd name="T105" fmla="*/ 483 h 627"/>
                  <a:gd name="T106" fmla="*/ 699 w 699"/>
                  <a:gd name="T107" fmla="*/ 459 h 627"/>
                  <a:gd name="T108" fmla="*/ 658 w 699"/>
                  <a:gd name="T109" fmla="*/ 459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99" h="627">
                    <a:moveTo>
                      <a:pt x="658" y="459"/>
                    </a:moveTo>
                    <a:cubicBezTo>
                      <a:pt x="641" y="442"/>
                      <a:pt x="635" y="405"/>
                      <a:pt x="642" y="408"/>
                    </a:cubicBezTo>
                    <a:cubicBezTo>
                      <a:pt x="650" y="411"/>
                      <a:pt x="665" y="421"/>
                      <a:pt x="665" y="421"/>
                    </a:cubicBezTo>
                    <a:cubicBezTo>
                      <a:pt x="665" y="421"/>
                      <a:pt x="639" y="369"/>
                      <a:pt x="639" y="358"/>
                    </a:cubicBezTo>
                    <a:cubicBezTo>
                      <a:pt x="639" y="347"/>
                      <a:pt x="642" y="339"/>
                      <a:pt x="658" y="358"/>
                    </a:cubicBezTo>
                    <a:cubicBezTo>
                      <a:pt x="673" y="377"/>
                      <a:pt x="687" y="385"/>
                      <a:pt x="687" y="385"/>
                    </a:cubicBezTo>
                    <a:cubicBezTo>
                      <a:pt x="687" y="385"/>
                      <a:pt x="665" y="332"/>
                      <a:pt x="655" y="315"/>
                    </a:cubicBezTo>
                    <a:cubicBezTo>
                      <a:pt x="655" y="315"/>
                      <a:pt x="632" y="271"/>
                      <a:pt x="624" y="241"/>
                    </a:cubicBezTo>
                    <a:cubicBezTo>
                      <a:pt x="616" y="212"/>
                      <a:pt x="595" y="140"/>
                      <a:pt x="572" y="116"/>
                    </a:cubicBezTo>
                    <a:cubicBezTo>
                      <a:pt x="549" y="91"/>
                      <a:pt x="509" y="51"/>
                      <a:pt x="483" y="32"/>
                    </a:cubicBezTo>
                    <a:cubicBezTo>
                      <a:pt x="458" y="14"/>
                      <a:pt x="404" y="0"/>
                      <a:pt x="383" y="0"/>
                    </a:cubicBezTo>
                    <a:cubicBezTo>
                      <a:pt x="370" y="0"/>
                      <a:pt x="359" y="0"/>
                      <a:pt x="353" y="0"/>
                    </a:cubicBezTo>
                    <a:cubicBezTo>
                      <a:pt x="353" y="0"/>
                      <a:pt x="350" y="0"/>
                      <a:pt x="346" y="0"/>
                    </a:cubicBezTo>
                    <a:cubicBezTo>
                      <a:pt x="340" y="0"/>
                      <a:pt x="329" y="0"/>
                      <a:pt x="316" y="0"/>
                    </a:cubicBezTo>
                    <a:cubicBezTo>
                      <a:pt x="294" y="0"/>
                      <a:pt x="241" y="14"/>
                      <a:pt x="215" y="32"/>
                    </a:cubicBezTo>
                    <a:cubicBezTo>
                      <a:pt x="189" y="51"/>
                      <a:pt x="149" y="91"/>
                      <a:pt x="126" y="116"/>
                    </a:cubicBezTo>
                    <a:cubicBezTo>
                      <a:pt x="103" y="140"/>
                      <a:pt x="82" y="212"/>
                      <a:pt x="75" y="241"/>
                    </a:cubicBezTo>
                    <a:cubicBezTo>
                      <a:pt x="67" y="271"/>
                      <a:pt x="43" y="315"/>
                      <a:pt x="43" y="315"/>
                    </a:cubicBezTo>
                    <a:cubicBezTo>
                      <a:pt x="33" y="332"/>
                      <a:pt x="11" y="385"/>
                      <a:pt x="11" y="385"/>
                    </a:cubicBezTo>
                    <a:cubicBezTo>
                      <a:pt x="11" y="385"/>
                      <a:pt x="26" y="377"/>
                      <a:pt x="41" y="358"/>
                    </a:cubicBezTo>
                    <a:cubicBezTo>
                      <a:pt x="56" y="339"/>
                      <a:pt x="60" y="347"/>
                      <a:pt x="60" y="358"/>
                    </a:cubicBezTo>
                    <a:cubicBezTo>
                      <a:pt x="60" y="369"/>
                      <a:pt x="33" y="421"/>
                      <a:pt x="33" y="421"/>
                    </a:cubicBezTo>
                    <a:cubicBezTo>
                      <a:pt x="33" y="421"/>
                      <a:pt x="48" y="411"/>
                      <a:pt x="56" y="408"/>
                    </a:cubicBezTo>
                    <a:cubicBezTo>
                      <a:pt x="64" y="405"/>
                      <a:pt x="57" y="442"/>
                      <a:pt x="41" y="459"/>
                    </a:cubicBezTo>
                    <a:cubicBezTo>
                      <a:pt x="24" y="477"/>
                      <a:pt x="0" y="459"/>
                      <a:pt x="0" y="459"/>
                    </a:cubicBezTo>
                    <a:cubicBezTo>
                      <a:pt x="0" y="459"/>
                      <a:pt x="1" y="472"/>
                      <a:pt x="22" y="483"/>
                    </a:cubicBezTo>
                    <a:cubicBezTo>
                      <a:pt x="42" y="493"/>
                      <a:pt x="65" y="474"/>
                      <a:pt x="85" y="469"/>
                    </a:cubicBezTo>
                    <a:cubicBezTo>
                      <a:pt x="106" y="464"/>
                      <a:pt x="99" y="477"/>
                      <a:pt x="93" y="491"/>
                    </a:cubicBezTo>
                    <a:cubicBezTo>
                      <a:pt x="87" y="504"/>
                      <a:pt x="48" y="506"/>
                      <a:pt x="61" y="510"/>
                    </a:cubicBezTo>
                    <a:cubicBezTo>
                      <a:pt x="74" y="514"/>
                      <a:pt x="88" y="517"/>
                      <a:pt x="110" y="511"/>
                    </a:cubicBezTo>
                    <a:cubicBezTo>
                      <a:pt x="132" y="506"/>
                      <a:pt x="121" y="519"/>
                      <a:pt x="113" y="531"/>
                    </a:cubicBezTo>
                    <a:cubicBezTo>
                      <a:pt x="106" y="544"/>
                      <a:pt x="114" y="570"/>
                      <a:pt x="114" y="570"/>
                    </a:cubicBezTo>
                    <a:cubicBezTo>
                      <a:pt x="112" y="559"/>
                      <a:pt x="121" y="563"/>
                      <a:pt x="144" y="551"/>
                    </a:cubicBezTo>
                    <a:cubicBezTo>
                      <a:pt x="166" y="538"/>
                      <a:pt x="158" y="564"/>
                      <a:pt x="162" y="584"/>
                    </a:cubicBezTo>
                    <a:cubicBezTo>
                      <a:pt x="166" y="605"/>
                      <a:pt x="173" y="601"/>
                      <a:pt x="189" y="597"/>
                    </a:cubicBezTo>
                    <a:cubicBezTo>
                      <a:pt x="204" y="593"/>
                      <a:pt x="230" y="598"/>
                      <a:pt x="240" y="613"/>
                    </a:cubicBezTo>
                    <a:cubicBezTo>
                      <a:pt x="250" y="627"/>
                      <a:pt x="281" y="616"/>
                      <a:pt x="306" y="613"/>
                    </a:cubicBezTo>
                    <a:cubicBezTo>
                      <a:pt x="332" y="610"/>
                      <a:pt x="338" y="621"/>
                      <a:pt x="338" y="621"/>
                    </a:cubicBezTo>
                    <a:cubicBezTo>
                      <a:pt x="347" y="621"/>
                      <a:pt x="347" y="621"/>
                      <a:pt x="347" y="621"/>
                    </a:cubicBezTo>
                    <a:cubicBezTo>
                      <a:pt x="351" y="621"/>
                      <a:pt x="351" y="621"/>
                      <a:pt x="351" y="621"/>
                    </a:cubicBezTo>
                    <a:cubicBezTo>
                      <a:pt x="361" y="621"/>
                      <a:pt x="361" y="621"/>
                      <a:pt x="361" y="621"/>
                    </a:cubicBezTo>
                    <a:cubicBezTo>
                      <a:pt x="361" y="621"/>
                      <a:pt x="367" y="610"/>
                      <a:pt x="393" y="613"/>
                    </a:cubicBezTo>
                    <a:cubicBezTo>
                      <a:pt x="418" y="616"/>
                      <a:pt x="449" y="627"/>
                      <a:pt x="459" y="613"/>
                    </a:cubicBezTo>
                    <a:cubicBezTo>
                      <a:pt x="469" y="598"/>
                      <a:pt x="495" y="593"/>
                      <a:pt x="510" y="597"/>
                    </a:cubicBezTo>
                    <a:cubicBezTo>
                      <a:pt x="525" y="601"/>
                      <a:pt x="532" y="605"/>
                      <a:pt x="536" y="584"/>
                    </a:cubicBezTo>
                    <a:cubicBezTo>
                      <a:pt x="540" y="564"/>
                      <a:pt x="532" y="538"/>
                      <a:pt x="555" y="551"/>
                    </a:cubicBezTo>
                    <a:cubicBezTo>
                      <a:pt x="577" y="563"/>
                      <a:pt x="586" y="559"/>
                      <a:pt x="585" y="570"/>
                    </a:cubicBezTo>
                    <a:cubicBezTo>
                      <a:pt x="585" y="570"/>
                      <a:pt x="593" y="544"/>
                      <a:pt x="585" y="531"/>
                    </a:cubicBezTo>
                    <a:cubicBezTo>
                      <a:pt x="577" y="519"/>
                      <a:pt x="567" y="506"/>
                      <a:pt x="589" y="511"/>
                    </a:cubicBezTo>
                    <a:cubicBezTo>
                      <a:pt x="611" y="517"/>
                      <a:pt x="625" y="514"/>
                      <a:pt x="637" y="510"/>
                    </a:cubicBezTo>
                    <a:cubicBezTo>
                      <a:pt x="650" y="506"/>
                      <a:pt x="612" y="504"/>
                      <a:pt x="606" y="491"/>
                    </a:cubicBezTo>
                    <a:cubicBezTo>
                      <a:pt x="599" y="477"/>
                      <a:pt x="593" y="464"/>
                      <a:pt x="613" y="469"/>
                    </a:cubicBezTo>
                    <a:cubicBezTo>
                      <a:pt x="634" y="474"/>
                      <a:pt x="657" y="493"/>
                      <a:pt x="677" y="483"/>
                    </a:cubicBezTo>
                    <a:cubicBezTo>
                      <a:pt x="697" y="472"/>
                      <a:pt x="699" y="459"/>
                      <a:pt x="699" y="459"/>
                    </a:cubicBezTo>
                    <a:cubicBezTo>
                      <a:pt x="699" y="459"/>
                      <a:pt x="674" y="477"/>
                      <a:pt x="658" y="459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auto">
              <a:xfrm>
                <a:off x="5571288" y="4315144"/>
                <a:ext cx="606377" cy="260075"/>
              </a:xfrm>
              <a:prstGeom prst="rect">
                <a:avLst/>
              </a:prstGeom>
              <a:solidFill>
                <a:srgbClr val="3A3A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5571288" y="4466738"/>
                <a:ext cx="221133" cy="648100"/>
              </a:xfrm>
              <a:prstGeom prst="rect">
                <a:avLst/>
              </a:prstGeom>
              <a:solidFill>
                <a:srgbClr val="3A3A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5959314" y="4466738"/>
                <a:ext cx="218352" cy="648100"/>
              </a:xfrm>
              <a:prstGeom prst="rect">
                <a:avLst/>
              </a:prstGeom>
              <a:solidFill>
                <a:srgbClr val="3A3A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5369626" y="5020265"/>
                <a:ext cx="452001" cy="233650"/>
              </a:xfrm>
              <a:custGeom>
                <a:avLst/>
                <a:gdLst>
                  <a:gd name="T0" fmla="*/ 57 w 137"/>
                  <a:gd name="T1" fmla="*/ 0 h 71"/>
                  <a:gd name="T2" fmla="*/ 47 w 137"/>
                  <a:gd name="T3" fmla="*/ 12 h 71"/>
                  <a:gd name="T4" fmla="*/ 27 w 137"/>
                  <a:gd name="T5" fmla="*/ 23 h 71"/>
                  <a:gd name="T6" fmla="*/ 1 w 137"/>
                  <a:gd name="T7" fmla="*/ 58 h 71"/>
                  <a:gd name="T8" fmla="*/ 21 w 137"/>
                  <a:gd name="T9" fmla="*/ 69 h 71"/>
                  <a:gd name="T10" fmla="*/ 72 w 137"/>
                  <a:gd name="T11" fmla="*/ 69 h 71"/>
                  <a:gd name="T12" fmla="*/ 91 w 137"/>
                  <a:gd name="T13" fmla="*/ 63 h 71"/>
                  <a:gd name="T14" fmla="*/ 117 w 137"/>
                  <a:gd name="T15" fmla="*/ 66 h 71"/>
                  <a:gd name="T16" fmla="*/ 131 w 137"/>
                  <a:gd name="T17" fmla="*/ 21 h 71"/>
                  <a:gd name="T18" fmla="*/ 131 w 137"/>
                  <a:gd name="T19" fmla="*/ 0 h 71"/>
                  <a:gd name="T20" fmla="*/ 57 w 137"/>
                  <a:gd name="T21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7" h="71">
                    <a:moveTo>
                      <a:pt x="57" y="0"/>
                    </a:moveTo>
                    <a:cubicBezTo>
                      <a:pt x="57" y="0"/>
                      <a:pt x="48" y="11"/>
                      <a:pt x="47" y="12"/>
                    </a:cubicBezTo>
                    <a:cubicBezTo>
                      <a:pt x="41" y="16"/>
                      <a:pt x="34" y="19"/>
                      <a:pt x="27" y="23"/>
                    </a:cubicBezTo>
                    <a:cubicBezTo>
                      <a:pt x="17" y="29"/>
                      <a:pt x="0" y="42"/>
                      <a:pt x="1" y="58"/>
                    </a:cubicBezTo>
                    <a:cubicBezTo>
                      <a:pt x="3" y="70"/>
                      <a:pt x="12" y="68"/>
                      <a:pt x="21" y="69"/>
                    </a:cubicBezTo>
                    <a:cubicBezTo>
                      <a:pt x="38" y="71"/>
                      <a:pt x="55" y="71"/>
                      <a:pt x="72" y="69"/>
                    </a:cubicBezTo>
                    <a:cubicBezTo>
                      <a:pt x="91" y="63"/>
                      <a:pt x="91" y="63"/>
                      <a:pt x="91" y="63"/>
                    </a:cubicBezTo>
                    <a:cubicBezTo>
                      <a:pt x="99" y="64"/>
                      <a:pt x="108" y="66"/>
                      <a:pt x="117" y="66"/>
                    </a:cubicBezTo>
                    <a:cubicBezTo>
                      <a:pt x="137" y="68"/>
                      <a:pt x="132" y="36"/>
                      <a:pt x="131" y="21"/>
                    </a:cubicBezTo>
                    <a:cubicBezTo>
                      <a:pt x="131" y="0"/>
                      <a:pt x="131" y="0"/>
                      <a:pt x="131" y="0"/>
                    </a:cubicBezTo>
                    <a:cubicBezTo>
                      <a:pt x="131" y="0"/>
                      <a:pt x="57" y="0"/>
                      <a:pt x="57" y="0"/>
                    </a:cubicBezTo>
                    <a:close/>
                  </a:path>
                </a:pathLst>
              </a:custGeom>
              <a:solidFill>
                <a:srgbClr val="5D4A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5930107" y="5020265"/>
                <a:ext cx="452001" cy="233650"/>
              </a:xfrm>
              <a:custGeom>
                <a:avLst/>
                <a:gdLst>
                  <a:gd name="T0" fmla="*/ 80 w 137"/>
                  <a:gd name="T1" fmla="*/ 0 h 71"/>
                  <a:gd name="T2" fmla="*/ 90 w 137"/>
                  <a:gd name="T3" fmla="*/ 12 h 71"/>
                  <a:gd name="T4" fmla="*/ 109 w 137"/>
                  <a:gd name="T5" fmla="*/ 23 h 71"/>
                  <a:gd name="T6" fmla="*/ 135 w 137"/>
                  <a:gd name="T7" fmla="*/ 58 h 71"/>
                  <a:gd name="T8" fmla="*/ 116 w 137"/>
                  <a:gd name="T9" fmla="*/ 69 h 71"/>
                  <a:gd name="T10" fmla="*/ 65 w 137"/>
                  <a:gd name="T11" fmla="*/ 69 h 71"/>
                  <a:gd name="T12" fmla="*/ 46 w 137"/>
                  <a:gd name="T13" fmla="*/ 63 h 71"/>
                  <a:gd name="T14" fmla="*/ 20 w 137"/>
                  <a:gd name="T15" fmla="*/ 66 h 71"/>
                  <a:gd name="T16" fmla="*/ 5 w 137"/>
                  <a:gd name="T17" fmla="*/ 21 h 71"/>
                  <a:gd name="T18" fmla="*/ 5 w 137"/>
                  <a:gd name="T19" fmla="*/ 0 h 71"/>
                  <a:gd name="T20" fmla="*/ 80 w 137"/>
                  <a:gd name="T21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7" h="71">
                    <a:moveTo>
                      <a:pt x="80" y="0"/>
                    </a:moveTo>
                    <a:cubicBezTo>
                      <a:pt x="79" y="0"/>
                      <a:pt x="88" y="11"/>
                      <a:pt x="90" y="12"/>
                    </a:cubicBezTo>
                    <a:cubicBezTo>
                      <a:pt x="96" y="16"/>
                      <a:pt x="103" y="19"/>
                      <a:pt x="109" y="23"/>
                    </a:cubicBezTo>
                    <a:cubicBezTo>
                      <a:pt x="120" y="29"/>
                      <a:pt x="137" y="42"/>
                      <a:pt x="135" y="58"/>
                    </a:cubicBezTo>
                    <a:cubicBezTo>
                      <a:pt x="134" y="70"/>
                      <a:pt x="124" y="68"/>
                      <a:pt x="116" y="69"/>
                    </a:cubicBezTo>
                    <a:cubicBezTo>
                      <a:pt x="98" y="71"/>
                      <a:pt x="82" y="71"/>
                      <a:pt x="65" y="69"/>
                    </a:cubicBezTo>
                    <a:cubicBezTo>
                      <a:pt x="46" y="63"/>
                      <a:pt x="46" y="63"/>
                      <a:pt x="46" y="63"/>
                    </a:cubicBezTo>
                    <a:cubicBezTo>
                      <a:pt x="37" y="64"/>
                      <a:pt x="29" y="66"/>
                      <a:pt x="20" y="66"/>
                    </a:cubicBezTo>
                    <a:cubicBezTo>
                      <a:pt x="0" y="68"/>
                      <a:pt x="5" y="36"/>
                      <a:pt x="5" y="21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79" y="0"/>
                      <a:pt x="80" y="0"/>
                    </a:cubicBezTo>
                    <a:close/>
                  </a:path>
                </a:pathLst>
              </a:custGeom>
              <a:solidFill>
                <a:srgbClr val="5D4A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5455854" y="3405579"/>
                <a:ext cx="840026" cy="938772"/>
              </a:xfrm>
              <a:custGeom>
                <a:avLst/>
                <a:gdLst>
                  <a:gd name="T0" fmla="*/ 18 w 255"/>
                  <a:gd name="T1" fmla="*/ 285 h 285"/>
                  <a:gd name="T2" fmla="*/ 236 w 255"/>
                  <a:gd name="T3" fmla="*/ 285 h 285"/>
                  <a:gd name="T4" fmla="*/ 254 w 255"/>
                  <a:gd name="T5" fmla="*/ 35 h 285"/>
                  <a:gd name="T6" fmla="*/ 255 w 255"/>
                  <a:gd name="T7" fmla="*/ 24 h 285"/>
                  <a:gd name="T8" fmla="*/ 249 w 255"/>
                  <a:gd name="T9" fmla="*/ 16 h 285"/>
                  <a:gd name="T10" fmla="*/ 213 w 255"/>
                  <a:gd name="T11" fmla="*/ 0 h 285"/>
                  <a:gd name="T12" fmla="*/ 41 w 255"/>
                  <a:gd name="T13" fmla="*/ 0 h 285"/>
                  <a:gd name="T14" fmla="*/ 5 w 255"/>
                  <a:gd name="T15" fmla="*/ 16 h 285"/>
                  <a:gd name="T16" fmla="*/ 0 w 255"/>
                  <a:gd name="T17" fmla="*/ 24 h 285"/>
                  <a:gd name="T18" fmla="*/ 0 w 255"/>
                  <a:gd name="T19" fmla="*/ 35 h 285"/>
                  <a:gd name="T20" fmla="*/ 18 w 255"/>
                  <a:gd name="T21" fmla="*/ 285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5" h="285">
                    <a:moveTo>
                      <a:pt x="18" y="285"/>
                    </a:moveTo>
                    <a:cubicBezTo>
                      <a:pt x="236" y="285"/>
                      <a:pt x="236" y="285"/>
                      <a:pt x="236" y="285"/>
                    </a:cubicBezTo>
                    <a:cubicBezTo>
                      <a:pt x="254" y="35"/>
                      <a:pt x="254" y="35"/>
                      <a:pt x="254" y="35"/>
                    </a:cubicBezTo>
                    <a:cubicBezTo>
                      <a:pt x="255" y="24"/>
                      <a:pt x="255" y="24"/>
                      <a:pt x="255" y="24"/>
                    </a:cubicBezTo>
                    <a:cubicBezTo>
                      <a:pt x="255" y="24"/>
                      <a:pt x="254" y="19"/>
                      <a:pt x="249" y="16"/>
                    </a:cubicBezTo>
                    <a:cubicBezTo>
                      <a:pt x="245" y="14"/>
                      <a:pt x="222" y="4"/>
                      <a:pt x="213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33" y="4"/>
                      <a:pt x="9" y="14"/>
                      <a:pt x="5" y="16"/>
                    </a:cubicBezTo>
                    <a:cubicBezTo>
                      <a:pt x="1" y="19"/>
                      <a:pt x="0" y="24"/>
                      <a:pt x="0" y="24"/>
                    </a:cubicBezTo>
                    <a:cubicBezTo>
                      <a:pt x="0" y="35"/>
                      <a:pt x="0" y="35"/>
                      <a:pt x="0" y="35"/>
                    </a:cubicBezTo>
                    <a:lnTo>
                      <a:pt x="18" y="285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Oval 12"/>
              <p:cNvSpPr>
                <a:spLocks noChangeArrowheads="1"/>
              </p:cNvSpPr>
              <p:nvPr/>
            </p:nvSpPr>
            <p:spPr bwMode="auto">
              <a:xfrm>
                <a:off x="5759043" y="3306834"/>
                <a:ext cx="233650" cy="233650"/>
              </a:xfrm>
              <a:prstGeom prst="ellipse">
                <a:avLst/>
              </a:prstGeom>
              <a:solidFill>
                <a:srgbClr val="DDCF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Oval 13"/>
              <p:cNvSpPr>
                <a:spLocks noChangeArrowheads="1"/>
              </p:cNvSpPr>
              <p:nvPr/>
            </p:nvSpPr>
            <p:spPr bwMode="auto">
              <a:xfrm>
                <a:off x="5198561" y="2018979"/>
                <a:ext cx="1351830" cy="1432495"/>
              </a:xfrm>
              <a:prstGeom prst="ellipse">
                <a:avLst/>
              </a:prstGeom>
              <a:solidFill>
                <a:srgbClr val="DDCE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Oval 14"/>
              <p:cNvSpPr>
                <a:spLocks noChangeArrowheads="1"/>
              </p:cNvSpPr>
              <p:nvPr/>
            </p:nvSpPr>
            <p:spPr bwMode="auto">
              <a:xfrm>
                <a:off x="5115115" y="2707412"/>
                <a:ext cx="257293" cy="273983"/>
              </a:xfrm>
              <a:prstGeom prst="ellipse">
                <a:avLst/>
              </a:prstGeom>
              <a:solidFill>
                <a:srgbClr val="DDCE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Oval 15"/>
              <p:cNvSpPr>
                <a:spLocks noChangeArrowheads="1"/>
              </p:cNvSpPr>
              <p:nvPr/>
            </p:nvSpPr>
            <p:spPr bwMode="auto">
              <a:xfrm>
                <a:off x="6375154" y="2707412"/>
                <a:ext cx="261465" cy="273983"/>
              </a:xfrm>
              <a:prstGeom prst="ellipse">
                <a:avLst/>
              </a:prstGeom>
              <a:solidFill>
                <a:srgbClr val="DDCE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Freeform 16"/>
              <p:cNvSpPr>
                <a:spLocks/>
              </p:cNvSpPr>
              <p:nvPr/>
            </p:nvSpPr>
            <p:spPr bwMode="auto">
              <a:xfrm>
                <a:off x="5198561" y="2018979"/>
                <a:ext cx="1351830" cy="1034734"/>
              </a:xfrm>
              <a:custGeom>
                <a:avLst/>
                <a:gdLst>
                  <a:gd name="T0" fmla="*/ 389 w 410"/>
                  <a:gd name="T1" fmla="*/ 167 h 314"/>
                  <a:gd name="T2" fmla="*/ 22 w 410"/>
                  <a:gd name="T3" fmla="*/ 167 h 314"/>
                  <a:gd name="T4" fmla="*/ 22 w 410"/>
                  <a:gd name="T5" fmla="*/ 314 h 314"/>
                  <a:gd name="T6" fmla="*/ 0 w 410"/>
                  <a:gd name="T7" fmla="*/ 218 h 314"/>
                  <a:gd name="T8" fmla="*/ 205 w 410"/>
                  <a:gd name="T9" fmla="*/ 0 h 314"/>
                  <a:gd name="T10" fmla="*/ 410 w 410"/>
                  <a:gd name="T11" fmla="*/ 218 h 314"/>
                  <a:gd name="T12" fmla="*/ 389 w 410"/>
                  <a:gd name="T13" fmla="*/ 314 h 314"/>
                  <a:gd name="T14" fmla="*/ 389 w 410"/>
                  <a:gd name="T15" fmla="*/ 167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0" h="314">
                    <a:moveTo>
                      <a:pt x="389" y="167"/>
                    </a:moveTo>
                    <a:cubicBezTo>
                      <a:pt x="22" y="167"/>
                      <a:pt x="22" y="167"/>
                      <a:pt x="22" y="167"/>
                    </a:cubicBezTo>
                    <a:cubicBezTo>
                      <a:pt x="22" y="314"/>
                      <a:pt x="22" y="314"/>
                      <a:pt x="22" y="314"/>
                    </a:cubicBezTo>
                    <a:cubicBezTo>
                      <a:pt x="8" y="285"/>
                      <a:pt x="0" y="252"/>
                      <a:pt x="0" y="218"/>
                    </a:cubicBezTo>
                    <a:cubicBezTo>
                      <a:pt x="0" y="98"/>
                      <a:pt x="92" y="0"/>
                      <a:pt x="205" y="0"/>
                    </a:cubicBezTo>
                    <a:cubicBezTo>
                      <a:pt x="319" y="0"/>
                      <a:pt x="410" y="98"/>
                      <a:pt x="410" y="218"/>
                    </a:cubicBezTo>
                    <a:cubicBezTo>
                      <a:pt x="410" y="252"/>
                      <a:pt x="403" y="285"/>
                      <a:pt x="389" y="314"/>
                    </a:cubicBezTo>
                    <a:lnTo>
                      <a:pt x="389" y="167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Freeform 17"/>
              <p:cNvSpPr>
                <a:spLocks/>
              </p:cNvSpPr>
              <p:nvPr/>
            </p:nvSpPr>
            <p:spPr bwMode="auto">
              <a:xfrm>
                <a:off x="5528174" y="3077357"/>
                <a:ext cx="365773" cy="176628"/>
              </a:xfrm>
              <a:custGeom>
                <a:avLst/>
                <a:gdLst>
                  <a:gd name="T0" fmla="*/ 84 w 111"/>
                  <a:gd name="T1" fmla="*/ 43 h 54"/>
                  <a:gd name="T2" fmla="*/ 55 w 111"/>
                  <a:gd name="T3" fmla="*/ 51 h 54"/>
                  <a:gd name="T4" fmla="*/ 11 w 111"/>
                  <a:gd name="T5" fmla="*/ 41 h 54"/>
                  <a:gd name="T6" fmla="*/ 11 w 111"/>
                  <a:gd name="T7" fmla="*/ 6 h 54"/>
                  <a:gd name="T8" fmla="*/ 26 w 111"/>
                  <a:gd name="T9" fmla="*/ 26 h 54"/>
                  <a:gd name="T10" fmla="*/ 61 w 111"/>
                  <a:gd name="T11" fmla="*/ 8 h 54"/>
                  <a:gd name="T12" fmla="*/ 103 w 111"/>
                  <a:gd name="T13" fmla="*/ 9 h 54"/>
                  <a:gd name="T14" fmla="*/ 84 w 111"/>
                  <a:gd name="T15" fmla="*/ 43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1" h="54">
                    <a:moveTo>
                      <a:pt x="84" y="43"/>
                    </a:moveTo>
                    <a:cubicBezTo>
                      <a:pt x="84" y="43"/>
                      <a:pt x="68" y="49"/>
                      <a:pt x="55" y="51"/>
                    </a:cubicBezTo>
                    <a:cubicBezTo>
                      <a:pt x="41" y="54"/>
                      <a:pt x="18" y="50"/>
                      <a:pt x="11" y="41"/>
                    </a:cubicBezTo>
                    <a:cubicBezTo>
                      <a:pt x="4" y="33"/>
                      <a:pt x="0" y="16"/>
                      <a:pt x="11" y="6"/>
                    </a:cubicBezTo>
                    <a:cubicBezTo>
                      <a:pt x="11" y="6"/>
                      <a:pt x="10" y="35"/>
                      <a:pt x="26" y="26"/>
                    </a:cubicBezTo>
                    <a:cubicBezTo>
                      <a:pt x="42" y="18"/>
                      <a:pt x="51" y="11"/>
                      <a:pt x="61" y="8"/>
                    </a:cubicBezTo>
                    <a:cubicBezTo>
                      <a:pt x="72" y="4"/>
                      <a:pt x="96" y="0"/>
                      <a:pt x="103" y="9"/>
                    </a:cubicBezTo>
                    <a:cubicBezTo>
                      <a:pt x="110" y="17"/>
                      <a:pt x="111" y="36"/>
                      <a:pt x="84" y="4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Freeform 18"/>
              <p:cNvSpPr>
                <a:spLocks/>
              </p:cNvSpPr>
              <p:nvPr/>
            </p:nvSpPr>
            <p:spPr bwMode="auto">
              <a:xfrm>
                <a:off x="5857787" y="3077357"/>
                <a:ext cx="365773" cy="176628"/>
              </a:xfrm>
              <a:custGeom>
                <a:avLst/>
                <a:gdLst>
                  <a:gd name="T0" fmla="*/ 27 w 111"/>
                  <a:gd name="T1" fmla="*/ 43 h 54"/>
                  <a:gd name="T2" fmla="*/ 56 w 111"/>
                  <a:gd name="T3" fmla="*/ 51 h 54"/>
                  <a:gd name="T4" fmla="*/ 100 w 111"/>
                  <a:gd name="T5" fmla="*/ 41 h 54"/>
                  <a:gd name="T6" fmla="*/ 100 w 111"/>
                  <a:gd name="T7" fmla="*/ 6 h 54"/>
                  <a:gd name="T8" fmla="*/ 85 w 111"/>
                  <a:gd name="T9" fmla="*/ 26 h 54"/>
                  <a:gd name="T10" fmla="*/ 49 w 111"/>
                  <a:gd name="T11" fmla="*/ 8 h 54"/>
                  <a:gd name="T12" fmla="*/ 8 w 111"/>
                  <a:gd name="T13" fmla="*/ 9 h 54"/>
                  <a:gd name="T14" fmla="*/ 27 w 111"/>
                  <a:gd name="T15" fmla="*/ 43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1" h="54">
                    <a:moveTo>
                      <a:pt x="27" y="43"/>
                    </a:moveTo>
                    <a:cubicBezTo>
                      <a:pt x="27" y="43"/>
                      <a:pt x="43" y="49"/>
                      <a:pt x="56" y="51"/>
                    </a:cubicBezTo>
                    <a:cubicBezTo>
                      <a:pt x="69" y="54"/>
                      <a:pt x="93" y="50"/>
                      <a:pt x="100" y="41"/>
                    </a:cubicBezTo>
                    <a:cubicBezTo>
                      <a:pt x="107" y="33"/>
                      <a:pt x="111" y="16"/>
                      <a:pt x="100" y="6"/>
                    </a:cubicBezTo>
                    <a:cubicBezTo>
                      <a:pt x="100" y="6"/>
                      <a:pt x="101" y="35"/>
                      <a:pt x="85" y="26"/>
                    </a:cubicBezTo>
                    <a:cubicBezTo>
                      <a:pt x="69" y="18"/>
                      <a:pt x="60" y="11"/>
                      <a:pt x="49" y="8"/>
                    </a:cubicBezTo>
                    <a:cubicBezTo>
                      <a:pt x="39" y="4"/>
                      <a:pt x="15" y="0"/>
                      <a:pt x="8" y="9"/>
                    </a:cubicBezTo>
                    <a:cubicBezTo>
                      <a:pt x="1" y="17"/>
                      <a:pt x="0" y="36"/>
                      <a:pt x="27" y="4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Freeform 19"/>
              <p:cNvSpPr>
                <a:spLocks/>
              </p:cNvSpPr>
              <p:nvPr/>
            </p:nvSpPr>
            <p:spPr bwMode="auto">
              <a:xfrm>
                <a:off x="5415521" y="3253985"/>
                <a:ext cx="916519" cy="197490"/>
              </a:xfrm>
              <a:custGeom>
                <a:avLst/>
                <a:gdLst>
                  <a:gd name="T0" fmla="*/ 139 w 278"/>
                  <a:gd name="T1" fmla="*/ 60 h 60"/>
                  <a:gd name="T2" fmla="*/ 278 w 278"/>
                  <a:gd name="T3" fmla="*/ 3 h 60"/>
                  <a:gd name="T4" fmla="*/ 266 w 278"/>
                  <a:gd name="T5" fmla="*/ 0 h 60"/>
                  <a:gd name="T6" fmla="*/ 226 w 278"/>
                  <a:gd name="T7" fmla="*/ 25 h 60"/>
                  <a:gd name="T8" fmla="*/ 157 w 278"/>
                  <a:gd name="T9" fmla="*/ 29 h 60"/>
                  <a:gd name="T10" fmla="*/ 139 w 278"/>
                  <a:gd name="T11" fmla="*/ 20 h 60"/>
                  <a:gd name="T12" fmla="*/ 122 w 278"/>
                  <a:gd name="T13" fmla="*/ 29 h 60"/>
                  <a:gd name="T14" fmla="*/ 52 w 278"/>
                  <a:gd name="T15" fmla="*/ 25 h 60"/>
                  <a:gd name="T16" fmla="*/ 12 w 278"/>
                  <a:gd name="T17" fmla="*/ 0 h 60"/>
                  <a:gd name="T18" fmla="*/ 0 w 278"/>
                  <a:gd name="T19" fmla="*/ 3 h 60"/>
                  <a:gd name="T20" fmla="*/ 139 w 278"/>
                  <a:gd name="T21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8" h="60">
                    <a:moveTo>
                      <a:pt x="139" y="60"/>
                    </a:moveTo>
                    <a:cubicBezTo>
                      <a:pt x="194" y="60"/>
                      <a:pt x="243" y="38"/>
                      <a:pt x="278" y="3"/>
                    </a:cubicBezTo>
                    <a:cubicBezTo>
                      <a:pt x="274" y="1"/>
                      <a:pt x="269" y="0"/>
                      <a:pt x="266" y="0"/>
                    </a:cubicBezTo>
                    <a:cubicBezTo>
                      <a:pt x="257" y="1"/>
                      <a:pt x="242" y="20"/>
                      <a:pt x="226" y="25"/>
                    </a:cubicBezTo>
                    <a:cubicBezTo>
                      <a:pt x="210" y="31"/>
                      <a:pt x="164" y="33"/>
                      <a:pt x="157" y="29"/>
                    </a:cubicBezTo>
                    <a:cubicBezTo>
                      <a:pt x="149" y="25"/>
                      <a:pt x="139" y="20"/>
                      <a:pt x="139" y="20"/>
                    </a:cubicBezTo>
                    <a:cubicBezTo>
                      <a:pt x="139" y="20"/>
                      <a:pt x="130" y="25"/>
                      <a:pt x="122" y="29"/>
                    </a:cubicBezTo>
                    <a:cubicBezTo>
                      <a:pt x="114" y="33"/>
                      <a:pt x="69" y="31"/>
                      <a:pt x="52" y="25"/>
                    </a:cubicBezTo>
                    <a:cubicBezTo>
                      <a:pt x="36" y="20"/>
                      <a:pt x="22" y="1"/>
                      <a:pt x="12" y="0"/>
                    </a:cubicBezTo>
                    <a:cubicBezTo>
                      <a:pt x="9" y="0"/>
                      <a:pt x="5" y="1"/>
                      <a:pt x="0" y="3"/>
                    </a:cubicBezTo>
                    <a:cubicBezTo>
                      <a:pt x="35" y="38"/>
                      <a:pt x="85" y="60"/>
                      <a:pt x="139" y="6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Freeform 20"/>
              <p:cNvSpPr>
                <a:spLocks noEditPoints="1"/>
              </p:cNvSpPr>
              <p:nvPr/>
            </p:nvSpPr>
            <p:spPr bwMode="auto">
              <a:xfrm>
                <a:off x="5244457" y="2605885"/>
                <a:ext cx="1260039" cy="457564"/>
              </a:xfrm>
              <a:custGeom>
                <a:avLst/>
                <a:gdLst>
                  <a:gd name="T0" fmla="*/ 0 w 382"/>
                  <a:gd name="T1" fmla="*/ 17 h 139"/>
                  <a:gd name="T2" fmla="*/ 0 w 382"/>
                  <a:gd name="T3" fmla="*/ 35 h 139"/>
                  <a:gd name="T4" fmla="*/ 7 w 382"/>
                  <a:gd name="T5" fmla="*/ 41 h 139"/>
                  <a:gd name="T6" fmla="*/ 14 w 382"/>
                  <a:gd name="T7" fmla="*/ 85 h 139"/>
                  <a:gd name="T8" fmla="*/ 90 w 382"/>
                  <a:gd name="T9" fmla="*/ 139 h 139"/>
                  <a:gd name="T10" fmla="*/ 159 w 382"/>
                  <a:gd name="T11" fmla="*/ 103 h 139"/>
                  <a:gd name="T12" fmla="*/ 175 w 382"/>
                  <a:gd name="T13" fmla="*/ 62 h 139"/>
                  <a:gd name="T14" fmla="*/ 177 w 382"/>
                  <a:gd name="T15" fmla="*/ 51 h 139"/>
                  <a:gd name="T16" fmla="*/ 191 w 382"/>
                  <a:gd name="T17" fmla="*/ 48 h 139"/>
                  <a:gd name="T18" fmla="*/ 206 w 382"/>
                  <a:gd name="T19" fmla="*/ 51 h 139"/>
                  <a:gd name="T20" fmla="*/ 208 w 382"/>
                  <a:gd name="T21" fmla="*/ 62 h 139"/>
                  <a:gd name="T22" fmla="*/ 224 w 382"/>
                  <a:gd name="T23" fmla="*/ 103 h 139"/>
                  <a:gd name="T24" fmla="*/ 293 w 382"/>
                  <a:gd name="T25" fmla="*/ 139 h 139"/>
                  <a:gd name="T26" fmla="*/ 368 w 382"/>
                  <a:gd name="T27" fmla="*/ 85 h 139"/>
                  <a:gd name="T28" fmla="*/ 376 w 382"/>
                  <a:gd name="T29" fmla="*/ 41 h 139"/>
                  <a:gd name="T30" fmla="*/ 382 w 382"/>
                  <a:gd name="T31" fmla="*/ 35 h 139"/>
                  <a:gd name="T32" fmla="*/ 382 w 382"/>
                  <a:gd name="T33" fmla="*/ 17 h 139"/>
                  <a:gd name="T34" fmla="*/ 374 w 382"/>
                  <a:gd name="T35" fmla="*/ 12 h 139"/>
                  <a:gd name="T36" fmla="*/ 228 w 382"/>
                  <a:gd name="T37" fmla="*/ 10 h 139"/>
                  <a:gd name="T38" fmla="*/ 208 w 382"/>
                  <a:gd name="T39" fmla="*/ 21 h 139"/>
                  <a:gd name="T40" fmla="*/ 191 w 382"/>
                  <a:gd name="T41" fmla="*/ 26 h 139"/>
                  <a:gd name="T42" fmla="*/ 174 w 382"/>
                  <a:gd name="T43" fmla="*/ 21 h 139"/>
                  <a:gd name="T44" fmla="*/ 155 w 382"/>
                  <a:gd name="T45" fmla="*/ 10 h 139"/>
                  <a:gd name="T46" fmla="*/ 9 w 382"/>
                  <a:gd name="T47" fmla="*/ 12 h 139"/>
                  <a:gd name="T48" fmla="*/ 0 w 382"/>
                  <a:gd name="T49" fmla="*/ 17 h 139"/>
                  <a:gd name="T50" fmla="*/ 216 w 382"/>
                  <a:gd name="T51" fmla="*/ 54 h 139"/>
                  <a:gd name="T52" fmla="*/ 218 w 382"/>
                  <a:gd name="T53" fmla="*/ 27 h 139"/>
                  <a:gd name="T54" fmla="*/ 221 w 382"/>
                  <a:gd name="T55" fmla="*/ 24 h 139"/>
                  <a:gd name="T56" fmla="*/ 242 w 382"/>
                  <a:gd name="T57" fmla="*/ 14 h 139"/>
                  <a:gd name="T58" fmla="*/ 263 w 382"/>
                  <a:gd name="T59" fmla="*/ 10 h 139"/>
                  <a:gd name="T60" fmla="*/ 285 w 382"/>
                  <a:gd name="T61" fmla="*/ 10 h 139"/>
                  <a:gd name="T62" fmla="*/ 320 w 382"/>
                  <a:gd name="T63" fmla="*/ 11 h 139"/>
                  <a:gd name="T64" fmla="*/ 359 w 382"/>
                  <a:gd name="T65" fmla="*/ 23 h 139"/>
                  <a:gd name="T66" fmla="*/ 364 w 382"/>
                  <a:gd name="T67" fmla="*/ 51 h 139"/>
                  <a:gd name="T68" fmla="*/ 360 w 382"/>
                  <a:gd name="T69" fmla="*/ 83 h 139"/>
                  <a:gd name="T70" fmla="*/ 354 w 382"/>
                  <a:gd name="T71" fmla="*/ 103 h 139"/>
                  <a:gd name="T72" fmla="*/ 350 w 382"/>
                  <a:gd name="T73" fmla="*/ 109 h 139"/>
                  <a:gd name="T74" fmla="*/ 323 w 382"/>
                  <a:gd name="T75" fmla="*/ 128 h 139"/>
                  <a:gd name="T76" fmla="*/ 286 w 382"/>
                  <a:gd name="T77" fmla="*/ 131 h 139"/>
                  <a:gd name="T78" fmla="*/ 216 w 382"/>
                  <a:gd name="T79" fmla="*/ 57 h 139"/>
                  <a:gd name="T80" fmla="*/ 216 w 382"/>
                  <a:gd name="T81" fmla="*/ 54 h 139"/>
                  <a:gd name="T82" fmla="*/ 24 w 382"/>
                  <a:gd name="T83" fmla="*/ 23 h 139"/>
                  <a:gd name="T84" fmla="*/ 63 w 382"/>
                  <a:gd name="T85" fmla="*/ 11 h 139"/>
                  <a:gd name="T86" fmla="*/ 98 w 382"/>
                  <a:gd name="T87" fmla="*/ 10 h 139"/>
                  <a:gd name="T88" fmla="*/ 120 w 382"/>
                  <a:gd name="T89" fmla="*/ 10 h 139"/>
                  <a:gd name="T90" fmla="*/ 141 w 382"/>
                  <a:gd name="T91" fmla="*/ 14 h 139"/>
                  <a:gd name="T92" fmla="*/ 162 w 382"/>
                  <a:gd name="T93" fmla="*/ 24 h 139"/>
                  <a:gd name="T94" fmla="*/ 164 w 382"/>
                  <a:gd name="T95" fmla="*/ 27 h 139"/>
                  <a:gd name="T96" fmla="*/ 167 w 382"/>
                  <a:gd name="T97" fmla="*/ 54 h 139"/>
                  <a:gd name="T98" fmla="*/ 166 w 382"/>
                  <a:gd name="T99" fmla="*/ 57 h 139"/>
                  <a:gd name="T100" fmla="*/ 97 w 382"/>
                  <a:gd name="T101" fmla="*/ 131 h 139"/>
                  <a:gd name="T102" fmla="*/ 60 w 382"/>
                  <a:gd name="T103" fmla="*/ 128 h 139"/>
                  <a:gd name="T104" fmla="*/ 32 w 382"/>
                  <a:gd name="T105" fmla="*/ 109 h 139"/>
                  <a:gd name="T106" fmla="*/ 28 w 382"/>
                  <a:gd name="T107" fmla="*/ 103 h 139"/>
                  <a:gd name="T108" fmla="*/ 23 w 382"/>
                  <a:gd name="T109" fmla="*/ 83 h 139"/>
                  <a:gd name="T110" fmla="*/ 18 w 382"/>
                  <a:gd name="T111" fmla="*/ 51 h 139"/>
                  <a:gd name="T112" fmla="*/ 24 w 382"/>
                  <a:gd name="T113" fmla="*/ 23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82" h="139">
                    <a:moveTo>
                      <a:pt x="0" y="17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3" y="36"/>
                      <a:pt x="7" y="41"/>
                    </a:cubicBezTo>
                    <a:cubicBezTo>
                      <a:pt x="11" y="46"/>
                      <a:pt x="8" y="53"/>
                      <a:pt x="14" y="85"/>
                    </a:cubicBezTo>
                    <a:cubicBezTo>
                      <a:pt x="20" y="117"/>
                      <a:pt x="42" y="139"/>
                      <a:pt x="90" y="139"/>
                    </a:cubicBezTo>
                    <a:cubicBezTo>
                      <a:pt x="119" y="139"/>
                      <a:pt x="143" y="129"/>
                      <a:pt x="159" y="103"/>
                    </a:cubicBezTo>
                    <a:cubicBezTo>
                      <a:pt x="167" y="90"/>
                      <a:pt x="171" y="76"/>
                      <a:pt x="175" y="62"/>
                    </a:cubicBezTo>
                    <a:cubicBezTo>
                      <a:pt x="176" y="58"/>
                      <a:pt x="176" y="54"/>
                      <a:pt x="177" y="51"/>
                    </a:cubicBezTo>
                    <a:cubicBezTo>
                      <a:pt x="185" y="49"/>
                      <a:pt x="191" y="48"/>
                      <a:pt x="191" y="48"/>
                    </a:cubicBezTo>
                    <a:cubicBezTo>
                      <a:pt x="191" y="48"/>
                      <a:pt x="198" y="49"/>
                      <a:pt x="206" y="51"/>
                    </a:cubicBezTo>
                    <a:cubicBezTo>
                      <a:pt x="206" y="54"/>
                      <a:pt x="207" y="58"/>
                      <a:pt x="208" y="62"/>
                    </a:cubicBezTo>
                    <a:cubicBezTo>
                      <a:pt x="212" y="76"/>
                      <a:pt x="216" y="90"/>
                      <a:pt x="224" y="103"/>
                    </a:cubicBezTo>
                    <a:cubicBezTo>
                      <a:pt x="240" y="129"/>
                      <a:pt x="263" y="139"/>
                      <a:pt x="293" y="139"/>
                    </a:cubicBezTo>
                    <a:cubicBezTo>
                      <a:pt x="341" y="139"/>
                      <a:pt x="362" y="117"/>
                      <a:pt x="368" y="85"/>
                    </a:cubicBezTo>
                    <a:cubicBezTo>
                      <a:pt x="375" y="53"/>
                      <a:pt x="372" y="46"/>
                      <a:pt x="376" y="41"/>
                    </a:cubicBezTo>
                    <a:cubicBezTo>
                      <a:pt x="380" y="36"/>
                      <a:pt x="382" y="35"/>
                      <a:pt x="382" y="35"/>
                    </a:cubicBezTo>
                    <a:cubicBezTo>
                      <a:pt x="382" y="17"/>
                      <a:pt x="382" y="17"/>
                      <a:pt x="382" y="17"/>
                    </a:cubicBezTo>
                    <a:cubicBezTo>
                      <a:pt x="382" y="17"/>
                      <a:pt x="382" y="14"/>
                      <a:pt x="374" y="12"/>
                    </a:cubicBezTo>
                    <a:cubicBezTo>
                      <a:pt x="325" y="2"/>
                      <a:pt x="276" y="0"/>
                      <a:pt x="228" y="10"/>
                    </a:cubicBezTo>
                    <a:cubicBezTo>
                      <a:pt x="218" y="12"/>
                      <a:pt x="212" y="16"/>
                      <a:pt x="208" y="21"/>
                    </a:cubicBezTo>
                    <a:cubicBezTo>
                      <a:pt x="202" y="24"/>
                      <a:pt x="195" y="26"/>
                      <a:pt x="191" y="26"/>
                    </a:cubicBezTo>
                    <a:cubicBezTo>
                      <a:pt x="188" y="26"/>
                      <a:pt x="181" y="24"/>
                      <a:pt x="174" y="21"/>
                    </a:cubicBezTo>
                    <a:cubicBezTo>
                      <a:pt x="171" y="16"/>
                      <a:pt x="165" y="12"/>
                      <a:pt x="155" y="10"/>
                    </a:cubicBezTo>
                    <a:cubicBezTo>
                      <a:pt x="106" y="0"/>
                      <a:pt x="57" y="2"/>
                      <a:pt x="9" y="12"/>
                    </a:cubicBezTo>
                    <a:cubicBezTo>
                      <a:pt x="1" y="14"/>
                      <a:pt x="0" y="17"/>
                      <a:pt x="0" y="17"/>
                    </a:cubicBezTo>
                    <a:close/>
                    <a:moveTo>
                      <a:pt x="216" y="54"/>
                    </a:moveTo>
                    <a:cubicBezTo>
                      <a:pt x="214" y="45"/>
                      <a:pt x="213" y="35"/>
                      <a:pt x="218" y="27"/>
                    </a:cubicBezTo>
                    <a:cubicBezTo>
                      <a:pt x="219" y="25"/>
                      <a:pt x="220" y="24"/>
                      <a:pt x="221" y="24"/>
                    </a:cubicBezTo>
                    <a:cubicBezTo>
                      <a:pt x="227" y="18"/>
                      <a:pt x="235" y="16"/>
                      <a:pt x="242" y="14"/>
                    </a:cubicBezTo>
                    <a:cubicBezTo>
                      <a:pt x="249" y="12"/>
                      <a:pt x="256" y="11"/>
                      <a:pt x="263" y="10"/>
                    </a:cubicBezTo>
                    <a:cubicBezTo>
                      <a:pt x="270" y="10"/>
                      <a:pt x="278" y="9"/>
                      <a:pt x="285" y="10"/>
                    </a:cubicBezTo>
                    <a:cubicBezTo>
                      <a:pt x="299" y="10"/>
                      <a:pt x="306" y="10"/>
                      <a:pt x="320" y="11"/>
                    </a:cubicBezTo>
                    <a:cubicBezTo>
                      <a:pt x="331" y="13"/>
                      <a:pt x="351" y="13"/>
                      <a:pt x="359" y="23"/>
                    </a:cubicBezTo>
                    <a:cubicBezTo>
                      <a:pt x="366" y="31"/>
                      <a:pt x="365" y="41"/>
                      <a:pt x="364" y="51"/>
                    </a:cubicBezTo>
                    <a:cubicBezTo>
                      <a:pt x="363" y="62"/>
                      <a:pt x="362" y="73"/>
                      <a:pt x="360" y="83"/>
                    </a:cubicBezTo>
                    <a:cubicBezTo>
                      <a:pt x="358" y="89"/>
                      <a:pt x="357" y="97"/>
                      <a:pt x="354" y="103"/>
                    </a:cubicBezTo>
                    <a:cubicBezTo>
                      <a:pt x="353" y="105"/>
                      <a:pt x="352" y="107"/>
                      <a:pt x="350" y="109"/>
                    </a:cubicBezTo>
                    <a:cubicBezTo>
                      <a:pt x="343" y="119"/>
                      <a:pt x="335" y="125"/>
                      <a:pt x="323" y="128"/>
                    </a:cubicBezTo>
                    <a:cubicBezTo>
                      <a:pt x="311" y="131"/>
                      <a:pt x="298" y="131"/>
                      <a:pt x="286" y="131"/>
                    </a:cubicBezTo>
                    <a:cubicBezTo>
                      <a:pt x="234" y="129"/>
                      <a:pt x="224" y="88"/>
                      <a:pt x="216" y="57"/>
                    </a:cubicBezTo>
                    <a:cubicBezTo>
                      <a:pt x="216" y="56"/>
                      <a:pt x="216" y="55"/>
                      <a:pt x="216" y="54"/>
                    </a:cubicBezTo>
                    <a:close/>
                    <a:moveTo>
                      <a:pt x="24" y="23"/>
                    </a:moveTo>
                    <a:cubicBezTo>
                      <a:pt x="32" y="13"/>
                      <a:pt x="51" y="13"/>
                      <a:pt x="63" y="11"/>
                    </a:cubicBezTo>
                    <a:cubicBezTo>
                      <a:pt x="76" y="10"/>
                      <a:pt x="84" y="10"/>
                      <a:pt x="98" y="10"/>
                    </a:cubicBezTo>
                    <a:cubicBezTo>
                      <a:pt x="105" y="9"/>
                      <a:pt x="112" y="10"/>
                      <a:pt x="120" y="10"/>
                    </a:cubicBezTo>
                    <a:cubicBezTo>
                      <a:pt x="127" y="11"/>
                      <a:pt x="134" y="12"/>
                      <a:pt x="141" y="14"/>
                    </a:cubicBezTo>
                    <a:cubicBezTo>
                      <a:pt x="148" y="16"/>
                      <a:pt x="156" y="18"/>
                      <a:pt x="162" y="24"/>
                    </a:cubicBezTo>
                    <a:cubicBezTo>
                      <a:pt x="163" y="24"/>
                      <a:pt x="163" y="25"/>
                      <a:pt x="164" y="27"/>
                    </a:cubicBezTo>
                    <a:cubicBezTo>
                      <a:pt x="170" y="35"/>
                      <a:pt x="169" y="45"/>
                      <a:pt x="167" y="54"/>
                    </a:cubicBezTo>
                    <a:cubicBezTo>
                      <a:pt x="167" y="55"/>
                      <a:pt x="166" y="56"/>
                      <a:pt x="166" y="57"/>
                    </a:cubicBezTo>
                    <a:cubicBezTo>
                      <a:pt x="159" y="88"/>
                      <a:pt x="149" y="129"/>
                      <a:pt x="97" y="131"/>
                    </a:cubicBezTo>
                    <a:cubicBezTo>
                      <a:pt x="84" y="131"/>
                      <a:pt x="72" y="131"/>
                      <a:pt x="60" y="128"/>
                    </a:cubicBezTo>
                    <a:cubicBezTo>
                      <a:pt x="48" y="125"/>
                      <a:pt x="40" y="119"/>
                      <a:pt x="32" y="109"/>
                    </a:cubicBezTo>
                    <a:cubicBezTo>
                      <a:pt x="31" y="107"/>
                      <a:pt x="29" y="105"/>
                      <a:pt x="28" y="103"/>
                    </a:cubicBezTo>
                    <a:cubicBezTo>
                      <a:pt x="26" y="97"/>
                      <a:pt x="24" y="89"/>
                      <a:pt x="23" y="83"/>
                    </a:cubicBezTo>
                    <a:cubicBezTo>
                      <a:pt x="21" y="73"/>
                      <a:pt x="19" y="62"/>
                      <a:pt x="18" y="51"/>
                    </a:cubicBezTo>
                    <a:cubicBezTo>
                      <a:pt x="18" y="41"/>
                      <a:pt x="17" y="31"/>
                      <a:pt x="24" y="23"/>
                    </a:cubicBez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Freeform 21"/>
              <p:cNvSpPr>
                <a:spLocks/>
              </p:cNvSpPr>
              <p:nvPr/>
            </p:nvSpPr>
            <p:spPr bwMode="auto">
              <a:xfrm>
                <a:off x="5564335" y="1934143"/>
                <a:ext cx="1005529" cy="1567401"/>
              </a:xfrm>
              <a:custGeom>
                <a:avLst/>
                <a:gdLst>
                  <a:gd name="T0" fmla="*/ 244 w 305"/>
                  <a:gd name="T1" fmla="*/ 476 h 476"/>
                  <a:gd name="T2" fmla="*/ 221 w 305"/>
                  <a:gd name="T3" fmla="*/ 336 h 476"/>
                  <a:gd name="T4" fmla="*/ 171 w 305"/>
                  <a:gd name="T5" fmla="*/ 245 h 476"/>
                  <a:gd name="T6" fmla="*/ 18 w 305"/>
                  <a:gd name="T7" fmla="*/ 141 h 476"/>
                  <a:gd name="T8" fmla="*/ 25 w 305"/>
                  <a:gd name="T9" fmla="*/ 60 h 476"/>
                  <a:gd name="T10" fmla="*/ 152 w 305"/>
                  <a:gd name="T11" fmla="*/ 15 h 476"/>
                  <a:gd name="T12" fmla="*/ 294 w 305"/>
                  <a:gd name="T13" fmla="*/ 140 h 476"/>
                  <a:gd name="T14" fmla="*/ 244 w 305"/>
                  <a:gd name="T15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5" h="476">
                    <a:moveTo>
                      <a:pt x="244" y="476"/>
                    </a:moveTo>
                    <a:cubicBezTo>
                      <a:pt x="244" y="476"/>
                      <a:pt x="230" y="371"/>
                      <a:pt x="221" y="336"/>
                    </a:cubicBezTo>
                    <a:cubicBezTo>
                      <a:pt x="211" y="301"/>
                      <a:pt x="210" y="277"/>
                      <a:pt x="171" y="245"/>
                    </a:cubicBezTo>
                    <a:cubicBezTo>
                      <a:pt x="133" y="212"/>
                      <a:pt x="49" y="188"/>
                      <a:pt x="18" y="141"/>
                    </a:cubicBezTo>
                    <a:cubicBezTo>
                      <a:pt x="18" y="141"/>
                      <a:pt x="0" y="96"/>
                      <a:pt x="25" y="60"/>
                    </a:cubicBezTo>
                    <a:cubicBezTo>
                      <a:pt x="50" y="24"/>
                      <a:pt x="81" y="0"/>
                      <a:pt x="152" y="15"/>
                    </a:cubicBezTo>
                    <a:cubicBezTo>
                      <a:pt x="222" y="30"/>
                      <a:pt x="283" y="121"/>
                      <a:pt x="294" y="140"/>
                    </a:cubicBezTo>
                    <a:cubicBezTo>
                      <a:pt x="305" y="159"/>
                      <a:pt x="285" y="372"/>
                      <a:pt x="244" y="476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" name="Rectangle 22"/>
              <p:cNvSpPr>
                <a:spLocks noChangeArrowheads="1"/>
              </p:cNvSpPr>
              <p:nvPr/>
            </p:nvSpPr>
            <p:spPr bwMode="auto">
              <a:xfrm>
                <a:off x="5352937" y="4509852"/>
                <a:ext cx="9736" cy="120998"/>
              </a:xfrm>
              <a:prstGeom prst="rect">
                <a:avLst/>
              </a:prstGeom>
              <a:solidFill>
                <a:srgbClr val="6653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" name="Freeform 23"/>
              <p:cNvSpPr>
                <a:spLocks/>
              </p:cNvSpPr>
              <p:nvPr/>
            </p:nvSpPr>
            <p:spPr bwMode="auto">
              <a:xfrm>
                <a:off x="5345983" y="4548794"/>
                <a:ext cx="23644" cy="29207"/>
              </a:xfrm>
              <a:custGeom>
                <a:avLst/>
                <a:gdLst>
                  <a:gd name="T0" fmla="*/ 4 w 7"/>
                  <a:gd name="T1" fmla="*/ 9 h 9"/>
                  <a:gd name="T2" fmla="*/ 2 w 7"/>
                  <a:gd name="T3" fmla="*/ 9 h 9"/>
                  <a:gd name="T4" fmla="*/ 0 w 7"/>
                  <a:gd name="T5" fmla="*/ 6 h 9"/>
                  <a:gd name="T6" fmla="*/ 0 w 7"/>
                  <a:gd name="T7" fmla="*/ 3 h 9"/>
                  <a:gd name="T8" fmla="*/ 2 w 7"/>
                  <a:gd name="T9" fmla="*/ 0 h 9"/>
                  <a:gd name="T10" fmla="*/ 4 w 7"/>
                  <a:gd name="T11" fmla="*/ 0 h 9"/>
                  <a:gd name="T12" fmla="*/ 7 w 7"/>
                  <a:gd name="T13" fmla="*/ 3 h 9"/>
                  <a:gd name="T14" fmla="*/ 7 w 7"/>
                  <a:gd name="T15" fmla="*/ 6 h 9"/>
                  <a:gd name="T16" fmla="*/ 4 w 7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9">
                    <a:moveTo>
                      <a:pt x="4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0" y="8"/>
                      <a:pt x="0" y="6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6" y="0"/>
                      <a:pt x="7" y="1"/>
                      <a:pt x="7" y="3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7" y="8"/>
                      <a:pt x="6" y="9"/>
                      <a:pt x="4" y="9"/>
                    </a:cubicBezTo>
                    <a:close/>
                  </a:path>
                </a:pathLst>
              </a:custGeom>
              <a:solidFill>
                <a:srgbClr val="6653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" name="Freeform 24"/>
              <p:cNvSpPr>
                <a:spLocks/>
              </p:cNvSpPr>
              <p:nvPr/>
            </p:nvSpPr>
            <p:spPr bwMode="auto">
              <a:xfrm>
                <a:off x="5362672" y="4344350"/>
                <a:ext cx="211397" cy="375508"/>
              </a:xfrm>
              <a:custGeom>
                <a:avLst/>
                <a:gdLst>
                  <a:gd name="T0" fmla="*/ 59 w 64"/>
                  <a:gd name="T1" fmla="*/ 114 h 114"/>
                  <a:gd name="T2" fmla="*/ 5 w 64"/>
                  <a:gd name="T3" fmla="*/ 114 h 114"/>
                  <a:gd name="T4" fmla="*/ 0 w 64"/>
                  <a:gd name="T5" fmla="*/ 108 h 114"/>
                  <a:gd name="T6" fmla="*/ 0 w 64"/>
                  <a:gd name="T7" fmla="*/ 6 h 114"/>
                  <a:gd name="T8" fmla="*/ 5 w 64"/>
                  <a:gd name="T9" fmla="*/ 0 h 114"/>
                  <a:gd name="T10" fmla="*/ 59 w 64"/>
                  <a:gd name="T11" fmla="*/ 0 h 114"/>
                  <a:gd name="T12" fmla="*/ 64 w 64"/>
                  <a:gd name="T13" fmla="*/ 6 h 114"/>
                  <a:gd name="T14" fmla="*/ 64 w 64"/>
                  <a:gd name="T15" fmla="*/ 108 h 114"/>
                  <a:gd name="T16" fmla="*/ 59 w 64"/>
                  <a:gd name="T17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" h="114">
                    <a:moveTo>
                      <a:pt x="59" y="114"/>
                    </a:moveTo>
                    <a:cubicBezTo>
                      <a:pt x="5" y="114"/>
                      <a:pt x="5" y="114"/>
                      <a:pt x="5" y="114"/>
                    </a:cubicBezTo>
                    <a:cubicBezTo>
                      <a:pt x="2" y="114"/>
                      <a:pt x="0" y="111"/>
                      <a:pt x="0" y="108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2" y="0"/>
                      <a:pt x="5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62" y="0"/>
                      <a:pt x="64" y="3"/>
                      <a:pt x="64" y="6"/>
                    </a:cubicBezTo>
                    <a:cubicBezTo>
                      <a:pt x="64" y="108"/>
                      <a:pt x="64" y="108"/>
                      <a:pt x="64" y="108"/>
                    </a:cubicBezTo>
                    <a:cubicBezTo>
                      <a:pt x="64" y="111"/>
                      <a:pt x="62" y="114"/>
                      <a:pt x="59" y="114"/>
                    </a:cubicBezTo>
                    <a:close/>
                  </a:path>
                </a:pathLst>
              </a:custGeom>
              <a:solidFill>
                <a:srgbClr val="826C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1" name="Freeform 25"/>
              <p:cNvSpPr>
                <a:spLocks/>
              </p:cNvSpPr>
              <p:nvPr/>
            </p:nvSpPr>
            <p:spPr bwMode="auto">
              <a:xfrm>
                <a:off x="5326512" y="4153815"/>
                <a:ext cx="247557" cy="356038"/>
              </a:xfrm>
              <a:custGeom>
                <a:avLst/>
                <a:gdLst>
                  <a:gd name="T0" fmla="*/ 70 w 75"/>
                  <a:gd name="T1" fmla="*/ 108 h 108"/>
                  <a:gd name="T2" fmla="*/ 6 w 75"/>
                  <a:gd name="T3" fmla="*/ 108 h 108"/>
                  <a:gd name="T4" fmla="*/ 0 w 75"/>
                  <a:gd name="T5" fmla="*/ 102 h 108"/>
                  <a:gd name="T6" fmla="*/ 0 w 75"/>
                  <a:gd name="T7" fmla="*/ 5 h 108"/>
                  <a:gd name="T8" fmla="*/ 6 w 75"/>
                  <a:gd name="T9" fmla="*/ 0 h 108"/>
                  <a:gd name="T10" fmla="*/ 70 w 75"/>
                  <a:gd name="T11" fmla="*/ 0 h 108"/>
                  <a:gd name="T12" fmla="*/ 75 w 75"/>
                  <a:gd name="T13" fmla="*/ 5 h 108"/>
                  <a:gd name="T14" fmla="*/ 75 w 75"/>
                  <a:gd name="T15" fmla="*/ 102 h 108"/>
                  <a:gd name="T16" fmla="*/ 70 w 75"/>
                  <a:gd name="T17" fmla="*/ 108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5" h="108">
                    <a:moveTo>
                      <a:pt x="70" y="108"/>
                    </a:moveTo>
                    <a:cubicBezTo>
                      <a:pt x="6" y="108"/>
                      <a:pt x="6" y="108"/>
                      <a:pt x="6" y="108"/>
                    </a:cubicBezTo>
                    <a:cubicBezTo>
                      <a:pt x="3" y="108"/>
                      <a:pt x="0" y="105"/>
                      <a:pt x="0" y="102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3" y="0"/>
                      <a:pt x="6" y="0"/>
                    </a:cubicBezTo>
                    <a:cubicBezTo>
                      <a:pt x="70" y="0"/>
                      <a:pt x="70" y="0"/>
                      <a:pt x="70" y="0"/>
                    </a:cubicBezTo>
                    <a:cubicBezTo>
                      <a:pt x="73" y="0"/>
                      <a:pt x="75" y="2"/>
                      <a:pt x="75" y="5"/>
                    </a:cubicBezTo>
                    <a:cubicBezTo>
                      <a:pt x="75" y="102"/>
                      <a:pt x="75" y="102"/>
                      <a:pt x="75" y="102"/>
                    </a:cubicBezTo>
                    <a:cubicBezTo>
                      <a:pt x="75" y="105"/>
                      <a:pt x="73" y="108"/>
                      <a:pt x="70" y="108"/>
                    </a:cubicBezTo>
                    <a:close/>
                  </a:path>
                </a:pathLst>
              </a:custGeom>
              <a:solidFill>
                <a:srgbClr val="735F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Freeform 26"/>
              <p:cNvSpPr>
                <a:spLocks/>
              </p:cNvSpPr>
              <p:nvPr/>
            </p:nvSpPr>
            <p:spPr bwMode="auto">
              <a:xfrm>
                <a:off x="5458636" y="4242824"/>
                <a:ext cx="38942" cy="120998"/>
              </a:xfrm>
              <a:custGeom>
                <a:avLst/>
                <a:gdLst>
                  <a:gd name="T0" fmla="*/ 8 w 12"/>
                  <a:gd name="T1" fmla="*/ 37 h 37"/>
                  <a:gd name="T2" fmla="*/ 3 w 12"/>
                  <a:gd name="T3" fmla="*/ 37 h 37"/>
                  <a:gd name="T4" fmla="*/ 0 w 12"/>
                  <a:gd name="T5" fmla="*/ 34 h 37"/>
                  <a:gd name="T6" fmla="*/ 0 w 12"/>
                  <a:gd name="T7" fmla="*/ 3 h 37"/>
                  <a:gd name="T8" fmla="*/ 3 w 12"/>
                  <a:gd name="T9" fmla="*/ 0 h 37"/>
                  <a:gd name="T10" fmla="*/ 8 w 12"/>
                  <a:gd name="T11" fmla="*/ 0 h 37"/>
                  <a:gd name="T12" fmla="*/ 12 w 12"/>
                  <a:gd name="T13" fmla="*/ 3 h 37"/>
                  <a:gd name="T14" fmla="*/ 12 w 12"/>
                  <a:gd name="T15" fmla="*/ 34 h 37"/>
                  <a:gd name="T16" fmla="*/ 8 w 12"/>
                  <a:gd name="T17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37">
                    <a:moveTo>
                      <a:pt x="8" y="37"/>
                    </a:moveTo>
                    <a:cubicBezTo>
                      <a:pt x="3" y="37"/>
                      <a:pt x="3" y="37"/>
                      <a:pt x="3" y="37"/>
                    </a:cubicBezTo>
                    <a:cubicBezTo>
                      <a:pt x="2" y="37"/>
                      <a:pt x="0" y="35"/>
                      <a:pt x="0" y="34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10" y="0"/>
                      <a:pt x="12" y="1"/>
                      <a:pt x="12" y="3"/>
                    </a:cubicBezTo>
                    <a:cubicBezTo>
                      <a:pt x="12" y="34"/>
                      <a:pt x="12" y="34"/>
                      <a:pt x="12" y="34"/>
                    </a:cubicBezTo>
                    <a:cubicBezTo>
                      <a:pt x="12" y="35"/>
                      <a:pt x="10" y="37"/>
                      <a:pt x="8" y="37"/>
                    </a:cubicBezTo>
                    <a:close/>
                  </a:path>
                </a:pathLst>
              </a:custGeom>
              <a:solidFill>
                <a:srgbClr val="3A3A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Freeform 27"/>
              <p:cNvSpPr>
                <a:spLocks/>
              </p:cNvSpPr>
              <p:nvPr/>
            </p:nvSpPr>
            <p:spPr bwMode="auto">
              <a:xfrm>
                <a:off x="5218032" y="3445911"/>
                <a:ext cx="461736" cy="766316"/>
              </a:xfrm>
              <a:custGeom>
                <a:avLst/>
                <a:gdLst>
                  <a:gd name="T0" fmla="*/ 114 w 140"/>
                  <a:gd name="T1" fmla="*/ 232 h 233"/>
                  <a:gd name="T2" fmla="*/ 103 w 140"/>
                  <a:gd name="T3" fmla="*/ 227 h 233"/>
                  <a:gd name="T4" fmla="*/ 9 w 140"/>
                  <a:gd name="T5" fmla="*/ 148 h 233"/>
                  <a:gd name="T6" fmla="*/ 5 w 140"/>
                  <a:gd name="T7" fmla="*/ 121 h 233"/>
                  <a:gd name="T8" fmla="*/ 67 w 140"/>
                  <a:gd name="T9" fmla="*/ 14 h 233"/>
                  <a:gd name="T10" fmla="*/ 96 w 140"/>
                  <a:gd name="T11" fmla="*/ 6 h 233"/>
                  <a:gd name="T12" fmla="*/ 104 w 140"/>
                  <a:gd name="T13" fmla="*/ 35 h 233"/>
                  <a:gd name="T14" fmla="*/ 50 w 140"/>
                  <a:gd name="T15" fmla="*/ 127 h 233"/>
                  <a:gd name="T16" fmla="*/ 130 w 140"/>
                  <a:gd name="T17" fmla="*/ 195 h 233"/>
                  <a:gd name="T18" fmla="*/ 133 w 140"/>
                  <a:gd name="T19" fmla="*/ 225 h 233"/>
                  <a:gd name="T20" fmla="*/ 114 w 140"/>
                  <a:gd name="T21" fmla="*/ 232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0" h="233">
                    <a:moveTo>
                      <a:pt x="114" y="232"/>
                    </a:moveTo>
                    <a:cubicBezTo>
                      <a:pt x="110" y="232"/>
                      <a:pt x="106" y="230"/>
                      <a:pt x="103" y="227"/>
                    </a:cubicBezTo>
                    <a:cubicBezTo>
                      <a:pt x="9" y="148"/>
                      <a:pt x="9" y="148"/>
                      <a:pt x="9" y="148"/>
                    </a:cubicBezTo>
                    <a:cubicBezTo>
                      <a:pt x="2" y="141"/>
                      <a:pt x="0" y="130"/>
                      <a:pt x="5" y="121"/>
                    </a:cubicBezTo>
                    <a:cubicBezTo>
                      <a:pt x="67" y="14"/>
                      <a:pt x="67" y="14"/>
                      <a:pt x="67" y="14"/>
                    </a:cubicBezTo>
                    <a:cubicBezTo>
                      <a:pt x="73" y="4"/>
                      <a:pt x="86" y="0"/>
                      <a:pt x="96" y="6"/>
                    </a:cubicBezTo>
                    <a:cubicBezTo>
                      <a:pt x="106" y="12"/>
                      <a:pt x="110" y="25"/>
                      <a:pt x="104" y="35"/>
                    </a:cubicBezTo>
                    <a:cubicBezTo>
                      <a:pt x="50" y="127"/>
                      <a:pt x="50" y="127"/>
                      <a:pt x="50" y="127"/>
                    </a:cubicBezTo>
                    <a:cubicBezTo>
                      <a:pt x="130" y="195"/>
                      <a:pt x="130" y="195"/>
                      <a:pt x="130" y="195"/>
                    </a:cubicBezTo>
                    <a:cubicBezTo>
                      <a:pt x="139" y="203"/>
                      <a:pt x="140" y="216"/>
                      <a:pt x="133" y="225"/>
                    </a:cubicBezTo>
                    <a:cubicBezTo>
                      <a:pt x="128" y="230"/>
                      <a:pt x="121" y="233"/>
                      <a:pt x="114" y="232"/>
                    </a:cubicBezTo>
                    <a:close/>
                  </a:path>
                </a:pathLst>
              </a:custGeom>
              <a:solidFill>
                <a:srgbClr val="CEBF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4" name="Freeform 28"/>
              <p:cNvSpPr>
                <a:spLocks/>
              </p:cNvSpPr>
              <p:nvPr/>
            </p:nvSpPr>
            <p:spPr bwMode="auto">
              <a:xfrm>
                <a:off x="5049749" y="1624000"/>
                <a:ext cx="1652237" cy="837245"/>
              </a:xfrm>
              <a:custGeom>
                <a:avLst/>
                <a:gdLst>
                  <a:gd name="T0" fmla="*/ 480 w 501"/>
                  <a:gd name="T1" fmla="*/ 254 h 254"/>
                  <a:gd name="T2" fmla="*/ 20 w 501"/>
                  <a:gd name="T3" fmla="*/ 254 h 254"/>
                  <a:gd name="T4" fmla="*/ 0 w 501"/>
                  <a:gd name="T5" fmla="*/ 234 h 254"/>
                  <a:gd name="T6" fmla="*/ 0 w 501"/>
                  <a:gd name="T7" fmla="*/ 20 h 254"/>
                  <a:gd name="T8" fmla="*/ 20 w 501"/>
                  <a:gd name="T9" fmla="*/ 0 h 254"/>
                  <a:gd name="T10" fmla="*/ 480 w 501"/>
                  <a:gd name="T11" fmla="*/ 0 h 254"/>
                  <a:gd name="T12" fmla="*/ 501 w 501"/>
                  <a:gd name="T13" fmla="*/ 20 h 254"/>
                  <a:gd name="T14" fmla="*/ 501 w 501"/>
                  <a:gd name="T15" fmla="*/ 234 h 254"/>
                  <a:gd name="T16" fmla="*/ 480 w 501"/>
                  <a:gd name="T17" fmla="*/ 254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1" h="254">
                    <a:moveTo>
                      <a:pt x="480" y="254"/>
                    </a:moveTo>
                    <a:cubicBezTo>
                      <a:pt x="20" y="254"/>
                      <a:pt x="20" y="254"/>
                      <a:pt x="20" y="254"/>
                    </a:cubicBezTo>
                    <a:cubicBezTo>
                      <a:pt x="9" y="254"/>
                      <a:pt x="0" y="245"/>
                      <a:pt x="0" y="234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480" y="0"/>
                      <a:pt x="480" y="0"/>
                      <a:pt x="480" y="0"/>
                    </a:cubicBezTo>
                    <a:cubicBezTo>
                      <a:pt x="492" y="0"/>
                      <a:pt x="501" y="9"/>
                      <a:pt x="501" y="20"/>
                    </a:cubicBezTo>
                    <a:cubicBezTo>
                      <a:pt x="501" y="234"/>
                      <a:pt x="501" y="234"/>
                      <a:pt x="501" y="234"/>
                    </a:cubicBezTo>
                    <a:cubicBezTo>
                      <a:pt x="501" y="245"/>
                      <a:pt x="492" y="254"/>
                      <a:pt x="480" y="254"/>
                    </a:cubicBezTo>
                    <a:close/>
                  </a:path>
                </a:pathLst>
              </a:custGeom>
              <a:solidFill>
                <a:srgbClr val="444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5" name="Freeform 29"/>
              <p:cNvSpPr>
                <a:spLocks/>
              </p:cNvSpPr>
              <p:nvPr/>
            </p:nvSpPr>
            <p:spPr bwMode="auto">
              <a:xfrm>
                <a:off x="5049749" y="2180309"/>
                <a:ext cx="1652237" cy="280936"/>
              </a:xfrm>
              <a:custGeom>
                <a:avLst/>
                <a:gdLst>
                  <a:gd name="T0" fmla="*/ 0 w 501"/>
                  <a:gd name="T1" fmla="*/ 0 h 85"/>
                  <a:gd name="T2" fmla="*/ 0 w 501"/>
                  <a:gd name="T3" fmla="*/ 35 h 85"/>
                  <a:gd name="T4" fmla="*/ 53 w 501"/>
                  <a:gd name="T5" fmla="*/ 85 h 85"/>
                  <a:gd name="T6" fmla="*/ 448 w 501"/>
                  <a:gd name="T7" fmla="*/ 85 h 85"/>
                  <a:gd name="T8" fmla="*/ 501 w 501"/>
                  <a:gd name="T9" fmla="*/ 35 h 85"/>
                  <a:gd name="T10" fmla="*/ 501 w 501"/>
                  <a:gd name="T11" fmla="*/ 0 h 85"/>
                  <a:gd name="T12" fmla="*/ 0 w 501"/>
                  <a:gd name="T13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1" h="85">
                    <a:moveTo>
                      <a:pt x="0" y="0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63"/>
                      <a:pt x="24" y="85"/>
                      <a:pt x="53" y="85"/>
                    </a:cubicBezTo>
                    <a:cubicBezTo>
                      <a:pt x="448" y="85"/>
                      <a:pt x="448" y="85"/>
                      <a:pt x="448" y="85"/>
                    </a:cubicBezTo>
                    <a:cubicBezTo>
                      <a:pt x="477" y="85"/>
                      <a:pt x="501" y="63"/>
                      <a:pt x="501" y="35"/>
                    </a:cubicBezTo>
                    <a:cubicBezTo>
                      <a:pt x="501" y="0"/>
                      <a:pt x="501" y="0"/>
                      <a:pt x="50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Freeform 30"/>
              <p:cNvSpPr>
                <a:spLocks/>
              </p:cNvSpPr>
              <p:nvPr/>
            </p:nvSpPr>
            <p:spPr bwMode="auto">
              <a:xfrm>
                <a:off x="4917625" y="2233158"/>
                <a:ext cx="1916484" cy="280936"/>
              </a:xfrm>
              <a:custGeom>
                <a:avLst/>
                <a:gdLst>
                  <a:gd name="T0" fmla="*/ 577 w 581"/>
                  <a:gd name="T1" fmla="*/ 85 h 85"/>
                  <a:gd name="T2" fmla="*/ 3 w 581"/>
                  <a:gd name="T3" fmla="*/ 85 h 85"/>
                  <a:gd name="T4" fmla="*/ 0 w 581"/>
                  <a:gd name="T5" fmla="*/ 82 h 85"/>
                  <a:gd name="T6" fmla="*/ 0 w 581"/>
                  <a:gd name="T7" fmla="*/ 4 h 85"/>
                  <a:gd name="T8" fmla="*/ 3 w 581"/>
                  <a:gd name="T9" fmla="*/ 0 h 85"/>
                  <a:gd name="T10" fmla="*/ 577 w 581"/>
                  <a:gd name="T11" fmla="*/ 0 h 85"/>
                  <a:gd name="T12" fmla="*/ 581 w 581"/>
                  <a:gd name="T13" fmla="*/ 4 h 85"/>
                  <a:gd name="T14" fmla="*/ 581 w 581"/>
                  <a:gd name="T15" fmla="*/ 82 h 85"/>
                  <a:gd name="T16" fmla="*/ 577 w 581"/>
                  <a:gd name="T17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1" h="85">
                    <a:moveTo>
                      <a:pt x="577" y="85"/>
                    </a:moveTo>
                    <a:cubicBezTo>
                      <a:pt x="3" y="85"/>
                      <a:pt x="3" y="85"/>
                      <a:pt x="3" y="85"/>
                    </a:cubicBezTo>
                    <a:cubicBezTo>
                      <a:pt x="2" y="85"/>
                      <a:pt x="0" y="83"/>
                      <a:pt x="0" y="8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3" y="0"/>
                    </a:cubicBezTo>
                    <a:cubicBezTo>
                      <a:pt x="577" y="0"/>
                      <a:pt x="577" y="0"/>
                      <a:pt x="577" y="0"/>
                    </a:cubicBezTo>
                    <a:cubicBezTo>
                      <a:pt x="579" y="0"/>
                      <a:pt x="581" y="2"/>
                      <a:pt x="581" y="4"/>
                    </a:cubicBezTo>
                    <a:cubicBezTo>
                      <a:pt x="581" y="82"/>
                      <a:pt x="581" y="82"/>
                      <a:pt x="581" y="82"/>
                    </a:cubicBezTo>
                    <a:cubicBezTo>
                      <a:pt x="581" y="83"/>
                      <a:pt x="579" y="85"/>
                      <a:pt x="577" y="85"/>
                    </a:cubicBezTo>
                    <a:close/>
                  </a:path>
                </a:pathLst>
              </a:custGeom>
              <a:solidFill>
                <a:srgbClr val="4444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7" name="Freeform 31"/>
              <p:cNvSpPr>
                <a:spLocks/>
              </p:cNvSpPr>
              <p:nvPr/>
            </p:nvSpPr>
            <p:spPr bwMode="auto">
              <a:xfrm>
                <a:off x="6151240" y="4094011"/>
                <a:ext cx="485380" cy="418623"/>
              </a:xfrm>
              <a:custGeom>
                <a:avLst/>
                <a:gdLst>
                  <a:gd name="T0" fmla="*/ 128 w 147"/>
                  <a:gd name="T1" fmla="*/ 126 h 127"/>
                  <a:gd name="T2" fmla="*/ 7 w 147"/>
                  <a:gd name="T3" fmla="*/ 113 h 127"/>
                  <a:gd name="T4" fmla="*/ 0 w 147"/>
                  <a:gd name="T5" fmla="*/ 105 h 127"/>
                  <a:gd name="T6" fmla="*/ 11 w 147"/>
                  <a:gd name="T7" fmla="*/ 6 h 127"/>
                  <a:gd name="T8" fmla="*/ 19 w 147"/>
                  <a:gd name="T9" fmla="*/ 0 h 127"/>
                  <a:gd name="T10" fmla="*/ 141 w 147"/>
                  <a:gd name="T11" fmla="*/ 14 h 127"/>
                  <a:gd name="T12" fmla="*/ 147 w 147"/>
                  <a:gd name="T13" fmla="*/ 22 h 127"/>
                  <a:gd name="T14" fmla="*/ 136 w 147"/>
                  <a:gd name="T15" fmla="*/ 120 h 127"/>
                  <a:gd name="T16" fmla="*/ 128 w 147"/>
                  <a:gd name="T17" fmla="*/ 126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7" h="127">
                    <a:moveTo>
                      <a:pt x="128" y="126"/>
                    </a:moveTo>
                    <a:cubicBezTo>
                      <a:pt x="7" y="113"/>
                      <a:pt x="7" y="113"/>
                      <a:pt x="7" y="113"/>
                    </a:cubicBezTo>
                    <a:cubicBezTo>
                      <a:pt x="3" y="112"/>
                      <a:pt x="0" y="108"/>
                      <a:pt x="0" y="105"/>
                    </a:cubicBezTo>
                    <a:cubicBezTo>
                      <a:pt x="11" y="6"/>
                      <a:pt x="11" y="6"/>
                      <a:pt x="11" y="6"/>
                    </a:cubicBezTo>
                    <a:cubicBezTo>
                      <a:pt x="12" y="2"/>
                      <a:pt x="15" y="0"/>
                      <a:pt x="19" y="0"/>
                    </a:cubicBezTo>
                    <a:cubicBezTo>
                      <a:pt x="141" y="14"/>
                      <a:pt x="141" y="14"/>
                      <a:pt x="141" y="14"/>
                    </a:cubicBezTo>
                    <a:cubicBezTo>
                      <a:pt x="144" y="14"/>
                      <a:pt x="147" y="18"/>
                      <a:pt x="147" y="22"/>
                    </a:cubicBezTo>
                    <a:cubicBezTo>
                      <a:pt x="136" y="120"/>
                      <a:pt x="136" y="120"/>
                      <a:pt x="136" y="120"/>
                    </a:cubicBezTo>
                    <a:cubicBezTo>
                      <a:pt x="135" y="124"/>
                      <a:pt x="132" y="127"/>
                      <a:pt x="128" y="126"/>
                    </a:cubicBezTo>
                    <a:close/>
                  </a:path>
                </a:pathLst>
              </a:custGeom>
              <a:solidFill>
                <a:srgbClr val="75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Freeform 32"/>
              <p:cNvSpPr>
                <a:spLocks/>
              </p:cNvSpPr>
              <p:nvPr/>
            </p:nvSpPr>
            <p:spPr bwMode="auto">
              <a:xfrm>
                <a:off x="6165148" y="3448693"/>
                <a:ext cx="392198" cy="948507"/>
              </a:xfrm>
              <a:custGeom>
                <a:avLst/>
                <a:gdLst>
                  <a:gd name="T0" fmla="*/ 92 w 119"/>
                  <a:gd name="T1" fmla="*/ 288 h 288"/>
                  <a:gd name="T2" fmla="*/ 98 w 119"/>
                  <a:gd name="T3" fmla="*/ 287 h 288"/>
                  <a:gd name="T4" fmla="*/ 115 w 119"/>
                  <a:gd name="T5" fmla="*/ 258 h 288"/>
                  <a:gd name="T6" fmla="*/ 51 w 119"/>
                  <a:gd name="T7" fmla="*/ 20 h 288"/>
                  <a:gd name="T8" fmla="*/ 21 w 119"/>
                  <a:gd name="T9" fmla="*/ 3 h 288"/>
                  <a:gd name="T10" fmla="*/ 4 w 119"/>
                  <a:gd name="T11" fmla="*/ 33 h 288"/>
                  <a:gd name="T12" fmla="*/ 69 w 119"/>
                  <a:gd name="T13" fmla="*/ 270 h 288"/>
                  <a:gd name="T14" fmla="*/ 92 w 119"/>
                  <a:gd name="T15" fmla="*/ 288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9" h="288">
                    <a:moveTo>
                      <a:pt x="92" y="288"/>
                    </a:moveTo>
                    <a:cubicBezTo>
                      <a:pt x="94" y="288"/>
                      <a:pt x="96" y="288"/>
                      <a:pt x="98" y="287"/>
                    </a:cubicBezTo>
                    <a:cubicBezTo>
                      <a:pt x="111" y="284"/>
                      <a:pt x="119" y="271"/>
                      <a:pt x="115" y="258"/>
                    </a:cubicBezTo>
                    <a:cubicBezTo>
                      <a:pt x="51" y="20"/>
                      <a:pt x="51" y="20"/>
                      <a:pt x="51" y="20"/>
                    </a:cubicBezTo>
                    <a:cubicBezTo>
                      <a:pt x="47" y="8"/>
                      <a:pt x="34" y="0"/>
                      <a:pt x="21" y="3"/>
                    </a:cubicBezTo>
                    <a:cubicBezTo>
                      <a:pt x="8" y="7"/>
                      <a:pt x="0" y="20"/>
                      <a:pt x="4" y="33"/>
                    </a:cubicBezTo>
                    <a:cubicBezTo>
                      <a:pt x="69" y="270"/>
                      <a:pt x="69" y="270"/>
                      <a:pt x="69" y="270"/>
                    </a:cubicBezTo>
                    <a:cubicBezTo>
                      <a:pt x="72" y="281"/>
                      <a:pt x="81" y="288"/>
                      <a:pt x="92" y="288"/>
                    </a:cubicBezTo>
                    <a:close/>
                  </a:path>
                </a:pathLst>
              </a:custGeom>
              <a:solidFill>
                <a:srgbClr val="CEBF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Oval 33"/>
              <p:cNvSpPr>
                <a:spLocks noChangeArrowheads="1"/>
              </p:cNvSpPr>
              <p:nvPr/>
            </p:nvSpPr>
            <p:spPr bwMode="auto">
              <a:xfrm>
                <a:off x="6362638" y="4235870"/>
                <a:ext cx="187755" cy="190536"/>
              </a:xfrm>
              <a:prstGeom prst="ellipse">
                <a:avLst/>
              </a:prstGeom>
              <a:solidFill>
                <a:srgbClr val="CEBF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Freeform 34"/>
              <p:cNvSpPr>
                <a:spLocks/>
              </p:cNvSpPr>
              <p:nvPr/>
            </p:nvSpPr>
            <p:spPr bwMode="auto">
              <a:xfrm>
                <a:off x="6165148" y="3448693"/>
                <a:ext cx="356038" cy="803866"/>
              </a:xfrm>
              <a:custGeom>
                <a:avLst/>
                <a:gdLst>
                  <a:gd name="T0" fmla="*/ 108 w 108"/>
                  <a:gd name="T1" fmla="*/ 231 h 244"/>
                  <a:gd name="T2" fmla="*/ 51 w 108"/>
                  <a:gd name="T3" fmla="*/ 20 h 244"/>
                  <a:gd name="T4" fmla="*/ 21 w 108"/>
                  <a:gd name="T5" fmla="*/ 3 h 244"/>
                  <a:gd name="T6" fmla="*/ 4 w 108"/>
                  <a:gd name="T7" fmla="*/ 33 h 244"/>
                  <a:gd name="T8" fmla="*/ 61 w 108"/>
                  <a:gd name="T9" fmla="*/ 244 h 244"/>
                  <a:gd name="T10" fmla="*/ 108 w 108"/>
                  <a:gd name="T11" fmla="*/ 231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8" h="244">
                    <a:moveTo>
                      <a:pt x="108" y="231"/>
                    </a:moveTo>
                    <a:cubicBezTo>
                      <a:pt x="51" y="20"/>
                      <a:pt x="51" y="20"/>
                      <a:pt x="51" y="20"/>
                    </a:cubicBezTo>
                    <a:cubicBezTo>
                      <a:pt x="47" y="8"/>
                      <a:pt x="34" y="0"/>
                      <a:pt x="21" y="3"/>
                    </a:cubicBezTo>
                    <a:cubicBezTo>
                      <a:pt x="8" y="7"/>
                      <a:pt x="0" y="20"/>
                      <a:pt x="4" y="33"/>
                    </a:cubicBezTo>
                    <a:cubicBezTo>
                      <a:pt x="61" y="244"/>
                      <a:pt x="61" y="244"/>
                      <a:pt x="61" y="244"/>
                    </a:cubicBezTo>
                    <a:lnTo>
                      <a:pt x="108" y="23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Freeform 35"/>
              <p:cNvSpPr>
                <a:spLocks/>
              </p:cNvSpPr>
              <p:nvPr/>
            </p:nvSpPr>
            <p:spPr bwMode="auto">
              <a:xfrm>
                <a:off x="5471152" y="3409751"/>
                <a:ext cx="762143" cy="944335"/>
              </a:xfrm>
              <a:custGeom>
                <a:avLst/>
                <a:gdLst>
                  <a:gd name="T0" fmla="*/ 210 w 231"/>
                  <a:gd name="T1" fmla="*/ 0 h 287"/>
                  <a:gd name="T2" fmla="*/ 11 w 231"/>
                  <a:gd name="T3" fmla="*/ 254 h 287"/>
                  <a:gd name="T4" fmla="*/ 0 w 231"/>
                  <a:gd name="T5" fmla="*/ 261 h 287"/>
                  <a:gd name="T6" fmla="*/ 0 w 231"/>
                  <a:gd name="T7" fmla="*/ 287 h 287"/>
                  <a:gd name="T8" fmla="*/ 13 w 231"/>
                  <a:gd name="T9" fmla="*/ 279 h 287"/>
                  <a:gd name="T10" fmla="*/ 173 w 231"/>
                  <a:gd name="T11" fmla="*/ 124 h 287"/>
                  <a:gd name="T12" fmla="*/ 231 w 231"/>
                  <a:gd name="T13" fmla="*/ 9 h 287"/>
                  <a:gd name="T14" fmla="*/ 210 w 231"/>
                  <a:gd name="T15" fmla="*/ 0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1" h="287">
                    <a:moveTo>
                      <a:pt x="210" y="0"/>
                    </a:moveTo>
                    <a:cubicBezTo>
                      <a:pt x="207" y="12"/>
                      <a:pt x="157" y="159"/>
                      <a:pt x="11" y="254"/>
                    </a:cubicBezTo>
                    <a:cubicBezTo>
                      <a:pt x="7" y="256"/>
                      <a:pt x="4" y="258"/>
                      <a:pt x="0" y="261"/>
                    </a:cubicBezTo>
                    <a:cubicBezTo>
                      <a:pt x="0" y="287"/>
                      <a:pt x="0" y="287"/>
                      <a:pt x="0" y="287"/>
                    </a:cubicBezTo>
                    <a:cubicBezTo>
                      <a:pt x="4" y="284"/>
                      <a:pt x="9" y="282"/>
                      <a:pt x="13" y="279"/>
                    </a:cubicBezTo>
                    <a:cubicBezTo>
                      <a:pt x="90" y="232"/>
                      <a:pt x="142" y="171"/>
                      <a:pt x="173" y="124"/>
                    </a:cubicBezTo>
                    <a:cubicBezTo>
                      <a:pt x="210" y="69"/>
                      <a:pt x="227" y="22"/>
                      <a:pt x="231" y="9"/>
                    </a:cubicBezTo>
                    <a:cubicBezTo>
                      <a:pt x="224" y="6"/>
                      <a:pt x="215" y="2"/>
                      <a:pt x="210" y="0"/>
                    </a:cubicBezTo>
                    <a:close/>
                  </a:path>
                </a:pathLst>
              </a:custGeom>
              <a:solidFill>
                <a:srgbClr val="3A3A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Freeform 36"/>
              <p:cNvSpPr>
                <a:spLocks/>
              </p:cNvSpPr>
              <p:nvPr/>
            </p:nvSpPr>
            <p:spPr bwMode="auto">
              <a:xfrm>
                <a:off x="5218032" y="3445911"/>
                <a:ext cx="382463" cy="707903"/>
              </a:xfrm>
              <a:custGeom>
                <a:avLst/>
                <a:gdLst>
                  <a:gd name="T0" fmla="*/ 116 w 116"/>
                  <a:gd name="T1" fmla="*/ 183 h 215"/>
                  <a:gd name="T2" fmla="*/ 50 w 116"/>
                  <a:gd name="T3" fmla="*/ 127 h 215"/>
                  <a:gd name="T4" fmla="*/ 104 w 116"/>
                  <a:gd name="T5" fmla="*/ 35 h 215"/>
                  <a:gd name="T6" fmla="*/ 96 w 116"/>
                  <a:gd name="T7" fmla="*/ 6 h 215"/>
                  <a:gd name="T8" fmla="*/ 67 w 116"/>
                  <a:gd name="T9" fmla="*/ 14 h 215"/>
                  <a:gd name="T10" fmla="*/ 5 w 116"/>
                  <a:gd name="T11" fmla="*/ 121 h 215"/>
                  <a:gd name="T12" fmla="*/ 9 w 116"/>
                  <a:gd name="T13" fmla="*/ 148 h 215"/>
                  <a:gd name="T14" fmla="*/ 88 w 116"/>
                  <a:gd name="T15" fmla="*/ 215 h 215"/>
                  <a:gd name="T16" fmla="*/ 116 w 116"/>
                  <a:gd name="T17" fmla="*/ 183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" h="215">
                    <a:moveTo>
                      <a:pt x="116" y="183"/>
                    </a:moveTo>
                    <a:cubicBezTo>
                      <a:pt x="50" y="127"/>
                      <a:pt x="50" y="127"/>
                      <a:pt x="50" y="127"/>
                    </a:cubicBezTo>
                    <a:cubicBezTo>
                      <a:pt x="104" y="35"/>
                      <a:pt x="104" y="35"/>
                      <a:pt x="104" y="35"/>
                    </a:cubicBezTo>
                    <a:cubicBezTo>
                      <a:pt x="110" y="25"/>
                      <a:pt x="106" y="12"/>
                      <a:pt x="96" y="6"/>
                    </a:cubicBezTo>
                    <a:cubicBezTo>
                      <a:pt x="86" y="0"/>
                      <a:pt x="73" y="4"/>
                      <a:pt x="67" y="14"/>
                    </a:cubicBezTo>
                    <a:cubicBezTo>
                      <a:pt x="5" y="121"/>
                      <a:pt x="5" y="121"/>
                      <a:pt x="5" y="121"/>
                    </a:cubicBezTo>
                    <a:cubicBezTo>
                      <a:pt x="0" y="130"/>
                      <a:pt x="2" y="141"/>
                      <a:pt x="9" y="148"/>
                    </a:cubicBezTo>
                    <a:cubicBezTo>
                      <a:pt x="88" y="215"/>
                      <a:pt x="88" y="215"/>
                      <a:pt x="88" y="215"/>
                    </a:cubicBezTo>
                    <a:lnTo>
                      <a:pt x="116" y="183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Oval 37"/>
              <p:cNvSpPr>
                <a:spLocks noChangeArrowheads="1"/>
              </p:cNvSpPr>
              <p:nvPr/>
            </p:nvSpPr>
            <p:spPr bwMode="auto">
              <a:xfrm>
                <a:off x="5550427" y="4057851"/>
                <a:ext cx="191927" cy="190536"/>
              </a:xfrm>
              <a:prstGeom prst="ellipse">
                <a:avLst/>
              </a:prstGeom>
              <a:solidFill>
                <a:srgbClr val="CEBF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文本框 47">
                <a:extLst>
                  <a:ext uri="{FF2B5EF4-FFF2-40B4-BE49-F238E27FC236}">
                    <a16:creationId xmlns:a16="http://schemas.microsoft.com/office/drawing/2014/main" id="{E74DBE7F-3972-4548-8719-330AFD853337}"/>
                  </a:ext>
                </a:extLst>
              </p:cNvPr>
              <p:cNvSpPr txBox="1"/>
              <p:nvPr/>
            </p:nvSpPr>
            <p:spPr>
              <a:xfrm>
                <a:off x="5381162" y="1745257"/>
                <a:ext cx="10127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b="1" dirty="0">
                    <a:solidFill>
                      <a:schemeClr val="bg1"/>
                    </a:solidFill>
                  </a:rPr>
                  <a:t>处女座</a:t>
                </a:r>
              </a:p>
            </p:txBody>
          </p:sp>
        </p:grpSp>
      </p:grpSp>
      <p:sp>
        <p:nvSpPr>
          <p:cNvPr id="50" name="ValueText"/>
          <p:cNvSpPr>
            <a:spLocks/>
          </p:cNvSpPr>
          <p:nvPr>
            <p:custDataLst>
              <p:tags r:id="rId1"/>
            </p:custDataLst>
          </p:nvPr>
        </p:nvSpPr>
        <p:spPr>
          <a:xfrm>
            <a:off x="5534796" y="999414"/>
            <a:ext cx="1197010" cy="554671"/>
          </a:xfrm>
          <a:prstGeom prst="rect">
            <a:avLst/>
          </a:prstGeom>
        </p:spPr>
        <p:txBody>
          <a:bodyPr wrap="none" lIns="0" tIns="0" rIns="0" bIns="0" numCol="1">
            <a:prstTxWarp prst="textPlain">
              <a:avLst/>
            </a:prstTxWarp>
            <a:normAutofit fontScale="85000" lnSpcReduction="20000"/>
          </a:bodyPr>
          <a:lstStyle/>
          <a:p>
            <a:pPr algn="ctr"/>
            <a:r>
              <a:rPr lang="en-US" altLang="zh-CN" sz="4800" dirty="0">
                <a:solidFill>
                  <a:schemeClr val="tx2"/>
                </a:solidFill>
                <a:latin typeface="Impact" panose="020B0806030902050204" pitchFamily="34" charset="0"/>
                <a:ea typeface="微软雅黑" panose="020B0503020204020204" pitchFamily="34" charset="-122"/>
                <a:sym typeface="Impact" panose="020B0806030902050204" pitchFamily="34" charset="0"/>
              </a:rPr>
              <a:t>11.3%</a:t>
            </a:r>
            <a:endParaRPr lang="zh-CN" altLang="en-US" sz="4800" dirty="0">
              <a:solidFill>
                <a:schemeClr val="tx2"/>
              </a:solidFill>
              <a:latin typeface="Impact" panose="020B0806030902050204" pitchFamily="34" charset="0"/>
              <a:ea typeface="微软雅黑" panose="020B0503020204020204" pitchFamily="34" charset="-122"/>
              <a:sym typeface="Impact" panose="020B0806030902050204" pitchFamily="34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117740" y="2264648"/>
            <a:ext cx="9956521" cy="3871709"/>
            <a:chOff x="1117740" y="2442760"/>
            <a:chExt cx="9956521" cy="3871709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E74DBE7F-3972-4548-8719-330AFD853337}"/>
                </a:ext>
              </a:extLst>
            </p:cNvPr>
            <p:cNvSpPr txBox="1"/>
            <p:nvPr/>
          </p:nvSpPr>
          <p:spPr>
            <a:xfrm>
              <a:off x="1780081" y="5914359"/>
              <a:ext cx="10127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solidFill>
                    <a:schemeClr val="tx2"/>
                  </a:solidFill>
                </a:rPr>
                <a:t>射手座</a:t>
              </a: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E74DBE7F-3972-4548-8719-330AFD853337}"/>
                </a:ext>
              </a:extLst>
            </p:cNvPr>
            <p:cNvSpPr txBox="1"/>
            <p:nvPr/>
          </p:nvSpPr>
          <p:spPr>
            <a:xfrm>
              <a:off x="9384961" y="5914359"/>
              <a:ext cx="10127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solidFill>
                    <a:schemeClr val="tx2"/>
                  </a:solidFill>
                </a:rPr>
                <a:t>金牛座</a:t>
              </a:r>
            </a:p>
          </p:txBody>
        </p:sp>
        <p:sp>
          <p:nvSpPr>
            <p:cNvPr id="49" name="ValueText"/>
            <p:cNvSpPr>
              <a:spLocks/>
            </p:cNvSpPr>
            <p:nvPr>
              <p:custDataLst>
                <p:tags r:id="rId2"/>
              </p:custDataLst>
            </p:nvPr>
          </p:nvSpPr>
          <p:spPr>
            <a:xfrm>
              <a:off x="1687960" y="5285771"/>
              <a:ext cx="1197010" cy="554671"/>
            </a:xfrm>
            <a:prstGeom prst="rect">
              <a:avLst/>
            </a:prstGeom>
          </p:spPr>
          <p:txBody>
            <a:bodyPr wrap="none" lIns="0" tIns="0" rIns="0" bIns="0" numCol="1">
              <a:prstTxWarp prst="textPlain">
                <a:avLst/>
              </a:prstTxWarp>
              <a:normAutofit fontScale="85000" lnSpcReduction="20000"/>
            </a:bodyPr>
            <a:lstStyle/>
            <a:p>
              <a:pPr algn="ctr"/>
              <a:r>
                <a:rPr lang="en-US" altLang="zh-CN" sz="4800" dirty="0">
                  <a:solidFill>
                    <a:schemeClr val="tx2"/>
                  </a:solidFill>
                  <a:latin typeface="Impact" panose="020B0806030902050204" pitchFamily="34" charset="0"/>
                  <a:ea typeface="微软雅黑" panose="020B0503020204020204" pitchFamily="34" charset="-122"/>
                  <a:sym typeface="Impact" panose="020B0806030902050204" pitchFamily="34" charset="0"/>
                </a:rPr>
                <a:t>10.4%</a:t>
              </a:r>
              <a:endParaRPr lang="zh-CN" altLang="en-US" sz="4800" dirty="0">
                <a:solidFill>
                  <a:schemeClr val="tx2"/>
                </a:solidFill>
                <a:latin typeface="Impact" panose="020B0806030902050204" pitchFamily="34" charset="0"/>
                <a:ea typeface="微软雅黑" panose="020B0503020204020204" pitchFamily="34" charset="-122"/>
                <a:sym typeface="Impact" panose="020B0806030902050204" pitchFamily="34" charset="0"/>
              </a:endParaRPr>
            </a:p>
          </p:txBody>
        </p:sp>
        <p:sp>
          <p:nvSpPr>
            <p:cNvPr id="51" name="ValueText"/>
            <p:cNvSpPr>
              <a:spLocks/>
            </p:cNvSpPr>
            <p:nvPr>
              <p:custDataLst>
                <p:tags r:id="rId3"/>
              </p:custDataLst>
            </p:nvPr>
          </p:nvSpPr>
          <p:spPr>
            <a:xfrm>
              <a:off x="9321032" y="5285771"/>
              <a:ext cx="1197010" cy="554671"/>
            </a:xfrm>
            <a:prstGeom prst="rect">
              <a:avLst/>
            </a:prstGeom>
          </p:spPr>
          <p:txBody>
            <a:bodyPr wrap="none" lIns="0" tIns="0" rIns="0" bIns="0" numCol="1">
              <a:prstTxWarp prst="textPlain">
                <a:avLst/>
              </a:prstTxWarp>
              <a:normAutofit fontScale="85000" lnSpcReduction="20000"/>
            </a:bodyPr>
            <a:lstStyle/>
            <a:p>
              <a:pPr algn="ctr"/>
              <a:r>
                <a:rPr lang="en-US" altLang="zh-CN" sz="4800" dirty="0">
                  <a:solidFill>
                    <a:schemeClr val="tx2"/>
                  </a:solidFill>
                  <a:latin typeface="Impact" panose="020B0806030902050204" pitchFamily="34" charset="0"/>
                  <a:ea typeface="微软雅黑" panose="020B0503020204020204" pitchFamily="34" charset="-122"/>
                  <a:sym typeface="Impact" panose="020B0806030902050204" pitchFamily="34" charset="0"/>
                </a:rPr>
                <a:t>9.7%</a:t>
              </a:r>
              <a:endParaRPr lang="zh-CN" altLang="en-US" sz="4800" dirty="0">
                <a:solidFill>
                  <a:schemeClr val="tx2"/>
                </a:solidFill>
                <a:latin typeface="Impact" panose="020B0806030902050204" pitchFamily="34" charset="0"/>
                <a:ea typeface="微软雅黑" panose="020B0503020204020204" pitchFamily="34" charset="-122"/>
                <a:sym typeface="Impact" panose="020B0806030902050204" pitchFamily="34" charset="0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117740" y="2442760"/>
              <a:ext cx="2558802" cy="2558802"/>
              <a:chOff x="1000717" y="2208730"/>
              <a:chExt cx="2558802" cy="2558802"/>
            </a:xfrm>
          </p:grpSpPr>
          <p:grpSp>
            <p:nvGrpSpPr>
              <p:cNvPr id="85" name="ad78c7e2-bfad-4d79-9634-8e3abbd9b569" descr="aAUAAB+LCAAAAAAABADFUsFygjAQ/Ze0vVEHuKjctB07Hlo7I9MeOh5SskocEpwQOnYc/r0bIYhCrZ4KF3j7Xva9ze7Irf7eAAnIXFClHzldKSqmGgRxyJSRQOZJ4pAxl4zL1ZNK801Ggo9dLWtW3rmO32iSg9FKrjlNyt+gxbe0Zy65yEVFc3suQnTbgDy3BDljCTRpU6lBfdUdPIPtv+daYYNJqgTV2HDnFnekKpFg2PMKo2WwxXMcEpaurJ3KncnfGdMUTMoRW+eZFiD1QfRKcXKApjritnUHdm3HPx3H/bBjIH4fwaLuOo/pBl7wKOO3GoCByKIOd2QW++LHUezC+dVvCNsrExpFM1vXbZx1v295MF856LK96DBe7+FDmqTq7z20tFZ9tlzyCMIYBFhOyKUeSYaemV3CseKrWEvIsgqYfa4h0g1Z0DesPIvxzJsJPgN34BMbzy26ttE2vHQbT/iXXNNe0rwnzJuBHkURjrlyXgba462cpVPvqj20No/usgTPrOC/hfOvWdNz2Rb4/gAGen9JaAUAAA=="/>
              <p:cNvGrpSpPr>
                <a:grpSpLocks noChangeAspect="1"/>
              </p:cNvGrpSpPr>
              <p:nvPr/>
            </p:nvGrpSpPr>
            <p:grpSpPr>
              <a:xfrm>
                <a:off x="1000717" y="2208730"/>
                <a:ext cx="2558802" cy="2558802"/>
                <a:chOff x="1752600" y="1957373"/>
                <a:chExt cx="2003454" cy="2003454"/>
              </a:xfrm>
            </p:grpSpPr>
            <p:sp>
              <p:nvSpPr>
                <p:cNvPr id="86" name="BackShape"/>
                <p:cNvSpPr/>
                <p:nvPr/>
              </p:nvSpPr>
              <p:spPr>
                <a:xfrm>
                  <a:off x="1752600" y="1957373"/>
                  <a:ext cx="2003454" cy="2003454"/>
                </a:xfrm>
                <a:prstGeom prst="ellipse">
                  <a:avLst/>
                </a:prstGeom>
                <a:solidFill>
                  <a:schemeClr val="tx2"/>
                </a:solidFill>
                <a:ln w="76200">
                  <a:solidFill>
                    <a:schemeClr val="tx2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87" name="ValueShape"/>
                <p:cNvSpPr/>
                <p:nvPr/>
              </p:nvSpPr>
              <p:spPr>
                <a:xfrm>
                  <a:off x="1752600" y="1957373"/>
                  <a:ext cx="2003454" cy="2003454"/>
                </a:xfrm>
                <a:prstGeom prst="arc">
                  <a:avLst>
                    <a:gd name="adj1" fmla="val 16200000"/>
                    <a:gd name="adj2" fmla="val 18165600"/>
                  </a:avLst>
                </a:prstGeom>
                <a:noFill/>
                <a:ln w="158750" cap="rnd">
                  <a:solidFill>
                    <a:schemeClr val="accent3">
                      <a:lumMod val="100000"/>
                    </a:schemeClr>
                  </a:solidFill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3" name="组合 2"/>
              <p:cNvGrpSpPr/>
              <p:nvPr/>
            </p:nvGrpSpPr>
            <p:grpSpPr>
              <a:xfrm>
                <a:off x="1614804" y="2538168"/>
                <a:ext cx="1624048" cy="1626232"/>
                <a:chOff x="1295400" y="3073400"/>
                <a:chExt cx="1181100" cy="1182688"/>
              </a:xfrm>
            </p:grpSpPr>
            <p:sp>
              <p:nvSpPr>
                <p:cNvPr id="56" name="Freeform 42"/>
                <p:cNvSpPr>
                  <a:spLocks/>
                </p:cNvSpPr>
                <p:nvPr/>
              </p:nvSpPr>
              <p:spPr bwMode="auto">
                <a:xfrm>
                  <a:off x="1349375" y="3225800"/>
                  <a:ext cx="969962" cy="973138"/>
                </a:xfrm>
                <a:custGeom>
                  <a:avLst/>
                  <a:gdLst>
                    <a:gd name="T0" fmla="*/ 583 w 611"/>
                    <a:gd name="T1" fmla="*/ 592 h 613"/>
                    <a:gd name="T2" fmla="*/ 21 w 611"/>
                    <a:gd name="T3" fmla="*/ 592 h 613"/>
                    <a:gd name="T4" fmla="*/ 21 w 611"/>
                    <a:gd name="T5" fmla="*/ 29 h 613"/>
                    <a:gd name="T6" fmla="*/ 0 w 611"/>
                    <a:gd name="T7" fmla="*/ 0 h 613"/>
                    <a:gd name="T8" fmla="*/ 0 w 611"/>
                    <a:gd name="T9" fmla="*/ 613 h 613"/>
                    <a:gd name="T10" fmla="*/ 611 w 611"/>
                    <a:gd name="T11" fmla="*/ 613 h 613"/>
                    <a:gd name="T12" fmla="*/ 583 w 611"/>
                    <a:gd name="T13" fmla="*/ 592 h 6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11" h="613">
                      <a:moveTo>
                        <a:pt x="583" y="592"/>
                      </a:moveTo>
                      <a:lnTo>
                        <a:pt x="21" y="592"/>
                      </a:lnTo>
                      <a:lnTo>
                        <a:pt x="21" y="29"/>
                      </a:lnTo>
                      <a:lnTo>
                        <a:pt x="0" y="0"/>
                      </a:lnTo>
                      <a:lnTo>
                        <a:pt x="0" y="613"/>
                      </a:lnTo>
                      <a:lnTo>
                        <a:pt x="611" y="613"/>
                      </a:lnTo>
                      <a:lnTo>
                        <a:pt x="583" y="592"/>
                      </a:lnTo>
                      <a:close/>
                    </a:path>
                  </a:pathLst>
                </a:custGeom>
                <a:solidFill>
                  <a:srgbClr val="4DA7B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" name="Freeform 43"/>
                <p:cNvSpPr>
                  <a:spLocks/>
                </p:cNvSpPr>
                <p:nvPr/>
              </p:nvSpPr>
              <p:spPr bwMode="auto">
                <a:xfrm>
                  <a:off x="1295400" y="3073400"/>
                  <a:ext cx="714375" cy="568325"/>
                </a:xfrm>
                <a:custGeom>
                  <a:avLst/>
                  <a:gdLst>
                    <a:gd name="T0" fmla="*/ 238 w 238"/>
                    <a:gd name="T1" fmla="*/ 156 h 189"/>
                    <a:gd name="T2" fmla="*/ 206 w 238"/>
                    <a:gd name="T3" fmla="*/ 189 h 189"/>
                    <a:gd name="T4" fmla="*/ 205 w 238"/>
                    <a:gd name="T5" fmla="*/ 188 h 189"/>
                    <a:gd name="T6" fmla="*/ 82 w 238"/>
                    <a:gd name="T7" fmla="*/ 102 h 189"/>
                    <a:gd name="T8" fmla="*/ 34 w 238"/>
                    <a:gd name="T9" fmla="*/ 72 h 189"/>
                    <a:gd name="T10" fmla="*/ 6 w 238"/>
                    <a:gd name="T11" fmla="*/ 0 h 189"/>
                    <a:gd name="T12" fmla="*/ 92 w 238"/>
                    <a:gd name="T13" fmla="*/ 75 h 189"/>
                    <a:gd name="T14" fmla="*/ 237 w 238"/>
                    <a:gd name="T15" fmla="*/ 155 h 189"/>
                    <a:gd name="T16" fmla="*/ 238 w 238"/>
                    <a:gd name="T17" fmla="*/ 156 h 1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8" h="189">
                      <a:moveTo>
                        <a:pt x="238" y="156"/>
                      </a:moveTo>
                      <a:cubicBezTo>
                        <a:pt x="206" y="189"/>
                        <a:pt x="206" y="189"/>
                        <a:pt x="206" y="189"/>
                      </a:cubicBezTo>
                      <a:cubicBezTo>
                        <a:pt x="205" y="188"/>
                        <a:pt x="205" y="188"/>
                        <a:pt x="205" y="188"/>
                      </a:cubicBezTo>
                      <a:cubicBezTo>
                        <a:pt x="174" y="154"/>
                        <a:pt x="131" y="123"/>
                        <a:pt x="82" y="102"/>
                      </a:cubicBezTo>
                      <a:cubicBezTo>
                        <a:pt x="61" y="93"/>
                        <a:pt x="45" y="83"/>
                        <a:pt x="34" y="72"/>
                      </a:cubicBezTo>
                      <a:cubicBezTo>
                        <a:pt x="0" y="38"/>
                        <a:pt x="6" y="0"/>
                        <a:pt x="6" y="0"/>
                      </a:cubicBezTo>
                      <a:cubicBezTo>
                        <a:pt x="20" y="38"/>
                        <a:pt x="52" y="66"/>
                        <a:pt x="92" y="75"/>
                      </a:cubicBezTo>
                      <a:cubicBezTo>
                        <a:pt x="148" y="87"/>
                        <a:pt x="198" y="116"/>
                        <a:pt x="237" y="155"/>
                      </a:cubicBezTo>
                      <a:cubicBezTo>
                        <a:pt x="237" y="156"/>
                        <a:pt x="238" y="156"/>
                        <a:pt x="238" y="156"/>
                      </a:cubicBezTo>
                      <a:close/>
                    </a:path>
                  </a:pathLst>
                </a:custGeom>
                <a:solidFill>
                  <a:srgbClr val="A1571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8" name="Freeform 44"/>
                <p:cNvSpPr>
                  <a:spLocks/>
                </p:cNvSpPr>
                <p:nvPr/>
              </p:nvSpPr>
              <p:spPr bwMode="auto">
                <a:xfrm>
                  <a:off x="1941513" y="3571875"/>
                  <a:ext cx="534987" cy="681038"/>
                </a:xfrm>
                <a:custGeom>
                  <a:avLst/>
                  <a:gdLst>
                    <a:gd name="T0" fmla="*/ 178 w 178"/>
                    <a:gd name="T1" fmla="*/ 220 h 226"/>
                    <a:gd name="T2" fmla="*/ 106 w 178"/>
                    <a:gd name="T3" fmla="*/ 192 h 226"/>
                    <a:gd name="T4" fmla="*/ 75 w 178"/>
                    <a:gd name="T5" fmla="*/ 145 h 226"/>
                    <a:gd name="T6" fmla="*/ 0 w 178"/>
                    <a:gd name="T7" fmla="*/ 32 h 226"/>
                    <a:gd name="T8" fmla="*/ 32 w 178"/>
                    <a:gd name="T9" fmla="*/ 0 h 226"/>
                    <a:gd name="T10" fmla="*/ 102 w 178"/>
                    <a:gd name="T11" fmla="*/ 135 h 226"/>
                    <a:gd name="T12" fmla="*/ 178 w 178"/>
                    <a:gd name="T13" fmla="*/ 220 h 2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78" h="226">
                      <a:moveTo>
                        <a:pt x="178" y="220"/>
                      </a:moveTo>
                      <a:cubicBezTo>
                        <a:pt x="178" y="220"/>
                        <a:pt x="140" y="226"/>
                        <a:pt x="106" y="192"/>
                      </a:cubicBezTo>
                      <a:cubicBezTo>
                        <a:pt x="95" y="181"/>
                        <a:pt x="84" y="166"/>
                        <a:pt x="75" y="145"/>
                      </a:cubicBezTo>
                      <a:cubicBezTo>
                        <a:pt x="57" y="101"/>
                        <a:pt x="30" y="61"/>
                        <a:pt x="0" y="32"/>
                      </a:cubicBezTo>
                      <a:cubicBezTo>
                        <a:pt x="32" y="0"/>
                        <a:pt x="32" y="0"/>
                        <a:pt x="32" y="0"/>
                      </a:cubicBezTo>
                      <a:cubicBezTo>
                        <a:pt x="67" y="37"/>
                        <a:pt x="91" y="83"/>
                        <a:pt x="102" y="135"/>
                      </a:cubicBezTo>
                      <a:cubicBezTo>
                        <a:pt x="111" y="174"/>
                        <a:pt x="139" y="207"/>
                        <a:pt x="178" y="220"/>
                      </a:cubicBezTo>
                      <a:close/>
                    </a:path>
                  </a:pathLst>
                </a:custGeom>
                <a:solidFill>
                  <a:srgbClr val="A1571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9" name="Freeform 45"/>
                <p:cNvSpPr>
                  <a:spLocks/>
                </p:cNvSpPr>
                <p:nvPr/>
              </p:nvSpPr>
              <p:spPr bwMode="auto">
                <a:xfrm>
                  <a:off x="1343025" y="3211513"/>
                  <a:ext cx="635000" cy="430213"/>
                </a:xfrm>
                <a:custGeom>
                  <a:avLst/>
                  <a:gdLst>
                    <a:gd name="T0" fmla="*/ 210 w 211"/>
                    <a:gd name="T1" fmla="*/ 120 h 143"/>
                    <a:gd name="T2" fmla="*/ 65 w 211"/>
                    <a:gd name="T3" fmla="*/ 40 h 143"/>
                    <a:gd name="T4" fmla="*/ 0 w 211"/>
                    <a:gd name="T5" fmla="*/ 0 h 143"/>
                    <a:gd name="T6" fmla="*/ 18 w 211"/>
                    <a:gd name="T7" fmla="*/ 26 h 143"/>
                    <a:gd name="T8" fmla="*/ 66 w 211"/>
                    <a:gd name="T9" fmla="*/ 56 h 143"/>
                    <a:gd name="T10" fmla="*/ 189 w 211"/>
                    <a:gd name="T11" fmla="*/ 142 h 143"/>
                    <a:gd name="T12" fmla="*/ 190 w 211"/>
                    <a:gd name="T13" fmla="*/ 143 h 143"/>
                    <a:gd name="T14" fmla="*/ 211 w 211"/>
                    <a:gd name="T15" fmla="*/ 121 h 143"/>
                    <a:gd name="T16" fmla="*/ 210 w 211"/>
                    <a:gd name="T17" fmla="*/ 120 h 1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11" h="143">
                      <a:moveTo>
                        <a:pt x="210" y="120"/>
                      </a:moveTo>
                      <a:cubicBezTo>
                        <a:pt x="171" y="80"/>
                        <a:pt x="121" y="52"/>
                        <a:pt x="65" y="40"/>
                      </a:cubicBezTo>
                      <a:cubicBezTo>
                        <a:pt x="39" y="34"/>
                        <a:pt x="16" y="20"/>
                        <a:pt x="0" y="0"/>
                      </a:cubicBezTo>
                      <a:cubicBezTo>
                        <a:pt x="4" y="9"/>
                        <a:pt x="10" y="17"/>
                        <a:pt x="18" y="26"/>
                      </a:cubicBezTo>
                      <a:cubicBezTo>
                        <a:pt x="29" y="37"/>
                        <a:pt x="45" y="47"/>
                        <a:pt x="66" y="56"/>
                      </a:cubicBezTo>
                      <a:cubicBezTo>
                        <a:pt x="115" y="77"/>
                        <a:pt x="158" y="108"/>
                        <a:pt x="189" y="142"/>
                      </a:cubicBezTo>
                      <a:cubicBezTo>
                        <a:pt x="189" y="142"/>
                        <a:pt x="189" y="142"/>
                        <a:pt x="190" y="143"/>
                      </a:cubicBezTo>
                      <a:cubicBezTo>
                        <a:pt x="211" y="121"/>
                        <a:pt x="211" y="121"/>
                        <a:pt x="211" y="121"/>
                      </a:cubicBezTo>
                      <a:cubicBezTo>
                        <a:pt x="211" y="121"/>
                        <a:pt x="210" y="120"/>
                        <a:pt x="210" y="120"/>
                      </a:cubicBezTo>
                      <a:close/>
                    </a:path>
                  </a:pathLst>
                </a:custGeom>
                <a:solidFill>
                  <a:srgbClr val="AF6B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0" name="Freeform 46"/>
                <p:cNvSpPr>
                  <a:spLocks/>
                </p:cNvSpPr>
                <p:nvPr/>
              </p:nvSpPr>
              <p:spPr bwMode="auto">
                <a:xfrm>
                  <a:off x="1941513" y="3605213"/>
                  <a:ext cx="393700" cy="603250"/>
                </a:xfrm>
                <a:custGeom>
                  <a:avLst/>
                  <a:gdLst>
                    <a:gd name="T0" fmla="*/ 21 w 131"/>
                    <a:gd name="T1" fmla="*/ 0 h 200"/>
                    <a:gd name="T2" fmla="*/ 0 w 131"/>
                    <a:gd name="T3" fmla="*/ 21 h 200"/>
                    <a:gd name="T4" fmla="*/ 75 w 131"/>
                    <a:gd name="T5" fmla="*/ 134 h 200"/>
                    <a:gd name="T6" fmla="*/ 106 w 131"/>
                    <a:gd name="T7" fmla="*/ 181 h 200"/>
                    <a:gd name="T8" fmla="*/ 131 w 131"/>
                    <a:gd name="T9" fmla="*/ 200 h 200"/>
                    <a:gd name="T10" fmla="*/ 91 w 131"/>
                    <a:gd name="T11" fmla="*/ 134 h 200"/>
                    <a:gd name="T12" fmla="*/ 21 w 131"/>
                    <a:gd name="T13" fmla="*/ 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" h="200">
                      <a:moveTo>
                        <a:pt x="21" y="0"/>
                      </a:move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30" y="50"/>
                        <a:pt x="57" y="90"/>
                        <a:pt x="75" y="134"/>
                      </a:cubicBezTo>
                      <a:cubicBezTo>
                        <a:pt x="84" y="155"/>
                        <a:pt x="95" y="170"/>
                        <a:pt x="106" y="181"/>
                      </a:cubicBezTo>
                      <a:cubicBezTo>
                        <a:pt x="114" y="189"/>
                        <a:pt x="123" y="195"/>
                        <a:pt x="131" y="200"/>
                      </a:cubicBezTo>
                      <a:cubicBezTo>
                        <a:pt x="111" y="183"/>
                        <a:pt x="97" y="160"/>
                        <a:pt x="91" y="134"/>
                      </a:cubicBezTo>
                      <a:cubicBezTo>
                        <a:pt x="80" y="83"/>
                        <a:pt x="56" y="37"/>
                        <a:pt x="21" y="0"/>
                      </a:cubicBezTo>
                      <a:close/>
                    </a:path>
                  </a:pathLst>
                </a:custGeom>
                <a:solidFill>
                  <a:srgbClr val="AF6B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1" name="Freeform 47"/>
                <p:cNvSpPr>
                  <a:spLocks/>
                </p:cNvSpPr>
                <p:nvPr/>
              </p:nvSpPr>
              <p:spPr bwMode="auto">
                <a:xfrm>
                  <a:off x="1295400" y="3933825"/>
                  <a:ext cx="319087" cy="231775"/>
                </a:xfrm>
                <a:custGeom>
                  <a:avLst/>
                  <a:gdLst>
                    <a:gd name="T0" fmla="*/ 152 w 201"/>
                    <a:gd name="T1" fmla="*/ 114 h 146"/>
                    <a:gd name="T2" fmla="*/ 119 w 201"/>
                    <a:gd name="T3" fmla="*/ 146 h 146"/>
                    <a:gd name="T4" fmla="*/ 57 w 201"/>
                    <a:gd name="T5" fmla="*/ 146 h 146"/>
                    <a:gd name="T6" fmla="*/ 57 w 201"/>
                    <a:gd name="T7" fmla="*/ 146 h 146"/>
                    <a:gd name="T8" fmla="*/ 55 w 201"/>
                    <a:gd name="T9" fmla="*/ 146 h 146"/>
                    <a:gd name="T10" fmla="*/ 34 w 201"/>
                    <a:gd name="T11" fmla="*/ 142 h 146"/>
                    <a:gd name="T12" fmla="*/ 0 w 201"/>
                    <a:gd name="T13" fmla="*/ 139 h 146"/>
                    <a:gd name="T14" fmla="*/ 87 w 201"/>
                    <a:gd name="T15" fmla="*/ 49 h 146"/>
                    <a:gd name="T16" fmla="*/ 201 w 201"/>
                    <a:gd name="T17" fmla="*/ 0 h 146"/>
                    <a:gd name="T18" fmla="*/ 152 w 201"/>
                    <a:gd name="T19" fmla="*/ 114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01" h="146">
                      <a:moveTo>
                        <a:pt x="152" y="114"/>
                      </a:moveTo>
                      <a:lnTo>
                        <a:pt x="119" y="146"/>
                      </a:lnTo>
                      <a:lnTo>
                        <a:pt x="57" y="146"/>
                      </a:lnTo>
                      <a:lnTo>
                        <a:pt x="57" y="146"/>
                      </a:lnTo>
                      <a:lnTo>
                        <a:pt x="55" y="146"/>
                      </a:lnTo>
                      <a:lnTo>
                        <a:pt x="34" y="142"/>
                      </a:lnTo>
                      <a:lnTo>
                        <a:pt x="0" y="139"/>
                      </a:lnTo>
                      <a:lnTo>
                        <a:pt x="87" y="49"/>
                      </a:lnTo>
                      <a:lnTo>
                        <a:pt x="201" y="0"/>
                      </a:lnTo>
                      <a:lnTo>
                        <a:pt x="152" y="114"/>
                      </a:lnTo>
                      <a:close/>
                    </a:path>
                  </a:pathLst>
                </a:custGeom>
                <a:solidFill>
                  <a:srgbClr val="FDB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2" name="Freeform 48"/>
                <p:cNvSpPr>
                  <a:spLocks/>
                </p:cNvSpPr>
                <p:nvPr/>
              </p:nvSpPr>
              <p:spPr bwMode="auto">
                <a:xfrm>
                  <a:off x="1389063" y="4198938"/>
                  <a:ext cx="63500" cy="57150"/>
                </a:xfrm>
                <a:custGeom>
                  <a:avLst/>
                  <a:gdLst>
                    <a:gd name="T0" fmla="*/ 0 w 40"/>
                    <a:gd name="T1" fmla="*/ 0 h 36"/>
                    <a:gd name="T2" fmla="*/ 40 w 40"/>
                    <a:gd name="T3" fmla="*/ 0 h 36"/>
                    <a:gd name="T4" fmla="*/ 4 w 40"/>
                    <a:gd name="T5" fmla="*/ 36 h 36"/>
                    <a:gd name="T6" fmla="*/ 0 w 40"/>
                    <a:gd name="T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6">
                      <a:moveTo>
                        <a:pt x="0" y="0"/>
                      </a:moveTo>
                      <a:lnTo>
                        <a:pt x="40" y="0"/>
                      </a:lnTo>
                      <a:lnTo>
                        <a:pt x="4" y="3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DB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3" name="Freeform 49"/>
                <p:cNvSpPr>
                  <a:spLocks/>
                </p:cNvSpPr>
                <p:nvPr/>
              </p:nvSpPr>
              <p:spPr bwMode="auto">
                <a:xfrm>
                  <a:off x="1914525" y="3543300"/>
                  <a:ext cx="122237" cy="125413"/>
                </a:xfrm>
                <a:custGeom>
                  <a:avLst/>
                  <a:gdLst>
                    <a:gd name="T0" fmla="*/ 41 w 41"/>
                    <a:gd name="T1" fmla="*/ 10 h 42"/>
                    <a:gd name="T2" fmla="*/ 9 w 41"/>
                    <a:gd name="T3" fmla="*/ 42 h 42"/>
                    <a:gd name="T4" fmla="*/ 0 w 41"/>
                    <a:gd name="T5" fmla="*/ 33 h 42"/>
                    <a:gd name="T6" fmla="*/ 32 w 41"/>
                    <a:gd name="T7" fmla="*/ 0 h 42"/>
                    <a:gd name="T8" fmla="*/ 41 w 41"/>
                    <a:gd name="T9" fmla="*/ 10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42">
                      <a:moveTo>
                        <a:pt x="41" y="10"/>
                      </a:moveTo>
                      <a:cubicBezTo>
                        <a:pt x="9" y="42"/>
                        <a:pt x="9" y="42"/>
                        <a:pt x="9" y="42"/>
                      </a:cubicBezTo>
                      <a:cubicBezTo>
                        <a:pt x="6" y="39"/>
                        <a:pt x="3" y="36"/>
                        <a:pt x="0" y="33"/>
                      </a:cubicBezTo>
                      <a:cubicBezTo>
                        <a:pt x="32" y="0"/>
                        <a:pt x="32" y="0"/>
                        <a:pt x="32" y="0"/>
                      </a:cubicBezTo>
                      <a:cubicBezTo>
                        <a:pt x="35" y="3"/>
                        <a:pt x="38" y="7"/>
                        <a:pt x="41" y="10"/>
                      </a:cubicBezTo>
                      <a:close/>
                    </a:path>
                  </a:pathLst>
                </a:custGeom>
                <a:solidFill>
                  <a:srgbClr val="A1571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4" name="Freeform 50"/>
                <p:cNvSpPr>
                  <a:spLocks/>
                </p:cNvSpPr>
                <p:nvPr/>
              </p:nvSpPr>
              <p:spPr bwMode="auto">
                <a:xfrm>
                  <a:off x="1403350" y="3338513"/>
                  <a:ext cx="808037" cy="809625"/>
                </a:xfrm>
                <a:custGeom>
                  <a:avLst/>
                  <a:gdLst>
                    <a:gd name="T0" fmla="*/ 17 w 509"/>
                    <a:gd name="T1" fmla="*/ 510 h 510"/>
                    <a:gd name="T2" fmla="*/ 0 w 509"/>
                    <a:gd name="T3" fmla="*/ 491 h 510"/>
                    <a:gd name="T4" fmla="*/ 490 w 509"/>
                    <a:gd name="T5" fmla="*/ 0 h 510"/>
                    <a:gd name="T6" fmla="*/ 509 w 509"/>
                    <a:gd name="T7" fmla="*/ 17 h 510"/>
                    <a:gd name="T8" fmla="*/ 17 w 509"/>
                    <a:gd name="T9" fmla="*/ 510 h 5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09" h="510">
                      <a:moveTo>
                        <a:pt x="17" y="510"/>
                      </a:moveTo>
                      <a:lnTo>
                        <a:pt x="0" y="491"/>
                      </a:lnTo>
                      <a:lnTo>
                        <a:pt x="490" y="0"/>
                      </a:lnTo>
                      <a:lnTo>
                        <a:pt x="509" y="17"/>
                      </a:lnTo>
                      <a:lnTo>
                        <a:pt x="17" y="510"/>
                      </a:lnTo>
                      <a:close/>
                    </a:path>
                  </a:pathLst>
                </a:custGeom>
                <a:solidFill>
                  <a:srgbClr val="7033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5" name="Freeform 51"/>
                <p:cNvSpPr>
                  <a:spLocks/>
                </p:cNvSpPr>
                <p:nvPr/>
              </p:nvSpPr>
              <p:spPr bwMode="auto">
                <a:xfrm>
                  <a:off x="2035175" y="3286125"/>
                  <a:ext cx="227012" cy="228600"/>
                </a:xfrm>
                <a:custGeom>
                  <a:avLst/>
                  <a:gdLst>
                    <a:gd name="T0" fmla="*/ 71 w 143"/>
                    <a:gd name="T1" fmla="*/ 72 h 144"/>
                    <a:gd name="T2" fmla="*/ 0 w 143"/>
                    <a:gd name="T3" fmla="*/ 63 h 144"/>
                    <a:gd name="T4" fmla="*/ 143 w 143"/>
                    <a:gd name="T5" fmla="*/ 0 h 144"/>
                    <a:gd name="T6" fmla="*/ 81 w 143"/>
                    <a:gd name="T7" fmla="*/ 144 h 144"/>
                    <a:gd name="T8" fmla="*/ 71 w 143"/>
                    <a:gd name="T9" fmla="*/ 72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3" h="144">
                      <a:moveTo>
                        <a:pt x="71" y="72"/>
                      </a:moveTo>
                      <a:lnTo>
                        <a:pt x="0" y="63"/>
                      </a:lnTo>
                      <a:lnTo>
                        <a:pt x="143" y="0"/>
                      </a:lnTo>
                      <a:lnTo>
                        <a:pt x="81" y="144"/>
                      </a:lnTo>
                      <a:lnTo>
                        <a:pt x="71" y="72"/>
                      </a:lnTo>
                      <a:close/>
                    </a:path>
                  </a:pathLst>
                </a:custGeom>
                <a:solidFill>
                  <a:srgbClr val="F7D79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6" name="Freeform 52"/>
                <p:cNvSpPr>
                  <a:spLocks/>
                </p:cNvSpPr>
                <p:nvPr/>
              </p:nvSpPr>
              <p:spPr bwMode="auto">
                <a:xfrm>
                  <a:off x="2147888" y="3286125"/>
                  <a:ext cx="114300" cy="228600"/>
                </a:xfrm>
                <a:custGeom>
                  <a:avLst/>
                  <a:gdLst>
                    <a:gd name="T0" fmla="*/ 0 w 72"/>
                    <a:gd name="T1" fmla="*/ 72 h 144"/>
                    <a:gd name="T2" fmla="*/ 10 w 72"/>
                    <a:gd name="T3" fmla="*/ 144 h 144"/>
                    <a:gd name="T4" fmla="*/ 72 w 72"/>
                    <a:gd name="T5" fmla="*/ 0 h 144"/>
                    <a:gd name="T6" fmla="*/ 0 w 72"/>
                    <a:gd name="T7" fmla="*/ 72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2" h="144">
                      <a:moveTo>
                        <a:pt x="0" y="72"/>
                      </a:moveTo>
                      <a:lnTo>
                        <a:pt x="10" y="144"/>
                      </a:lnTo>
                      <a:lnTo>
                        <a:pt x="72" y="0"/>
                      </a:lnTo>
                      <a:lnTo>
                        <a:pt x="0" y="72"/>
                      </a:lnTo>
                      <a:close/>
                    </a:path>
                  </a:pathLst>
                </a:custGeom>
                <a:solidFill>
                  <a:srgbClr val="FDB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5" name="组合 4"/>
            <p:cNvGrpSpPr/>
            <p:nvPr/>
          </p:nvGrpSpPr>
          <p:grpSpPr>
            <a:xfrm>
              <a:off x="8515459" y="2442760"/>
              <a:ext cx="2558802" cy="2558802"/>
              <a:chOff x="8398436" y="2208730"/>
              <a:chExt cx="2558802" cy="2558802"/>
            </a:xfrm>
          </p:grpSpPr>
          <p:grpSp>
            <p:nvGrpSpPr>
              <p:cNvPr id="88" name="ad78c7e2-bfad-4d79-9634-8e3abbd9b569" descr="aAUAAB+LCAAAAAAABADFksFPwjAUxv+XqrdJxqIiuw0NhoNiwqIHw6GuD1aydqTrDIbsf7fd2jHYRDgZLuPr9/p+3+vbokv5vQbkoxnDQj5SvBSYTSQw5KAJQT7Pk8RBI8oJ5csnkebrDPkf27qsefJOZfyGkxx0LaeS4qT667f81vZMOWU5Mza35yoJbxpS361ESkgCTduESxBfdYe+1srvmRSqwTgVDEvVcOsWV8gcIf++Nyx0LYGNusdBYUVlcQydzt8ZUx/olAFZ5ZlkwOWu6BWryYGC6ojbrtu5axzvcBzXw46BeAMlFnXXWYzX8KKu0rxmAFpC8zrcHqzqqz72YhfOr7whbM5MqCua2bpe4yh92XIHbwi6sOcd4PUePqRJKv7eQ2trnU8XCxpBGAMD6wkplwEnipnYJRwJuowlhywzwvRzBZFslPm32pVnsbrzYjy+8QZ3QYBsPLfo2kbb8NRtPPCf8kxlSfOdVN4MZBBFasyGvApU6q2cFWn/rD20mHtvWYlHVvDfwnnnrOmxbHP1+wGyawh0aAUAAA=="/>
              <p:cNvGrpSpPr>
                <a:grpSpLocks noChangeAspect="1"/>
              </p:cNvGrpSpPr>
              <p:nvPr/>
            </p:nvGrpSpPr>
            <p:grpSpPr>
              <a:xfrm>
                <a:off x="8398436" y="2208730"/>
                <a:ext cx="2558802" cy="2558802"/>
                <a:chOff x="1752600" y="1957373"/>
                <a:chExt cx="2003454" cy="2003454"/>
              </a:xfrm>
            </p:grpSpPr>
            <p:sp>
              <p:nvSpPr>
                <p:cNvPr id="89" name="BackShape"/>
                <p:cNvSpPr/>
                <p:nvPr/>
              </p:nvSpPr>
              <p:spPr>
                <a:xfrm>
                  <a:off x="1752600" y="1957373"/>
                  <a:ext cx="2003454" cy="2003454"/>
                </a:xfrm>
                <a:prstGeom prst="ellipse">
                  <a:avLst/>
                </a:prstGeom>
                <a:solidFill>
                  <a:schemeClr val="tx2"/>
                </a:solidFill>
                <a:ln w="76200">
                  <a:solidFill>
                    <a:schemeClr val="tx2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90" name="ValueShape"/>
                <p:cNvSpPr/>
                <p:nvPr/>
              </p:nvSpPr>
              <p:spPr>
                <a:xfrm>
                  <a:off x="1752600" y="1957373"/>
                  <a:ext cx="2003454" cy="2003454"/>
                </a:xfrm>
                <a:prstGeom prst="arc">
                  <a:avLst>
                    <a:gd name="adj1" fmla="val 16200000"/>
                    <a:gd name="adj2" fmla="val 18122400"/>
                  </a:avLst>
                </a:prstGeom>
                <a:noFill/>
                <a:ln w="158750" cap="rnd">
                  <a:solidFill>
                    <a:schemeClr val="accent1">
                      <a:lumMod val="100000"/>
                    </a:schemeClr>
                  </a:solidFill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2" name="组合 1"/>
              <p:cNvGrpSpPr/>
              <p:nvPr/>
            </p:nvGrpSpPr>
            <p:grpSpPr>
              <a:xfrm>
                <a:off x="8765571" y="2754532"/>
                <a:ext cx="1955358" cy="1520386"/>
                <a:chOff x="8795413" y="3160713"/>
                <a:chExt cx="1541462" cy="1198562"/>
              </a:xfrm>
            </p:grpSpPr>
            <p:sp>
              <p:nvSpPr>
                <p:cNvPr id="68" name="Freeform 54"/>
                <p:cNvSpPr>
                  <a:spLocks/>
                </p:cNvSpPr>
                <p:nvPr/>
              </p:nvSpPr>
              <p:spPr bwMode="auto">
                <a:xfrm>
                  <a:off x="8985913" y="3160713"/>
                  <a:ext cx="1143000" cy="604838"/>
                </a:xfrm>
                <a:custGeom>
                  <a:avLst/>
                  <a:gdLst>
                    <a:gd name="T0" fmla="*/ 191 w 381"/>
                    <a:gd name="T1" fmla="*/ 113 h 201"/>
                    <a:gd name="T2" fmla="*/ 10 w 381"/>
                    <a:gd name="T3" fmla="*/ 9 h 201"/>
                    <a:gd name="T4" fmla="*/ 0 w 381"/>
                    <a:gd name="T5" fmla="*/ 12 h 201"/>
                    <a:gd name="T6" fmla="*/ 0 w 381"/>
                    <a:gd name="T7" fmla="*/ 12 h 201"/>
                    <a:gd name="T8" fmla="*/ 192 w 381"/>
                    <a:gd name="T9" fmla="*/ 200 h 201"/>
                    <a:gd name="T10" fmla="*/ 380 w 381"/>
                    <a:gd name="T11" fmla="*/ 7 h 201"/>
                    <a:gd name="T12" fmla="*/ 380 w 381"/>
                    <a:gd name="T13" fmla="*/ 7 h 201"/>
                    <a:gd name="T14" fmla="*/ 370 w 381"/>
                    <a:gd name="T15" fmla="*/ 5 h 201"/>
                    <a:gd name="T16" fmla="*/ 191 w 381"/>
                    <a:gd name="T17" fmla="*/ 113 h 2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81" h="201">
                      <a:moveTo>
                        <a:pt x="191" y="113"/>
                      </a:moveTo>
                      <a:cubicBezTo>
                        <a:pt x="114" y="114"/>
                        <a:pt x="46" y="72"/>
                        <a:pt x="10" y="9"/>
                      </a:cubicBezTo>
                      <a:cubicBezTo>
                        <a:pt x="7" y="5"/>
                        <a:pt x="0" y="7"/>
                        <a:pt x="0" y="12"/>
                      </a:cubicBez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1" y="117"/>
                        <a:pt x="87" y="201"/>
                        <a:pt x="192" y="200"/>
                      </a:cubicBezTo>
                      <a:cubicBezTo>
                        <a:pt x="297" y="198"/>
                        <a:pt x="381" y="112"/>
                        <a:pt x="380" y="7"/>
                      </a:cubicBezTo>
                      <a:cubicBezTo>
                        <a:pt x="380" y="7"/>
                        <a:pt x="380" y="7"/>
                        <a:pt x="380" y="7"/>
                      </a:cubicBezTo>
                      <a:cubicBezTo>
                        <a:pt x="380" y="2"/>
                        <a:pt x="372" y="0"/>
                        <a:pt x="370" y="5"/>
                      </a:cubicBezTo>
                      <a:cubicBezTo>
                        <a:pt x="336" y="68"/>
                        <a:pt x="269" y="112"/>
                        <a:pt x="191" y="113"/>
                      </a:cubicBezTo>
                      <a:close/>
                    </a:path>
                  </a:pathLst>
                </a:custGeom>
                <a:solidFill>
                  <a:srgbClr val="AF6B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9" name="Freeform 55"/>
                <p:cNvSpPr>
                  <a:spLocks/>
                </p:cNvSpPr>
                <p:nvPr/>
              </p:nvSpPr>
              <p:spPr bwMode="auto">
                <a:xfrm>
                  <a:off x="9360563" y="4235450"/>
                  <a:ext cx="420687" cy="123825"/>
                </a:xfrm>
                <a:custGeom>
                  <a:avLst/>
                  <a:gdLst>
                    <a:gd name="T0" fmla="*/ 85 w 140"/>
                    <a:gd name="T1" fmla="*/ 4 h 41"/>
                    <a:gd name="T2" fmla="*/ 55 w 140"/>
                    <a:gd name="T3" fmla="*/ 4 h 41"/>
                    <a:gd name="T4" fmla="*/ 5 w 140"/>
                    <a:gd name="T5" fmla="*/ 24 h 41"/>
                    <a:gd name="T6" fmla="*/ 4 w 140"/>
                    <a:gd name="T7" fmla="*/ 34 h 41"/>
                    <a:gd name="T8" fmla="*/ 8 w 140"/>
                    <a:gd name="T9" fmla="*/ 38 h 41"/>
                    <a:gd name="T10" fmla="*/ 28 w 140"/>
                    <a:gd name="T11" fmla="*/ 39 h 41"/>
                    <a:gd name="T12" fmla="*/ 112 w 140"/>
                    <a:gd name="T13" fmla="*/ 38 h 41"/>
                    <a:gd name="T14" fmla="*/ 132 w 140"/>
                    <a:gd name="T15" fmla="*/ 36 h 41"/>
                    <a:gd name="T16" fmla="*/ 136 w 140"/>
                    <a:gd name="T17" fmla="*/ 33 h 41"/>
                    <a:gd name="T18" fmla="*/ 134 w 140"/>
                    <a:gd name="T19" fmla="*/ 22 h 41"/>
                    <a:gd name="T20" fmla="*/ 85 w 140"/>
                    <a:gd name="T21" fmla="*/ 4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40" h="41">
                      <a:moveTo>
                        <a:pt x="85" y="4"/>
                      </a:moveTo>
                      <a:cubicBezTo>
                        <a:pt x="75" y="0"/>
                        <a:pt x="64" y="0"/>
                        <a:pt x="55" y="4"/>
                      </a:cubicBezTo>
                      <a:cubicBezTo>
                        <a:pt x="5" y="24"/>
                        <a:pt x="5" y="24"/>
                        <a:pt x="5" y="24"/>
                      </a:cubicBezTo>
                      <a:cubicBezTo>
                        <a:pt x="1" y="26"/>
                        <a:pt x="0" y="31"/>
                        <a:pt x="4" y="34"/>
                      </a:cubicBezTo>
                      <a:cubicBezTo>
                        <a:pt x="5" y="36"/>
                        <a:pt x="7" y="37"/>
                        <a:pt x="8" y="38"/>
                      </a:cubicBezTo>
                      <a:cubicBezTo>
                        <a:pt x="15" y="41"/>
                        <a:pt x="22" y="41"/>
                        <a:pt x="28" y="39"/>
                      </a:cubicBezTo>
                      <a:cubicBezTo>
                        <a:pt x="55" y="29"/>
                        <a:pt x="85" y="28"/>
                        <a:pt x="112" y="38"/>
                      </a:cubicBezTo>
                      <a:cubicBezTo>
                        <a:pt x="118" y="40"/>
                        <a:pt x="125" y="40"/>
                        <a:pt x="132" y="36"/>
                      </a:cubicBezTo>
                      <a:cubicBezTo>
                        <a:pt x="133" y="35"/>
                        <a:pt x="135" y="34"/>
                        <a:pt x="136" y="33"/>
                      </a:cubicBezTo>
                      <a:cubicBezTo>
                        <a:pt x="140" y="30"/>
                        <a:pt x="139" y="24"/>
                        <a:pt x="134" y="22"/>
                      </a:cubicBezTo>
                      <a:lnTo>
                        <a:pt x="85" y="4"/>
                      </a:lnTo>
                      <a:close/>
                    </a:path>
                  </a:pathLst>
                </a:custGeom>
                <a:solidFill>
                  <a:srgbClr val="EBA30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0" name="Rectangle 56"/>
                <p:cNvSpPr>
                  <a:spLocks noChangeArrowheads="1"/>
                </p:cNvSpPr>
                <p:nvPr/>
              </p:nvSpPr>
              <p:spPr bwMode="auto">
                <a:xfrm>
                  <a:off x="9351038" y="4306888"/>
                  <a:ext cx="1587" cy="1588"/>
                </a:xfrm>
                <a:prstGeom prst="rect">
                  <a:avLst/>
                </a:prstGeom>
                <a:solidFill>
                  <a:srgbClr val="EBA30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1" name="Freeform 57"/>
                <p:cNvSpPr>
                  <a:spLocks/>
                </p:cNvSpPr>
                <p:nvPr/>
              </p:nvSpPr>
              <p:spPr bwMode="auto">
                <a:xfrm>
                  <a:off x="9952700" y="3802063"/>
                  <a:ext cx="384175" cy="234950"/>
                </a:xfrm>
                <a:custGeom>
                  <a:avLst/>
                  <a:gdLst>
                    <a:gd name="T0" fmla="*/ 83 w 128"/>
                    <a:gd name="T1" fmla="*/ 20 h 78"/>
                    <a:gd name="T2" fmla="*/ 128 w 128"/>
                    <a:gd name="T3" fmla="*/ 37 h 78"/>
                    <a:gd name="T4" fmla="*/ 98 w 128"/>
                    <a:gd name="T5" fmla="*/ 53 h 78"/>
                    <a:gd name="T6" fmla="*/ 0 w 128"/>
                    <a:gd name="T7" fmla="*/ 42 h 78"/>
                    <a:gd name="T8" fmla="*/ 1 w 128"/>
                    <a:gd name="T9" fmla="*/ 0 h 78"/>
                    <a:gd name="T10" fmla="*/ 83 w 128"/>
                    <a:gd name="T11" fmla="*/ 2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8" h="78">
                      <a:moveTo>
                        <a:pt x="83" y="20"/>
                      </a:moveTo>
                      <a:cubicBezTo>
                        <a:pt x="113" y="13"/>
                        <a:pt x="128" y="37"/>
                        <a:pt x="128" y="37"/>
                      </a:cubicBezTo>
                      <a:cubicBezTo>
                        <a:pt x="128" y="37"/>
                        <a:pt x="115" y="41"/>
                        <a:pt x="98" y="53"/>
                      </a:cubicBezTo>
                      <a:cubicBezTo>
                        <a:pt x="64" y="78"/>
                        <a:pt x="35" y="75"/>
                        <a:pt x="0" y="42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6" y="20"/>
                        <a:pt x="46" y="30"/>
                        <a:pt x="83" y="20"/>
                      </a:cubicBezTo>
                      <a:close/>
                    </a:path>
                  </a:pathLst>
                </a:custGeom>
                <a:solidFill>
                  <a:srgbClr val="88440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2" name="Freeform 58"/>
                <p:cNvSpPr>
                  <a:spLocks/>
                </p:cNvSpPr>
                <p:nvPr/>
              </p:nvSpPr>
              <p:spPr bwMode="auto">
                <a:xfrm>
                  <a:off x="8795413" y="3810000"/>
                  <a:ext cx="382587" cy="241300"/>
                </a:xfrm>
                <a:custGeom>
                  <a:avLst/>
                  <a:gdLst>
                    <a:gd name="T0" fmla="*/ 43 w 127"/>
                    <a:gd name="T1" fmla="*/ 23 h 80"/>
                    <a:gd name="T2" fmla="*/ 0 w 127"/>
                    <a:gd name="T3" fmla="*/ 41 h 80"/>
                    <a:gd name="T4" fmla="*/ 30 w 127"/>
                    <a:gd name="T5" fmla="*/ 56 h 80"/>
                    <a:gd name="T6" fmla="*/ 127 w 127"/>
                    <a:gd name="T7" fmla="*/ 42 h 80"/>
                    <a:gd name="T8" fmla="*/ 126 w 127"/>
                    <a:gd name="T9" fmla="*/ 0 h 80"/>
                    <a:gd name="T10" fmla="*/ 43 w 127"/>
                    <a:gd name="T11" fmla="*/ 23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7" h="80">
                      <a:moveTo>
                        <a:pt x="43" y="23"/>
                      </a:moveTo>
                      <a:cubicBezTo>
                        <a:pt x="14" y="16"/>
                        <a:pt x="0" y="41"/>
                        <a:pt x="0" y="41"/>
                      </a:cubicBezTo>
                      <a:cubicBezTo>
                        <a:pt x="0" y="41"/>
                        <a:pt x="12" y="44"/>
                        <a:pt x="30" y="56"/>
                      </a:cubicBezTo>
                      <a:cubicBezTo>
                        <a:pt x="64" y="80"/>
                        <a:pt x="93" y="76"/>
                        <a:pt x="127" y="42"/>
                      </a:cubicBezTo>
                      <a:cubicBezTo>
                        <a:pt x="126" y="0"/>
                        <a:pt x="126" y="0"/>
                        <a:pt x="126" y="0"/>
                      </a:cubicBezTo>
                      <a:cubicBezTo>
                        <a:pt x="111" y="21"/>
                        <a:pt x="81" y="31"/>
                        <a:pt x="43" y="23"/>
                      </a:cubicBezTo>
                      <a:close/>
                    </a:path>
                  </a:pathLst>
                </a:custGeom>
                <a:solidFill>
                  <a:srgbClr val="88440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3" name="Freeform 59"/>
                <p:cNvSpPr>
                  <a:spLocks/>
                </p:cNvSpPr>
                <p:nvPr/>
              </p:nvSpPr>
              <p:spPr bwMode="auto">
                <a:xfrm>
                  <a:off x="8795413" y="3482975"/>
                  <a:ext cx="1541462" cy="746125"/>
                </a:xfrm>
                <a:custGeom>
                  <a:avLst/>
                  <a:gdLst>
                    <a:gd name="T0" fmla="*/ 513 w 513"/>
                    <a:gd name="T1" fmla="*/ 143 h 248"/>
                    <a:gd name="T2" fmla="*/ 468 w 513"/>
                    <a:gd name="T3" fmla="*/ 126 h 248"/>
                    <a:gd name="T4" fmla="*/ 386 w 513"/>
                    <a:gd name="T5" fmla="*/ 106 h 248"/>
                    <a:gd name="T6" fmla="*/ 385 w 513"/>
                    <a:gd name="T7" fmla="*/ 148 h 248"/>
                    <a:gd name="T8" fmla="*/ 385 w 513"/>
                    <a:gd name="T9" fmla="*/ 157 h 248"/>
                    <a:gd name="T10" fmla="*/ 372 w 513"/>
                    <a:gd name="T11" fmla="*/ 187 h 248"/>
                    <a:gd name="T12" fmla="*/ 345 w 513"/>
                    <a:gd name="T13" fmla="*/ 214 h 248"/>
                    <a:gd name="T14" fmla="*/ 332 w 513"/>
                    <a:gd name="T15" fmla="*/ 246 h 248"/>
                    <a:gd name="T16" fmla="*/ 309 w 513"/>
                    <a:gd name="T17" fmla="*/ 184 h 248"/>
                    <a:gd name="T18" fmla="*/ 278 w 513"/>
                    <a:gd name="T19" fmla="*/ 176 h 248"/>
                    <a:gd name="T20" fmla="*/ 257 w 513"/>
                    <a:gd name="T21" fmla="*/ 184 h 248"/>
                    <a:gd name="T22" fmla="*/ 235 w 513"/>
                    <a:gd name="T23" fmla="*/ 176 h 248"/>
                    <a:gd name="T24" fmla="*/ 204 w 513"/>
                    <a:gd name="T25" fmla="*/ 186 h 248"/>
                    <a:gd name="T26" fmla="*/ 183 w 513"/>
                    <a:gd name="T27" fmla="*/ 248 h 248"/>
                    <a:gd name="T28" fmla="*/ 169 w 513"/>
                    <a:gd name="T29" fmla="*/ 216 h 248"/>
                    <a:gd name="T30" fmla="*/ 142 w 513"/>
                    <a:gd name="T31" fmla="*/ 190 h 248"/>
                    <a:gd name="T32" fmla="*/ 128 w 513"/>
                    <a:gd name="T33" fmla="*/ 160 h 248"/>
                    <a:gd name="T34" fmla="*/ 127 w 513"/>
                    <a:gd name="T35" fmla="*/ 151 h 248"/>
                    <a:gd name="T36" fmla="*/ 127 w 513"/>
                    <a:gd name="T37" fmla="*/ 151 h 248"/>
                    <a:gd name="T38" fmla="*/ 126 w 513"/>
                    <a:gd name="T39" fmla="*/ 109 h 248"/>
                    <a:gd name="T40" fmla="*/ 43 w 513"/>
                    <a:gd name="T41" fmla="*/ 132 h 248"/>
                    <a:gd name="T42" fmla="*/ 0 w 513"/>
                    <a:gd name="T43" fmla="*/ 150 h 248"/>
                    <a:gd name="T44" fmla="*/ 74 w 513"/>
                    <a:gd name="T45" fmla="*/ 105 h 248"/>
                    <a:gd name="T46" fmla="*/ 110 w 513"/>
                    <a:gd name="T47" fmla="*/ 91 h 248"/>
                    <a:gd name="T48" fmla="*/ 127 w 513"/>
                    <a:gd name="T49" fmla="*/ 64 h 248"/>
                    <a:gd name="T50" fmla="*/ 135 w 513"/>
                    <a:gd name="T51" fmla="*/ 42 h 248"/>
                    <a:gd name="T52" fmla="*/ 222 w 513"/>
                    <a:gd name="T53" fmla="*/ 20 h 248"/>
                    <a:gd name="T54" fmla="*/ 229 w 513"/>
                    <a:gd name="T55" fmla="*/ 22 h 248"/>
                    <a:gd name="T56" fmla="*/ 243 w 513"/>
                    <a:gd name="T57" fmla="*/ 13 h 248"/>
                    <a:gd name="T58" fmla="*/ 245 w 513"/>
                    <a:gd name="T59" fmla="*/ 7 h 248"/>
                    <a:gd name="T60" fmla="*/ 246 w 513"/>
                    <a:gd name="T61" fmla="*/ 6 h 248"/>
                    <a:gd name="T62" fmla="*/ 262 w 513"/>
                    <a:gd name="T63" fmla="*/ 6 h 248"/>
                    <a:gd name="T64" fmla="*/ 263 w 513"/>
                    <a:gd name="T65" fmla="*/ 7 h 248"/>
                    <a:gd name="T66" fmla="*/ 266 w 513"/>
                    <a:gd name="T67" fmla="*/ 13 h 248"/>
                    <a:gd name="T68" fmla="*/ 286 w 513"/>
                    <a:gd name="T69" fmla="*/ 19 h 248"/>
                    <a:gd name="T70" fmla="*/ 318 w 513"/>
                    <a:gd name="T71" fmla="*/ 11 h 248"/>
                    <a:gd name="T72" fmla="*/ 374 w 513"/>
                    <a:gd name="T73" fmla="*/ 39 h 248"/>
                    <a:gd name="T74" fmla="*/ 384 w 513"/>
                    <a:gd name="T75" fmla="*/ 59 h 248"/>
                    <a:gd name="T76" fmla="*/ 406 w 513"/>
                    <a:gd name="T77" fmla="*/ 91 h 248"/>
                    <a:gd name="T78" fmla="*/ 437 w 513"/>
                    <a:gd name="T79" fmla="*/ 100 h 248"/>
                    <a:gd name="T80" fmla="*/ 513 w 513"/>
                    <a:gd name="T81" fmla="*/ 143 h 2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513" h="248">
                      <a:moveTo>
                        <a:pt x="513" y="143"/>
                      </a:moveTo>
                      <a:cubicBezTo>
                        <a:pt x="513" y="143"/>
                        <a:pt x="498" y="119"/>
                        <a:pt x="468" y="126"/>
                      </a:cubicBezTo>
                      <a:cubicBezTo>
                        <a:pt x="431" y="136"/>
                        <a:pt x="401" y="126"/>
                        <a:pt x="386" y="106"/>
                      </a:cubicBezTo>
                      <a:cubicBezTo>
                        <a:pt x="385" y="148"/>
                        <a:pt x="385" y="148"/>
                        <a:pt x="385" y="148"/>
                      </a:cubicBezTo>
                      <a:cubicBezTo>
                        <a:pt x="385" y="157"/>
                        <a:pt x="385" y="157"/>
                        <a:pt x="385" y="157"/>
                      </a:cubicBezTo>
                      <a:cubicBezTo>
                        <a:pt x="385" y="168"/>
                        <a:pt x="380" y="179"/>
                        <a:pt x="372" y="187"/>
                      </a:cubicBezTo>
                      <a:cubicBezTo>
                        <a:pt x="345" y="214"/>
                        <a:pt x="345" y="214"/>
                        <a:pt x="345" y="214"/>
                      </a:cubicBezTo>
                      <a:cubicBezTo>
                        <a:pt x="336" y="222"/>
                        <a:pt x="332" y="234"/>
                        <a:pt x="332" y="246"/>
                      </a:cubicBezTo>
                      <a:cubicBezTo>
                        <a:pt x="331" y="220"/>
                        <a:pt x="319" y="198"/>
                        <a:pt x="309" y="184"/>
                      </a:cubicBezTo>
                      <a:cubicBezTo>
                        <a:pt x="302" y="175"/>
                        <a:pt x="289" y="171"/>
                        <a:pt x="278" y="176"/>
                      </a:cubicBezTo>
                      <a:cubicBezTo>
                        <a:pt x="257" y="184"/>
                        <a:pt x="257" y="184"/>
                        <a:pt x="257" y="184"/>
                      </a:cubicBezTo>
                      <a:cubicBezTo>
                        <a:pt x="235" y="176"/>
                        <a:pt x="235" y="176"/>
                        <a:pt x="235" y="176"/>
                      </a:cubicBezTo>
                      <a:cubicBezTo>
                        <a:pt x="224" y="172"/>
                        <a:pt x="211" y="176"/>
                        <a:pt x="204" y="186"/>
                      </a:cubicBezTo>
                      <a:cubicBezTo>
                        <a:pt x="194" y="200"/>
                        <a:pt x="183" y="222"/>
                        <a:pt x="183" y="248"/>
                      </a:cubicBezTo>
                      <a:cubicBezTo>
                        <a:pt x="183" y="236"/>
                        <a:pt x="178" y="224"/>
                        <a:pt x="169" y="216"/>
                      </a:cubicBezTo>
                      <a:cubicBezTo>
                        <a:pt x="142" y="190"/>
                        <a:pt x="142" y="190"/>
                        <a:pt x="142" y="190"/>
                      </a:cubicBezTo>
                      <a:cubicBezTo>
                        <a:pt x="133" y="182"/>
                        <a:pt x="128" y="171"/>
                        <a:pt x="128" y="160"/>
                      </a:cubicBezTo>
                      <a:cubicBezTo>
                        <a:pt x="127" y="151"/>
                        <a:pt x="127" y="151"/>
                        <a:pt x="127" y="151"/>
                      </a:cubicBezTo>
                      <a:cubicBezTo>
                        <a:pt x="127" y="151"/>
                        <a:pt x="127" y="151"/>
                        <a:pt x="127" y="151"/>
                      </a:cubicBezTo>
                      <a:cubicBezTo>
                        <a:pt x="126" y="109"/>
                        <a:pt x="126" y="109"/>
                        <a:pt x="126" y="109"/>
                      </a:cubicBezTo>
                      <a:cubicBezTo>
                        <a:pt x="111" y="130"/>
                        <a:pt x="81" y="140"/>
                        <a:pt x="43" y="132"/>
                      </a:cubicBezTo>
                      <a:cubicBezTo>
                        <a:pt x="14" y="125"/>
                        <a:pt x="0" y="150"/>
                        <a:pt x="0" y="150"/>
                      </a:cubicBezTo>
                      <a:cubicBezTo>
                        <a:pt x="3" y="129"/>
                        <a:pt x="39" y="102"/>
                        <a:pt x="74" y="105"/>
                      </a:cubicBezTo>
                      <a:cubicBezTo>
                        <a:pt x="89" y="106"/>
                        <a:pt x="101" y="99"/>
                        <a:pt x="110" y="91"/>
                      </a:cubicBezTo>
                      <a:cubicBezTo>
                        <a:pt x="119" y="84"/>
                        <a:pt x="124" y="74"/>
                        <a:pt x="127" y="64"/>
                      </a:cubicBezTo>
                      <a:cubicBezTo>
                        <a:pt x="129" y="56"/>
                        <a:pt x="132" y="47"/>
                        <a:pt x="135" y="42"/>
                      </a:cubicBezTo>
                      <a:cubicBezTo>
                        <a:pt x="155" y="14"/>
                        <a:pt x="192" y="4"/>
                        <a:pt x="222" y="20"/>
                      </a:cubicBezTo>
                      <a:cubicBezTo>
                        <a:pt x="225" y="21"/>
                        <a:pt x="227" y="22"/>
                        <a:pt x="229" y="22"/>
                      </a:cubicBezTo>
                      <a:cubicBezTo>
                        <a:pt x="235" y="22"/>
                        <a:pt x="240" y="19"/>
                        <a:pt x="243" y="13"/>
                      </a:cubicBezTo>
                      <a:cubicBezTo>
                        <a:pt x="245" y="7"/>
                        <a:pt x="245" y="7"/>
                        <a:pt x="245" y="7"/>
                      </a:cubicBezTo>
                      <a:cubicBezTo>
                        <a:pt x="246" y="7"/>
                        <a:pt x="246" y="7"/>
                        <a:pt x="246" y="6"/>
                      </a:cubicBezTo>
                      <a:cubicBezTo>
                        <a:pt x="250" y="0"/>
                        <a:pt x="258" y="0"/>
                        <a:pt x="262" y="6"/>
                      </a:cubicBezTo>
                      <a:cubicBezTo>
                        <a:pt x="263" y="6"/>
                        <a:pt x="263" y="7"/>
                        <a:pt x="263" y="7"/>
                      </a:cubicBezTo>
                      <a:cubicBezTo>
                        <a:pt x="266" y="13"/>
                        <a:pt x="266" y="13"/>
                        <a:pt x="266" y="13"/>
                      </a:cubicBezTo>
                      <a:cubicBezTo>
                        <a:pt x="270" y="20"/>
                        <a:pt x="279" y="23"/>
                        <a:pt x="286" y="19"/>
                      </a:cubicBezTo>
                      <a:cubicBezTo>
                        <a:pt x="297" y="14"/>
                        <a:pt x="307" y="11"/>
                        <a:pt x="318" y="11"/>
                      </a:cubicBezTo>
                      <a:cubicBezTo>
                        <a:pt x="340" y="11"/>
                        <a:pt x="361" y="20"/>
                        <a:pt x="374" y="39"/>
                      </a:cubicBezTo>
                      <a:cubicBezTo>
                        <a:pt x="379" y="45"/>
                        <a:pt x="382" y="52"/>
                        <a:pt x="384" y="59"/>
                      </a:cubicBezTo>
                      <a:cubicBezTo>
                        <a:pt x="387" y="72"/>
                        <a:pt x="395" y="84"/>
                        <a:pt x="406" y="91"/>
                      </a:cubicBezTo>
                      <a:cubicBezTo>
                        <a:pt x="415" y="97"/>
                        <a:pt x="425" y="101"/>
                        <a:pt x="437" y="100"/>
                      </a:cubicBezTo>
                      <a:cubicBezTo>
                        <a:pt x="472" y="96"/>
                        <a:pt x="509" y="122"/>
                        <a:pt x="513" y="143"/>
                      </a:cubicBez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4" name="Freeform 60"/>
                <p:cNvSpPr>
                  <a:spLocks/>
                </p:cNvSpPr>
                <p:nvPr/>
              </p:nvSpPr>
              <p:spPr bwMode="auto">
                <a:xfrm>
                  <a:off x="9238325" y="3786188"/>
                  <a:ext cx="196850" cy="111125"/>
                </a:xfrm>
                <a:custGeom>
                  <a:avLst/>
                  <a:gdLst>
                    <a:gd name="T0" fmla="*/ 66 w 66"/>
                    <a:gd name="T1" fmla="*/ 22 h 37"/>
                    <a:gd name="T2" fmla="*/ 32 w 66"/>
                    <a:gd name="T3" fmla="*/ 34 h 37"/>
                    <a:gd name="T4" fmla="*/ 2 w 66"/>
                    <a:gd name="T5" fmla="*/ 15 h 37"/>
                    <a:gd name="T6" fmla="*/ 0 w 66"/>
                    <a:gd name="T7" fmla="*/ 0 h 37"/>
                    <a:gd name="T8" fmla="*/ 37 w 66"/>
                    <a:gd name="T9" fmla="*/ 7 h 37"/>
                    <a:gd name="T10" fmla="*/ 54 w 66"/>
                    <a:gd name="T11" fmla="*/ 15 h 37"/>
                    <a:gd name="T12" fmla="*/ 66 w 66"/>
                    <a:gd name="T13" fmla="*/ 22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6" h="37">
                      <a:moveTo>
                        <a:pt x="66" y="22"/>
                      </a:moveTo>
                      <a:cubicBezTo>
                        <a:pt x="55" y="30"/>
                        <a:pt x="42" y="33"/>
                        <a:pt x="32" y="34"/>
                      </a:cubicBezTo>
                      <a:cubicBezTo>
                        <a:pt x="19" y="37"/>
                        <a:pt x="5" y="28"/>
                        <a:pt x="2" y="15"/>
                      </a:cubicBezTo>
                      <a:cubicBezTo>
                        <a:pt x="0" y="11"/>
                        <a:pt x="0" y="6"/>
                        <a:pt x="0" y="0"/>
                      </a:cubicBezTo>
                      <a:cubicBezTo>
                        <a:pt x="13" y="0"/>
                        <a:pt x="26" y="3"/>
                        <a:pt x="37" y="7"/>
                      </a:cubicBezTo>
                      <a:cubicBezTo>
                        <a:pt x="43" y="9"/>
                        <a:pt x="49" y="12"/>
                        <a:pt x="54" y="15"/>
                      </a:cubicBezTo>
                      <a:cubicBezTo>
                        <a:pt x="59" y="17"/>
                        <a:pt x="62" y="20"/>
                        <a:pt x="66" y="22"/>
                      </a:cubicBez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5" name="Freeform 61"/>
                <p:cNvSpPr>
                  <a:spLocks/>
                </p:cNvSpPr>
                <p:nvPr/>
              </p:nvSpPr>
              <p:spPr bwMode="auto">
                <a:xfrm>
                  <a:off x="9693938" y="3776663"/>
                  <a:ext cx="198437" cy="112713"/>
                </a:xfrm>
                <a:custGeom>
                  <a:avLst/>
                  <a:gdLst>
                    <a:gd name="T0" fmla="*/ 65 w 66"/>
                    <a:gd name="T1" fmla="*/ 0 h 37"/>
                    <a:gd name="T2" fmla="*/ 64 w 66"/>
                    <a:gd name="T3" fmla="*/ 16 h 37"/>
                    <a:gd name="T4" fmla="*/ 34 w 66"/>
                    <a:gd name="T5" fmla="*/ 35 h 37"/>
                    <a:gd name="T6" fmla="*/ 0 w 66"/>
                    <a:gd name="T7" fmla="*/ 24 h 37"/>
                    <a:gd name="T8" fmla="*/ 11 w 66"/>
                    <a:gd name="T9" fmla="*/ 16 h 37"/>
                    <a:gd name="T10" fmla="*/ 28 w 66"/>
                    <a:gd name="T11" fmla="*/ 8 h 37"/>
                    <a:gd name="T12" fmla="*/ 65 w 66"/>
                    <a:gd name="T13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6" h="37">
                      <a:moveTo>
                        <a:pt x="65" y="0"/>
                      </a:moveTo>
                      <a:cubicBezTo>
                        <a:pt x="66" y="6"/>
                        <a:pt x="65" y="12"/>
                        <a:pt x="64" y="16"/>
                      </a:cubicBezTo>
                      <a:cubicBezTo>
                        <a:pt x="60" y="29"/>
                        <a:pt x="47" y="37"/>
                        <a:pt x="34" y="35"/>
                      </a:cubicBezTo>
                      <a:cubicBezTo>
                        <a:pt x="24" y="34"/>
                        <a:pt x="11" y="31"/>
                        <a:pt x="0" y="24"/>
                      </a:cubicBezTo>
                      <a:cubicBezTo>
                        <a:pt x="3" y="21"/>
                        <a:pt x="7" y="19"/>
                        <a:pt x="11" y="16"/>
                      </a:cubicBezTo>
                      <a:cubicBezTo>
                        <a:pt x="16" y="13"/>
                        <a:pt x="22" y="11"/>
                        <a:pt x="28" y="8"/>
                      </a:cubicBezTo>
                      <a:cubicBezTo>
                        <a:pt x="39" y="4"/>
                        <a:pt x="52" y="0"/>
                        <a:pt x="65" y="0"/>
                      </a:cubicBez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6" name="Rectangle 62"/>
                <p:cNvSpPr>
                  <a:spLocks noChangeArrowheads="1"/>
                </p:cNvSpPr>
                <p:nvPr/>
              </p:nvSpPr>
              <p:spPr bwMode="auto">
                <a:xfrm>
                  <a:off x="9351038" y="4343400"/>
                  <a:ext cx="1587" cy="1588"/>
                </a:xfrm>
                <a:prstGeom prst="rect">
                  <a:avLst/>
                </a:prstGeom>
                <a:solidFill>
                  <a:srgbClr val="FDB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7" name="Freeform 63"/>
                <p:cNvSpPr>
                  <a:spLocks/>
                </p:cNvSpPr>
                <p:nvPr/>
              </p:nvSpPr>
              <p:spPr bwMode="auto">
                <a:xfrm>
                  <a:off x="9346275" y="3997325"/>
                  <a:ext cx="447675" cy="336550"/>
                </a:xfrm>
                <a:custGeom>
                  <a:avLst/>
                  <a:gdLst>
                    <a:gd name="T0" fmla="*/ 126 w 149"/>
                    <a:gd name="T1" fmla="*/ 13 h 112"/>
                    <a:gd name="T2" fmla="*/ 95 w 149"/>
                    <a:gd name="T3" fmla="*/ 5 h 112"/>
                    <a:gd name="T4" fmla="*/ 75 w 149"/>
                    <a:gd name="T5" fmla="*/ 13 h 112"/>
                    <a:gd name="T6" fmla="*/ 72 w 149"/>
                    <a:gd name="T7" fmla="*/ 13 h 112"/>
                    <a:gd name="T8" fmla="*/ 52 w 149"/>
                    <a:gd name="T9" fmla="*/ 5 h 112"/>
                    <a:gd name="T10" fmla="*/ 21 w 149"/>
                    <a:gd name="T11" fmla="*/ 15 h 112"/>
                    <a:gd name="T12" fmla="*/ 0 w 149"/>
                    <a:gd name="T13" fmla="*/ 77 h 112"/>
                    <a:gd name="T14" fmla="*/ 0 w 149"/>
                    <a:gd name="T15" fmla="*/ 107 h 112"/>
                    <a:gd name="T16" fmla="*/ 0 w 149"/>
                    <a:gd name="T17" fmla="*/ 108 h 112"/>
                    <a:gd name="T18" fmla="*/ 5 w 149"/>
                    <a:gd name="T19" fmla="*/ 111 h 112"/>
                    <a:gd name="T20" fmla="*/ 57 w 149"/>
                    <a:gd name="T21" fmla="*/ 90 h 112"/>
                    <a:gd name="T22" fmla="*/ 92 w 149"/>
                    <a:gd name="T23" fmla="*/ 89 h 112"/>
                    <a:gd name="T24" fmla="*/ 144 w 149"/>
                    <a:gd name="T25" fmla="*/ 109 h 112"/>
                    <a:gd name="T26" fmla="*/ 149 w 149"/>
                    <a:gd name="T27" fmla="*/ 106 h 112"/>
                    <a:gd name="T28" fmla="*/ 149 w 149"/>
                    <a:gd name="T29" fmla="*/ 105 h 112"/>
                    <a:gd name="T30" fmla="*/ 149 w 149"/>
                    <a:gd name="T31" fmla="*/ 75 h 112"/>
                    <a:gd name="T32" fmla="*/ 126 w 149"/>
                    <a:gd name="T33" fmla="*/ 13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49" h="112">
                      <a:moveTo>
                        <a:pt x="126" y="13"/>
                      </a:moveTo>
                      <a:cubicBezTo>
                        <a:pt x="119" y="4"/>
                        <a:pt x="106" y="0"/>
                        <a:pt x="95" y="5"/>
                      </a:cubicBezTo>
                      <a:cubicBezTo>
                        <a:pt x="75" y="13"/>
                        <a:pt x="75" y="13"/>
                        <a:pt x="75" y="13"/>
                      </a:cubicBezTo>
                      <a:cubicBezTo>
                        <a:pt x="74" y="13"/>
                        <a:pt x="73" y="13"/>
                        <a:pt x="72" y="13"/>
                      </a:cubicBezTo>
                      <a:cubicBezTo>
                        <a:pt x="52" y="5"/>
                        <a:pt x="52" y="5"/>
                        <a:pt x="52" y="5"/>
                      </a:cubicBezTo>
                      <a:cubicBezTo>
                        <a:pt x="41" y="1"/>
                        <a:pt x="28" y="5"/>
                        <a:pt x="21" y="15"/>
                      </a:cubicBezTo>
                      <a:cubicBezTo>
                        <a:pt x="11" y="29"/>
                        <a:pt x="0" y="51"/>
                        <a:pt x="0" y="77"/>
                      </a:cubicBezTo>
                      <a:cubicBezTo>
                        <a:pt x="0" y="107"/>
                        <a:pt x="0" y="107"/>
                        <a:pt x="0" y="107"/>
                      </a:cubicBezTo>
                      <a:cubicBezTo>
                        <a:pt x="0" y="107"/>
                        <a:pt x="0" y="108"/>
                        <a:pt x="0" y="108"/>
                      </a:cubicBezTo>
                      <a:cubicBezTo>
                        <a:pt x="1" y="110"/>
                        <a:pt x="3" y="112"/>
                        <a:pt x="5" y="111"/>
                      </a:cubicBezTo>
                      <a:cubicBezTo>
                        <a:pt x="57" y="90"/>
                        <a:pt x="57" y="90"/>
                        <a:pt x="57" y="90"/>
                      </a:cubicBezTo>
                      <a:cubicBezTo>
                        <a:pt x="68" y="85"/>
                        <a:pt x="81" y="85"/>
                        <a:pt x="92" y="89"/>
                      </a:cubicBezTo>
                      <a:cubicBezTo>
                        <a:pt x="144" y="109"/>
                        <a:pt x="144" y="109"/>
                        <a:pt x="144" y="109"/>
                      </a:cubicBezTo>
                      <a:cubicBezTo>
                        <a:pt x="147" y="110"/>
                        <a:pt x="149" y="108"/>
                        <a:pt x="149" y="106"/>
                      </a:cubicBezTo>
                      <a:cubicBezTo>
                        <a:pt x="149" y="106"/>
                        <a:pt x="149" y="106"/>
                        <a:pt x="149" y="105"/>
                      </a:cubicBezTo>
                      <a:cubicBezTo>
                        <a:pt x="149" y="75"/>
                        <a:pt x="149" y="75"/>
                        <a:pt x="149" y="75"/>
                      </a:cubicBezTo>
                      <a:cubicBezTo>
                        <a:pt x="148" y="49"/>
                        <a:pt x="136" y="27"/>
                        <a:pt x="126" y="13"/>
                      </a:cubicBezTo>
                      <a:close/>
                    </a:path>
                  </a:pathLst>
                </a:custGeom>
                <a:solidFill>
                  <a:srgbClr val="FDB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8" name="Freeform 64"/>
                <p:cNvSpPr>
                  <a:spLocks/>
                </p:cNvSpPr>
                <p:nvPr/>
              </p:nvSpPr>
              <p:spPr bwMode="auto">
                <a:xfrm>
                  <a:off x="9414538" y="4144963"/>
                  <a:ext cx="100012" cy="87313"/>
                </a:xfrm>
                <a:custGeom>
                  <a:avLst/>
                  <a:gdLst>
                    <a:gd name="T0" fmla="*/ 0 w 33"/>
                    <a:gd name="T1" fmla="*/ 0 h 29"/>
                    <a:gd name="T2" fmla="*/ 33 w 33"/>
                    <a:gd name="T3" fmla="*/ 22 h 29"/>
                    <a:gd name="T4" fmla="*/ 0 w 33"/>
                    <a:gd name="T5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3" h="29">
                      <a:moveTo>
                        <a:pt x="0" y="0"/>
                      </a:moveTo>
                      <a:cubicBezTo>
                        <a:pt x="0" y="0"/>
                        <a:pt x="20" y="17"/>
                        <a:pt x="33" y="22"/>
                      </a:cubicBezTo>
                      <a:cubicBezTo>
                        <a:pt x="17" y="29"/>
                        <a:pt x="0" y="29"/>
                        <a:pt x="0" y="0"/>
                      </a:cubicBezTo>
                      <a:close/>
                    </a:path>
                  </a:pathLst>
                </a:custGeom>
                <a:solidFill>
                  <a:srgbClr val="88440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9" name="Freeform 65"/>
                <p:cNvSpPr>
                  <a:spLocks/>
                </p:cNvSpPr>
                <p:nvPr/>
              </p:nvSpPr>
              <p:spPr bwMode="auto">
                <a:xfrm>
                  <a:off x="9622500" y="4138613"/>
                  <a:ext cx="101600" cy="90488"/>
                </a:xfrm>
                <a:custGeom>
                  <a:avLst/>
                  <a:gdLst>
                    <a:gd name="T0" fmla="*/ 33 w 34"/>
                    <a:gd name="T1" fmla="*/ 0 h 30"/>
                    <a:gd name="T2" fmla="*/ 0 w 34"/>
                    <a:gd name="T3" fmla="*/ 24 h 30"/>
                    <a:gd name="T4" fmla="*/ 33 w 34"/>
                    <a:gd name="T5" fmla="*/ 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4" h="30">
                      <a:moveTo>
                        <a:pt x="33" y="0"/>
                      </a:moveTo>
                      <a:cubicBezTo>
                        <a:pt x="33" y="0"/>
                        <a:pt x="14" y="18"/>
                        <a:pt x="0" y="24"/>
                      </a:cubicBezTo>
                      <a:cubicBezTo>
                        <a:pt x="17" y="30"/>
                        <a:pt x="34" y="29"/>
                        <a:pt x="33" y="0"/>
                      </a:cubicBezTo>
                      <a:close/>
                    </a:path>
                  </a:pathLst>
                </a:custGeom>
                <a:solidFill>
                  <a:srgbClr val="88440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0" name="Freeform 66"/>
                <p:cNvSpPr>
                  <a:spLocks/>
                </p:cNvSpPr>
                <p:nvPr/>
              </p:nvSpPr>
              <p:spPr bwMode="auto">
                <a:xfrm>
                  <a:off x="9535188" y="3482975"/>
                  <a:ext cx="47625" cy="433388"/>
                </a:xfrm>
                <a:custGeom>
                  <a:avLst/>
                  <a:gdLst>
                    <a:gd name="T0" fmla="*/ 16 w 16"/>
                    <a:gd name="T1" fmla="*/ 6 h 144"/>
                    <a:gd name="T2" fmla="*/ 16 w 16"/>
                    <a:gd name="T3" fmla="*/ 15 h 144"/>
                    <a:gd name="T4" fmla="*/ 15 w 16"/>
                    <a:gd name="T5" fmla="*/ 83 h 144"/>
                    <a:gd name="T6" fmla="*/ 11 w 16"/>
                    <a:gd name="T7" fmla="*/ 140 h 144"/>
                    <a:gd name="T8" fmla="*/ 10 w 16"/>
                    <a:gd name="T9" fmla="*/ 144 h 144"/>
                    <a:gd name="T10" fmla="*/ 4 w 16"/>
                    <a:gd name="T11" fmla="*/ 90 h 144"/>
                    <a:gd name="T12" fmla="*/ 1 w 16"/>
                    <a:gd name="T13" fmla="*/ 24 h 144"/>
                    <a:gd name="T14" fmla="*/ 0 w 16"/>
                    <a:gd name="T15" fmla="*/ 6 h 144"/>
                    <a:gd name="T16" fmla="*/ 16 w 16"/>
                    <a:gd name="T17" fmla="*/ 6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" h="144">
                      <a:moveTo>
                        <a:pt x="16" y="6"/>
                      </a:moveTo>
                      <a:cubicBezTo>
                        <a:pt x="16" y="9"/>
                        <a:pt x="16" y="12"/>
                        <a:pt x="16" y="15"/>
                      </a:cubicBezTo>
                      <a:cubicBezTo>
                        <a:pt x="16" y="38"/>
                        <a:pt x="16" y="60"/>
                        <a:pt x="15" y="83"/>
                      </a:cubicBezTo>
                      <a:cubicBezTo>
                        <a:pt x="14" y="102"/>
                        <a:pt x="13" y="121"/>
                        <a:pt x="11" y="140"/>
                      </a:cubicBezTo>
                      <a:cubicBezTo>
                        <a:pt x="10" y="141"/>
                        <a:pt x="10" y="143"/>
                        <a:pt x="10" y="144"/>
                      </a:cubicBezTo>
                      <a:cubicBezTo>
                        <a:pt x="7" y="126"/>
                        <a:pt x="6" y="108"/>
                        <a:pt x="4" y="90"/>
                      </a:cubicBezTo>
                      <a:cubicBezTo>
                        <a:pt x="3" y="68"/>
                        <a:pt x="1" y="46"/>
                        <a:pt x="1" y="24"/>
                      </a:cubicBezTo>
                      <a:cubicBezTo>
                        <a:pt x="0" y="18"/>
                        <a:pt x="0" y="12"/>
                        <a:pt x="0" y="6"/>
                      </a:cubicBezTo>
                      <a:cubicBezTo>
                        <a:pt x="4" y="0"/>
                        <a:pt x="12" y="0"/>
                        <a:pt x="16" y="6"/>
                      </a:cubicBezTo>
                      <a:close/>
                    </a:path>
                  </a:pathLst>
                </a:custGeom>
                <a:solidFill>
                  <a:srgbClr val="EBA30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1" name="Freeform 67"/>
                <p:cNvSpPr>
                  <a:spLocks/>
                </p:cNvSpPr>
                <p:nvPr/>
              </p:nvSpPr>
              <p:spPr bwMode="auto">
                <a:xfrm>
                  <a:off x="9243088" y="3567113"/>
                  <a:ext cx="141287" cy="114300"/>
                </a:xfrm>
                <a:custGeom>
                  <a:avLst/>
                  <a:gdLst>
                    <a:gd name="T0" fmla="*/ 43 w 47"/>
                    <a:gd name="T1" fmla="*/ 8 h 38"/>
                    <a:gd name="T2" fmla="*/ 16 w 47"/>
                    <a:gd name="T3" fmla="*/ 6 h 38"/>
                    <a:gd name="T4" fmla="*/ 4 w 47"/>
                    <a:gd name="T5" fmla="*/ 30 h 38"/>
                    <a:gd name="T6" fmla="*/ 31 w 47"/>
                    <a:gd name="T7" fmla="*/ 32 h 38"/>
                    <a:gd name="T8" fmla="*/ 43 w 47"/>
                    <a:gd name="T9" fmla="*/ 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38">
                      <a:moveTo>
                        <a:pt x="43" y="8"/>
                      </a:moveTo>
                      <a:cubicBezTo>
                        <a:pt x="38" y="0"/>
                        <a:pt x="26" y="0"/>
                        <a:pt x="16" y="6"/>
                      </a:cubicBezTo>
                      <a:cubicBezTo>
                        <a:pt x="5" y="12"/>
                        <a:pt x="0" y="23"/>
                        <a:pt x="4" y="30"/>
                      </a:cubicBezTo>
                      <a:cubicBezTo>
                        <a:pt x="8" y="38"/>
                        <a:pt x="20" y="38"/>
                        <a:pt x="31" y="32"/>
                      </a:cubicBezTo>
                      <a:cubicBezTo>
                        <a:pt x="42" y="26"/>
                        <a:pt x="47" y="15"/>
                        <a:pt x="43" y="8"/>
                      </a:cubicBezTo>
                      <a:close/>
                    </a:path>
                  </a:pathLst>
                </a:custGeom>
                <a:solidFill>
                  <a:srgbClr val="EB99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2" name="Freeform 68"/>
                <p:cNvSpPr>
                  <a:spLocks/>
                </p:cNvSpPr>
                <p:nvPr/>
              </p:nvSpPr>
              <p:spPr bwMode="auto">
                <a:xfrm>
                  <a:off x="9738388" y="3557588"/>
                  <a:ext cx="141287" cy="117475"/>
                </a:xfrm>
                <a:custGeom>
                  <a:avLst/>
                  <a:gdLst>
                    <a:gd name="T0" fmla="*/ 4 w 47"/>
                    <a:gd name="T1" fmla="*/ 9 h 39"/>
                    <a:gd name="T2" fmla="*/ 31 w 47"/>
                    <a:gd name="T3" fmla="*/ 6 h 39"/>
                    <a:gd name="T4" fmla="*/ 43 w 47"/>
                    <a:gd name="T5" fmla="*/ 31 h 39"/>
                    <a:gd name="T6" fmla="*/ 16 w 47"/>
                    <a:gd name="T7" fmla="*/ 33 h 39"/>
                    <a:gd name="T8" fmla="*/ 4 w 47"/>
                    <a:gd name="T9" fmla="*/ 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39">
                      <a:moveTo>
                        <a:pt x="4" y="9"/>
                      </a:moveTo>
                      <a:cubicBezTo>
                        <a:pt x="8" y="2"/>
                        <a:pt x="20" y="0"/>
                        <a:pt x="31" y="6"/>
                      </a:cubicBezTo>
                      <a:cubicBezTo>
                        <a:pt x="41" y="12"/>
                        <a:pt x="47" y="23"/>
                        <a:pt x="43" y="31"/>
                      </a:cubicBezTo>
                      <a:cubicBezTo>
                        <a:pt x="39" y="38"/>
                        <a:pt x="27" y="39"/>
                        <a:pt x="16" y="33"/>
                      </a:cubicBezTo>
                      <a:cubicBezTo>
                        <a:pt x="5" y="27"/>
                        <a:pt x="0" y="16"/>
                        <a:pt x="4" y="9"/>
                      </a:cubicBezTo>
                      <a:close/>
                    </a:path>
                  </a:pathLst>
                </a:custGeom>
                <a:solidFill>
                  <a:srgbClr val="EB997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3" name="Freeform 69"/>
                <p:cNvSpPr>
                  <a:spLocks/>
                </p:cNvSpPr>
                <p:nvPr/>
              </p:nvSpPr>
              <p:spPr bwMode="auto">
                <a:xfrm>
                  <a:off x="9339925" y="3806825"/>
                  <a:ext cx="60325" cy="52388"/>
                </a:xfrm>
                <a:custGeom>
                  <a:avLst/>
                  <a:gdLst>
                    <a:gd name="T0" fmla="*/ 20 w 20"/>
                    <a:gd name="T1" fmla="*/ 8 h 17"/>
                    <a:gd name="T2" fmla="*/ 10 w 20"/>
                    <a:gd name="T3" fmla="*/ 17 h 17"/>
                    <a:gd name="T4" fmla="*/ 0 w 20"/>
                    <a:gd name="T5" fmla="*/ 7 h 17"/>
                    <a:gd name="T6" fmla="*/ 3 w 20"/>
                    <a:gd name="T7" fmla="*/ 0 h 17"/>
                    <a:gd name="T8" fmla="*/ 20 w 20"/>
                    <a:gd name="T9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17">
                      <a:moveTo>
                        <a:pt x="20" y="8"/>
                      </a:moveTo>
                      <a:cubicBezTo>
                        <a:pt x="20" y="13"/>
                        <a:pt x="15" y="17"/>
                        <a:pt x="10" y="17"/>
                      </a:cubicBezTo>
                      <a:cubicBezTo>
                        <a:pt x="5" y="17"/>
                        <a:pt x="0" y="13"/>
                        <a:pt x="0" y="7"/>
                      </a:cubicBezTo>
                      <a:cubicBezTo>
                        <a:pt x="0" y="4"/>
                        <a:pt x="1" y="2"/>
                        <a:pt x="3" y="0"/>
                      </a:cubicBezTo>
                      <a:cubicBezTo>
                        <a:pt x="9" y="2"/>
                        <a:pt x="15" y="5"/>
                        <a:pt x="20" y="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4" name="Freeform 70"/>
                <p:cNvSpPr>
                  <a:spLocks/>
                </p:cNvSpPr>
                <p:nvPr/>
              </p:nvSpPr>
              <p:spPr bwMode="auto">
                <a:xfrm>
                  <a:off x="9727275" y="3802063"/>
                  <a:ext cx="60325" cy="50800"/>
                </a:xfrm>
                <a:custGeom>
                  <a:avLst/>
                  <a:gdLst>
                    <a:gd name="T0" fmla="*/ 20 w 20"/>
                    <a:gd name="T1" fmla="*/ 7 h 17"/>
                    <a:gd name="T2" fmla="*/ 10 w 20"/>
                    <a:gd name="T3" fmla="*/ 17 h 17"/>
                    <a:gd name="T4" fmla="*/ 0 w 20"/>
                    <a:gd name="T5" fmla="*/ 8 h 17"/>
                    <a:gd name="T6" fmla="*/ 17 w 20"/>
                    <a:gd name="T7" fmla="*/ 0 h 17"/>
                    <a:gd name="T8" fmla="*/ 20 w 20"/>
                    <a:gd name="T9" fmla="*/ 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17">
                      <a:moveTo>
                        <a:pt x="20" y="7"/>
                      </a:moveTo>
                      <a:cubicBezTo>
                        <a:pt x="20" y="13"/>
                        <a:pt x="16" y="17"/>
                        <a:pt x="10" y="17"/>
                      </a:cubicBezTo>
                      <a:cubicBezTo>
                        <a:pt x="5" y="17"/>
                        <a:pt x="1" y="13"/>
                        <a:pt x="0" y="8"/>
                      </a:cubicBezTo>
                      <a:cubicBezTo>
                        <a:pt x="5" y="5"/>
                        <a:pt x="11" y="3"/>
                        <a:pt x="17" y="0"/>
                      </a:cubicBezTo>
                      <a:cubicBezTo>
                        <a:pt x="19" y="2"/>
                        <a:pt x="20" y="4"/>
                        <a:pt x="20" y="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96" name="文本框 95">
            <a:extLst>
              <a:ext uri="{FF2B5EF4-FFF2-40B4-BE49-F238E27FC236}">
                <a16:creationId xmlns:a16="http://schemas.microsoft.com/office/drawing/2014/main" id="{E74DBE7F-3972-4548-8719-330AFD853337}"/>
              </a:ext>
            </a:extLst>
          </p:cNvPr>
          <p:cNvSpPr txBox="1"/>
          <p:nvPr/>
        </p:nvSpPr>
        <p:spPr>
          <a:xfrm>
            <a:off x="5117693" y="5409834"/>
            <a:ext cx="2021205" cy="649224"/>
          </a:xfrm>
          <a:custGeom>
            <a:avLst/>
            <a:gdLst/>
            <a:ahLst/>
            <a:cxnLst/>
            <a:rect l="l" t="t" r="r" b="b"/>
            <a:pathLst>
              <a:path w="2021205" h="649224">
                <a:moveTo>
                  <a:pt x="352806" y="371094"/>
                </a:moveTo>
                <a:lnTo>
                  <a:pt x="387096" y="438912"/>
                </a:lnTo>
                <a:lnTo>
                  <a:pt x="420624" y="375666"/>
                </a:lnTo>
                <a:close/>
                <a:moveTo>
                  <a:pt x="272034" y="291846"/>
                </a:moveTo>
                <a:lnTo>
                  <a:pt x="507492" y="294894"/>
                </a:lnTo>
                <a:lnTo>
                  <a:pt x="504444" y="371094"/>
                </a:lnTo>
                <a:lnTo>
                  <a:pt x="442722" y="496062"/>
                </a:lnTo>
                <a:lnTo>
                  <a:pt x="495300" y="566928"/>
                </a:lnTo>
                <a:lnTo>
                  <a:pt x="448818" y="640080"/>
                </a:lnTo>
                <a:lnTo>
                  <a:pt x="384048" y="560832"/>
                </a:lnTo>
                <a:lnTo>
                  <a:pt x="323850" y="637794"/>
                </a:lnTo>
                <a:lnTo>
                  <a:pt x="273558" y="553974"/>
                </a:lnTo>
                <a:lnTo>
                  <a:pt x="335280" y="493014"/>
                </a:lnTo>
                <a:lnTo>
                  <a:pt x="268986" y="380238"/>
                </a:lnTo>
                <a:close/>
                <a:moveTo>
                  <a:pt x="716280" y="198120"/>
                </a:moveTo>
                <a:lnTo>
                  <a:pt x="901446" y="208026"/>
                </a:lnTo>
                <a:lnTo>
                  <a:pt x="886968" y="508254"/>
                </a:lnTo>
                <a:lnTo>
                  <a:pt x="977646" y="453390"/>
                </a:lnTo>
                <a:cubicBezTo>
                  <a:pt x="977646" y="461010"/>
                  <a:pt x="977900" y="471551"/>
                  <a:pt x="978408" y="485013"/>
                </a:cubicBezTo>
                <a:cubicBezTo>
                  <a:pt x="978916" y="498475"/>
                  <a:pt x="979678" y="514096"/>
                  <a:pt x="980694" y="531876"/>
                </a:cubicBezTo>
                <a:lnTo>
                  <a:pt x="890016" y="649224"/>
                </a:lnTo>
                <a:lnTo>
                  <a:pt x="803910" y="631698"/>
                </a:lnTo>
                <a:lnTo>
                  <a:pt x="810006" y="285750"/>
                </a:lnTo>
                <a:lnTo>
                  <a:pt x="716280" y="277368"/>
                </a:lnTo>
                <a:close/>
                <a:moveTo>
                  <a:pt x="0" y="166878"/>
                </a:moveTo>
                <a:lnTo>
                  <a:pt x="199644" y="169926"/>
                </a:lnTo>
                <a:lnTo>
                  <a:pt x="175260" y="499110"/>
                </a:lnTo>
                <a:lnTo>
                  <a:pt x="230886" y="480060"/>
                </a:lnTo>
                <a:cubicBezTo>
                  <a:pt x="232410" y="493776"/>
                  <a:pt x="238252" y="518414"/>
                  <a:pt x="248412" y="553974"/>
                </a:cubicBezTo>
                <a:lnTo>
                  <a:pt x="123444" y="624078"/>
                </a:lnTo>
                <a:lnTo>
                  <a:pt x="96774" y="624078"/>
                </a:lnTo>
                <a:lnTo>
                  <a:pt x="120396" y="253746"/>
                </a:lnTo>
                <a:lnTo>
                  <a:pt x="0" y="250698"/>
                </a:lnTo>
                <a:close/>
                <a:moveTo>
                  <a:pt x="1621536" y="126492"/>
                </a:moveTo>
                <a:lnTo>
                  <a:pt x="1683258" y="126492"/>
                </a:lnTo>
                <a:lnTo>
                  <a:pt x="1671066" y="416814"/>
                </a:lnTo>
                <a:lnTo>
                  <a:pt x="1613916" y="407670"/>
                </a:lnTo>
                <a:close/>
                <a:moveTo>
                  <a:pt x="2012442" y="57912"/>
                </a:moveTo>
                <a:lnTo>
                  <a:pt x="2004060" y="131064"/>
                </a:lnTo>
                <a:lnTo>
                  <a:pt x="1927098" y="137160"/>
                </a:lnTo>
                <a:lnTo>
                  <a:pt x="1928622" y="195834"/>
                </a:lnTo>
                <a:lnTo>
                  <a:pt x="2015490" y="201930"/>
                </a:lnTo>
                <a:cubicBezTo>
                  <a:pt x="2023110" y="291338"/>
                  <a:pt x="2023110" y="374650"/>
                  <a:pt x="2015490" y="451866"/>
                </a:cubicBezTo>
                <a:lnTo>
                  <a:pt x="1958340" y="451866"/>
                </a:lnTo>
                <a:lnTo>
                  <a:pt x="1952244" y="275082"/>
                </a:lnTo>
                <a:lnTo>
                  <a:pt x="1924050" y="273558"/>
                </a:lnTo>
                <a:lnTo>
                  <a:pt x="1924050" y="637032"/>
                </a:lnTo>
                <a:lnTo>
                  <a:pt x="1853946" y="637032"/>
                </a:lnTo>
                <a:lnTo>
                  <a:pt x="1853946" y="275082"/>
                </a:lnTo>
                <a:lnTo>
                  <a:pt x="1840230" y="275082"/>
                </a:lnTo>
                <a:lnTo>
                  <a:pt x="1831848" y="441198"/>
                </a:lnTo>
                <a:lnTo>
                  <a:pt x="1770126" y="432816"/>
                </a:lnTo>
                <a:lnTo>
                  <a:pt x="1776984" y="204978"/>
                </a:lnTo>
                <a:lnTo>
                  <a:pt x="1856994" y="195834"/>
                </a:lnTo>
                <a:lnTo>
                  <a:pt x="1856994" y="134112"/>
                </a:lnTo>
                <a:lnTo>
                  <a:pt x="1783080" y="137160"/>
                </a:lnTo>
                <a:lnTo>
                  <a:pt x="1792224" y="63246"/>
                </a:lnTo>
                <a:close/>
                <a:moveTo>
                  <a:pt x="771906" y="19812"/>
                </a:moveTo>
                <a:cubicBezTo>
                  <a:pt x="802894" y="32512"/>
                  <a:pt x="846074" y="68326"/>
                  <a:pt x="901446" y="127254"/>
                </a:cubicBezTo>
                <a:cubicBezTo>
                  <a:pt x="901446" y="149098"/>
                  <a:pt x="893826" y="164846"/>
                  <a:pt x="878586" y="174498"/>
                </a:cubicBezTo>
                <a:lnTo>
                  <a:pt x="733806" y="90678"/>
                </a:lnTo>
                <a:close/>
                <a:moveTo>
                  <a:pt x="1684782" y="18288"/>
                </a:moveTo>
                <a:lnTo>
                  <a:pt x="1754886" y="23622"/>
                </a:lnTo>
                <a:cubicBezTo>
                  <a:pt x="1775206" y="220218"/>
                  <a:pt x="1760982" y="424688"/>
                  <a:pt x="1712214" y="637032"/>
                </a:cubicBezTo>
                <a:lnTo>
                  <a:pt x="1642110" y="622554"/>
                </a:lnTo>
                <a:cubicBezTo>
                  <a:pt x="1689354" y="427482"/>
                  <a:pt x="1703578" y="226060"/>
                  <a:pt x="1684782" y="18288"/>
                </a:cubicBezTo>
                <a:close/>
                <a:moveTo>
                  <a:pt x="1070610" y="8382"/>
                </a:moveTo>
                <a:lnTo>
                  <a:pt x="1158240" y="8382"/>
                </a:lnTo>
                <a:lnTo>
                  <a:pt x="1161288" y="177546"/>
                </a:lnTo>
                <a:lnTo>
                  <a:pt x="1266444" y="184404"/>
                </a:lnTo>
                <a:lnTo>
                  <a:pt x="1266444" y="253746"/>
                </a:lnTo>
                <a:lnTo>
                  <a:pt x="1161288" y="258318"/>
                </a:lnTo>
                <a:lnTo>
                  <a:pt x="1162812" y="649224"/>
                </a:lnTo>
                <a:lnTo>
                  <a:pt x="1078230" y="649224"/>
                </a:lnTo>
                <a:lnTo>
                  <a:pt x="1070610" y="258318"/>
                </a:lnTo>
                <a:lnTo>
                  <a:pt x="961644" y="258318"/>
                </a:lnTo>
                <a:lnTo>
                  <a:pt x="958596" y="177546"/>
                </a:lnTo>
                <a:lnTo>
                  <a:pt x="1073658" y="177546"/>
                </a:lnTo>
                <a:close/>
                <a:moveTo>
                  <a:pt x="276606" y="762"/>
                </a:moveTo>
                <a:lnTo>
                  <a:pt x="501396" y="762"/>
                </a:lnTo>
                <a:lnTo>
                  <a:pt x="495300" y="185928"/>
                </a:lnTo>
                <a:lnTo>
                  <a:pt x="531114" y="188976"/>
                </a:lnTo>
                <a:lnTo>
                  <a:pt x="536448" y="259842"/>
                </a:lnTo>
                <a:lnTo>
                  <a:pt x="420624" y="263652"/>
                </a:lnTo>
                <a:lnTo>
                  <a:pt x="420624" y="83058"/>
                </a:lnTo>
                <a:lnTo>
                  <a:pt x="348234" y="83058"/>
                </a:lnTo>
                <a:lnTo>
                  <a:pt x="335280" y="263652"/>
                </a:lnTo>
                <a:lnTo>
                  <a:pt x="265938" y="263652"/>
                </a:lnTo>
                <a:close/>
                <a:moveTo>
                  <a:pt x="58674" y="762"/>
                </a:moveTo>
                <a:lnTo>
                  <a:pt x="204216" y="48006"/>
                </a:lnTo>
                <a:lnTo>
                  <a:pt x="172212" y="122682"/>
                </a:lnTo>
                <a:lnTo>
                  <a:pt x="35052" y="81534"/>
                </a:lnTo>
                <a:close/>
                <a:moveTo>
                  <a:pt x="1533144" y="0"/>
                </a:moveTo>
                <a:lnTo>
                  <a:pt x="1553718" y="113538"/>
                </a:lnTo>
                <a:lnTo>
                  <a:pt x="1581912" y="37338"/>
                </a:lnTo>
                <a:lnTo>
                  <a:pt x="1639062" y="89916"/>
                </a:lnTo>
                <a:lnTo>
                  <a:pt x="1575816" y="204978"/>
                </a:lnTo>
                <a:lnTo>
                  <a:pt x="1599438" y="627126"/>
                </a:lnTo>
                <a:cubicBezTo>
                  <a:pt x="1563878" y="620014"/>
                  <a:pt x="1535811" y="614553"/>
                  <a:pt x="1515237" y="610743"/>
                </a:cubicBezTo>
                <a:cubicBezTo>
                  <a:pt x="1494663" y="606933"/>
                  <a:pt x="1481582" y="604520"/>
                  <a:pt x="1475994" y="603504"/>
                </a:cubicBezTo>
                <a:lnTo>
                  <a:pt x="1484376" y="562356"/>
                </a:lnTo>
                <a:lnTo>
                  <a:pt x="1528572" y="562356"/>
                </a:lnTo>
                <a:lnTo>
                  <a:pt x="1528572" y="496062"/>
                </a:lnTo>
                <a:cubicBezTo>
                  <a:pt x="1522984" y="498602"/>
                  <a:pt x="1511173" y="504444"/>
                  <a:pt x="1493139" y="513588"/>
                </a:cubicBezTo>
                <a:cubicBezTo>
                  <a:pt x="1475105" y="522732"/>
                  <a:pt x="1450594" y="535432"/>
                  <a:pt x="1419606" y="551688"/>
                </a:cubicBezTo>
                <a:lnTo>
                  <a:pt x="1421130" y="493014"/>
                </a:lnTo>
                <a:lnTo>
                  <a:pt x="1528572" y="394716"/>
                </a:lnTo>
                <a:lnTo>
                  <a:pt x="1525524" y="298704"/>
                </a:lnTo>
                <a:lnTo>
                  <a:pt x="1433322" y="393192"/>
                </a:lnTo>
                <a:lnTo>
                  <a:pt x="1406652" y="352044"/>
                </a:lnTo>
                <a:lnTo>
                  <a:pt x="1462278" y="265176"/>
                </a:lnTo>
                <a:cubicBezTo>
                  <a:pt x="1469390" y="255016"/>
                  <a:pt x="1476121" y="244094"/>
                  <a:pt x="1482471" y="232410"/>
                </a:cubicBezTo>
                <a:cubicBezTo>
                  <a:pt x="1488821" y="220726"/>
                  <a:pt x="1495298" y="208534"/>
                  <a:pt x="1501902" y="195834"/>
                </a:cubicBezTo>
                <a:lnTo>
                  <a:pt x="1462278" y="10668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>
              <a:defRPr sz="5400" spc="-300">
                <a:latin typeface="汉仪黑荔枝体简" panose="00020600040101010101" pitchFamily="18" charset="-122"/>
                <a:ea typeface="汉仪黑荔枝体简" panose="00020600040101010101" pitchFamily="18" charset="-122"/>
              </a:defRPr>
            </a:lvl1pPr>
          </a:lstStyle>
          <a:p>
            <a:endParaRPr lang="zh-CN" altLang="en-US" sz="6000" dirty="0">
              <a:solidFill>
                <a:schemeClr val="accent4">
                  <a:lumMod val="50000"/>
                </a:schemeClr>
              </a:solidFill>
            </a:endParaRPr>
          </a:p>
        </p:txBody>
      </p:sp>
      <p:grpSp>
        <p:nvGrpSpPr>
          <p:cNvPr id="104" name="组合 103"/>
          <p:cNvGrpSpPr/>
          <p:nvPr/>
        </p:nvGrpSpPr>
        <p:grpSpPr>
          <a:xfrm>
            <a:off x="3596961" y="202147"/>
            <a:ext cx="4998079" cy="665398"/>
            <a:chOff x="3491353" y="202008"/>
            <a:chExt cx="4998079" cy="665398"/>
          </a:xfrm>
        </p:grpSpPr>
        <p:sp>
          <p:nvSpPr>
            <p:cNvPr id="105" name="Oval 5"/>
            <p:cNvSpPr>
              <a:spLocks noChangeArrowheads="1"/>
            </p:cNvSpPr>
            <p:nvPr/>
          </p:nvSpPr>
          <p:spPr bwMode="auto">
            <a:xfrm>
              <a:off x="3491353" y="291246"/>
              <a:ext cx="487875" cy="48498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6" name="Oval 7"/>
            <p:cNvSpPr>
              <a:spLocks noChangeArrowheads="1"/>
            </p:cNvSpPr>
            <p:nvPr/>
          </p:nvSpPr>
          <p:spPr bwMode="auto">
            <a:xfrm>
              <a:off x="3669653" y="467780"/>
              <a:ext cx="131276" cy="13191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7" name="任意多边形 106"/>
            <p:cNvSpPr>
              <a:spLocks/>
            </p:cNvSpPr>
            <p:nvPr/>
          </p:nvSpPr>
          <p:spPr bwMode="auto">
            <a:xfrm>
              <a:off x="3857749" y="202008"/>
              <a:ext cx="4631683" cy="665398"/>
            </a:xfrm>
            <a:custGeom>
              <a:avLst/>
              <a:gdLst>
                <a:gd name="connsiteX0" fmla="*/ 367328 w 4768285"/>
                <a:gd name="connsiteY0" fmla="*/ 0 h 665398"/>
                <a:gd name="connsiteX1" fmla="*/ 1597835 w 4768285"/>
                <a:gd name="connsiteY1" fmla="*/ 0 h 665398"/>
                <a:gd name="connsiteX2" fmla="*/ 1689729 w 4768285"/>
                <a:gd name="connsiteY2" fmla="*/ 0 h 665398"/>
                <a:gd name="connsiteX3" fmla="*/ 1843543 w 4768285"/>
                <a:gd name="connsiteY3" fmla="*/ 0 h 665398"/>
                <a:gd name="connsiteX4" fmla="*/ 1931809 w 4768285"/>
                <a:gd name="connsiteY4" fmla="*/ 0 h 665398"/>
                <a:gd name="connsiteX5" fmla="*/ 2054324 w 4768285"/>
                <a:gd name="connsiteY5" fmla="*/ 0 h 665398"/>
                <a:gd name="connsiteX6" fmla="*/ 2321328 w 4768285"/>
                <a:gd name="connsiteY6" fmla="*/ 0 h 665398"/>
                <a:gd name="connsiteX7" fmla="*/ 2401828 w 4768285"/>
                <a:gd name="connsiteY7" fmla="*/ 0 h 665398"/>
                <a:gd name="connsiteX8" fmla="*/ 2770662 w 4768285"/>
                <a:gd name="connsiteY8" fmla="*/ 0 h 665398"/>
                <a:gd name="connsiteX9" fmla="*/ 2920236 w 4768285"/>
                <a:gd name="connsiteY9" fmla="*/ 0 h 665398"/>
                <a:gd name="connsiteX10" fmla="*/ 3254211 w 4768285"/>
                <a:gd name="connsiteY10" fmla="*/ 0 h 665398"/>
                <a:gd name="connsiteX11" fmla="*/ 3284085 w 4768285"/>
                <a:gd name="connsiteY11" fmla="*/ 0 h 665398"/>
                <a:gd name="connsiteX12" fmla="*/ 3643729 w 4768285"/>
                <a:gd name="connsiteY12" fmla="*/ 0 h 665398"/>
                <a:gd name="connsiteX13" fmla="*/ 4606486 w 4768285"/>
                <a:gd name="connsiteY13" fmla="*/ 0 h 665398"/>
                <a:gd name="connsiteX14" fmla="*/ 4768285 w 4768285"/>
                <a:gd name="connsiteY14" fmla="*/ 158956 h 665398"/>
                <a:gd name="connsiteX15" fmla="*/ 4768285 w 4768285"/>
                <a:gd name="connsiteY15" fmla="*/ 502745 h 665398"/>
                <a:gd name="connsiteX16" fmla="*/ 4606486 w 4768285"/>
                <a:gd name="connsiteY16" fmla="*/ 665398 h 665398"/>
                <a:gd name="connsiteX17" fmla="*/ 3375979 w 4768285"/>
                <a:gd name="connsiteY17" fmla="*/ 665398 h 665398"/>
                <a:gd name="connsiteX18" fmla="*/ 3284085 w 4768285"/>
                <a:gd name="connsiteY18" fmla="*/ 665398 h 665398"/>
                <a:gd name="connsiteX19" fmla="*/ 3278388 w 4768285"/>
                <a:gd name="connsiteY19" fmla="*/ 665398 h 665398"/>
                <a:gd name="connsiteX20" fmla="*/ 3238511 w 4768285"/>
                <a:gd name="connsiteY20" fmla="*/ 665398 h 665398"/>
                <a:gd name="connsiteX21" fmla="*/ 3130272 w 4768285"/>
                <a:gd name="connsiteY21" fmla="*/ 665398 h 665398"/>
                <a:gd name="connsiteX22" fmla="*/ 3042005 w 4768285"/>
                <a:gd name="connsiteY22" fmla="*/ 665398 h 665398"/>
                <a:gd name="connsiteX23" fmla="*/ 2919491 w 4768285"/>
                <a:gd name="connsiteY23" fmla="*/ 665398 h 665398"/>
                <a:gd name="connsiteX24" fmla="*/ 2652487 w 4768285"/>
                <a:gd name="connsiteY24" fmla="*/ 665398 h 665398"/>
                <a:gd name="connsiteX25" fmla="*/ 2571986 w 4768285"/>
                <a:gd name="connsiteY25" fmla="*/ 665398 h 665398"/>
                <a:gd name="connsiteX26" fmla="*/ 2203153 w 4768285"/>
                <a:gd name="connsiteY26" fmla="*/ 665398 h 665398"/>
                <a:gd name="connsiteX27" fmla="*/ 2053578 w 4768285"/>
                <a:gd name="connsiteY27" fmla="*/ 665398 h 665398"/>
                <a:gd name="connsiteX28" fmla="*/ 1719604 w 4768285"/>
                <a:gd name="connsiteY28" fmla="*/ 665398 h 665398"/>
                <a:gd name="connsiteX29" fmla="*/ 1689729 w 4768285"/>
                <a:gd name="connsiteY29" fmla="*/ 665398 h 665398"/>
                <a:gd name="connsiteX30" fmla="*/ 1330086 w 4768285"/>
                <a:gd name="connsiteY30" fmla="*/ 665398 h 665398"/>
                <a:gd name="connsiteX31" fmla="*/ 367328 w 4768285"/>
                <a:gd name="connsiteY31" fmla="*/ 665398 h 665398"/>
                <a:gd name="connsiteX32" fmla="*/ 0 w 4768285"/>
                <a:gd name="connsiteY32" fmla="*/ 332699 h 665398"/>
                <a:gd name="connsiteX33" fmla="*/ 367328 w 4768285"/>
                <a:gd name="connsiteY33" fmla="*/ 0 h 665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768285" h="665398">
                  <a:moveTo>
                    <a:pt x="367328" y="0"/>
                  </a:moveTo>
                  <a:cubicBezTo>
                    <a:pt x="367328" y="0"/>
                    <a:pt x="367328" y="0"/>
                    <a:pt x="1597835" y="0"/>
                  </a:cubicBezTo>
                  <a:lnTo>
                    <a:pt x="1689729" y="0"/>
                  </a:lnTo>
                  <a:cubicBezTo>
                    <a:pt x="1689729" y="0"/>
                    <a:pt x="1689729" y="0"/>
                    <a:pt x="1843543" y="0"/>
                  </a:cubicBezTo>
                  <a:lnTo>
                    <a:pt x="1931809" y="0"/>
                  </a:lnTo>
                  <a:lnTo>
                    <a:pt x="2054324" y="0"/>
                  </a:lnTo>
                  <a:lnTo>
                    <a:pt x="2321328" y="0"/>
                  </a:lnTo>
                  <a:lnTo>
                    <a:pt x="2401828" y="0"/>
                  </a:lnTo>
                  <a:lnTo>
                    <a:pt x="2770662" y="0"/>
                  </a:lnTo>
                  <a:lnTo>
                    <a:pt x="2920236" y="0"/>
                  </a:lnTo>
                  <a:cubicBezTo>
                    <a:pt x="3022778" y="0"/>
                    <a:pt x="3133866" y="0"/>
                    <a:pt x="3254211" y="0"/>
                  </a:cubicBezTo>
                  <a:lnTo>
                    <a:pt x="3284085" y="0"/>
                  </a:lnTo>
                  <a:lnTo>
                    <a:pt x="3643729" y="0"/>
                  </a:lnTo>
                  <a:cubicBezTo>
                    <a:pt x="3922871" y="0"/>
                    <a:pt x="4241892" y="0"/>
                    <a:pt x="4606486" y="0"/>
                  </a:cubicBezTo>
                  <a:cubicBezTo>
                    <a:pt x="4696860" y="0"/>
                    <a:pt x="4768285" y="66540"/>
                    <a:pt x="4768285" y="158956"/>
                  </a:cubicBezTo>
                  <a:cubicBezTo>
                    <a:pt x="4768285" y="158956"/>
                    <a:pt x="4768285" y="158956"/>
                    <a:pt x="4768285" y="502745"/>
                  </a:cubicBezTo>
                  <a:cubicBezTo>
                    <a:pt x="4768285" y="595162"/>
                    <a:pt x="4696860" y="665398"/>
                    <a:pt x="4606486" y="665398"/>
                  </a:cubicBezTo>
                  <a:cubicBezTo>
                    <a:pt x="4606486" y="665398"/>
                    <a:pt x="4606486" y="665398"/>
                    <a:pt x="3375979" y="665398"/>
                  </a:cubicBezTo>
                  <a:lnTo>
                    <a:pt x="3284085" y="665398"/>
                  </a:lnTo>
                  <a:lnTo>
                    <a:pt x="3278388" y="665398"/>
                  </a:lnTo>
                  <a:lnTo>
                    <a:pt x="3238511" y="665398"/>
                  </a:lnTo>
                  <a:lnTo>
                    <a:pt x="3130272" y="665398"/>
                  </a:lnTo>
                  <a:lnTo>
                    <a:pt x="3042005" y="665398"/>
                  </a:lnTo>
                  <a:lnTo>
                    <a:pt x="2919491" y="665398"/>
                  </a:lnTo>
                  <a:lnTo>
                    <a:pt x="2652487" y="665398"/>
                  </a:lnTo>
                  <a:lnTo>
                    <a:pt x="2571986" y="665398"/>
                  </a:lnTo>
                  <a:lnTo>
                    <a:pt x="2203153" y="665398"/>
                  </a:lnTo>
                  <a:lnTo>
                    <a:pt x="2053578" y="665398"/>
                  </a:lnTo>
                  <a:lnTo>
                    <a:pt x="1719604" y="665398"/>
                  </a:lnTo>
                  <a:lnTo>
                    <a:pt x="1689729" y="665398"/>
                  </a:lnTo>
                  <a:lnTo>
                    <a:pt x="1330086" y="665398"/>
                  </a:lnTo>
                  <a:cubicBezTo>
                    <a:pt x="1050943" y="665398"/>
                    <a:pt x="731922" y="665398"/>
                    <a:pt x="367328" y="665398"/>
                  </a:cubicBezTo>
                  <a:cubicBezTo>
                    <a:pt x="323598" y="665398"/>
                    <a:pt x="0" y="500897"/>
                    <a:pt x="0" y="332699"/>
                  </a:cubicBezTo>
                  <a:cubicBezTo>
                    <a:pt x="0" y="164501"/>
                    <a:pt x="323598" y="0"/>
                    <a:pt x="367328" y="0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180000" tIns="0" rIns="0" bIns="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CN" altLang="en-US" sz="3200" b="1" dirty="0">
                  <a:solidFill>
                    <a:schemeClr val="bg1"/>
                  </a:solidFill>
                </a:rPr>
                <a:t>各大岗位星座分布情况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5512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E74DBE7F-3972-4548-8719-330AFD853337}"/>
              </a:ext>
            </a:extLst>
          </p:cNvPr>
          <p:cNvSpPr txBox="1"/>
          <p:nvPr/>
        </p:nvSpPr>
        <p:spPr>
          <a:xfrm>
            <a:off x="894582" y="489011"/>
            <a:ext cx="1065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4">
                    <a:lumMod val="50000"/>
                  </a:schemeClr>
                </a:solidFill>
              </a:rPr>
              <a:t>广大程序猿里面，天秤座、水瓶座再次相依相偎分列前两名。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9A11DB2-A627-4A52-98C7-91578AE790E5}"/>
              </a:ext>
            </a:extLst>
          </p:cNvPr>
          <p:cNvSpPr txBox="1"/>
          <p:nvPr/>
        </p:nvSpPr>
        <p:spPr>
          <a:xfrm>
            <a:off x="894582" y="1087744"/>
            <a:ext cx="10402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accent4">
                    <a:lumMod val="50000"/>
                  </a:schemeClr>
                </a:solidFill>
              </a:rPr>
              <a:t>摩羯座排名第一，看来摩羯果然是喜欢默默的用代码发送求爱信号的大闷骚。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3361634" y="2667950"/>
            <a:ext cx="5464318" cy="4190050"/>
            <a:chOff x="3361634" y="2667950"/>
            <a:chExt cx="5464318" cy="4190050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61634" y="3104500"/>
              <a:ext cx="5464318" cy="3753500"/>
            </a:xfrm>
            <a:prstGeom prst="rect">
              <a:avLst/>
            </a:prstGeom>
          </p:spPr>
        </p:pic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57085" y="3835400"/>
              <a:ext cx="1008850" cy="1008850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20438448">
              <a:off x="4031560" y="2667950"/>
              <a:ext cx="990789" cy="1105575"/>
            </a:xfrm>
            <a:prstGeom prst="rect">
              <a:avLst/>
            </a:prstGeom>
          </p:spPr>
        </p:pic>
      </p:grpSp>
      <p:grpSp>
        <p:nvGrpSpPr>
          <p:cNvPr id="13" name="组合 12"/>
          <p:cNvGrpSpPr/>
          <p:nvPr/>
        </p:nvGrpSpPr>
        <p:grpSpPr>
          <a:xfrm>
            <a:off x="607234" y="2208730"/>
            <a:ext cx="2558802" cy="3792277"/>
            <a:chOff x="607234" y="2208730"/>
            <a:chExt cx="2558802" cy="3792277"/>
          </a:xfrm>
        </p:grpSpPr>
        <p:grpSp>
          <p:nvGrpSpPr>
            <p:cNvPr id="159" name="ad78c7e2-bfad-4d79-9634-8e3abbd9b569" descr="aAUAAB+LCAAAAAAABADFUsFygjAQ/Ze0vVEHuKjctB07Hlo7I9MeOh5SskocEpwQOnYc/r0bIYhCrZ4KF3j7Xva9ze7Irf7eAAnIXFClHzldKSqmGgRxyJSRQOZJ4pAxl4zL1ZNK801Ggo9dLWtW3rmO32iSg9FKrjlNyt+gxbe0Zy65yEVFc3suQnTbgDy3BDljCTRpU6lBfdUdPIPtv+daYYNJqgTV2HDnFnekKpFg2PMKo2WwxXMcEpaurJ3KncnfGdMUTMoRW+eZFiD1QfRKcXKApjritnUHdm3HPx3H/bBjIH4fwaLuOo/pBl7wKOO3GoCByKIOd2QW++LHUezC+dVvCNsrExpFM1vXbZx1v295MF856LK96DBe7+FDmqTq7z20tFZ9tlzyCMIYBFhOyKUeSYaemV3CseKrWEvIsgqYfa4h0g1Z0DesPIvxzJsJPgN34BMbzy26ttE2vHQbT/iXXNNe0rwnzJuBHkURjrlyXgba462cpVPvqj20No/usgTPrOC/hfOvWdNz2Rb4/gAGen9JaAUAAA=="/>
            <p:cNvGrpSpPr>
              <a:grpSpLocks noChangeAspect="1"/>
            </p:cNvGrpSpPr>
            <p:nvPr/>
          </p:nvGrpSpPr>
          <p:grpSpPr>
            <a:xfrm>
              <a:off x="607234" y="2208730"/>
              <a:ext cx="2558802" cy="2558802"/>
              <a:chOff x="1752600" y="1957373"/>
              <a:chExt cx="2003454" cy="2003454"/>
            </a:xfrm>
          </p:grpSpPr>
          <p:sp>
            <p:nvSpPr>
              <p:cNvPr id="160" name="BackShape"/>
              <p:cNvSpPr/>
              <p:nvPr/>
            </p:nvSpPr>
            <p:spPr>
              <a:xfrm>
                <a:off x="1752600" y="1957373"/>
                <a:ext cx="2003454" cy="2003454"/>
              </a:xfrm>
              <a:prstGeom prst="ellipse">
                <a:avLst/>
              </a:prstGeom>
              <a:solidFill>
                <a:srgbClr val="FFFFFF"/>
              </a:solidFill>
              <a:ln w="762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1" name="ValueShape"/>
              <p:cNvSpPr/>
              <p:nvPr/>
            </p:nvSpPr>
            <p:spPr>
              <a:xfrm>
                <a:off x="1752600" y="1957373"/>
                <a:ext cx="2003454" cy="2003454"/>
              </a:xfrm>
              <a:prstGeom prst="arc">
                <a:avLst>
                  <a:gd name="adj1" fmla="val 16200000"/>
                  <a:gd name="adj2" fmla="val 18165600"/>
                </a:avLst>
              </a:prstGeom>
              <a:noFill/>
              <a:ln w="158750" cap="rnd">
                <a:solidFill>
                  <a:schemeClr val="accent3">
                    <a:lumMod val="100000"/>
                  </a:schemeClr>
                </a:solidFill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59A11DB2-A627-4A52-98C7-91578AE790E5}"/>
                </a:ext>
              </a:extLst>
            </p:cNvPr>
            <p:cNvSpPr txBox="1"/>
            <p:nvPr/>
          </p:nvSpPr>
          <p:spPr>
            <a:xfrm>
              <a:off x="1409884" y="5600897"/>
              <a:ext cx="9535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/>
                <a:t>天秤座</a:t>
              </a:r>
            </a:p>
          </p:txBody>
        </p:sp>
        <p:grpSp>
          <p:nvGrpSpPr>
            <p:cNvPr id="85" name="组合 84"/>
            <p:cNvGrpSpPr/>
            <p:nvPr/>
          </p:nvGrpSpPr>
          <p:grpSpPr>
            <a:xfrm>
              <a:off x="1032560" y="2628500"/>
              <a:ext cx="1708150" cy="1693863"/>
              <a:chOff x="932759" y="3130375"/>
              <a:chExt cx="1708150" cy="1693863"/>
            </a:xfrm>
          </p:grpSpPr>
          <p:sp>
            <p:nvSpPr>
              <p:cNvPr id="18" name="Freeform 6"/>
              <p:cNvSpPr>
                <a:spLocks/>
              </p:cNvSpPr>
              <p:nvPr/>
            </p:nvSpPr>
            <p:spPr bwMode="auto">
              <a:xfrm>
                <a:off x="2136084" y="3727275"/>
                <a:ext cx="493713" cy="612775"/>
              </a:xfrm>
              <a:custGeom>
                <a:avLst/>
                <a:gdLst>
                  <a:gd name="T0" fmla="*/ 122 w 131"/>
                  <a:gd name="T1" fmla="*/ 163 h 163"/>
                  <a:gd name="T2" fmla="*/ 65 w 131"/>
                  <a:gd name="T3" fmla="*/ 19 h 163"/>
                  <a:gd name="T4" fmla="*/ 9 w 131"/>
                  <a:gd name="T5" fmla="*/ 163 h 163"/>
                  <a:gd name="T6" fmla="*/ 0 w 131"/>
                  <a:gd name="T7" fmla="*/ 160 h 163"/>
                  <a:gd name="T8" fmla="*/ 61 w 131"/>
                  <a:gd name="T9" fmla="*/ 4 h 163"/>
                  <a:gd name="T10" fmla="*/ 65 w 131"/>
                  <a:gd name="T11" fmla="*/ 0 h 163"/>
                  <a:gd name="T12" fmla="*/ 70 w 131"/>
                  <a:gd name="T13" fmla="*/ 4 h 163"/>
                  <a:gd name="T14" fmla="*/ 131 w 131"/>
                  <a:gd name="T15" fmla="*/ 160 h 163"/>
                  <a:gd name="T16" fmla="*/ 122 w 131"/>
                  <a:gd name="T17" fmla="*/ 163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1" h="163">
                    <a:moveTo>
                      <a:pt x="122" y="163"/>
                    </a:moveTo>
                    <a:cubicBezTo>
                      <a:pt x="65" y="19"/>
                      <a:pt x="65" y="19"/>
                      <a:pt x="65" y="19"/>
                    </a:cubicBezTo>
                    <a:cubicBezTo>
                      <a:pt x="9" y="163"/>
                      <a:pt x="9" y="163"/>
                      <a:pt x="9" y="16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61" y="4"/>
                      <a:pt x="61" y="4"/>
                      <a:pt x="61" y="4"/>
                    </a:cubicBezTo>
                    <a:cubicBezTo>
                      <a:pt x="61" y="2"/>
                      <a:pt x="63" y="0"/>
                      <a:pt x="65" y="0"/>
                    </a:cubicBezTo>
                    <a:cubicBezTo>
                      <a:pt x="67" y="0"/>
                      <a:pt x="69" y="2"/>
                      <a:pt x="70" y="4"/>
                    </a:cubicBezTo>
                    <a:cubicBezTo>
                      <a:pt x="131" y="160"/>
                      <a:pt x="131" y="160"/>
                      <a:pt x="131" y="160"/>
                    </a:cubicBezTo>
                    <a:lnTo>
                      <a:pt x="122" y="163"/>
                    </a:lnTo>
                    <a:close/>
                  </a:path>
                </a:pathLst>
              </a:custGeom>
              <a:solidFill>
                <a:srgbClr val="4DA7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Freeform 7"/>
              <p:cNvSpPr>
                <a:spLocks/>
              </p:cNvSpPr>
              <p:nvPr/>
            </p:nvSpPr>
            <p:spPr bwMode="auto">
              <a:xfrm>
                <a:off x="943871" y="3727275"/>
                <a:ext cx="493713" cy="612775"/>
              </a:xfrm>
              <a:custGeom>
                <a:avLst/>
                <a:gdLst>
                  <a:gd name="T0" fmla="*/ 122 w 131"/>
                  <a:gd name="T1" fmla="*/ 163 h 163"/>
                  <a:gd name="T2" fmla="*/ 66 w 131"/>
                  <a:gd name="T3" fmla="*/ 19 h 163"/>
                  <a:gd name="T4" fmla="*/ 10 w 131"/>
                  <a:gd name="T5" fmla="*/ 163 h 163"/>
                  <a:gd name="T6" fmla="*/ 0 w 131"/>
                  <a:gd name="T7" fmla="*/ 160 h 163"/>
                  <a:gd name="T8" fmla="*/ 61 w 131"/>
                  <a:gd name="T9" fmla="*/ 4 h 163"/>
                  <a:gd name="T10" fmla="*/ 66 w 131"/>
                  <a:gd name="T11" fmla="*/ 0 h 163"/>
                  <a:gd name="T12" fmla="*/ 70 w 131"/>
                  <a:gd name="T13" fmla="*/ 4 h 163"/>
                  <a:gd name="T14" fmla="*/ 131 w 131"/>
                  <a:gd name="T15" fmla="*/ 160 h 163"/>
                  <a:gd name="T16" fmla="*/ 122 w 131"/>
                  <a:gd name="T17" fmla="*/ 163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1" h="163">
                    <a:moveTo>
                      <a:pt x="122" y="163"/>
                    </a:moveTo>
                    <a:cubicBezTo>
                      <a:pt x="66" y="19"/>
                      <a:pt x="66" y="19"/>
                      <a:pt x="66" y="19"/>
                    </a:cubicBezTo>
                    <a:cubicBezTo>
                      <a:pt x="10" y="163"/>
                      <a:pt x="10" y="163"/>
                      <a:pt x="10" y="16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61" y="4"/>
                      <a:pt x="61" y="4"/>
                      <a:pt x="61" y="4"/>
                    </a:cubicBezTo>
                    <a:cubicBezTo>
                      <a:pt x="62" y="2"/>
                      <a:pt x="64" y="0"/>
                      <a:pt x="66" y="0"/>
                    </a:cubicBezTo>
                    <a:cubicBezTo>
                      <a:pt x="68" y="0"/>
                      <a:pt x="70" y="2"/>
                      <a:pt x="70" y="4"/>
                    </a:cubicBezTo>
                    <a:cubicBezTo>
                      <a:pt x="131" y="160"/>
                      <a:pt x="131" y="160"/>
                      <a:pt x="131" y="160"/>
                    </a:cubicBezTo>
                    <a:lnTo>
                      <a:pt x="122" y="163"/>
                    </a:lnTo>
                    <a:close/>
                  </a:path>
                </a:pathLst>
              </a:custGeom>
              <a:solidFill>
                <a:srgbClr val="4DA7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Rectangle 8"/>
              <p:cNvSpPr>
                <a:spLocks noChangeArrowheads="1"/>
              </p:cNvSpPr>
              <p:nvPr/>
            </p:nvSpPr>
            <p:spPr bwMode="auto">
              <a:xfrm>
                <a:off x="1694759" y="3400250"/>
                <a:ext cx="142875" cy="1243013"/>
              </a:xfrm>
              <a:prstGeom prst="rect">
                <a:avLst/>
              </a:prstGeom>
              <a:solidFill>
                <a:srgbClr val="E66B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Freeform 9"/>
              <p:cNvSpPr>
                <a:spLocks/>
              </p:cNvSpPr>
              <p:nvPr/>
            </p:nvSpPr>
            <p:spPr bwMode="auto">
              <a:xfrm>
                <a:off x="1558234" y="4643262"/>
                <a:ext cx="415925" cy="90488"/>
              </a:xfrm>
              <a:custGeom>
                <a:avLst/>
                <a:gdLst>
                  <a:gd name="T0" fmla="*/ 0 w 110"/>
                  <a:gd name="T1" fmla="*/ 24 h 24"/>
                  <a:gd name="T2" fmla="*/ 0 w 110"/>
                  <a:gd name="T3" fmla="*/ 20 h 24"/>
                  <a:gd name="T4" fmla="*/ 21 w 110"/>
                  <a:gd name="T5" fmla="*/ 0 h 24"/>
                  <a:gd name="T6" fmla="*/ 89 w 110"/>
                  <a:gd name="T7" fmla="*/ 0 h 24"/>
                  <a:gd name="T8" fmla="*/ 110 w 110"/>
                  <a:gd name="T9" fmla="*/ 20 h 24"/>
                  <a:gd name="T10" fmla="*/ 110 w 110"/>
                  <a:gd name="T11" fmla="*/ 24 h 24"/>
                  <a:gd name="T12" fmla="*/ 0 w 110"/>
                  <a:gd name="T1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0" h="24">
                    <a:moveTo>
                      <a:pt x="0" y="24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1" y="0"/>
                    </a:cubicBezTo>
                    <a:cubicBezTo>
                      <a:pt x="89" y="0"/>
                      <a:pt x="89" y="0"/>
                      <a:pt x="89" y="0"/>
                    </a:cubicBezTo>
                    <a:cubicBezTo>
                      <a:pt x="101" y="0"/>
                      <a:pt x="110" y="9"/>
                      <a:pt x="110" y="20"/>
                    </a:cubicBezTo>
                    <a:cubicBezTo>
                      <a:pt x="110" y="24"/>
                      <a:pt x="110" y="24"/>
                      <a:pt x="110" y="24"/>
                    </a:cubicBez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FDB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Freeform 10"/>
              <p:cNvSpPr>
                <a:spLocks/>
              </p:cNvSpPr>
              <p:nvPr/>
            </p:nvSpPr>
            <p:spPr bwMode="auto">
              <a:xfrm>
                <a:off x="1445521" y="4733750"/>
                <a:ext cx="641350" cy="90488"/>
              </a:xfrm>
              <a:custGeom>
                <a:avLst/>
                <a:gdLst>
                  <a:gd name="T0" fmla="*/ 0 w 170"/>
                  <a:gd name="T1" fmla="*/ 24 h 24"/>
                  <a:gd name="T2" fmla="*/ 0 w 170"/>
                  <a:gd name="T3" fmla="*/ 12 h 24"/>
                  <a:gd name="T4" fmla="*/ 12 w 170"/>
                  <a:gd name="T5" fmla="*/ 0 h 24"/>
                  <a:gd name="T6" fmla="*/ 158 w 170"/>
                  <a:gd name="T7" fmla="*/ 0 h 24"/>
                  <a:gd name="T8" fmla="*/ 170 w 170"/>
                  <a:gd name="T9" fmla="*/ 12 h 24"/>
                  <a:gd name="T10" fmla="*/ 170 w 170"/>
                  <a:gd name="T11" fmla="*/ 24 h 24"/>
                  <a:gd name="T12" fmla="*/ 0 w 170"/>
                  <a:gd name="T1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24">
                    <a:moveTo>
                      <a:pt x="0" y="24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5" y="0"/>
                      <a:pt x="12" y="0"/>
                    </a:cubicBezTo>
                    <a:cubicBezTo>
                      <a:pt x="158" y="0"/>
                      <a:pt x="158" y="0"/>
                      <a:pt x="158" y="0"/>
                    </a:cubicBezTo>
                    <a:cubicBezTo>
                      <a:pt x="165" y="0"/>
                      <a:pt x="170" y="5"/>
                      <a:pt x="170" y="12"/>
                    </a:cubicBezTo>
                    <a:cubicBezTo>
                      <a:pt x="170" y="24"/>
                      <a:pt x="170" y="24"/>
                      <a:pt x="170" y="24"/>
                    </a:cubicBez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EBA30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Freeform 11"/>
              <p:cNvSpPr>
                <a:spLocks/>
              </p:cNvSpPr>
              <p:nvPr/>
            </p:nvSpPr>
            <p:spPr bwMode="auto">
              <a:xfrm>
                <a:off x="1856684" y="4643262"/>
                <a:ext cx="117475" cy="90488"/>
              </a:xfrm>
              <a:custGeom>
                <a:avLst/>
                <a:gdLst>
                  <a:gd name="T0" fmla="*/ 10 w 31"/>
                  <a:gd name="T1" fmla="*/ 0 h 24"/>
                  <a:gd name="T2" fmla="*/ 0 w 31"/>
                  <a:gd name="T3" fmla="*/ 0 h 24"/>
                  <a:gd name="T4" fmla="*/ 20 w 31"/>
                  <a:gd name="T5" fmla="*/ 20 h 24"/>
                  <a:gd name="T6" fmla="*/ 20 w 31"/>
                  <a:gd name="T7" fmla="*/ 24 h 24"/>
                  <a:gd name="T8" fmla="*/ 31 w 31"/>
                  <a:gd name="T9" fmla="*/ 24 h 24"/>
                  <a:gd name="T10" fmla="*/ 31 w 31"/>
                  <a:gd name="T11" fmla="*/ 20 h 24"/>
                  <a:gd name="T12" fmla="*/ 10 w 31"/>
                  <a:gd name="T13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" h="24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1" y="0"/>
                      <a:pt x="20" y="9"/>
                      <a:pt x="20" y="20"/>
                    </a:cubicBezTo>
                    <a:cubicBezTo>
                      <a:pt x="20" y="24"/>
                      <a:pt x="20" y="24"/>
                      <a:pt x="20" y="24"/>
                    </a:cubicBezTo>
                    <a:cubicBezTo>
                      <a:pt x="31" y="24"/>
                      <a:pt x="31" y="24"/>
                      <a:pt x="31" y="24"/>
                    </a:cubicBezTo>
                    <a:cubicBezTo>
                      <a:pt x="31" y="20"/>
                      <a:pt x="31" y="20"/>
                      <a:pt x="31" y="20"/>
                    </a:cubicBezTo>
                    <a:cubicBezTo>
                      <a:pt x="31" y="9"/>
                      <a:pt x="22" y="0"/>
                      <a:pt x="10" y="0"/>
                    </a:cubicBezTo>
                    <a:close/>
                  </a:path>
                </a:pathLst>
              </a:custGeom>
              <a:solidFill>
                <a:srgbClr val="EBA30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Freeform 12"/>
              <p:cNvSpPr>
                <a:spLocks/>
              </p:cNvSpPr>
              <p:nvPr/>
            </p:nvSpPr>
            <p:spPr bwMode="auto">
              <a:xfrm>
                <a:off x="2004321" y="4733750"/>
                <a:ext cx="82550" cy="90488"/>
              </a:xfrm>
              <a:custGeom>
                <a:avLst/>
                <a:gdLst>
                  <a:gd name="T0" fmla="*/ 10 w 22"/>
                  <a:gd name="T1" fmla="*/ 0 h 24"/>
                  <a:gd name="T2" fmla="*/ 0 w 22"/>
                  <a:gd name="T3" fmla="*/ 0 h 24"/>
                  <a:gd name="T4" fmla="*/ 12 w 22"/>
                  <a:gd name="T5" fmla="*/ 12 h 24"/>
                  <a:gd name="T6" fmla="*/ 12 w 22"/>
                  <a:gd name="T7" fmla="*/ 24 h 24"/>
                  <a:gd name="T8" fmla="*/ 22 w 22"/>
                  <a:gd name="T9" fmla="*/ 24 h 24"/>
                  <a:gd name="T10" fmla="*/ 22 w 22"/>
                  <a:gd name="T11" fmla="*/ 12 h 24"/>
                  <a:gd name="T12" fmla="*/ 10 w 22"/>
                  <a:gd name="T13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24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6" y="0"/>
                      <a:pt x="12" y="5"/>
                      <a:pt x="12" y="12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22" y="24"/>
                      <a:pt x="22" y="24"/>
                      <a:pt x="22" y="24"/>
                    </a:cubicBezTo>
                    <a:cubicBezTo>
                      <a:pt x="22" y="12"/>
                      <a:pt x="22" y="12"/>
                      <a:pt x="22" y="12"/>
                    </a:cubicBezTo>
                    <a:cubicBezTo>
                      <a:pt x="22" y="5"/>
                      <a:pt x="17" y="0"/>
                      <a:pt x="10" y="0"/>
                    </a:cubicBezTo>
                    <a:close/>
                  </a:path>
                </a:pathLst>
              </a:custGeom>
              <a:solidFill>
                <a:srgbClr val="D691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Freeform 13"/>
              <p:cNvSpPr>
                <a:spLocks/>
              </p:cNvSpPr>
              <p:nvPr/>
            </p:nvSpPr>
            <p:spPr bwMode="auto">
              <a:xfrm>
                <a:off x="2120209" y="4316237"/>
                <a:ext cx="520700" cy="260350"/>
              </a:xfrm>
              <a:custGeom>
                <a:avLst/>
                <a:gdLst>
                  <a:gd name="T0" fmla="*/ 0 w 138"/>
                  <a:gd name="T1" fmla="*/ 0 h 69"/>
                  <a:gd name="T2" fmla="*/ 69 w 138"/>
                  <a:gd name="T3" fmla="*/ 69 h 69"/>
                  <a:gd name="T4" fmla="*/ 138 w 138"/>
                  <a:gd name="T5" fmla="*/ 0 h 69"/>
                  <a:gd name="T6" fmla="*/ 0 w 138"/>
                  <a:gd name="T7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8" h="69">
                    <a:moveTo>
                      <a:pt x="0" y="0"/>
                    </a:moveTo>
                    <a:cubicBezTo>
                      <a:pt x="0" y="38"/>
                      <a:pt x="31" y="69"/>
                      <a:pt x="69" y="69"/>
                    </a:cubicBezTo>
                    <a:cubicBezTo>
                      <a:pt x="107" y="69"/>
                      <a:pt x="138" y="38"/>
                      <a:pt x="138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66B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Freeform 14"/>
              <p:cNvSpPr>
                <a:spLocks/>
              </p:cNvSpPr>
              <p:nvPr/>
            </p:nvSpPr>
            <p:spPr bwMode="auto">
              <a:xfrm>
                <a:off x="932759" y="4301950"/>
                <a:ext cx="520700" cy="258763"/>
              </a:xfrm>
              <a:custGeom>
                <a:avLst/>
                <a:gdLst>
                  <a:gd name="T0" fmla="*/ 0 w 138"/>
                  <a:gd name="T1" fmla="*/ 0 h 69"/>
                  <a:gd name="T2" fmla="*/ 69 w 138"/>
                  <a:gd name="T3" fmla="*/ 69 h 69"/>
                  <a:gd name="T4" fmla="*/ 138 w 138"/>
                  <a:gd name="T5" fmla="*/ 0 h 69"/>
                  <a:gd name="T6" fmla="*/ 0 w 138"/>
                  <a:gd name="T7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8" h="69">
                    <a:moveTo>
                      <a:pt x="0" y="0"/>
                    </a:moveTo>
                    <a:cubicBezTo>
                      <a:pt x="0" y="38"/>
                      <a:pt x="31" y="69"/>
                      <a:pt x="69" y="69"/>
                    </a:cubicBezTo>
                    <a:cubicBezTo>
                      <a:pt x="107" y="69"/>
                      <a:pt x="138" y="38"/>
                      <a:pt x="138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66B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Freeform 15"/>
              <p:cNvSpPr>
                <a:spLocks/>
              </p:cNvSpPr>
              <p:nvPr/>
            </p:nvSpPr>
            <p:spPr bwMode="auto">
              <a:xfrm>
                <a:off x="1105796" y="4301950"/>
                <a:ext cx="347663" cy="258763"/>
              </a:xfrm>
              <a:custGeom>
                <a:avLst/>
                <a:gdLst>
                  <a:gd name="T0" fmla="*/ 70 w 92"/>
                  <a:gd name="T1" fmla="*/ 0 h 69"/>
                  <a:gd name="T2" fmla="*/ 1 w 92"/>
                  <a:gd name="T3" fmla="*/ 65 h 69"/>
                  <a:gd name="T4" fmla="*/ 0 w 92"/>
                  <a:gd name="T5" fmla="*/ 65 h 69"/>
                  <a:gd name="T6" fmla="*/ 23 w 92"/>
                  <a:gd name="T7" fmla="*/ 69 h 69"/>
                  <a:gd name="T8" fmla="*/ 92 w 92"/>
                  <a:gd name="T9" fmla="*/ 0 h 69"/>
                  <a:gd name="T10" fmla="*/ 70 w 92"/>
                  <a:gd name="T11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2" h="69">
                    <a:moveTo>
                      <a:pt x="70" y="0"/>
                    </a:moveTo>
                    <a:cubicBezTo>
                      <a:pt x="68" y="36"/>
                      <a:pt x="38" y="65"/>
                      <a:pt x="1" y="65"/>
                    </a:cubicBezTo>
                    <a:cubicBezTo>
                      <a:pt x="1" y="65"/>
                      <a:pt x="0" y="65"/>
                      <a:pt x="0" y="65"/>
                    </a:cubicBezTo>
                    <a:cubicBezTo>
                      <a:pt x="7" y="67"/>
                      <a:pt x="15" y="69"/>
                      <a:pt x="23" y="69"/>
                    </a:cubicBezTo>
                    <a:cubicBezTo>
                      <a:pt x="61" y="69"/>
                      <a:pt x="92" y="38"/>
                      <a:pt x="92" y="0"/>
                    </a:cubicBez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C95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" name="Freeform 16"/>
              <p:cNvSpPr>
                <a:spLocks/>
              </p:cNvSpPr>
              <p:nvPr/>
            </p:nvSpPr>
            <p:spPr bwMode="auto">
              <a:xfrm>
                <a:off x="2293246" y="4316237"/>
                <a:ext cx="347663" cy="260350"/>
              </a:xfrm>
              <a:custGeom>
                <a:avLst/>
                <a:gdLst>
                  <a:gd name="T0" fmla="*/ 71 w 92"/>
                  <a:gd name="T1" fmla="*/ 0 h 69"/>
                  <a:gd name="T2" fmla="*/ 2 w 92"/>
                  <a:gd name="T3" fmla="*/ 65 h 69"/>
                  <a:gd name="T4" fmla="*/ 0 w 92"/>
                  <a:gd name="T5" fmla="*/ 65 h 69"/>
                  <a:gd name="T6" fmla="*/ 23 w 92"/>
                  <a:gd name="T7" fmla="*/ 69 h 69"/>
                  <a:gd name="T8" fmla="*/ 92 w 92"/>
                  <a:gd name="T9" fmla="*/ 0 h 69"/>
                  <a:gd name="T10" fmla="*/ 71 w 92"/>
                  <a:gd name="T11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2" h="69">
                    <a:moveTo>
                      <a:pt x="71" y="0"/>
                    </a:moveTo>
                    <a:cubicBezTo>
                      <a:pt x="68" y="36"/>
                      <a:pt x="38" y="65"/>
                      <a:pt x="2" y="65"/>
                    </a:cubicBezTo>
                    <a:cubicBezTo>
                      <a:pt x="1" y="65"/>
                      <a:pt x="1" y="65"/>
                      <a:pt x="0" y="65"/>
                    </a:cubicBezTo>
                    <a:cubicBezTo>
                      <a:pt x="7" y="67"/>
                      <a:pt x="15" y="69"/>
                      <a:pt x="23" y="69"/>
                    </a:cubicBezTo>
                    <a:cubicBezTo>
                      <a:pt x="61" y="69"/>
                      <a:pt x="92" y="38"/>
                      <a:pt x="92" y="0"/>
                    </a:cubicBez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C95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" name="Freeform 17"/>
              <p:cNvSpPr>
                <a:spLocks/>
              </p:cNvSpPr>
              <p:nvPr/>
            </p:nvSpPr>
            <p:spPr bwMode="auto">
              <a:xfrm>
                <a:off x="1713809" y="3724100"/>
                <a:ext cx="25400" cy="882650"/>
              </a:xfrm>
              <a:custGeom>
                <a:avLst/>
                <a:gdLst>
                  <a:gd name="T0" fmla="*/ 4 w 7"/>
                  <a:gd name="T1" fmla="*/ 235 h 235"/>
                  <a:gd name="T2" fmla="*/ 0 w 7"/>
                  <a:gd name="T3" fmla="*/ 232 h 235"/>
                  <a:gd name="T4" fmla="*/ 0 w 7"/>
                  <a:gd name="T5" fmla="*/ 4 h 235"/>
                  <a:gd name="T6" fmla="*/ 4 w 7"/>
                  <a:gd name="T7" fmla="*/ 0 h 235"/>
                  <a:gd name="T8" fmla="*/ 7 w 7"/>
                  <a:gd name="T9" fmla="*/ 4 h 235"/>
                  <a:gd name="T10" fmla="*/ 7 w 7"/>
                  <a:gd name="T11" fmla="*/ 232 h 235"/>
                  <a:gd name="T12" fmla="*/ 4 w 7"/>
                  <a:gd name="T13" fmla="*/ 235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235">
                    <a:moveTo>
                      <a:pt x="4" y="235"/>
                    </a:moveTo>
                    <a:cubicBezTo>
                      <a:pt x="2" y="235"/>
                      <a:pt x="0" y="234"/>
                      <a:pt x="0" y="23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6" y="0"/>
                      <a:pt x="7" y="2"/>
                      <a:pt x="7" y="4"/>
                    </a:cubicBezTo>
                    <a:cubicBezTo>
                      <a:pt x="7" y="232"/>
                      <a:pt x="7" y="232"/>
                      <a:pt x="7" y="232"/>
                    </a:cubicBezTo>
                    <a:cubicBezTo>
                      <a:pt x="7" y="234"/>
                      <a:pt x="6" y="235"/>
                      <a:pt x="4" y="235"/>
                    </a:cubicBezTo>
                    <a:close/>
                  </a:path>
                </a:pathLst>
              </a:custGeom>
              <a:solidFill>
                <a:srgbClr val="EB99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" name="Freeform 18"/>
              <p:cNvSpPr>
                <a:spLocks/>
              </p:cNvSpPr>
              <p:nvPr/>
            </p:nvSpPr>
            <p:spPr bwMode="auto">
              <a:xfrm>
                <a:off x="1623321" y="4659137"/>
                <a:ext cx="101600" cy="25400"/>
              </a:xfrm>
              <a:custGeom>
                <a:avLst/>
                <a:gdLst>
                  <a:gd name="T0" fmla="*/ 24 w 27"/>
                  <a:gd name="T1" fmla="*/ 7 h 7"/>
                  <a:gd name="T2" fmla="*/ 4 w 27"/>
                  <a:gd name="T3" fmla="*/ 7 h 7"/>
                  <a:gd name="T4" fmla="*/ 0 w 27"/>
                  <a:gd name="T5" fmla="*/ 3 h 7"/>
                  <a:gd name="T6" fmla="*/ 4 w 27"/>
                  <a:gd name="T7" fmla="*/ 0 h 7"/>
                  <a:gd name="T8" fmla="*/ 24 w 27"/>
                  <a:gd name="T9" fmla="*/ 0 h 7"/>
                  <a:gd name="T10" fmla="*/ 27 w 27"/>
                  <a:gd name="T11" fmla="*/ 3 h 7"/>
                  <a:gd name="T12" fmla="*/ 24 w 2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7">
                    <a:moveTo>
                      <a:pt x="24" y="7"/>
                    </a:moveTo>
                    <a:cubicBezTo>
                      <a:pt x="4" y="7"/>
                      <a:pt x="4" y="7"/>
                      <a:pt x="4" y="7"/>
                    </a:cubicBezTo>
                    <a:cubicBezTo>
                      <a:pt x="2" y="7"/>
                      <a:pt x="0" y="5"/>
                      <a:pt x="0" y="3"/>
                    </a:cubicBezTo>
                    <a:cubicBezTo>
                      <a:pt x="0" y="1"/>
                      <a:pt x="2" y="0"/>
                      <a:pt x="4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6" y="0"/>
                      <a:pt x="27" y="1"/>
                      <a:pt x="27" y="3"/>
                    </a:cubicBezTo>
                    <a:cubicBezTo>
                      <a:pt x="27" y="5"/>
                      <a:pt x="26" y="7"/>
                      <a:pt x="24" y="7"/>
                    </a:cubicBezTo>
                    <a:close/>
                  </a:path>
                </a:pathLst>
              </a:custGeom>
              <a:solidFill>
                <a:srgbClr val="F7D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1" name="Freeform 19"/>
              <p:cNvSpPr>
                <a:spLocks/>
              </p:cNvSpPr>
              <p:nvPr/>
            </p:nvSpPr>
            <p:spPr bwMode="auto">
              <a:xfrm>
                <a:off x="1483621" y="4744862"/>
                <a:ext cx="101600" cy="26988"/>
              </a:xfrm>
              <a:custGeom>
                <a:avLst/>
                <a:gdLst>
                  <a:gd name="T0" fmla="*/ 24 w 27"/>
                  <a:gd name="T1" fmla="*/ 7 h 7"/>
                  <a:gd name="T2" fmla="*/ 4 w 27"/>
                  <a:gd name="T3" fmla="*/ 7 h 7"/>
                  <a:gd name="T4" fmla="*/ 0 w 27"/>
                  <a:gd name="T5" fmla="*/ 4 h 7"/>
                  <a:gd name="T6" fmla="*/ 4 w 27"/>
                  <a:gd name="T7" fmla="*/ 0 h 7"/>
                  <a:gd name="T8" fmla="*/ 24 w 27"/>
                  <a:gd name="T9" fmla="*/ 0 h 7"/>
                  <a:gd name="T10" fmla="*/ 27 w 27"/>
                  <a:gd name="T11" fmla="*/ 4 h 7"/>
                  <a:gd name="T12" fmla="*/ 24 w 2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7">
                    <a:moveTo>
                      <a:pt x="24" y="7"/>
                    </a:moveTo>
                    <a:cubicBezTo>
                      <a:pt x="4" y="7"/>
                      <a:pt x="4" y="7"/>
                      <a:pt x="4" y="7"/>
                    </a:cubicBezTo>
                    <a:cubicBezTo>
                      <a:pt x="2" y="7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6" y="0"/>
                      <a:pt x="27" y="2"/>
                      <a:pt x="27" y="4"/>
                    </a:cubicBezTo>
                    <a:cubicBezTo>
                      <a:pt x="27" y="6"/>
                      <a:pt x="26" y="7"/>
                      <a:pt x="24" y="7"/>
                    </a:cubicBezTo>
                    <a:close/>
                  </a:path>
                </a:pathLst>
              </a:custGeom>
              <a:solidFill>
                <a:srgbClr val="F7D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Freeform 20"/>
              <p:cNvSpPr>
                <a:spLocks/>
              </p:cNvSpPr>
              <p:nvPr/>
            </p:nvSpPr>
            <p:spPr bwMode="auto">
              <a:xfrm>
                <a:off x="966096" y="4343225"/>
                <a:ext cx="106363" cy="26988"/>
              </a:xfrm>
              <a:custGeom>
                <a:avLst/>
                <a:gdLst>
                  <a:gd name="T0" fmla="*/ 24 w 28"/>
                  <a:gd name="T1" fmla="*/ 7 h 7"/>
                  <a:gd name="T2" fmla="*/ 4 w 28"/>
                  <a:gd name="T3" fmla="*/ 7 h 7"/>
                  <a:gd name="T4" fmla="*/ 0 w 28"/>
                  <a:gd name="T5" fmla="*/ 4 h 7"/>
                  <a:gd name="T6" fmla="*/ 4 w 28"/>
                  <a:gd name="T7" fmla="*/ 0 h 7"/>
                  <a:gd name="T8" fmla="*/ 24 w 28"/>
                  <a:gd name="T9" fmla="*/ 0 h 7"/>
                  <a:gd name="T10" fmla="*/ 28 w 28"/>
                  <a:gd name="T11" fmla="*/ 4 h 7"/>
                  <a:gd name="T12" fmla="*/ 24 w 28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7">
                    <a:moveTo>
                      <a:pt x="24" y="7"/>
                    </a:moveTo>
                    <a:cubicBezTo>
                      <a:pt x="4" y="7"/>
                      <a:pt x="4" y="7"/>
                      <a:pt x="4" y="7"/>
                    </a:cubicBezTo>
                    <a:cubicBezTo>
                      <a:pt x="2" y="7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6" y="0"/>
                      <a:pt x="28" y="2"/>
                      <a:pt x="28" y="4"/>
                    </a:cubicBezTo>
                    <a:cubicBezTo>
                      <a:pt x="28" y="6"/>
                      <a:pt x="26" y="7"/>
                      <a:pt x="24" y="7"/>
                    </a:cubicBezTo>
                    <a:close/>
                  </a:path>
                </a:pathLst>
              </a:custGeom>
              <a:solidFill>
                <a:srgbClr val="EB99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Freeform 21"/>
              <p:cNvSpPr>
                <a:spLocks/>
              </p:cNvSpPr>
              <p:nvPr/>
            </p:nvSpPr>
            <p:spPr bwMode="auto">
              <a:xfrm>
                <a:off x="2169421" y="4343225"/>
                <a:ext cx="106363" cy="26988"/>
              </a:xfrm>
              <a:custGeom>
                <a:avLst/>
                <a:gdLst>
                  <a:gd name="T0" fmla="*/ 24 w 28"/>
                  <a:gd name="T1" fmla="*/ 7 h 7"/>
                  <a:gd name="T2" fmla="*/ 4 w 28"/>
                  <a:gd name="T3" fmla="*/ 7 h 7"/>
                  <a:gd name="T4" fmla="*/ 0 w 28"/>
                  <a:gd name="T5" fmla="*/ 4 h 7"/>
                  <a:gd name="T6" fmla="*/ 4 w 28"/>
                  <a:gd name="T7" fmla="*/ 0 h 7"/>
                  <a:gd name="T8" fmla="*/ 24 w 28"/>
                  <a:gd name="T9" fmla="*/ 0 h 7"/>
                  <a:gd name="T10" fmla="*/ 28 w 28"/>
                  <a:gd name="T11" fmla="*/ 4 h 7"/>
                  <a:gd name="T12" fmla="*/ 24 w 28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7">
                    <a:moveTo>
                      <a:pt x="24" y="7"/>
                    </a:moveTo>
                    <a:cubicBezTo>
                      <a:pt x="4" y="7"/>
                      <a:pt x="4" y="7"/>
                      <a:pt x="4" y="7"/>
                    </a:cubicBezTo>
                    <a:cubicBezTo>
                      <a:pt x="2" y="7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6" y="0"/>
                      <a:pt x="28" y="2"/>
                      <a:pt x="28" y="4"/>
                    </a:cubicBezTo>
                    <a:cubicBezTo>
                      <a:pt x="28" y="6"/>
                      <a:pt x="26" y="7"/>
                      <a:pt x="24" y="7"/>
                    </a:cubicBezTo>
                    <a:close/>
                  </a:path>
                </a:pathLst>
              </a:custGeom>
              <a:solidFill>
                <a:srgbClr val="EB99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4" name="Rectangle 22"/>
              <p:cNvSpPr>
                <a:spLocks noChangeArrowheads="1"/>
              </p:cNvSpPr>
              <p:nvPr/>
            </p:nvSpPr>
            <p:spPr bwMode="auto">
              <a:xfrm>
                <a:off x="1804296" y="3336750"/>
                <a:ext cx="33338" cy="1306513"/>
              </a:xfrm>
              <a:prstGeom prst="rect">
                <a:avLst/>
              </a:prstGeom>
              <a:solidFill>
                <a:srgbClr val="C95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5" name="Freeform 23"/>
              <p:cNvSpPr>
                <a:spLocks/>
              </p:cNvSpPr>
              <p:nvPr/>
            </p:nvSpPr>
            <p:spPr bwMode="auto">
              <a:xfrm>
                <a:off x="1020071" y="3524075"/>
                <a:ext cx="1492250" cy="233363"/>
              </a:xfrm>
              <a:custGeom>
                <a:avLst/>
                <a:gdLst>
                  <a:gd name="T0" fmla="*/ 198 w 396"/>
                  <a:gd name="T1" fmla="*/ 1 h 62"/>
                  <a:gd name="T2" fmla="*/ 82 w 396"/>
                  <a:gd name="T3" fmla="*/ 34 h 62"/>
                  <a:gd name="T4" fmla="*/ 0 w 396"/>
                  <a:gd name="T5" fmla="*/ 39 h 62"/>
                  <a:gd name="T6" fmla="*/ 51 w 396"/>
                  <a:gd name="T7" fmla="*/ 62 h 62"/>
                  <a:gd name="T8" fmla="*/ 91 w 396"/>
                  <a:gd name="T9" fmla="*/ 53 h 62"/>
                  <a:gd name="T10" fmla="*/ 187 w 396"/>
                  <a:gd name="T11" fmla="*/ 34 h 62"/>
                  <a:gd name="T12" fmla="*/ 209 w 396"/>
                  <a:gd name="T13" fmla="*/ 34 h 62"/>
                  <a:gd name="T14" fmla="*/ 305 w 396"/>
                  <a:gd name="T15" fmla="*/ 53 h 62"/>
                  <a:gd name="T16" fmla="*/ 345 w 396"/>
                  <a:gd name="T17" fmla="*/ 62 h 62"/>
                  <a:gd name="T18" fmla="*/ 396 w 396"/>
                  <a:gd name="T19" fmla="*/ 39 h 62"/>
                  <a:gd name="T20" fmla="*/ 314 w 396"/>
                  <a:gd name="T21" fmla="*/ 34 h 62"/>
                  <a:gd name="T22" fmla="*/ 198 w 396"/>
                  <a:gd name="T23" fmla="*/ 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96" h="62">
                    <a:moveTo>
                      <a:pt x="198" y="1"/>
                    </a:moveTo>
                    <a:cubicBezTo>
                      <a:pt x="158" y="0"/>
                      <a:pt x="117" y="11"/>
                      <a:pt x="82" y="34"/>
                    </a:cubicBezTo>
                    <a:cubicBezTo>
                      <a:pt x="57" y="50"/>
                      <a:pt x="26" y="52"/>
                      <a:pt x="0" y="39"/>
                    </a:cubicBezTo>
                    <a:cubicBezTo>
                      <a:pt x="0" y="39"/>
                      <a:pt x="16" y="62"/>
                      <a:pt x="51" y="62"/>
                    </a:cubicBezTo>
                    <a:cubicBezTo>
                      <a:pt x="62" y="62"/>
                      <a:pt x="76" y="59"/>
                      <a:pt x="91" y="53"/>
                    </a:cubicBezTo>
                    <a:cubicBezTo>
                      <a:pt x="123" y="40"/>
                      <a:pt x="157" y="34"/>
                      <a:pt x="187" y="34"/>
                    </a:cubicBezTo>
                    <a:cubicBezTo>
                      <a:pt x="194" y="34"/>
                      <a:pt x="202" y="34"/>
                      <a:pt x="209" y="34"/>
                    </a:cubicBezTo>
                    <a:cubicBezTo>
                      <a:pt x="239" y="34"/>
                      <a:pt x="273" y="40"/>
                      <a:pt x="305" y="53"/>
                    </a:cubicBezTo>
                    <a:cubicBezTo>
                      <a:pt x="320" y="59"/>
                      <a:pt x="334" y="62"/>
                      <a:pt x="345" y="62"/>
                    </a:cubicBezTo>
                    <a:cubicBezTo>
                      <a:pt x="380" y="62"/>
                      <a:pt x="396" y="39"/>
                      <a:pt x="396" y="39"/>
                    </a:cubicBezTo>
                    <a:cubicBezTo>
                      <a:pt x="370" y="52"/>
                      <a:pt x="339" y="50"/>
                      <a:pt x="314" y="34"/>
                    </a:cubicBezTo>
                    <a:cubicBezTo>
                      <a:pt x="279" y="11"/>
                      <a:pt x="238" y="0"/>
                      <a:pt x="198" y="1"/>
                    </a:cubicBezTo>
                    <a:close/>
                  </a:path>
                </a:pathLst>
              </a:custGeom>
              <a:solidFill>
                <a:srgbClr val="FDB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Oval 24"/>
              <p:cNvSpPr>
                <a:spLocks noChangeArrowheads="1"/>
              </p:cNvSpPr>
              <p:nvPr/>
            </p:nvSpPr>
            <p:spPr bwMode="auto">
              <a:xfrm>
                <a:off x="1618559" y="3130375"/>
                <a:ext cx="301625" cy="300038"/>
              </a:xfrm>
              <a:prstGeom prst="ellipse">
                <a:avLst/>
              </a:prstGeom>
              <a:solidFill>
                <a:srgbClr val="FDB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7" name="Oval 25"/>
              <p:cNvSpPr>
                <a:spLocks noChangeArrowheads="1"/>
              </p:cNvSpPr>
              <p:nvPr/>
            </p:nvSpPr>
            <p:spPr bwMode="auto">
              <a:xfrm>
                <a:off x="1648721" y="3193875"/>
                <a:ext cx="90488" cy="90488"/>
              </a:xfrm>
              <a:prstGeom prst="ellipse">
                <a:avLst/>
              </a:prstGeom>
              <a:solidFill>
                <a:srgbClr val="F7D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52" name="ValueText"/>
            <p:cNvSpPr>
              <a:spLocks/>
            </p:cNvSpPr>
            <p:nvPr>
              <p:custDataLst>
                <p:tags r:id="rId2"/>
              </p:custDataLst>
            </p:nvPr>
          </p:nvSpPr>
          <p:spPr>
            <a:xfrm>
              <a:off x="1288130" y="4981250"/>
              <a:ext cx="1197010" cy="554671"/>
            </a:xfrm>
            <a:prstGeom prst="rect">
              <a:avLst/>
            </a:prstGeom>
          </p:spPr>
          <p:txBody>
            <a:bodyPr wrap="none" lIns="0" tIns="0" rIns="0" bIns="0" numCol="1">
              <a:prstTxWarp prst="textPlain">
                <a:avLst/>
              </a:prstTxWarp>
              <a:normAutofit fontScale="85000" lnSpcReduction="20000"/>
            </a:bodyPr>
            <a:lstStyle/>
            <a:p>
              <a:pPr algn="ctr"/>
              <a:r>
                <a:rPr lang="en-US" altLang="zh-CN" sz="4800" dirty="0">
                  <a:latin typeface="Impact" panose="020B0806030902050204" pitchFamily="34" charset="0"/>
                  <a:ea typeface="微软雅黑" panose="020B0503020204020204" pitchFamily="34" charset="-122"/>
                  <a:sym typeface="Impact" panose="020B0806030902050204" pitchFamily="34" charset="0"/>
                </a:rPr>
                <a:t>9.1%</a:t>
              </a:r>
              <a:endParaRPr lang="zh-CN" altLang="en-US" sz="4800" dirty="0">
                <a:latin typeface="Impact" panose="020B0806030902050204" pitchFamily="34" charset="0"/>
                <a:ea typeface="微软雅黑" panose="020B0503020204020204" pitchFamily="34" charset="-122"/>
                <a:sym typeface="Impact" panose="020B0806030902050204" pitchFamily="34" charset="0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8764743" y="2208730"/>
            <a:ext cx="2558802" cy="3812659"/>
            <a:chOff x="8764743" y="2208730"/>
            <a:chExt cx="2558802" cy="3812659"/>
          </a:xfrm>
        </p:grpSpPr>
        <p:grpSp>
          <p:nvGrpSpPr>
            <p:cNvPr id="153" name="ad78c7e2-bfad-4d79-9634-8e3abbd9b569" descr="aAUAAB+LCAAAAAAABADFksFPwjAUxv+XqrdJxqIiuw0NhoNiwqIHw6GuD1aydqTrDIbsf7fd2jHYRDgZLuPr9/p+3+vbokv5vQbkoxnDQj5SvBSYTSQw5KAJQT7Pk8RBI8oJ5csnkebrDPkf27qsefJOZfyGkxx0LaeS4qT667f81vZMOWU5Mza35yoJbxpS361ESkgCTduESxBfdYe+1srvmRSqwTgVDEvVcOsWV8gcIf++Nyx0LYGNusdBYUVlcQydzt8ZUx/olAFZ5ZlkwOWu6BWryYGC6ojbrtu5axzvcBzXw46BeAMlFnXXWYzX8KKu0rxmAFpC8zrcHqzqqz72YhfOr7whbM5MqCua2bpe4yh92XIHbwi6sOcd4PUePqRJKv7eQ2trnU8XCxpBGAMD6wkplwEnipnYJRwJuowlhywzwvRzBZFslPm32pVnsbrzYjy+8QZ3QYBsPLfo2kbb8NRtPPCf8kxlSfOdVN4MZBBFasyGvApU6q2cFWn/rD20mHtvWYlHVvDfwnnnrOmxbHP1+wGyawh0aAUAAA=="/>
            <p:cNvGrpSpPr>
              <a:grpSpLocks noChangeAspect="1"/>
            </p:cNvGrpSpPr>
            <p:nvPr/>
          </p:nvGrpSpPr>
          <p:grpSpPr>
            <a:xfrm>
              <a:off x="8764743" y="2208730"/>
              <a:ext cx="2558802" cy="2558802"/>
              <a:chOff x="1752600" y="1957373"/>
              <a:chExt cx="2003454" cy="2003454"/>
            </a:xfrm>
          </p:grpSpPr>
          <p:sp>
            <p:nvSpPr>
              <p:cNvPr id="154" name="BackShape"/>
              <p:cNvSpPr/>
              <p:nvPr/>
            </p:nvSpPr>
            <p:spPr>
              <a:xfrm>
                <a:off x="1752600" y="1957373"/>
                <a:ext cx="2003454" cy="2003454"/>
              </a:xfrm>
              <a:prstGeom prst="ellipse">
                <a:avLst/>
              </a:prstGeom>
              <a:solidFill>
                <a:srgbClr val="FFFFFF"/>
              </a:solidFill>
              <a:ln w="762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5" name="ValueShape"/>
              <p:cNvSpPr/>
              <p:nvPr/>
            </p:nvSpPr>
            <p:spPr>
              <a:xfrm>
                <a:off x="1752600" y="1957373"/>
                <a:ext cx="2003454" cy="2003454"/>
              </a:xfrm>
              <a:prstGeom prst="arc">
                <a:avLst>
                  <a:gd name="adj1" fmla="val 16200000"/>
                  <a:gd name="adj2" fmla="val 18122400"/>
                </a:avLst>
              </a:prstGeom>
              <a:noFill/>
              <a:ln w="158750" cap="rnd">
                <a:solidFill>
                  <a:schemeClr val="accent1">
                    <a:lumMod val="100000"/>
                  </a:schemeClr>
                </a:solidFill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59A11DB2-A627-4A52-98C7-91578AE790E5}"/>
                </a:ext>
              </a:extLst>
            </p:cNvPr>
            <p:cNvSpPr txBox="1"/>
            <p:nvPr/>
          </p:nvSpPr>
          <p:spPr>
            <a:xfrm>
              <a:off x="9570733" y="5621279"/>
              <a:ext cx="9535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/>
                <a:t>水瓶座</a:t>
              </a:r>
            </a:p>
          </p:txBody>
        </p:sp>
        <p:grpSp>
          <p:nvGrpSpPr>
            <p:cNvPr id="84" name="组合 83"/>
            <p:cNvGrpSpPr/>
            <p:nvPr/>
          </p:nvGrpSpPr>
          <p:grpSpPr>
            <a:xfrm>
              <a:off x="9255323" y="2587225"/>
              <a:ext cx="1571625" cy="1752600"/>
              <a:chOff x="9255323" y="2781125"/>
              <a:chExt cx="1571625" cy="1752600"/>
            </a:xfrm>
          </p:grpSpPr>
          <p:sp>
            <p:nvSpPr>
              <p:cNvPr id="39" name="Freeform 27"/>
              <p:cNvSpPr>
                <a:spLocks/>
              </p:cNvSpPr>
              <p:nvPr/>
            </p:nvSpPr>
            <p:spPr bwMode="auto">
              <a:xfrm>
                <a:off x="10423723" y="2822400"/>
                <a:ext cx="361950" cy="360363"/>
              </a:xfrm>
              <a:custGeom>
                <a:avLst/>
                <a:gdLst>
                  <a:gd name="T0" fmla="*/ 0 w 96"/>
                  <a:gd name="T1" fmla="*/ 12 h 96"/>
                  <a:gd name="T2" fmla="*/ 72 w 96"/>
                  <a:gd name="T3" fmla="*/ 23 h 96"/>
                  <a:gd name="T4" fmla="*/ 83 w 96"/>
                  <a:gd name="T5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6" h="96">
                    <a:moveTo>
                      <a:pt x="0" y="12"/>
                    </a:moveTo>
                    <a:cubicBezTo>
                      <a:pt x="23" y="0"/>
                      <a:pt x="53" y="4"/>
                      <a:pt x="72" y="23"/>
                    </a:cubicBezTo>
                    <a:cubicBezTo>
                      <a:pt x="92" y="43"/>
                      <a:pt x="96" y="73"/>
                      <a:pt x="83" y="96"/>
                    </a:cubicBezTo>
                  </a:path>
                </a:pathLst>
              </a:custGeom>
              <a:solidFill>
                <a:srgbClr val="EBA30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Freeform 28"/>
              <p:cNvSpPr>
                <a:spLocks/>
              </p:cNvSpPr>
              <p:nvPr/>
            </p:nvSpPr>
            <p:spPr bwMode="auto">
              <a:xfrm>
                <a:off x="9779198" y="2781125"/>
                <a:ext cx="1047750" cy="1042988"/>
              </a:xfrm>
              <a:custGeom>
                <a:avLst/>
                <a:gdLst>
                  <a:gd name="T0" fmla="*/ 204 w 278"/>
                  <a:gd name="T1" fmla="*/ 227 h 278"/>
                  <a:gd name="T2" fmla="*/ 229 w 278"/>
                  <a:gd name="T3" fmla="*/ 48 h 278"/>
                  <a:gd name="T4" fmla="*/ 50 w 278"/>
                  <a:gd name="T5" fmla="*/ 73 h 278"/>
                  <a:gd name="T6" fmla="*/ 48 w 278"/>
                  <a:gd name="T7" fmla="*/ 229 h 278"/>
                  <a:gd name="T8" fmla="*/ 204 w 278"/>
                  <a:gd name="T9" fmla="*/ 227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8" h="278">
                    <a:moveTo>
                      <a:pt x="204" y="227"/>
                    </a:moveTo>
                    <a:cubicBezTo>
                      <a:pt x="248" y="184"/>
                      <a:pt x="278" y="97"/>
                      <a:pt x="229" y="48"/>
                    </a:cubicBezTo>
                    <a:cubicBezTo>
                      <a:pt x="181" y="0"/>
                      <a:pt x="94" y="30"/>
                      <a:pt x="50" y="73"/>
                    </a:cubicBezTo>
                    <a:cubicBezTo>
                      <a:pt x="7" y="117"/>
                      <a:pt x="0" y="180"/>
                      <a:pt x="48" y="229"/>
                    </a:cubicBezTo>
                    <a:cubicBezTo>
                      <a:pt x="97" y="278"/>
                      <a:pt x="161" y="271"/>
                      <a:pt x="204" y="227"/>
                    </a:cubicBezTo>
                    <a:close/>
                  </a:path>
                </a:pathLst>
              </a:custGeom>
              <a:solidFill>
                <a:srgbClr val="E66B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Freeform 29"/>
              <p:cNvSpPr>
                <a:spLocks/>
              </p:cNvSpPr>
              <p:nvPr/>
            </p:nvSpPr>
            <p:spPr bwMode="auto">
              <a:xfrm>
                <a:off x="10047485" y="2882725"/>
                <a:ext cx="779463" cy="930275"/>
              </a:xfrm>
              <a:custGeom>
                <a:avLst/>
                <a:gdLst>
                  <a:gd name="T0" fmla="*/ 133 w 207"/>
                  <a:gd name="T1" fmla="*/ 200 h 248"/>
                  <a:gd name="T2" fmla="*/ 0 w 207"/>
                  <a:gd name="T3" fmla="*/ 220 h 248"/>
                  <a:gd name="T4" fmla="*/ 108 w 207"/>
                  <a:gd name="T5" fmla="*/ 189 h 248"/>
                  <a:gd name="T6" fmla="*/ 132 w 207"/>
                  <a:gd name="T7" fmla="*/ 9 h 248"/>
                  <a:gd name="T8" fmla="*/ 121 w 207"/>
                  <a:gd name="T9" fmla="*/ 0 h 248"/>
                  <a:gd name="T10" fmla="*/ 158 w 207"/>
                  <a:gd name="T11" fmla="*/ 21 h 248"/>
                  <a:gd name="T12" fmla="*/ 133 w 207"/>
                  <a:gd name="T13" fmla="*/ 200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7" h="248">
                    <a:moveTo>
                      <a:pt x="133" y="200"/>
                    </a:moveTo>
                    <a:cubicBezTo>
                      <a:pt x="96" y="237"/>
                      <a:pt x="44" y="248"/>
                      <a:pt x="0" y="220"/>
                    </a:cubicBezTo>
                    <a:cubicBezTo>
                      <a:pt x="38" y="231"/>
                      <a:pt x="77" y="219"/>
                      <a:pt x="108" y="189"/>
                    </a:cubicBezTo>
                    <a:cubicBezTo>
                      <a:pt x="151" y="145"/>
                      <a:pt x="181" y="58"/>
                      <a:pt x="132" y="9"/>
                    </a:cubicBezTo>
                    <a:cubicBezTo>
                      <a:pt x="129" y="6"/>
                      <a:pt x="125" y="2"/>
                      <a:pt x="121" y="0"/>
                    </a:cubicBezTo>
                    <a:cubicBezTo>
                      <a:pt x="134" y="3"/>
                      <a:pt x="147" y="10"/>
                      <a:pt x="158" y="21"/>
                    </a:cubicBezTo>
                    <a:cubicBezTo>
                      <a:pt x="207" y="70"/>
                      <a:pt x="177" y="157"/>
                      <a:pt x="133" y="200"/>
                    </a:cubicBezTo>
                    <a:close/>
                  </a:path>
                </a:pathLst>
              </a:custGeom>
              <a:solidFill>
                <a:srgbClr val="C95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Freeform 30"/>
              <p:cNvSpPr>
                <a:spLocks/>
              </p:cNvSpPr>
              <p:nvPr/>
            </p:nvSpPr>
            <p:spPr bwMode="auto">
              <a:xfrm>
                <a:off x="9782373" y="3309762"/>
                <a:ext cx="512763" cy="511175"/>
              </a:xfrm>
              <a:custGeom>
                <a:avLst/>
                <a:gdLst>
                  <a:gd name="T0" fmla="*/ 111 w 136"/>
                  <a:gd name="T1" fmla="*/ 111 h 136"/>
                  <a:gd name="T2" fmla="*/ 24 w 136"/>
                  <a:gd name="T3" fmla="*/ 111 h 136"/>
                  <a:gd name="T4" fmla="*/ 24 w 136"/>
                  <a:gd name="T5" fmla="*/ 24 h 136"/>
                  <a:gd name="T6" fmla="*/ 111 w 136"/>
                  <a:gd name="T7" fmla="*/ 24 h 136"/>
                  <a:gd name="T8" fmla="*/ 111 w 136"/>
                  <a:gd name="T9" fmla="*/ 111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6" h="136">
                    <a:moveTo>
                      <a:pt x="111" y="111"/>
                    </a:moveTo>
                    <a:cubicBezTo>
                      <a:pt x="87" y="136"/>
                      <a:pt x="48" y="136"/>
                      <a:pt x="24" y="111"/>
                    </a:cubicBezTo>
                    <a:cubicBezTo>
                      <a:pt x="0" y="87"/>
                      <a:pt x="0" y="48"/>
                      <a:pt x="24" y="24"/>
                    </a:cubicBezTo>
                    <a:cubicBezTo>
                      <a:pt x="48" y="0"/>
                      <a:pt x="87" y="0"/>
                      <a:pt x="111" y="24"/>
                    </a:cubicBezTo>
                    <a:cubicBezTo>
                      <a:pt x="136" y="48"/>
                      <a:pt x="136" y="87"/>
                      <a:pt x="111" y="111"/>
                    </a:cubicBezTo>
                    <a:close/>
                  </a:path>
                </a:pathLst>
              </a:custGeom>
              <a:solidFill>
                <a:srgbClr val="FDB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Freeform 31"/>
              <p:cNvSpPr>
                <a:spLocks/>
              </p:cNvSpPr>
              <p:nvPr/>
            </p:nvSpPr>
            <p:spPr bwMode="auto">
              <a:xfrm>
                <a:off x="9866510" y="3392312"/>
                <a:ext cx="342900" cy="342900"/>
              </a:xfrm>
              <a:custGeom>
                <a:avLst/>
                <a:gdLst>
                  <a:gd name="T0" fmla="*/ 75 w 91"/>
                  <a:gd name="T1" fmla="*/ 75 h 91"/>
                  <a:gd name="T2" fmla="*/ 16 w 91"/>
                  <a:gd name="T3" fmla="*/ 75 h 91"/>
                  <a:gd name="T4" fmla="*/ 16 w 91"/>
                  <a:gd name="T5" fmla="*/ 16 h 91"/>
                  <a:gd name="T6" fmla="*/ 75 w 91"/>
                  <a:gd name="T7" fmla="*/ 16 h 91"/>
                  <a:gd name="T8" fmla="*/ 75 w 91"/>
                  <a:gd name="T9" fmla="*/ 75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1" h="91">
                    <a:moveTo>
                      <a:pt x="75" y="75"/>
                    </a:moveTo>
                    <a:cubicBezTo>
                      <a:pt x="59" y="91"/>
                      <a:pt x="33" y="91"/>
                      <a:pt x="16" y="75"/>
                    </a:cubicBezTo>
                    <a:cubicBezTo>
                      <a:pt x="0" y="59"/>
                      <a:pt x="0" y="33"/>
                      <a:pt x="16" y="16"/>
                    </a:cubicBezTo>
                    <a:cubicBezTo>
                      <a:pt x="33" y="0"/>
                      <a:pt x="59" y="0"/>
                      <a:pt x="75" y="16"/>
                    </a:cubicBezTo>
                    <a:cubicBezTo>
                      <a:pt x="91" y="33"/>
                      <a:pt x="91" y="59"/>
                      <a:pt x="75" y="75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Freeform 32"/>
              <p:cNvSpPr>
                <a:spLocks/>
              </p:cNvSpPr>
              <p:nvPr/>
            </p:nvSpPr>
            <p:spPr bwMode="auto">
              <a:xfrm>
                <a:off x="9877623" y="3449462"/>
                <a:ext cx="320675" cy="285750"/>
              </a:xfrm>
              <a:custGeom>
                <a:avLst/>
                <a:gdLst>
                  <a:gd name="T0" fmla="*/ 48 w 85"/>
                  <a:gd name="T1" fmla="*/ 4 h 76"/>
                  <a:gd name="T2" fmla="*/ 9 w 85"/>
                  <a:gd name="T3" fmla="*/ 7 h 76"/>
                  <a:gd name="T4" fmla="*/ 2 w 85"/>
                  <a:gd name="T5" fmla="*/ 41 h 76"/>
                  <a:gd name="T6" fmla="*/ 20 w 85"/>
                  <a:gd name="T7" fmla="*/ 65 h 76"/>
                  <a:gd name="T8" fmla="*/ 72 w 85"/>
                  <a:gd name="T9" fmla="*/ 60 h 76"/>
                  <a:gd name="T10" fmla="*/ 84 w 85"/>
                  <a:gd name="T11" fmla="*/ 27 h 76"/>
                  <a:gd name="T12" fmla="*/ 48 w 85"/>
                  <a:gd name="T13" fmla="*/ 4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5" h="76">
                    <a:moveTo>
                      <a:pt x="48" y="4"/>
                    </a:moveTo>
                    <a:cubicBezTo>
                      <a:pt x="37" y="0"/>
                      <a:pt x="20" y="2"/>
                      <a:pt x="9" y="7"/>
                    </a:cubicBezTo>
                    <a:cubicBezTo>
                      <a:pt x="2" y="17"/>
                      <a:pt x="0" y="29"/>
                      <a:pt x="2" y="41"/>
                    </a:cubicBezTo>
                    <a:cubicBezTo>
                      <a:pt x="20" y="65"/>
                      <a:pt x="20" y="65"/>
                      <a:pt x="20" y="65"/>
                    </a:cubicBezTo>
                    <a:cubicBezTo>
                      <a:pt x="36" y="76"/>
                      <a:pt x="58" y="74"/>
                      <a:pt x="72" y="60"/>
                    </a:cubicBezTo>
                    <a:cubicBezTo>
                      <a:pt x="81" y="51"/>
                      <a:pt x="85" y="39"/>
                      <a:pt x="84" y="27"/>
                    </a:cubicBezTo>
                    <a:cubicBezTo>
                      <a:pt x="74" y="12"/>
                      <a:pt x="63" y="9"/>
                      <a:pt x="48" y="4"/>
                    </a:cubicBezTo>
                    <a:close/>
                  </a:path>
                </a:pathLst>
              </a:custGeom>
              <a:solidFill>
                <a:srgbClr val="3F9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Freeform 33"/>
              <p:cNvSpPr>
                <a:spLocks/>
              </p:cNvSpPr>
              <p:nvPr/>
            </p:nvSpPr>
            <p:spPr bwMode="auto">
              <a:xfrm>
                <a:off x="9255323" y="3520900"/>
                <a:ext cx="1255713" cy="1012825"/>
              </a:xfrm>
              <a:custGeom>
                <a:avLst/>
                <a:gdLst>
                  <a:gd name="T0" fmla="*/ 304 w 333"/>
                  <a:gd name="T1" fmla="*/ 79 h 270"/>
                  <a:gd name="T2" fmla="*/ 282 w 333"/>
                  <a:gd name="T3" fmla="*/ 97 h 270"/>
                  <a:gd name="T4" fmla="*/ 260 w 333"/>
                  <a:gd name="T5" fmla="*/ 119 h 270"/>
                  <a:gd name="T6" fmla="*/ 258 w 333"/>
                  <a:gd name="T7" fmla="*/ 50 h 270"/>
                  <a:gd name="T8" fmla="*/ 240 w 333"/>
                  <a:gd name="T9" fmla="*/ 18 h 270"/>
                  <a:gd name="T10" fmla="*/ 198 w 333"/>
                  <a:gd name="T11" fmla="*/ 0 h 270"/>
                  <a:gd name="T12" fmla="*/ 198 w 333"/>
                  <a:gd name="T13" fmla="*/ 0 h 270"/>
                  <a:gd name="T14" fmla="*/ 130 w 333"/>
                  <a:gd name="T15" fmla="*/ 25 h 270"/>
                  <a:gd name="T16" fmla="*/ 101 w 333"/>
                  <a:gd name="T17" fmla="*/ 76 h 270"/>
                  <a:gd name="T18" fmla="*/ 111 w 333"/>
                  <a:gd name="T19" fmla="*/ 191 h 270"/>
                  <a:gd name="T20" fmla="*/ 62 w 333"/>
                  <a:gd name="T21" fmla="*/ 151 h 270"/>
                  <a:gd name="T22" fmla="*/ 28 w 333"/>
                  <a:gd name="T23" fmla="*/ 123 h 270"/>
                  <a:gd name="T24" fmla="*/ 48 w 333"/>
                  <a:gd name="T25" fmla="*/ 227 h 270"/>
                  <a:gd name="T26" fmla="*/ 186 w 333"/>
                  <a:gd name="T27" fmla="*/ 169 h 270"/>
                  <a:gd name="T28" fmla="*/ 181 w 333"/>
                  <a:gd name="T29" fmla="*/ 117 h 270"/>
                  <a:gd name="T30" fmla="*/ 204 w 333"/>
                  <a:gd name="T31" fmla="*/ 117 h 270"/>
                  <a:gd name="T32" fmla="*/ 204 w 333"/>
                  <a:gd name="T33" fmla="*/ 117 h 270"/>
                  <a:gd name="T34" fmla="*/ 285 w 333"/>
                  <a:gd name="T35" fmla="*/ 161 h 270"/>
                  <a:gd name="T36" fmla="*/ 304 w 333"/>
                  <a:gd name="T37" fmla="*/ 79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33" h="270">
                    <a:moveTo>
                      <a:pt x="304" y="79"/>
                    </a:moveTo>
                    <a:cubicBezTo>
                      <a:pt x="286" y="67"/>
                      <a:pt x="265" y="82"/>
                      <a:pt x="282" y="97"/>
                    </a:cubicBezTo>
                    <a:cubicBezTo>
                      <a:pt x="295" y="109"/>
                      <a:pt x="272" y="129"/>
                      <a:pt x="260" y="119"/>
                    </a:cubicBezTo>
                    <a:cubicBezTo>
                      <a:pt x="239" y="102"/>
                      <a:pt x="264" y="87"/>
                      <a:pt x="258" y="50"/>
                    </a:cubicBezTo>
                    <a:cubicBezTo>
                      <a:pt x="255" y="36"/>
                      <a:pt x="248" y="25"/>
                      <a:pt x="240" y="18"/>
                    </a:cubicBezTo>
                    <a:cubicBezTo>
                      <a:pt x="229" y="7"/>
                      <a:pt x="213" y="1"/>
                      <a:pt x="198" y="0"/>
                    </a:cubicBezTo>
                    <a:cubicBezTo>
                      <a:pt x="198" y="0"/>
                      <a:pt x="198" y="0"/>
                      <a:pt x="198" y="0"/>
                    </a:cubicBezTo>
                    <a:cubicBezTo>
                      <a:pt x="173" y="0"/>
                      <a:pt x="148" y="8"/>
                      <a:pt x="130" y="25"/>
                    </a:cubicBezTo>
                    <a:cubicBezTo>
                      <a:pt x="117" y="36"/>
                      <a:pt x="105" y="53"/>
                      <a:pt x="101" y="76"/>
                    </a:cubicBezTo>
                    <a:cubicBezTo>
                      <a:pt x="91" y="135"/>
                      <a:pt x="145" y="165"/>
                      <a:pt x="111" y="191"/>
                    </a:cubicBezTo>
                    <a:cubicBezTo>
                      <a:pt x="77" y="217"/>
                      <a:pt x="38" y="177"/>
                      <a:pt x="62" y="151"/>
                    </a:cubicBezTo>
                    <a:cubicBezTo>
                      <a:pt x="87" y="125"/>
                      <a:pt x="56" y="104"/>
                      <a:pt x="28" y="123"/>
                    </a:cubicBezTo>
                    <a:cubicBezTo>
                      <a:pt x="0" y="141"/>
                      <a:pt x="10" y="197"/>
                      <a:pt x="48" y="227"/>
                    </a:cubicBezTo>
                    <a:cubicBezTo>
                      <a:pt x="101" y="270"/>
                      <a:pt x="197" y="243"/>
                      <a:pt x="186" y="169"/>
                    </a:cubicBezTo>
                    <a:cubicBezTo>
                      <a:pt x="183" y="147"/>
                      <a:pt x="181" y="131"/>
                      <a:pt x="181" y="117"/>
                    </a:cubicBezTo>
                    <a:cubicBezTo>
                      <a:pt x="181" y="102"/>
                      <a:pt x="203" y="102"/>
                      <a:pt x="204" y="117"/>
                    </a:cubicBezTo>
                    <a:cubicBezTo>
                      <a:pt x="204" y="117"/>
                      <a:pt x="204" y="117"/>
                      <a:pt x="204" y="117"/>
                    </a:cubicBezTo>
                    <a:cubicBezTo>
                      <a:pt x="206" y="165"/>
                      <a:pt x="257" y="173"/>
                      <a:pt x="285" y="161"/>
                    </a:cubicBezTo>
                    <a:cubicBezTo>
                      <a:pt x="333" y="140"/>
                      <a:pt x="322" y="91"/>
                      <a:pt x="304" y="79"/>
                    </a:cubicBezTo>
                    <a:close/>
                  </a:path>
                </a:pathLst>
              </a:custGeom>
              <a:solidFill>
                <a:srgbClr val="4DA7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Freeform 34"/>
              <p:cNvSpPr>
                <a:spLocks/>
              </p:cNvSpPr>
              <p:nvPr/>
            </p:nvSpPr>
            <p:spPr bwMode="auto">
              <a:xfrm>
                <a:off x="9704585" y="3832050"/>
                <a:ext cx="180975" cy="522288"/>
              </a:xfrm>
              <a:custGeom>
                <a:avLst/>
                <a:gdLst>
                  <a:gd name="T0" fmla="*/ 25 w 48"/>
                  <a:gd name="T1" fmla="*/ 0 h 139"/>
                  <a:gd name="T2" fmla="*/ 20 w 48"/>
                  <a:gd name="T3" fmla="*/ 79 h 139"/>
                  <a:gd name="T4" fmla="*/ 8 w 48"/>
                  <a:gd name="T5" fmla="*/ 139 h 139"/>
                  <a:gd name="T6" fmla="*/ 39 w 48"/>
                  <a:gd name="T7" fmla="*/ 79 h 139"/>
                  <a:gd name="T8" fmla="*/ 25 w 48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139">
                    <a:moveTo>
                      <a:pt x="25" y="0"/>
                    </a:moveTo>
                    <a:cubicBezTo>
                      <a:pt x="25" y="0"/>
                      <a:pt x="0" y="39"/>
                      <a:pt x="20" y="79"/>
                    </a:cubicBezTo>
                    <a:cubicBezTo>
                      <a:pt x="40" y="119"/>
                      <a:pt x="8" y="139"/>
                      <a:pt x="8" y="139"/>
                    </a:cubicBezTo>
                    <a:cubicBezTo>
                      <a:pt x="8" y="139"/>
                      <a:pt x="48" y="109"/>
                      <a:pt x="39" y="79"/>
                    </a:cubicBezTo>
                    <a:cubicBezTo>
                      <a:pt x="29" y="50"/>
                      <a:pt x="21" y="38"/>
                      <a:pt x="25" y="0"/>
                    </a:cubicBezTo>
                    <a:close/>
                  </a:path>
                </a:pathLst>
              </a:custGeom>
              <a:solidFill>
                <a:srgbClr val="3F9D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" name="Freeform 35"/>
              <p:cNvSpPr>
                <a:spLocks/>
              </p:cNvSpPr>
              <p:nvPr/>
            </p:nvSpPr>
            <p:spPr bwMode="auto">
              <a:xfrm>
                <a:off x="9941123" y="3092275"/>
                <a:ext cx="180975" cy="217488"/>
              </a:xfrm>
              <a:custGeom>
                <a:avLst/>
                <a:gdLst>
                  <a:gd name="T0" fmla="*/ 41 w 48"/>
                  <a:gd name="T1" fmla="*/ 37 h 58"/>
                  <a:gd name="T2" fmla="*/ 12 w 48"/>
                  <a:gd name="T3" fmla="*/ 53 h 58"/>
                  <a:gd name="T4" fmla="*/ 6 w 48"/>
                  <a:gd name="T5" fmla="*/ 20 h 58"/>
                  <a:gd name="T6" fmla="*/ 35 w 48"/>
                  <a:gd name="T7" fmla="*/ 4 h 58"/>
                  <a:gd name="T8" fmla="*/ 41 w 48"/>
                  <a:gd name="T9" fmla="*/ 37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58">
                    <a:moveTo>
                      <a:pt x="41" y="37"/>
                    </a:moveTo>
                    <a:cubicBezTo>
                      <a:pt x="35" y="51"/>
                      <a:pt x="21" y="58"/>
                      <a:pt x="12" y="53"/>
                    </a:cubicBezTo>
                    <a:cubicBezTo>
                      <a:pt x="2" y="49"/>
                      <a:pt x="0" y="34"/>
                      <a:pt x="6" y="20"/>
                    </a:cubicBezTo>
                    <a:cubicBezTo>
                      <a:pt x="13" y="7"/>
                      <a:pt x="26" y="0"/>
                      <a:pt x="35" y="4"/>
                    </a:cubicBezTo>
                    <a:cubicBezTo>
                      <a:pt x="45" y="9"/>
                      <a:pt x="48" y="24"/>
                      <a:pt x="41" y="37"/>
                    </a:cubicBezTo>
                    <a:close/>
                  </a:path>
                </a:pathLst>
              </a:custGeom>
              <a:solidFill>
                <a:srgbClr val="EB99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Oval 36"/>
              <p:cNvSpPr>
                <a:spLocks noChangeArrowheads="1"/>
              </p:cNvSpPr>
              <p:nvPr/>
            </p:nvSpPr>
            <p:spPr bwMode="auto">
              <a:xfrm>
                <a:off x="9326760" y="4035250"/>
                <a:ext cx="49213" cy="7143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Freeform 37"/>
              <p:cNvSpPr>
                <a:spLocks/>
              </p:cNvSpPr>
              <p:nvPr/>
            </p:nvSpPr>
            <p:spPr bwMode="auto">
              <a:xfrm>
                <a:off x="9715698" y="3625675"/>
                <a:ext cx="142875" cy="153988"/>
              </a:xfrm>
              <a:custGeom>
                <a:avLst/>
                <a:gdLst>
                  <a:gd name="T0" fmla="*/ 33 w 38"/>
                  <a:gd name="T1" fmla="*/ 28 h 41"/>
                  <a:gd name="T2" fmla="*/ 10 w 38"/>
                  <a:gd name="T3" fmla="*/ 37 h 41"/>
                  <a:gd name="T4" fmla="*/ 5 w 38"/>
                  <a:gd name="T5" fmla="*/ 13 h 41"/>
                  <a:gd name="T6" fmla="*/ 28 w 38"/>
                  <a:gd name="T7" fmla="*/ 4 h 41"/>
                  <a:gd name="T8" fmla="*/ 33 w 38"/>
                  <a:gd name="T9" fmla="*/ 28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41">
                    <a:moveTo>
                      <a:pt x="33" y="28"/>
                    </a:moveTo>
                    <a:cubicBezTo>
                      <a:pt x="28" y="38"/>
                      <a:pt x="18" y="41"/>
                      <a:pt x="10" y="37"/>
                    </a:cubicBezTo>
                    <a:cubicBezTo>
                      <a:pt x="2" y="33"/>
                      <a:pt x="0" y="22"/>
                      <a:pt x="5" y="13"/>
                    </a:cubicBezTo>
                    <a:cubicBezTo>
                      <a:pt x="10" y="4"/>
                      <a:pt x="21" y="0"/>
                      <a:pt x="28" y="4"/>
                    </a:cubicBezTo>
                    <a:cubicBezTo>
                      <a:pt x="36" y="8"/>
                      <a:pt x="38" y="19"/>
                      <a:pt x="33" y="2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55" name="ValueText"/>
            <p:cNvSpPr>
              <a:spLocks/>
            </p:cNvSpPr>
            <p:nvPr>
              <p:custDataLst>
                <p:tags r:id="rId1"/>
              </p:custDataLst>
            </p:nvPr>
          </p:nvSpPr>
          <p:spPr>
            <a:xfrm>
              <a:off x="9521048" y="5010469"/>
              <a:ext cx="1197010" cy="554671"/>
            </a:xfrm>
            <a:prstGeom prst="rect">
              <a:avLst/>
            </a:prstGeom>
          </p:spPr>
          <p:txBody>
            <a:bodyPr wrap="none" lIns="0" tIns="0" rIns="0" bIns="0" numCol="1">
              <a:prstTxWarp prst="textPlain">
                <a:avLst/>
              </a:prstTxWarp>
              <a:normAutofit fontScale="85000" lnSpcReduction="20000"/>
            </a:bodyPr>
            <a:lstStyle/>
            <a:p>
              <a:pPr algn="ctr"/>
              <a:r>
                <a:rPr lang="en-US" altLang="zh-CN" sz="4800" dirty="0">
                  <a:latin typeface="Impact" panose="020B0806030902050204" pitchFamily="34" charset="0"/>
                  <a:ea typeface="微软雅黑" panose="020B0503020204020204" pitchFamily="34" charset="-122"/>
                  <a:sym typeface="Impact" panose="020B0806030902050204" pitchFamily="34" charset="0"/>
                </a:rPr>
                <a:t>8.9%</a:t>
              </a:r>
              <a:endParaRPr lang="zh-CN" altLang="en-US" sz="4800" dirty="0">
                <a:latin typeface="Impact" panose="020B0806030902050204" pitchFamily="34" charset="0"/>
                <a:ea typeface="微软雅黑" panose="020B0503020204020204" pitchFamily="34" charset="-122"/>
                <a:sym typeface="Impact" panose="020B0806030902050204" pitchFamily="34" charset="0"/>
              </a:endParaRPr>
            </a:p>
          </p:txBody>
        </p:sp>
      </p:grpSp>
      <p:grpSp>
        <p:nvGrpSpPr>
          <p:cNvPr id="78" name="45f02bf9-d49f-4362-9a21-706b11877797" descr="RwkAAB+LCAAAAAAABADVVduO0zAQ/RcDb2WVInHLW7tQqLhVtIJdrfrgTaaNkWNXjrPqbpV/Z9zYiXMrywoJUF+S8ZmZc+ZM4wN5rG93QEKyTKnSbxjdKprONaRkROYxCUXO+YhMmYiZ2L5TMt9lJLw6VGn+yXemk2+U52ByBdOM8vI17OAd7BMTLM1TCwvOAgzRvRcaB2WQxTEHHzYXGtRN1WFsYsfnpVbYYCZVSjU2PATFE2KPEIa4wiTHsMdCI7IqaTk+lp4ZQK9Oc2BkLmSmmRR1xoLi3AAp9YhtJdVQpAVKs4jyCWdbkYIwjFEA6CjB0/dSsTspdPP8I2w0Hn4A2NnxLdkdtttQnoEbQkJ38BnbOG3HAGZ9BU41u2kAGjFSVJoqjBlFC+X3IetqjvVcUCXSbYy3GA2OxhV/0Fxbyf58v2w2GeiLBagI2UxvmyLKrWljPGHh0+DsuUNcDlXpxQxVubD7a/H2rWPaUqrrU5555YcMa/he16vN6g79vzDNH+a/ZdoxsIK9HjCtNmHIM9/2utqfs8yS+w2fTIZvTt/n9eQGthRYBn201z3Eq4vlXHKpfn2xOFjnHK1jEawSSMFhVkzoiYiRc+xulali20QLyLJqAa5/QKS9vPCVgeVZgkUfzWbj2cvXL94Spy8o+q4X1/G+10sLfx+fjindf9EkMpttmXs77As9hh39h35MHOWGsWXwxD7+NaHPhoSe55mWaWtpT4lb4+8nSj8ZZEcJAAA="/>
          <p:cNvGrpSpPr>
            <a:grpSpLocks noChangeAspect="1"/>
          </p:cNvGrpSpPr>
          <p:nvPr/>
        </p:nvGrpSpPr>
        <p:grpSpPr>
          <a:xfrm>
            <a:off x="4149839" y="5811576"/>
            <a:ext cx="3826201" cy="783932"/>
            <a:chOff x="4645134" y="3002860"/>
            <a:chExt cx="3826201" cy="783932"/>
          </a:xfrm>
        </p:grpSpPr>
        <p:sp>
          <p:nvSpPr>
            <p:cNvPr id="79" name="RelativeShape"/>
            <p:cNvSpPr>
              <a:spLocks/>
            </p:cNvSpPr>
            <p:nvPr/>
          </p:nvSpPr>
          <p:spPr>
            <a:xfrm rot="10800000" flipH="1" flipV="1">
              <a:off x="4645134" y="3207137"/>
              <a:ext cx="3826201" cy="37537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 w="3175">
              <a:solidFill>
                <a:schemeClr val="bg1">
                  <a:lumMod val="8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0" name="ValueShape"/>
            <p:cNvSpPr>
              <a:spLocks/>
            </p:cNvSpPr>
            <p:nvPr/>
          </p:nvSpPr>
          <p:spPr>
            <a:xfrm flipH="1">
              <a:off x="4645134" y="3207137"/>
              <a:ext cx="420882" cy="375378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1" name="SorbShape"/>
            <p:cNvSpPr/>
            <p:nvPr/>
          </p:nvSpPr>
          <p:spPr>
            <a:xfrm>
              <a:off x="4674049" y="3002860"/>
              <a:ext cx="783934" cy="783932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 w="28575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3" name="ValueText"/>
            <p:cNvSpPr txBox="1"/>
            <p:nvPr/>
          </p:nvSpPr>
          <p:spPr>
            <a:xfrm>
              <a:off x="4795969" y="3192291"/>
              <a:ext cx="540094" cy="405070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prstTxWarp prst="textPlain">
                <a:avLst/>
              </a:prstTxWarp>
              <a:normAutofit fontScale="55000" lnSpcReduction="20000"/>
            </a:bodyPr>
            <a:lstStyle/>
            <a:p>
              <a:pPr algn="ctr"/>
              <a:r>
                <a:rPr lang="en-US" altLang="zh-CN" sz="6000" dirty="0">
                  <a:solidFill>
                    <a:schemeClr val="bg1"/>
                  </a:solidFill>
                  <a:latin typeface="Impact" panose="020B0806030902050204" pitchFamily="34" charset="0"/>
                </a:rPr>
                <a:t>11%</a:t>
              </a:r>
            </a:p>
          </p:txBody>
        </p:sp>
      </p:grpSp>
      <p:cxnSp>
        <p:nvCxnSpPr>
          <p:cNvPr id="10" name="直接连接符 9"/>
          <p:cNvCxnSpPr/>
          <p:nvPr/>
        </p:nvCxnSpPr>
        <p:spPr>
          <a:xfrm>
            <a:off x="1324859" y="1057888"/>
            <a:ext cx="9542283" cy="0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/>
        </p:nvGrpSpPr>
        <p:grpSpPr>
          <a:xfrm>
            <a:off x="5107105" y="1937167"/>
            <a:ext cx="2013966" cy="1126082"/>
            <a:chOff x="5107105" y="1937167"/>
            <a:chExt cx="2013966" cy="1126082"/>
          </a:xfrm>
        </p:grpSpPr>
        <p:sp>
          <p:nvSpPr>
            <p:cNvPr id="2" name="矩形 1"/>
            <p:cNvSpPr/>
            <p:nvPr/>
          </p:nvSpPr>
          <p:spPr>
            <a:xfrm>
              <a:off x="5653775" y="2663139"/>
              <a:ext cx="95410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dirty="0"/>
                <a:t>摩羯座</a:t>
              </a:r>
            </a:p>
          </p:txBody>
        </p:sp>
        <p:sp>
          <p:nvSpPr>
            <p:cNvPr id="59" name="任意多边形 58"/>
            <p:cNvSpPr/>
            <p:nvPr/>
          </p:nvSpPr>
          <p:spPr>
            <a:xfrm>
              <a:off x="5107105" y="1937167"/>
              <a:ext cx="2013966" cy="664464"/>
            </a:xfrm>
            <a:custGeom>
              <a:avLst/>
              <a:gdLst/>
              <a:ahLst/>
              <a:cxnLst/>
              <a:rect l="l" t="t" r="r" b="b"/>
              <a:pathLst>
                <a:path w="2013966" h="664464">
                  <a:moveTo>
                    <a:pt x="42672" y="352806"/>
                  </a:moveTo>
                  <a:lnTo>
                    <a:pt x="105156" y="367284"/>
                  </a:lnTo>
                  <a:lnTo>
                    <a:pt x="63246" y="612648"/>
                  </a:lnTo>
                  <a:lnTo>
                    <a:pt x="0" y="595122"/>
                  </a:lnTo>
                  <a:close/>
                  <a:moveTo>
                    <a:pt x="309372" y="349758"/>
                  </a:moveTo>
                  <a:lnTo>
                    <a:pt x="550164" y="349758"/>
                  </a:lnTo>
                  <a:lnTo>
                    <a:pt x="548640" y="416052"/>
                  </a:lnTo>
                  <a:lnTo>
                    <a:pt x="454914" y="422910"/>
                  </a:lnTo>
                  <a:lnTo>
                    <a:pt x="449580" y="455676"/>
                  </a:lnTo>
                  <a:lnTo>
                    <a:pt x="548640" y="458724"/>
                  </a:lnTo>
                  <a:lnTo>
                    <a:pt x="548640" y="533400"/>
                  </a:lnTo>
                  <a:lnTo>
                    <a:pt x="453390" y="536448"/>
                  </a:lnTo>
                  <a:lnTo>
                    <a:pt x="453390" y="580644"/>
                  </a:lnTo>
                  <a:lnTo>
                    <a:pt x="586740" y="589026"/>
                  </a:lnTo>
                  <a:lnTo>
                    <a:pt x="590550" y="652272"/>
                  </a:lnTo>
                  <a:lnTo>
                    <a:pt x="278892" y="658368"/>
                  </a:lnTo>
                  <a:lnTo>
                    <a:pt x="278892" y="592074"/>
                  </a:lnTo>
                  <a:lnTo>
                    <a:pt x="387858" y="580644"/>
                  </a:lnTo>
                  <a:lnTo>
                    <a:pt x="387858" y="528828"/>
                  </a:lnTo>
                  <a:lnTo>
                    <a:pt x="325374" y="525780"/>
                  </a:lnTo>
                  <a:lnTo>
                    <a:pt x="316992" y="462534"/>
                  </a:lnTo>
                  <a:lnTo>
                    <a:pt x="387858" y="458724"/>
                  </a:lnTo>
                  <a:lnTo>
                    <a:pt x="387858" y="422910"/>
                  </a:lnTo>
                  <a:lnTo>
                    <a:pt x="315468" y="419100"/>
                  </a:lnTo>
                  <a:close/>
                  <a:moveTo>
                    <a:pt x="258318" y="343662"/>
                  </a:moveTo>
                  <a:lnTo>
                    <a:pt x="320802" y="564642"/>
                  </a:lnTo>
                  <a:lnTo>
                    <a:pt x="253746" y="589026"/>
                  </a:lnTo>
                  <a:lnTo>
                    <a:pt x="195834" y="354330"/>
                  </a:lnTo>
                  <a:close/>
                  <a:moveTo>
                    <a:pt x="1741932" y="340614"/>
                  </a:moveTo>
                  <a:lnTo>
                    <a:pt x="1741932" y="378714"/>
                  </a:lnTo>
                  <a:lnTo>
                    <a:pt x="1881378" y="378714"/>
                  </a:lnTo>
                  <a:lnTo>
                    <a:pt x="1881378" y="340614"/>
                  </a:lnTo>
                  <a:close/>
                  <a:moveTo>
                    <a:pt x="1947672" y="277368"/>
                  </a:moveTo>
                  <a:lnTo>
                    <a:pt x="1947672" y="430530"/>
                  </a:lnTo>
                  <a:cubicBezTo>
                    <a:pt x="1946656" y="431546"/>
                    <a:pt x="1945767" y="432816"/>
                    <a:pt x="1945005" y="434340"/>
                  </a:cubicBezTo>
                  <a:cubicBezTo>
                    <a:pt x="1944243" y="435864"/>
                    <a:pt x="1943100" y="437388"/>
                    <a:pt x="1941576" y="438912"/>
                  </a:cubicBezTo>
                  <a:lnTo>
                    <a:pt x="1888998" y="441960"/>
                  </a:lnTo>
                  <a:lnTo>
                    <a:pt x="1928622" y="499110"/>
                  </a:lnTo>
                  <a:lnTo>
                    <a:pt x="1991868" y="465582"/>
                  </a:lnTo>
                  <a:lnTo>
                    <a:pt x="2013966" y="517398"/>
                  </a:lnTo>
                  <a:cubicBezTo>
                    <a:pt x="2004314" y="522986"/>
                    <a:pt x="1995551" y="528447"/>
                    <a:pt x="1987677" y="533781"/>
                  </a:cubicBezTo>
                  <a:cubicBezTo>
                    <a:pt x="1979803" y="539115"/>
                    <a:pt x="1972818" y="543814"/>
                    <a:pt x="1966722" y="547878"/>
                  </a:cubicBezTo>
                  <a:cubicBezTo>
                    <a:pt x="1966722" y="548894"/>
                    <a:pt x="1966595" y="549783"/>
                    <a:pt x="1966341" y="550545"/>
                  </a:cubicBezTo>
                  <a:cubicBezTo>
                    <a:pt x="1966087" y="551307"/>
                    <a:pt x="1965198" y="552450"/>
                    <a:pt x="1963674" y="553974"/>
                  </a:cubicBezTo>
                  <a:lnTo>
                    <a:pt x="2009394" y="628650"/>
                  </a:lnTo>
                  <a:lnTo>
                    <a:pt x="1953768" y="649224"/>
                  </a:lnTo>
                  <a:lnTo>
                    <a:pt x="1835658" y="481584"/>
                  </a:lnTo>
                  <a:lnTo>
                    <a:pt x="1809750" y="517398"/>
                  </a:lnTo>
                  <a:lnTo>
                    <a:pt x="1803654" y="605028"/>
                  </a:lnTo>
                  <a:lnTo>
                    <a:pt x="1852422" y="589026"/>
                  </a:lnTo>
                  <a:lnTo>
                    <a:pt x="1852422" y="621792"/>
                  </a:lnTo>
                  <a:lnTo>
                    <a:pt x="1821180" y="655320"/>
                  </a:lnTo>
                  <a:lnTo>
                    <a:pt x="1759458" y="658368"/>
                  </a:lnTo>
                  <a:lnTo>
                    <a:pt x="1746504" y="557022"/>
                  </a:lnTo>
                  <a:lnTo>
                    <a:pt x="1668018" y="589026"/>
                  </a:lnTo>
                  <a:lnTo>
                    <a:pt x="1647444" y="537972"/>
                  </a:lnTo>
                  <a:cubicBezTo>
                    <a:pt x="1684528" y="522732"/>
                    <a:pt x="1724914" y="491744"/>
                    <a:pt x="1768602" y="445008"/>
                  </a:cubicBezTo>
                  <a:lnTo>
                    <a:pt x="1678686" y="448056"/>
                  </a:lnTo>
                  <a:lnTo>
                    <a:pt x="1681734" y="445008"/>
                  </a:lnTo>
                  <a:lnTo>
                    <a:pt x="1677162" y="278892"/>
                  </a:lnTo>
                  <a:close/>
                  <a:moveTo>
                    <a:pt x="921258" y="245364"/>
                  </a:moveTo>
                  <a:lnTo>
                    <a:pt x="1207770" y="245364"/>
                  </a:lnTo>
                  <a:lnTo>
                    <a:pt x="1210056" y="326136"/>
                  </a:lnTo>
                  <a:lnTo>
                    <a:pt x="1112520" y="403860"/>
                  </a:lnTo>
                  <a:lnTo>
                    <a:pt x="1118616" y="417576"/>
                  </a:lnTo>
                  <a:lnTo>
                    <a:pt x="1219200" y="417576"/>
                  </a:lnTo>
                  <a:lnTo>
                    <a:pt x="1222248" y="489204"/>
                  </a:lnTo>
                  <a:lnTo>
                    <a:pt x="1195578" y="517398"/>
                  </a:lnTo>
                  <a:lnTo>
                    <a:pt x="1160526" y="512826"/>
                  </a:lnTo>
                  <a:lnTo>
                    <a:pt x="1155954" y="489204"/>
                  </a:lnTo>
                  <a:lnTo>
                    <a:pt x="1084326" y="486156"/>
                  </a:lnTo>
                  <a:cubicBezTo>
                    <a:pt x="1085342" y="497840"/>
                    <a:pt x="1086612" y="512445"/>
                    <a:pt x="1088136" y="529971"/>
                  </a:cubicBezTo>
                  <a:cubicBezTo>
                    <a:pt x="1089660" y="547497"/>
                    <a:pt x="1091946" y="567690"/>
                    <a:pt x="1094994" y="590550"/>
                  </a:cubicBezTo>
                  <a:lnTo>
                    <a:pt x="1094994" y="636270"/>
                  </a:lnTo>
                  <a:cubicBezTo>
                    <a:pt x="1094994" y="637794"/>
                    <a:pt x="1094740" y="640461"/>
                    <a:pt x="1094232" y="644271"/>
                  </a:cubicBezTo>
                  <a:cubicBezTo>
                    <a:pt x="1093724" y="648081"/>
                    <a:pt x="1092962" y="652780"/>
                    <a:pt x="1091946" y="658368"/>
                  </a:cubicBezTo>
                  <a:lnTo>
                    <a:pt x="960120" y="661416"/>
                  </a:lnTo>
                  <a:lnTo>
                    <a:pt x="953262" y="598170"/>
                  </a:lnTo>
                  <a:lnTo>
                    <a:pt x="1005840" y="601218"/>
                  </a:lnTo>
                  <a:lnTo>
                    <a:pt x="1012698" y="483108"/>
                  </a:lnTo>
                  <a:lnTo>
                    <a:pt x="909066" y="481584"/>
                  </a:lnTo>
                  <a:lnTo>
                    <a:pt x="912114" y="421386"/>
                  </a:lnTo>
                  <a:lnTo>
                    <a:pt x="973836" y="414528"/>
                  </a:lnTo>
                  <a:lnTo>
                    <a:pt x="972312" y="364236"/>
                  </a:lnTo>
                  <a:lnTo>
                    <a:pt x="1012698" y="367284"/>
                  </a:lnTo>
                  <a:lnTo>
                    <a:pt x="1091946" y="326136"/>
                  </a:lnTo>
                  <a:lnTo>
                    <a:pt x="919734" y="326136"/>
                  </a:lnTo>
                  <a:close/>
                  <a:moveTo>
                    <a:pt x="830580" y="128016"/>
                  </a:moveTo>
                  <a:lnTo>
                    <a:pt x="1241298" y="128016"/>
                  </a:lnTo>
                  <a:lnTo>
                    <a:pt x="1241298" y="212598"/>
                  </a:lnTo>
                  <a:lnTo>
                    <a:pt x="893064" y="215646"/>
                  </a:lnTo>
                  <a:cubicBezTo>
                    <a:pt x="887476" y="286258"/>
                    <a:pt x="881634" y="358648"/>
                    <a:pt x="875538" y="432816"/>
                  </a:cubicBezTo>
                  <a:cubicBezTo>
                    <a:pt x="869442" y="506984"/>
                    <a:pt x="862076" y="584200"/>
                    <a:pt x="853440" y="664464"/>
                  </a:cubicBezTo>
                  <a:lnTo>
                    <a:pt x="765810" y="664464"/>
                  </a:lnTo>
                  <a:cubicBezTo>
                    <a:pt x="773938" y="583692"/>
                    <a:pt x="781939" y="499237"/>
                    <a:pt x="789813" y="411099"/>
                  </a:cubicBezTo>
                  <a:cubicBezTo>
                    <a:pt x="797687" y="322961"/>
                    <a:pt x="805434" y="230886"/>
                    <a:pt x="813054" y="134874"/>
                  </a:cubicBezTo>
                  <a:close/>
                  <a:moveTo>
                    <a:pt x="373380" y="124968"/>
                  </a:moveTo>
                  <a:lnTo>
                    <a:pt x="373380" y="231648"/>
                  </a:lnTo>
                  <a:lnTo>
                    <a:pt x="489966" y="231648"/>
                  </a:lnTo>
                  <a:lnTo>
                    <a:pt x="489966" y="124968"/>
                  </a:lnTo>
                  <a:close/>
                  <a:moveTo>
                    <a:pt x="309372" y="54102"/>
                  </a:moveTo>
                  <a:lnTo>
                    <a:pt x="561594" y="54102"/>
                  </a:lnTo>
                  <a:lnTo>
                    <a:pt x="561594" y="308610"/>
                  </a:lnTo>
                  <a:lnTo>
                    <a:pt x="309372" y="308610"/>
                  </a:lnTo>
                  <a:close/>
                  <a:moveTo>
                    <a:pt x="214884" y="27432"/>
                  </a:moveTo>
                  <a:lnTo>
                    <a:pt x="258318" y="82296"/>
                  </a:lnTo>
                  <a:lnTo>
                    <a:pt x="183642" y="142494"/>
                  </a:lnTo>
                  <a:lnTo>
                    <a:pt x="185166" y="243840"/>
                  </a:lnTo>
                  <a:lnTo>
                    <a:pt x="290322" y="245364"/>
                  </a:lnTo>
                  <a:lnTo>
                    <a:pt x="290322" y="311658"/>
                  </a:lnTo>
                  <a:lnTo>
                    <a:pt x="185166" y="311658"/>
                  </a:lnTo>
                  <a:lnTo>
                    <a:pt x="179832" y="658368"/>
                  </a:lnTo>
                  <a:lnTo>
                    <a:pt x="112776" y="658368"/>
                  </a:lnTo>
                  <a:lnTo>
                    <a:pt x="118110" y="315468"/>
                  </a:lnTo>
                  <a:lnTo>
                    <a:pt x="16002" y="315468"/>
                  </a:lnTo>
                  <a:lnTo>
                    <a:pt x="16002" y="248412"/>
                  </a:lnTo>
                  <a:lnTo>
                    <a:pt x="118110" y="245364"/>
                  </a:lnTo>
                  <a:lnTo>
                    <a:pt x="118110" y="180594"/>
                  </a:lnTo>
                  <a:lnTo>
                    <a:pt x="58674" y="202692"/>
                  </a:lnTo>
                  <a:lnTo>
                    <a:pt x="51054" y="156972"/>
                  </a:lnTo>
                  <a:cubicBezTo>
                    <a:pt x="55118" y="154432"/>
                    <a:pt x="60071" y="151003"/>
                    <a:pt x="65913" y="146685"/>
                  </a:cubicBezTo>
                  <a:cubicBezTo>
                    <a:pt x="71755" y="142367"/>
                    <a:pt x="78994" y="137414"/>
                    <a:pt x="87630" y="131826"/>
                  </a:cubicBezTo>
                  <a:cubicBezTo>
                    <a:pt x="105918" y="118618"/>
                    <a:pt x="124587" y="104521"/>
                    <a:pt x="143637" y="89535"/>
                  </a:cubicBezTo>
                  <a:cubicBezTo>
                    <a:pt x="162687" y="74549"/>
                    <a:pt x="181864" y="59182"/>
                    <a:pt x="201168" y="43434"/>
                  </a:cubicBezTo>
                  <a:close/>
                  <a:moveTo>
                    <a:pt x="1552194" y="24384"/>
                  </a:moveTo>
                  <a:lnTo>
                    <a:pt x="1577340" y="141732"/>
                  </a:lnTo>
                  <a:lnTo>
                    <a:pt x="1607820" y="64008"/>
                  </a:lnTo>
                  <a:lnTo>
                    <a:pt x="1668018" y="117348"/>
                  </a:lnTo>
                  <a:lnTo>
                    <a:pt x="1603248" y="234696"/>
                  </a:lnTo>
                  <a:lnTo>
                    <a:pt x="1621536" y="658368"/>
                  </a:lnTo>
                  <a:cubicBezTo>
                    <a:pt x="1588008" y="651256"/>
                    <a:pt x="1560703" y="645795"/>
                    <a:pt x="1539621" y="641985"/>
                  </a:cubicBezTo>
                  <a:cubicBezTo>
                    <a:pt x="1518539" y="638175"/>
                    <a:pt x="1503172" y="635762"/>
                    <a:pt x="1493520" y="634746"/>
                  </a:cubicBezTo>
                  <a:lnTo>
                    <a:pt x="1501902" y="595122"/>
                  </a:lnTo>
                  <a:lnTo>
                    <a:pt x="1549146" y="592074"/>
                  </a:lnTo>
                  <a:lnTo>
                    <a:pt x="1546098" y="525780"/>
                  </a:lnTo>
                  <a:cubicBezTo>
                    <a:pt x="1528318" y="535940"/>
                    <a:pt x="1509776" y="545846"/>
                    <a:pt x="1490472" y="555498"/>
                  </a:cubicBezTo>
                  <a:cubicBezTo>
                    <a:pt x="1471168" y="565150"/>
                    <a:pt x="1451102" y="574802"/>
                    <a:pt x="1430274" y="584454"/>
                  </a:cubicBezTo>
                  <a:lnTo>
                    <a:pt x="1435608" y="522732"/>
                  </a:lnTo>
                  <a:lnTo>
                    <a:pt x="1549146" y="422910"/>
                  </a:lnTo>
                  <a:lnTo>
                    <a:pt x="1543050" y="327660"/>
                  </a:lnTo>
                  <a:lnTo>
                    <a:pt x="1446276" y="421386"/>
                  </a:lnTo>
                  <a:lnTo>
                    <a:pt x="1411224" y="397764"/>
                  </a:lnTo>
                  <a:lnTo>
                    <a:pt x="1438656" y="355092"/>
                  </a:lnTo>
                  <a:cubicBezTo>
                    <a:pt x="1451356" y="335788"/>
                    <a:pt x="1464564" y="315341"/>
                    <a:pt x="1478280" y="293751"/>
                  </a:cubicBezTo>
                  <a:cubicBezTo>
                    <a:pt x="1491996" y="272161"/>
                    <a:pt x="1506220" y="249428"/>
                    <a:pt x="1520952" y="225552"/>
                  </a:cubicBezTo>
                  <a:lnTo>
                    <a:pt x="1476756" y="37338"/>
                  </a:lnTo>
                  <a:close/>
                  <a:moveTo>
                    <a:pt x="1773936" y="18288"/>
                  </a:moveTo>
                  <a:lnTo>
                    <a:pt x="1850898" y="18288"/>
                  </a:lnTo>
                  <a:lnTo>
                    <a:pt x="1850898" y="87630"/>
                  </a:lnTo>
                  <a:lnTo>
                    <a:pt x="1931670" y="81534"/>
                  </a:lnTo>
                  <a:lnTo>
                    <a:pt x="1934718" y="150876"/>
                  </a:lnTo>
                  <a:lnTo>
                    <a:pt x="1850898" y="150876"/>
                  </a:lnTo>
                  <a:lnTo>
                    <a:pt x="1852422" y="184404"/>
                  </a:lnTo>
                  <a:lnTo>
                    <a:pt x="1975866" y="184404"/>
                  </a:lnTo>
                  <a:lnTo>
                    <a:pt x="1975866" y="250698"/>
                  </a:lnTo>
                  <a:lnTo>
                    <a:pt x="1645920" y="255270"/>
                  </a:lnTo>
                  <a:lnTo>
                    <a:pt x="1645920" y="192024"/>
                  </a:lnTo>
                  <a:lnTo>
                    <a:pt x="1772412" y="190500"/>
                  </a:lnTo>
                  <a:lnTo>
                    <a:pt x="1770888" y="153924"/>
                  </a:lnTo>
                  <a:lnTo>
                    <a:pt x="1687068" y="153924"/>
                  </a:lnTo>
                  <a:lnTo>
                    <a:pt x="1690116" y="87630"/>
                  </a:lnTo>
                  <a:lnTo>
                    <a:pt x="1773936" y="93726"/>
                  </a:lnTo>
                  <a:close/>
                  <a:moveTo>
                    <a:pt x="937260" y="0"/>
                  </a:moveTo>
                  <a:cubicBezTo>
                    <a:pt x="959104" y="0"/>
                    <a:pt x="979170" y="1270"/>
                    <a:pt x="997458" y="3810"/>
                  </a:cubicBezTo>
                  <a:cubicBezTo>
                    <a:pt x="1015746" y="6350"/>
                    <a:pt x="1033018" y="9906"/>
                    <a:pt x="1049274" y="14478"/>
                  </a:cubicBezTo>
                  <a:lnTo>
                    <a:pt x="1123950" y="39624"/>
                  </a:lnTo>
                  <a:lnTo>
                    <a:pt x="1112520" y="117348"/>
                  </a:lnTo>
                  <a:lnTo>
                    <a:pt x="934212" y="7772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069578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5617348" y="556405"/>
            <a:ext cx="6244452" cy="54873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chemeClr val="tx2"/>
                </a:solidFill>
              </a:rPr>
              <a:t>就市场运营来说，水平、狮子、双鱼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9A11DB2-A627-4A52-98C7-91578AE790E5}"/>
              </a:ext>
            </a:extLst>
          </p:cNvPr>
          <p:cNvSpPr txBox="1"/>
          <p:nvPr/>
        </p:nvSpPr>
        <p:spPr>
          <a:xfrm>
            <a:off x="5732222" y="5780195"/>
            <a:ext cx="5696178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bg1"/>
                </a:solidFill>
              </a:rPr>
              <a:t>特别是狮子，有一种傻乎乎的聪明劲儿 透着阳光的性感，请叫我欲罢不能的运营喵。</a:t>
            </a:r>
          </a:p>
        </p:txBody>
      </p:sp>
      <p:grpSp>
        <p:nvGrpSpPr>
          <p:cNvPr id="4204" name="组合 4203"/>
          <p:cNvGrpSpPr/>
          <p:nvPr/>
        </p:nvGrpSpPr>
        <p:grpSpPr>
          <a:xfrm>
            <a:off x="727076" y="1733550"/>
            <a:ext cx="4753898" cy="5340350"/>
            <a:chOff x="727076" y="1733550"/>
            <a:chExt cx="4753898" cy="5340350"/>
          </a:xfrm>
        </p:grpSpPr>
        <p:grpSp>
          <p:nvGrpSpPr>
            <p:cNvPr id="4203" name="组合 4202"/>
            <p:cNvGrpSpPr/>
            <p:nvPr/>
          </p:nvGrpSpPr>
          <p:grpSpPr>
            <a:xfrm>
              <a:off x="2479676" y="5768975"/>
              <a:ext cx="1624013" cy="1304925"/>
              <a:chOff x="2479676" y="5768975"/>
              <a:chExt cx="1624013" cy="1304925"/>
            </a:xfrm>
          </p:grpSpPr>
          <p:sp>
            <p:nvSpPr>
              <p:cNvPr id="149" name="Freeform 110"/>
              <p:cNvSpPr>
                <a:spLocks/>
              </p:cNvSpPr>
              <p:nvPr/>
            </p:nvSpPr>
            <p:spPr bwMode="auto">
              <a:xfrm>
                <a:off x="2479676" y="5768975"/>
                <a:ext cx="1624013" cy="1304925"/>
              </a:xfrm>
              <a:custGeom>
                <a:avLst/>
                <a:gdLst>
                  <a:gd name="T0" fmla="*/ 786 w 786"/>
                  <a:gd name="T1" fmla="*/ 528 h 632"/>
                  <a:gd name="T2" fmla="*/ 574 w 786"/>
                  <a:gd name="T3" fmla="*/ 632 h 632"/>
                  <a:gd name="T4" fmla="*/ 242 w 786"/>
                  <a:gd name="T5" fmla="*/ 632 h 632"/>
                  <a:gd name="T6" fmla="*/ 0 w 786"/>
                  <a:gd name="T7" fmla="*/ 533 h 632"/>
                  <a:gd name="T8" fmla="*/ 146 w 786"/>
                  <a:gd name="T9" fmla="*/ 96 h 632"/>
                  <a:gd name="T10" fmla="*/ 242 w 786"/>
                  <a:gd name="T11" fmla="*/ 0 h 632"/>
                  <a:gd name="T12" fmla="*/ 574 w 786"/>
                  <a:gd name="T13" fmla="*/ 0 h 632"/>
                  <a:gd name="T14" fmla="*/ 670 w 786"/>
                  <a:gd name="T15" fmla="*/ 96 h 632"/>
                  <a:gd name="T16" fmla="*/ 786 w 786"/>
                  <a:gd name="T17" fmla="*/ 528 h 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6" h="632">
                    <a:moveTo>
                      <a:pt x="786" y="528"/>
                    </a:moveTo>
                    <a:cubicBezTo>
                      <a:pt x="786" y="581"/>
                      <a:pt x="627" y="632"/>
                      <a:pt x="574" y="632"/>
                    </a:cubicBezTo>
                    <a:cubicBezTo>
                      <a:pt x="242" y="632"/>
                      <a:pt x="242" y="632"/>
                      <a:pt x="242" y="632"/>
                    </a:cubicBezTo>
                    <a:cubicBezTo>
                      <a:pt x="189" y="632"/>
                      <a:pt x="0" y="586"/>
                      <a:pt x="0" y="533"/>
                    </a:cubicBezTo>
                    <a:cubicBezTo>
                      <a:pt x="146" y="96"/>
                      <a:pt x="146" y="96"/>
                      <a:pt x="146" y="96"/>
                    </a:cubicBezTo>
                    <a:cubicBezTo>
                      <a:pt x="146" y="43"/>
                      <a:pt x="189" y="0"/>
                      <a:pt x="242" y="0"/>
                    </a:cubicBezTo>
                    <a:cubicBezTo>
                      <a:pt x="574" y="0"/>
                      <a:pt x="574" y="0"/>
                      <a:pt x="574" y="0"/>
                    </a:cubicBezTo>
                    <a:cubicBezTo>
                      <a:pt x="627" y="0"/>
                      <a:pt x="670" y="43"/>
                      <a:pt x="670" y="96"/>
                    </a:cubicBezTo>
                    <a:lnTo>
                      <a:pt x="786" y="528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0" name="Freeform 111"/>
              <p:cNvSpPr>
                <a:spLocks/>
              </p:cNvSpPr>
              <p:nvPr/>
            </p:nvSpPr>
            <p:spPr bwMode="auto">
              <a:xfrm>
                <a:off x="2919413" y="5768975"/>
                <a:ext cx="774700" cy="768350"/>
              </a:xfrm>
              <a:custGeom>
                <a:avLst/>
                <a:gdLst>
                  <a:gd name="T0" fmla="*/ 140 w 488"/>
                  <a:gd name="T1" fmla="*/ 62 h 484"/>
                  <a:gd name="T2" fmla="*/ 55 w 488"/>
                  <a:gd name="T3" fmla="*/ 129 h 484"/>
                  <a:gd name="T4" fmla="*/ 258 w 488"/>
                  <a:gd name="T5" fmla="*/ 484 h 484"/>
                  <a:gd name="T6" fmla="*/ 458 w 488"/>
                  <a:gd name="T7" fmla="*/ 115 h 484"/>
                  <a:gd name="T8" fmla="*/ 366 w 488"/>
                  <a:gd name="T9" fmla="*/ 64 h 484"/>
                  <a:gd name="T10" fmla="*/ 488 w 488"/>
                  <a:gd name="T11" fmla="*/ 21 h 484"/>
                  <a:gd name="T12" fmla="*/ 388 w 488"/>
                  <a:gd name="T13" fmla="*/ 0 h 484"/>
                  <a:gd name="T14" fmla="*/ 112 w 488"/>
                  <a:gd name="T15" fmla="*/ 0 h 484"/>
                  <a:gd name="T16" fmla="*/ 0 w 488"/>
                  <a:gd name="T17" fmla="*/ 55 h 484"/>
                  <a:gd name="T18" fmla="*/ 140 w 488"/>
                  <a:gd name="T19" fmla="*/ 62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88" h="484">
                    <a:moveTo>
                      <a:pt x="140" y="62"/>
                    </a:moveTo>
                    <a:lnTo>
                      <a:pt x="55" y="129"/>
                    </a:lnTo>
                    <a:lnTo>
                      <a:pt x="258" y="484"/>
                    </a:lnTo>
                    <a:lnTo>
                      <a:pt x="458" y="115"/>
                    </a:lnTo>
                    <a:lnTo>
                      <a:pt x="366" y="64"/>
                    </a:lnTo>
                    <a:lnTo>
                      <a:pt x="488" y="21"/>
                    </a:lnTo>
                    <a:lnTo>
                      <a:pt x="388" y="0"/>
                    </a:lnTo>
                    <a:lnTo>
                      <a:pt x="112" y="0"/>
                    </a:lnTo>
                    <a:lnTo>
                      <a:pt x="0" y="55"/>
                    </a:lnTo>
                    <a:lnTo>
                      <a:pt x="140" y="62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1" name="Freeform 112"/>
              <p:cNvSpPr>
                <a:spLocks/>
              </p:cNvSpPr>
              <p:nvPr/>
            </p:nvSpPr>
            <p:spPr bwMode="auto">
              <a:xfrm>
                <a:off x="3097213" y="5768975"/>
                <a:ext cx="438150" cy="768350"/>
              </a:xfrm>
              <a:custGeom>
                <a:avLst/>
                <a:gdLst>
                  <a:gd name="T0" fmla="*/ 276 w 276"/>
                  <a:gd name="T1" fmla="*/ 0 h 484"/>
                  <a:gd name="T2" fmla="*/ 0 w 276"/>
                  <a:gd name="T3" fmla="*/ 0 h 484"/>
                  <a:gd name="T4" fmla="*/ 146 w 276"/>
                  <a:gd name="T5" fmla="*/ 484 h 484"/>
                  <a:gd name="T6" fmla="*/ 276 w 276"/>
                  <a:gd name="T7" fmla="*/ 0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6" h="484">
                    <a:moveTo>
                      <a:pt x="276" y="0"/>
                    </a:moveTo>
                    <a:lnTo>
                      <a:pt x="0" y="0"/>
                    </a:lnTo>
                    <a:lnTo>
                      <a:pt x="146" y="484"/>
                    </a:lnTo>
                    <a:lnTo>
                      <a:pt x="27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4202" name="圆角矩形 4201"/>
            <p:cNvSpPr/>
            <p:nvPr/>
          </p:nvSpPr>
          <p:spPr>
            <a:xfrm>
              <a:off x="3176952" y="5479942"/>
              <a:ext cx="280624" cy="379521"/>
            </a:xfrm>
            <a:prstGeom prst="roundRect">
              <a:avLst/>
            </a:prstGeom>
            <a:solidFill>
              <a:srgbClr val="FFC4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4065588" y="2646363"/>
              <a:ext cx="1101725" cy="1327150"/>
            </a:xfrm>
            <a:custGeom>
              <a:avLst/>
              <a:gdLst>
                <a:gd name="T0" fmla="*/ 0 w 694"/>
                <a:gd name="T1" fmla="*/ 668 h 836"/>
                <a:gd name="T2" fmla="*/ 435 w 694"/>
                <a:gd name="T3" fmla="*/ 836 h 836"/>
                <a:gd name="T4" fmla="*/ 694 w 694"/>
                <a:gd name="T5" fmla="*/ 168 h 836"/>
                <a:gd name="T6" fmla="*/ 258 w 694"/>
                <a:gd name="T7" fmla="*/ 0 h 836"/>
                <a:gd name="T8" fmla="*/ 0 w 694"/>
                <a:gd name="T9" fmla="*/ 668 h 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4" h="836">
                  <a:moveTo>
                    <a:pt x="0" y="668"/>
                  </a:moveTo>
                  <a:lnTo>
                    <a:pt x="435" y="836"/>
                  </a:lnTo>
                  <a:lnTo>
                    <a:pt x="694" y="168"/>
                  </a:lnTo>
                  <a:lnTo>
                    <a:pt x="258" y="0"/>
                  </a:lnTo>
                  <a:lnTo>
                    <a:pt x="0" y="668"/>
                  </a:lnTo>
                  <a:close/>
                </a:path>
              </a:pathLst>
            </a:custGeom>
            <a:solidFill>
              <a:srgbClr val="006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6"/>
            <p:cNvSpPr>
              <a:spLocks/>
            </p:cNvSpPr>
            <p:nvPr/>
          </p:nvSpPr>
          <p:spPr bwMode="auto">
            <a:xfrm>
              <a:off x="4137026" y="2722563"/>
              <a:ext cx="965200" cy="1155700"/>
            </a:xfrm>
            <a:custGeom>
              <a:avLst/>
              <a:gdLst>
                <a:gd name="T0" fmla="*/ 0 w 608"/>
                <a:gd name="T1" fmla="*/ 580 h 728"/>
                <a:gd name="T2" fmla="*/ 383 w 608"/>
                <a:gd name="T3" fmla="*/ 728 h 728"/>
                <a:gd name="T4" fmla="*/ 608 w 608"/>
                <a:gd name="T5" fmla="*/ 148 h 728"/>
                <a:gd name="T6" fmla="*/ 223 w 608"/>
                <a:gd name="T7" fmla="*/ 0 h 728"/>
                <a:gd name="T8" fmla="*/ 0 w 608"/>
                <a:gd name="T9" fmla="*/ 580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8" h="728">
                  <a:moveTo>
                    <a:pt x="0" y="580"/>
                  </a:moveTo>
                  <a:lnTo>
                    <a:pt x="383" y="728"/>
                  </a:lnTo>
                  <a:lnTo>
                    <a:pt x="608" y="148"/>
                  </a:lnTo>
                  <a:lnTo>
                    <a:pt x="223" y="0"/>
                  </a:lnTo>
                  <a:lnTo>
                    <a:pt x="0" y="580"/>
                  </a:ln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8"/>
            <p:cNvSpPr>
              <a:spLocks/>
            </p:cNvSpPr>
            <p:nvPr/>
          </p:nvSpPr>
          <p:spPr bwMode="auto">
            <a:xfrm>
              <a:off x="4564063" y="3498850"/>
              <a:ext cx="192088" cy="190500"/>
            </a:xfrm>
            <a:custGeom>
              <a:avLst/>
              <a:gdLst>
                <a:gd name="T0" fmla="*/ 9 w 93"/>
                <a:gd name="T1" fmla="*/ 31 h 92"/>
                <a:gd name="T2" fmla="*/ 32 w 93"/>
                <a:gd name="T3" fmla="*/ 84 h 92"/>
                <a:gd name="T4" fmla="*/ 85 w 93"/>
                <a:gd name="T5" fmla="*/ 61 h 92"/>
                <a:gd name="T6" fmla="*/ 62 w 93"/>
                <a:gd name="T7" fmla="*/ 8 h 92"/>
                <a:gd name="T8" fmla="*/ 9 w 93"/>
                <a:gd name="T9" fmla="*/ 31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92">
                  <a:moveTo>
                    <a:pt x="9" y="31"/>
                  </a:moveTo>
                  <a:cubicBezTo>
                    <a:pt x="0" y="52"/>
                    <a:pt x="11" y="76"/>
                    <a:pt x="32" y="84"/>
                  </a:cubicBezTo>
                  <a:cubicBezTo>
                    <a:pt x="53" y="92"/>
                    <a:pt x="77" y="82"/>
                    <a:pt x="85" y="61"/>
                  </a:cubicBezTo>
                  <a:cubicBezTo>
                    <a:pt x="93" y="40"/>
                    <a:pt x="83" y="16"/>
                    <a:pt x="62" y="8"/>
                  </a:cubicBezTo>
                  <a:cubicBezTo>
                    <a:pt x="40" y="0"/>
                    <a:pt x="17" y="10"/>
                    <a:pt x="9" y="31"/>
                  </a:cubicBezTo>
                  <a:close/>
                </a:path>
              </a:pathLst>
            </a:custGeom>
            <a:solidFill>
              <a:srgbClr val="8BC5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9"/>
            <p:cNvSpPr>
              <a:spLocks/>
            </p:cNvSpPr>
            <p:nvPr/>
          </p:nvSpPr>
          <p:spPr bwMode="auto">
            <a:xfrm>
              <a:off x="4600576" y="3556000"/>
              <a:ext cx="117475" cy="79375"/>
            </a:xfrm>
            <a:custGeom>
              <a:avLst/>
              <a:gdLst>
                <a:gd name="T0" fmla="*/ 0 w 57"/>
                <a:gd name="T1" fmla="*/ 22 h 38"/>
                <a:gd name="T2" fmla="*/ 2 w 57"/>
                <a:gd name="T3" fmla="*/ 21 h 38"/>
                <a:gd name="T4" fmla="*/ 14 w 57"/>
                <a:gd name="T5" fmla="*/ 19 h 38"/>
                <a:gd name="T6" fmla="*/ 14 w 57"/>
                <a:gd name="T7" fmla="*/ 19 h 38"/>
                <a:gd name="T8" fmla="*/ 15 w 57"/>
                <a:gd name="T9" fmla="*/ 20 h 38"/>
                <a:gd name="T10" fmla="*/ 17 w 57"/>
                <a:gd name="T11" fmla="*/ 21 h 38"/>
                <a:gd name="T12" fmla="*/ 19 w 57"/>
                <a:gd name="T13" fmla="*/ 25 h 38"/>
                <a:gd name="T14" fmla="*/ 19 w 57"/>
                <a:gd name="T15" fmla="*/ 25 h 38"/>
                <a:gd name="T16" fmla="*/ 19 w 57"/>
                <a:gd name="T17" fmla="*/ 26 h 38"/>
                <a:gd name="T18" fmla="*/ 20 w 57"/>
                <a:gd name="T19" fmla="*/ 26 h 38"/>
                <a:gd name="T20" fmla="*/ 22 w 57"/>
                <a:gd name="T21" fmla="*/ 26 h 38"/>
                <a:gd name="T22" fmla="*/ 26 w 57"/>
                <a:gd name="T23" fmla="*/ 25 h 38"/>
                <a:gd name="T24" fmla="*/ 31 w 57"/>
                <a:gd name="T25" fmla="*/ 23 h 38"/>
                <a:gd name="T26" fmla="*/ 36 w 57"/>
                <a:gd name="T27" fmla="*/ 20 h 38"/>
                <a:gd name="T28" fmla="*/ 39 w 57"/>
                <a:gd name="T29" fmla="*/ 18 h 38"/>
                <a:gd name="T30" fmla="*/ 41 w 57"/>
                <a:gd name="T31" fmla="*/ 16 h 38"/>
                <a:gd name="T32" fmla="*/ 41 w 57"/>
                <a:gd name="T33" fmla="*/ 16 h 38"/>
                <a:gd name="T34" fmla="*/ 41 w 57"/>
                <a:gd name="T35" fmla="*/ 15 h 38"/>
                <a:gd name="T36" fmla="*/ 39 w 57"/>
                <a:gd name="T37" fmla="*/ 12 h 38"/>
                <a:gd name="T38" fmla="*/ 39 w 57"/>
                <a:gd name="T39" fmla="*/ 10 h 38"/>
                <a:gd name="T40" fmla="*/ 40 w 57"/>
                <a:gd name="T41" fmla="*/ 9 h 38"/>
                <a:gd name="T42" fmla="*/ 49 w 57"/>
                <a:gd name="T43" fmla="*/ 1 h 38"/>
                <a:gd name="T44" fmla="*/ 50 w 57"/>
                <a:gd name="T45" fmla="*/ 0 h 38"/>
                <a:gd name="T46" fmla="*/ 52 w 57"/>
                <a:gd name="T47" fmla="*/ 0 h 38"/>
                <a:gd name="T48" fmla="*/ 53 w 57"/>
                <a:gd name="T49" fmla="*/ 1 h 38"/>
                <a:gd name="T50" fmla="*/ 57 w 57"/>
                <a:gd name="T51" fmla="*/ 10 h 38"/>
                <a:gd name="T52" fmla="*/ 57 w 57"/>
                <a:gd name="T53" fmla="*/ 12 h 38"/>
                <a:gd name="T54" fmla="*/ 57 w 57"/>
                <a:gd name="T55" fmla="*/ 13 h 38"/>
                <a:gd name="T56" fmla="*/ 57 w 57"/>
                <a:gd name="T57" fmla="*/ 14 h 38"/>
                <a:gd name="T58" fmla="*/ 56 w 57"/>
                <a:gd name="T59" fmla="*/ 17 h 38"/>
                <a:gd name="T60" fmla="*/ 53 w 57"/>
                <a:gd name="T61" fmla="*/ 20 h 38"/>
                <a:gd name="T62" fmla="*/ 49 w 57"/>
                <a:gd name="T63" fmla="*/ 24 h 38"/>
                <a:gd name="T64" fmla="*/ 44 w 57"/>
                <a:gd name="T65" fmla="*/ 28 h 38"/>
                <a:gd name="T66" fmla="*/ 35 w 57"/>
                <a:gd name="T67" fmla="*/ 33 h 38"/>
                <a:gd name="T68" fmla="*/ 24 w 57"/>
                <a:gd name="T69" fmla="*/ 36 h 38"/>
                <a:gd name="T70" fmla="*/ 16 w 57"/>
                <a:gd name="T71" fmla="*/ 38 h 38"/>
                <a:gd name="T72" fmla="*/ 10 w 57"/>
                <a:gd name="T73" fmla="*/ 37 h 38"/>
                <a:gd name="T74" fmla="*/ 7 w 57"/>
                <a:gd name="T75" fmla="*/ 36 h 38"/>
                <a:gd name="T76" fmla="*/ 7 w 57"/>
                <a:gd name="T77" fmla="*/ 36 h 38"/>
                <a:gd name="T78" fmla="*/ 6 w 57"/>
                <a:gd name="T79" fmla="*/ 36 h 38"/>
                <a:gd name="T80" fmla="*/ 5 w 57"/>
                <a:gd name="T81" fmla="*/ 35 h 38"/>
                <a:gd name="T82" fmla="*/ 4 w 57"/>
                <a:gd name="T83" fmla="*/ 34 h 38"/>
                <a:gd name="T84" fmla="*/ 0 w 57"/>
                <a:gd name="T85" fmla="*/ 25 h 38"/>
                <a:gd name="T86" fmla="*/ 0 w 57"/>
                <a:gd name="T87" fmla="*/ 2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7" h="38">
                  <a:moveTo>
                    <a:pt x="0" y="22"/>
                  </a:moveTo>
                  <a:cubicBezTo>
                    <a:pt x="1" y="22"/>
                    <a:pt x="1" y="21"/>
                    <a:pt x="2" y="21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4" y="19"/>
                    <a:pt x="15" y="19"/>
                    <a:pt x="15" y="20"/>
                  </a:cubicBezTo>
                  <a:cubicBezTo>
                    <a:pt x="16" y="20"/>
                    <a:pt x="17" y="20"/>
                    <a:pt x="17" y="21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0" y="26"/>
                    <a:pt x="21" y="26"/>
                    <a:pt x="22" y="26"/>
                  </a:cubicBezTo>
                  <a:cubicBezTo>
                    <a:pt x="23" y="26"/>
                    <a:pt x="24" y="25"/>
                    <a:pt x="26" y="25"/>
                  </a:cubicBezTo>
                  <a:cubicBezTo>
                    <a:pt x="27" y="25"/>
                    <a:pt x="29" y="24"/>
                    <a:pt x="31" y="23"/>
                  </a:cubicBezTo>
                  <a:cubicBezTo>
                    <a:pt x="33" y="22"/>
                    <a:pt x="35" y="21"/>
                    <a:pt x="36" y="20"/>
                  </a:cubicBezTo>
                  <a:cubicBezTo>
                    <a:pt x="37" y="20"/>
                    <a:pt x="38" y="19"/>
                    <a:pt x="39" y="18"/>
                  </a:cubicBezTo>
                  <a:cubicBezTo>
                    <a:pt x="40" y="17"/>
                    <a:pt x="40" y="17"/>
                    <a:pt x="41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1"/>
                    <a:pt x="39" y="11"/>
                    <a:pt x="39" y="10"/>
                  </a:cubicBezTo>
                  <a:cubicBezTo>
                    <a:pt x="39" y="9"/>
                    <a:pt x="39" y="9"/>
                    <a:pt x="40" y="9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0"/>
                    <a:pt x="50" y="0"/>
                    <a:pt x="50" y="0"/>
                  </a:cubicBezTo>
                  <a:cubicBezTo>
                    <a:pt x="51" y="0"/>
                    <a:pt x="51" y="0"/>
                    <a:pt x="52" y="0"/>
                  </a:cubicBezTo>
                  <a:cubicBezTo>
                    <a:pt x="52" y="0"/>
                    <a:pt x="53" y="1"/>
                    <a:pt x="53" y="1"/>
                  </a:cubicBezTo>
                  <a:cubicBezTo>
                    <a:pt x="57" y="10"/>
                    <a:pt x="57" y="10"/>
                    <a:pt x="57" y="10"/>
                  </a:cubicBezTo>
                  <a:cubicBezTo>
                    <a:pt x="57" y="11"/>
                    <a:pt x="57" y="11"/>
                    <a:pt x="57" y="12"/>
                  </a:cubicBezTo>
                  <a:cubicBezTo>
                    <a:pt x="57" y="12"/>
                    <a:pt x="57" y="13"/>
                    <a:pt x="57" y="13"/>
                  </a:cubicBezTo>
                  <a:cubicBezTo>
                    <a:pt x="57" y="14"/>
                    <a:pt x="57" y="14"/>
                    <a:pt x="57" y="14"/>
                  </a:cubicBezTo>
                  <a:cubicBezTo>
                    <a:pt x="57" y="15"/>
                    <a:pt x="56" y="16"/>
                    <a:pt x="56" y="17"/>
                  </a:cubicBezTo>
                  <a:cubicBezTo>
                    <a:pt x="55" y="18"/>
                    <a:pt x="54" y="19"/>
                    <a:pt x="53" y="20"/>
                  </a:cubicBezTo>
                  <a:cubicBezTo>
                    <a:pt x="52" y="21"/>
                    <a:pt x="51" y="23"/>
                    <a:pt x="49" y="24"/>
                  </a:cubicBezTo>
                  <a:cubicBezTo>
                    <a:pt x="48" y="26"/>
                    <a:pt x="46" y="27"/>
                    <a:pt x="44" y="28"/>
                  </a:cubicBezTo>
                  <a:cubicBezTo>
                    <a:pt x="41" y="30"/>
                    <a:pt x="38" y="31"/>
                    <a:pt x="35" y="33"/>
                  </a:cubicBezTo>
                  <a:cubicBezTo>
                    <a:pt x="31" y="35"/>
                    <a:pt x="28" y="36"/>
                    <a:pt x="24" y="36"/>
                  </a:cubicBezTo>
                  <a:cubicBezTo>
                    <a:pt x="21" y="37"/>
                    <a:pt x="18" y="38"/>
                    <a:pt x="16" y="38"/>
                  </a:cubicBezTo>
                  <a:cubicBezTo>
                    <a:pt x="14" y="38"/>
                    <a:pt x="12" y="38"/>
                    <a:pt x="10" y="37"/>
                  </a:cubicBezTo>
                  <a:cubicBezTo>
                    <a:pt x="9" y="37"/>
                    <a:pt x="8" y="37"/>
                    <a:pt x="7" y="36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6" y="36"/>
                    <a:pt x="6" y="36"/>
                    <a:pt x="6" y="36"/>
                  </a:cubicBezTo>
                  <a:cubicBezTo>
                    <a:pt x="6" y="36"/>
                    <a:pt x="6" y="35"/>
                    <a:pt x="5" y="35"/>
                  </a:cubicBezTo>
                  <a:cubicBezTo>
                    <a:pt x="5" y="35"/>
                    <a:pt x="4" y="34"/>
                    <a:pt x="4" y="34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4"/>
                    <a:pt x="0" y="23"/>
                    <a:pt x="0" y="22"/>
                  </a:cubicBez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10"/>
            <p:cNvSpPr>
              <a:spLocks/>
            </p:cNvSpPr>
            <p:nvPr/>
          </p:nvSpPr>
          <p:spPr bwMode="auto">
            <a:xfrm>
              <a:off x="4306888" y="3400425"/>
              <a:ext cx="195263" cy="192088"/>
            </a:xfrm>
            <a:custGeom>
              <a:avLst/>
              <a:gdLst>
                <a:gd name="T0" fmla="*/ 64 w 94"/>
                <a:gd name="T1" fmla="*/ 84 h 93"/>
                <a:gd name="T2" fmla="*/ 85 w 94"/>
                <a:gd name="T3" fmla="*/ 30 h 93"/>
                <a:gd name="T4" fmla="*/ 31 w 94"/>
                <a:gd name="T5" fmla="*/ 9 h 93"/>
                <a:gd name="T6" fmla="*/ 10 w 94"/>
                <a:gd name="T7" fmla="*/ 63 h 93"/>
                <a:gd name="T8" fmla="*/ 64 w 94"/>
                <a:gd name="T9" fmla="*/ 84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93">
                  <a:moveTo>
                    <a:pt x="64" y="84"/>
                  </a:moveTo>
                  <a:cubicBezTo>
                    <a:pt x="84" y="74"/>
                    <a:pt x="94" y="50"/>
                    <a:pt x="85" y="30"/>
                  </a:cubicBezTo>
                  <a:cubicBezTo>
                    <a:pt x="75" y="9"/>
                    <a:pt x="51" y="0"/>
                    <a:pt x="31" y="9"/>
                  </a:cubicBezTo>
                  <a:cubicBezTo>
                    <a:pt x="10" y="18"/>
                    <a:pt x="0" y="42"/>
                    <a:pt x="10" y="63"/>
                  </a:cubicBezTo>
                  <a:cubicBezTo>
                    <a:pt x="19" y="83"/>
                    <a:pt x="43" y="93"/>
                    <a:pt x="64" y="84"/>
                  </a:cubicBezTo>
                  <a:close/>
                </a:path>
              </a:pathLst>
            </a:custGeom>
            <a:solidFill>
              <a:srgbClr val="C027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11"/>
            <p:cNvSpPr>
              <a:spLocks/>
            </p:cNvSpPr>
            <p:nvPr/>
          </p:nvSpPr>
          <p:spPr bwMode="auto">
            <a:xfrm>
              <a:off x="4343401" y="3459163"/>
              <a:ext cx="119063" cy="74613"/>
            </a:xfrm>
            <a:custGeom>
              <a:avLst/>
              <a:gdLst>
                <a:gd name="T0" fmla="*/ 53 w 58"/>
                <a:gd name="T1" fmla="*/ 36 h 36"/>
                <a:gd name="T2" fmla="*/ 51 w 58"/>
                <a:gd name="T3" fmla="*/ 35 h 36"/>
                <a:gd name="T4" fmla="*/ 41 w 58"/>
                <a:gd name="T5" fmla="*/ 28 h 36"/>
                <a:gd name="T6" fmla="*/ 41 w 58"/>
                <a:gd name="T7" fmla="*/ 28 h 36"/>
                <a:gd name="T8" fmla="*/ 40 w 58"/>
                <a:gd name="T9" fmla="*/ 27 h 36"/>
                <a:gd name="T10" fmla="*/ 40 w 58"/>
                <a:gd name="T11" fmla="*/ 25 h 36"/>
                <a:gd name="T12" fmla="*/ 42 w 58"/>
                <a:gd name="T13" fmla="*/ 21 h 36"/>
                <a:gd name="T14" fmla="*/ 42 w 58"/>
                <a:gd name="T15" fmla="*/ 20 h 36"/>
                <a:gd name="T16" fmla="*/ 42 w 58"/>
                <a:gd name="T17" fmla="*/ 20 h 36"/>
                <a:gd name="T18" fmla="*/ 41 w 58"/>
                <a:gd name="T19" fmla="*/ 19 h 36"/>
                <a:gd name="T20" fmla="*/ 40 w 58"/>
                <a:gd name="T21" fmla="*/ 18 h 36"/>
                <a:gd name="T22" fmla="*/ 37 w 58"/>
                <a:gd name="T23" fmla="*/ 16 h 36"/>
                <a:gd name="T24" fmla="*/ 31 w 58"/>
                <a:gd name="T25" fmla="*/ 14 h 36"/>
                <a:gd name="T26" fmla="*/ 26 w 58"/>
                <a:gd name="T27" fmla="*/ 12 h 36"/>
                <a:gd name="T28" fmla="*/ 22 w 58"/>
                <a:gd name="T29" fmla="*/ 11 h 36"/>
                <a:gd name="T30" fmla="*/ 20 w 58"/>
                <a:gd name="T31" fmla="*/ 12 h 36"/>
                <a:gd name="T32" fmla="*/ 19 w 58"/>
                <a:gd name="T33" fmla="*/ 12 h 36"/>
                <a:gd name="T34" fmla="*/ 19 w 58"/>
                <a:gd name="T35" fmla="*/ 12 h 36"/>
                <a:gd name="T36" fmla="*/ 18 w 58"/>
                <a:gd name="T37" fmla="*/ 15 h 36"/>
                <a:gd name="T38" fmla="*/ 17 w 58"/>
                <a:gd name="T39" fmla="*/ 17 h 36"/>
                <a:gd name="T40" fmla="*/ 15 w 58"/>
                <a:gd name="T41" fmla="*/ 17 h 36"/>
                <a:gd name="T42" fmla="*/ 3 w 58"/>
                <a:gd name="T43" fmla="*/ 17 h 36"/>
                <a:gd name="T44" fmla="*/ 2 w 58"/>
                <a:gd name="T45" fmla="*/ 16 h 36"/>
                <a:gd name="T46" fmla="*/ 1 w 58"/>
                <a:gd name="T47" fmla="*/ 15 h 36"/>
                <a:gd name="T48" fmla="*/ 1 w 58"/>
                <a:gd name="T49" fmla="*/ 13 h 36"/>
                <a:gd name="T50" fmla="*/ 4 w 58"/>
                <a:gd name="T51" fmla="*/ 4 h 36"/>
                <a:gd name="T52" fmla="*/ 5 w 58"/>
                <a:gd name="T53" fmla="*/ 3 h 36"/>
                <a:gd name="T54" fmla="*/ 6 w 58"/>
                <a:gd name="T55" fmla="*/ 2 h 36"/>
                <a:gd name="T56" fmla="*/ 7 w 58"/>
                <a:gd name="T57" fmla="*/ 1 h 36"/>
                <a:gd name="T58" fmla="*/ 10 w 58"/>
                <a:gd name="T59" fmla="*/ 0 h 36"/>
                <a:gd name="T60" fmla="*/ 14 w 58"/>
                <a:gd name="T61" fmla="*/ 0 h 36"/>
                <a:gd name="T62" fmla="*/ 19 w 58"/>
                <a:gd name="T63" fmla="*/ 0 h 36"/>
                <a:gd name="T64" fmla="*/ 26 w 58"/>
                <a:gd name="T65" fmla="*/ 1 h 36"/>
                <a:gd name="T66" fmla="*/ 35 w 58"/>
                <a:gd name="T67" fmla="*/ 4 h 36"/>
                <a:gd name="T68" fmla="*/ 46 w 58"/>
                <a:gd name="T69" fmla="*/ 9 h 36"/>
                <a:gd name="T70" fmla="*/ 52 w 58"/>
                <a:gd name="T71" fmla="*/ 14 h 36"/>
                <a:gd name="T72" fmla="*/ 56 w 58"/>
                <a:gd name="T73" fmla="*/ 18 h 36"/>
                <a:gd name="T74" fmla="*/ 58 w 58"/>
                <a:gd name="T75" fmla="*/ 21 h 36"/>
                <a:gd name="T76" fmla="*/ 58 w 58"/>
                <a:gd name="T77" fmla="*/ 22 h 36"/>
                <a:gd name="T78" fmla="*/ 58 w 58"/>
                <a:gd name="T79" fmla="*/ 22 h 36"/>
                <a:gd name="T80" fmla="*/ 58 w 58"/>
                <a:gd name="T81" fmla="*/ 23 h 36"/>
                <a:gd name="T82" fmla="*/ 58 w 58"/>
                <a:gd name="T83" fmla="*/ 25 h 36"/>
                <a:gd name="T84" fmla="*/ 54 w 58"/>
                <a:gd name="T85" fmla="*/ 34 h 36"/>
                <a:gd name="T86" fmla="*/ 53 w 58"/>
                <a:gd name="T8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8" h="36">
                  <a:moveTo>
                    <a:pt x="53" y="36"/>
                  </a:moveTo>
                  <a:cubicBezTo>
                    <a:pt x="52" y="36"/>
                    <a:pt x="51" y="36"/>
                    <a:pt x="51" y="35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0" y="28"/>
                    <a:pt x="40" y="27"/>
                  </a:cubicBezTo>
                  <a:cubicBezTo>
                    <a:pt x="40" y="26"/>
                    <a:pt x="40" y="25"/>
                    <a:pt x="40" y="25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42" y="20"/>
                    <a:pt x="42" y="20"/>
                    <a:pt x="42" y="20"/>
                  </a:cubicBezTo>
                  <a:cubicBezTo>
                    <a:pt x="42" y="20"/>
                    <a:pt x="42" y="20"/>
                    <a:pt x="42" y="20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1" y="19"/>
                    <a:pt x="40" y="19"/>
                    <a:pt x="40" y="18"/>
                  </a:cubicBezTo>
                  <a:cubicBezTo>
                    <a:pt x="39" y="17"/>
                    <a:pt x="38" y="17"/>
                    <a:pt x="37" y="16"/>
                  </a:cubicBezTo>
                  <a:cubicBezTo>
                    <a:pt x="35" y="15"/>
                    <a:pt x="34" y="14"/>
                    <a:pt x="31" y="14"/>
                  </a:cubicBezTo>
                  <a:cubicBezTo>
                    <a:pt x="29" y="13"/>
                    <a:pt x="28" y="12"/>
                    <a:pt x="26" y="12"/>
                  </a:cubicBezTo>
                  <a:cubicBezTo>
                    <a:pt x="25" y="12"/>
                    <a:pt x="23" y="11"/>
                    <a:pt x="22" y="11"/>
                  </a:cubicBezTo>
                  <a:cubicBezTo>
                    <a:pt x="21" y="11"/>
                    <a:pt x="21" y="11"/>
                    <a:pt x="20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18" y="16"/>
                    <a:pt x="17" y="17"/>
                    <a:pt x="17" y="17"/>
                  </a:cubicBezTo>
                  <a:cubicBezTo>
                    <a:pt x="16" y="17"/>
                    <a:pt x="16" y="18"/>
                    <a:pt x="15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2" y="17"/>
                    <a:pt x="2" y="16"/>
                    <a:pt x="2" y="16"/>
                  </a:cubicBezTo>
                  <a:cubicBezTo>
                    <a:pt x="1" y="16"/>
                    <a:pt x="1" y="16"/>
                    <a:pt x="1" y="15"/>
                  </a:cubicBezTo>
                  <a:cubicBezTo>
                    <a:pt x="0" y="15"/>
                    <a:pt x="0" y="14"/>
                    <a:pt x="1" y="13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5" y="3"/>
                    <a:pt x="5" y="3"/>
                  </a:cubicBezTo>
                  <a:cubicBezTo>
                    <a:pt x="5" y="2"/>
                    <a:pt x="6" y="2"/>
                    <a:pt x="6" y="2"/>
                  </a:cubicBezTo>
                  <a:cubicBezTo>
                    <a:pt x="6" y="2"/>
                    <a:pt x="7" y="2"/>
                    <a:pt x="7" y="1"/>
                  </a:cubicBezTo>
                  <a:cubicBezTo>
                    <a:pt x="8" y="1"/>
                    <a:pt x="9" y="1"/>
                    <a:pt x="10" y="0"/>
                  </a:cubicBezTo>
                  <a:cubicBezTo>
                    <a:pt x="11" y="0"/>
                    <a:pt x="12" y="0"/>
                    <a:pt x="14" y="0"/>
                  </a:cubicBezTo>
                  <a:cubicBezTo>
                    <a:pt x="15" y="0"/>
                    <a:pt x="17" y="0"/>
                    <a:pt x="19" y="0"/>
                  </a:cubicBezTo>
                  <a:cubicBezTo>
                    <a:pt x="21" y="0"/>
                    <a:pt x="24" y="0"/>
                    <a:pt x="26" y="1"/>
                  </a:cubicBezTo>
                  <a:cubicBezTo>
                    <a:pt x="29" y="1"/>
                    <a:pt x="32" y="2"/>
                    <a:pt x="35" y="4"/>
                  </a:cubicBezTo>
                  <a:cubicBezTo>
                    <a:pt x="39" y="5"/>
                    <a:pt x="43" y="7"/>
                    <a:pt x="46" y="9"/>
                  </a:cubicBezTo>
                  <a:cubicBezTo>
                    <a:pt x="48" y="10"/>
                    <a:pt x="51" y="12"/>
                    <a:pt x="52" y="14"/>
                  </a:cubicBezTo>
                  <a:cubicBezTo>
                    <a:pt x="54" y="15"/>
                    <a:pt x="55" y="17"/>
                    <a:pt x="56" y="18"/>
                  </a:cubicBezTo>
                  <a:cubicBezTo>
                    <a:pt x="57" y="19"/>
                    <a:pt x="57" y="20"/>
                    <a:pt x="58" y="21"/>
                  </a:cubicBezTo>
                  <a:cubicBezTo>
                    <a:pt x="58" y="22"/>
                    <a:pt x="58" y="22"/>
                    <a:pt x="58" y="22"/>
                  </a:cubicBezTo>
                  <a:cubicBezTo>
                    <a:pt x="58" y="22"/>
                    <a:pt x="58" y="22"/>
                    <a:pt x="58" y="22"/>
                  </a:cubicBezTo>
                  <a:cubicBezTo>
                    <a:pt x="58" y="22"/>
                    <a:pt x="58" y="23"/>
                    <a:pt x="58" y="23"/>
                  </a:cubicBezTo>
                  <a:cubicBezTo>
                    <a:pt x="58" y="24"/>
                    <a:pt x="58" y="24"/>
                    <a:pt x="58" y="25"/>
                  </a:cubicBezTo>
                  <a:cubicBezTo>
                    <a:pt x="54" y="34"/>
                    <a:pt x="54" y="34"/>
                    <a:pt x="54" y="34"/>
                  </a:cubicBezTo>
                  <a:cubicBezTo>
                    <a:pt x="54" y="35"/>
                    <a:pt x="54" y="35"/>
                    <a:pt x="53" y="36"/>
                  </a:cubicBez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12"/>
            <p:cNvSpPr>
              <a:spLocks/>
            </p:cNvSpPr>
            <p:nvPr/>
          </p:nvSpPr>
          <p:spPr bwMode="auto">
            <a:xfrm>
              <a:off x="4718051" y="2771775"/>
              <a:ext cx="177800" cy="80963"/>
            </a:xfrm>
            <a:custGeom>
              <a:avLst/>
              <a:gdLst>
                <a:gd name="T0" fmla="*/ 1 w 86"/>
                <a:gd name="T1" fmla="*/ 4 h 39"/>
                <a:gd name="T2" fmla="*/ 2 w 86"/>
                <a:gd name="T3" fmla="*/ 8 h 39"/>
                <a:gd name="T4" fmla="*/ 81 w 86"/>
                <a:gd name="T5" fmla="*/ 39 h 39"/>
                <a:gd name="T6" fmla="*/ 85 w 86"/>
                <a:gd name="T7" fmla="*/ 37 h 39"/>
                <a:gd name="T8" fmla="*/ 85 w 86"/>
                <a:gd name="T9" fmla="*/ 35 h 39"/>
                <a:gd name="T10" fmla="*/ 84 w 86"/>
                <a:gd name="T11" fmla="*/ 31 h 39"/>
                <a:gd name="T12" fmla="*/ 5 w 86"/>
                <a:gd name="T13" fmla="*/ 1 h 39"/>
                <a:gd name="T14" fmla="*/ 1 w 86"/>
                <a:gd name="T15" fmla="*/ 3 h 39"/>
                <a:gd name="T16" fmla="*/ 1 w 86"/>
                <a:gd name="T17" fmla="*/ 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39">
                  <a:moveTo>
                    <a:pt x="1" y="4"/>
                  </a:moveTo>
                  <a:cubicBezTo>
                    <a:pt x="0" y="6"/>
                    <a:pt x="1" y="8"/>
                    <a:pt x="2" y="8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2" y="39"/>
                    <a:pt x="84" y="38"/>
                    <a:pt x="85" y="37"/>
                  </a:cubicBezTo>
                  <a:cubicBezTo>
                    <a:pt x="85" y="35"/>
                    <a:pt x="85" y="35"/>
                    <a:pt x="85" y="35"/>
                  </a:cubicBezTo>
                  <a:cubicBezTo>
                    <a:pt x="86" y="34"/>
                    <a:pt x="85" y="32"/>
                    <a:pt x="84" y="3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2" y="1"/>
                    <a:pt x="1" y="3"/>
                  </a:cubicBezTo>
                  <a:lnTo>
                    <a:pt x="1" y="4"/>
                  </a:lnTo>
                  <a:close/>
                </a:path>
              </a:pathLst>
            </a:custGeom>
            <a:solidFill>
              <a:srgbClr val="8BC5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13"/>
            <p:cNvSpPr>
              <a:spLocks/>
            </p:cNvSpPr>
            <p:nvPr/>
          </p:nvSpPr>
          <p:spPr bwMode="auto">
            <a:xfrm>
              <a:off x="4470401" y="2968625"/>
              <a:ext cx="398463" cy="398463"/>
            </a:xfrm>
            <a:custGeom>
              <a:avLst/>
              <a:gdLst>
                <a:gd name="T0" fmla="*/ 17 w 193"/>
                <a:gd name="T1" fmla="*/ 66 h 193"/>
                <a:gd name="T2" fmla="*/ 66 w 193"/>
                <a:gd name="T3" fmla="*/ 176 h 193"/>
                <a:gd name="T4" fmla="*/ 176 w 193"/>
                <a:gd name="T5" fmla="*/ 127 h 193"/>
                <a:gd name="T6" fmla="*/ 127 w 193"/>
                <a:gd name="T7" fmla="*/ 17 h 193"/>
                <a:gd name="T8" fmla="*/ 17 w 193"/>
                <a:gd name="T9" fmla="*/ 66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7" y="66"/>
                  </a:moveTo>
                  <a:cubicBezTo>
                    <a:pt x="0" y="110"/>
                    <a:pt x="22" y="159"/>
                    <a:pt x="66" y="176"/>
                  </a:cubicBezTo>
                  <a:cubicBezTo>
                    <a:pt x="110" y="193"/>
                    <a:pt x="159" y="171"/>
                    <a:pt x="176" y="127"/>
                  </a:cubicBezTo>
                  <a:cubicBezTo>
                    <a:pt x="193" y="84"/>
                    <a:pt x="171" y="34"/>
                    <a:pt x="127" y="17"/>
                  </a:cubicBezTo>
                  <a:cubicBezTo>
                    <a:pt x="83" y="0"/>
                    <a:pt x="34" y="22"/>
                    <a:pt x="17" y="66"/>
                  </a:cubicBezTo>
                  <a:close/>
                </a:path>
              </a:pathLst>
            </a:custGeom>
            <a:solidFill>
              <a:srgbClr val="006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14"/>
            <p:cNvSpPr>
              <a:spLocks/>
            </p:cNvSpPr>
            <p:nvPr/>
          </p:nvSpPr>
          <p:spPr bwMode="auto">
            <a:xfrm>
              <a:off x="4551363" y="3054350"/>
              <a:ext cx="204788" cy="246063"/>
            </a:xfrm>
            <a:custGeom>
              <a:avLst/>
              <a:gdLst>
                <a:gd name="T0" fmla="*/ 77 w 99"/>
                <a:gd name="T1" fmla="*/ 119 h 119"/>
                <a:gd name="T2" fmla="*/ 0 w 99"/>
                <a:gd name="T3" fmla="*/ 89 h 119"/>
                <a:gd name="T4" fmla="*/ 48 w 99"/>
                <a:gd name="T5" fmla="*/ 55 h 119"/>
                <a:gd name="T6" fmla="*/ 39 w 99"/>
                <a:gd name="T7" fmla="*/ 22 h 119"/>
                <a:gd name="T8" fmla="*/ 77 w 99"/>
                <a:gd name="T9" fmla="*/ 5 h 119"/>
                <a:gd name="T10" fmla="*/ 93 w 99"/>
                <a:gd name="T11" fmla="*/ 43 h 119"/>
                <a:gd name="T12" fmla="*/ 64 w 99"/>
                <a:gd name="T13" fmla="*/ 61 h 119"/>
                <a:gd name="T14" fmla="*/ 77 w 99"/>
                <a:gd name="T1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119">
                  <a:moveTo>
                    <a:pt x="77" y="119"/>
                  </a:moveTo>
                  <a:cubicBezTo>
                    <a:pt x="0" y="89"/>
                    <a:pt x="0" y="89"/>
                    <a:pt x="0" y="89"/>
                  </a:cubicBezTo>
                  <a:cubicBezTo>
                    <a:pt x="9" y="67"/>
                    <a:pt x="29" y="53"/>
                    <a:pt x="48" y="55"/>
                  </a:cubicBezTo>
                  <a:cubicBezTo>
                    <a:pt x="39" y="47"/>
                    <a:pt x="35" y="34"/>
                    <a:pt x="39" y="22"/>
                  </a:cubicBezTo>
                  <a:cubicBezTo>
                    <a:pt x="45" y="7"/>
                    <a:pt x="62" y="0"/>
                    <a:pt x="77" y="5"/>
                  </a:cubicBezTo>
                  <a:cubicBezTo>
                    <a:pt x="91" y="11"/>
                    <a:pt x="99" y="28"/>
                    <a:pt x="93" y="43"/>
                  </a:cubicBezTo>
                  <a:cubicBezTo>
                    <a:pt x="88" y="55"/>
                    <a:pt x="77" y="62"/>
                    <a:pt x="64" y="61"/>
                  </a:cubicBezTo>
                  <a:cubicBezTo>
                    <a:pt x="80" y="72"/>
                    <a:pt x="86" y="96"/>
                    <a:pt x="77" y="119"/>
                  </a:cubicBezTo>
                  <a:close/>
                </a:path>
              </a:pathLst>
            </a:custGeom>
            <a:solidFill>
              <a:srgbClr val="8BC5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15"/>
            <p:cNvSpPr>
              <a:spLocks/>
            </p:cNvSpPr>
            <p:nvPr/>
          </p:nvSpPr>
          <p:spPr bwMode="auto">
            <a:xfrm>
              <a:off x="3000376" y="1733550"/>
              <a:ext cx="1441450" cy="728663"/>
            </a:xfrm>
            <a:custGeom>
              <a:avLst/>
              <a:gdLst>
                <a:gd name="T0" fmla="*/ 690 w 698"/>
                <a:gd name="T1" fmla="*/ 323 h 353"/>
                <a:gd name="T2" fmla="*/ 637 w 698"/>
                <a:gd name="T3" fmla="*/ 344 h 353"/>
                <a:gd name="T4" fmla="*/ 29 w 698"/>
                <a:gd name="T5" fmla="*/ 82 h 353"/>
                <a:gd name="T6" fmla="*/ 8 w 698"/>
                <a:gd name="T7" fmla="*/ 30 h 353"/>
                <a:gd name="T8" fmla="*/ 61 w 698"/>
                <a:gd name="T9" fmla="*/ 9 h 353"/>
                <a:gd name="T10" fmla="*/ 669 w 698"/>
                <a:gd name="T11" fmla="*/ 270 h 353"/>
                <a:gd name="T12" fmla="*/ 690 w 698"/>
                <a:gd name="T13" fmla="*/ 32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8" h="353">
                  <a:moveTo>
                    <a:pt x="690" y="323"/>
                  </a:moveTo>
                  <a:cubicBezTo>
                    <a:pt x="681" y="343"/>
                    <a:pt x="657" y="353"/>
                    <a:pt x="637" y="344"/>
                  </a:cubicBezTo>
                  <a:cubicBezTo>
                    <a:pt x="29" y="82"/>
                    <a:pt x="29" y="82"/>
                    <a:pt x="29" y="82"/>
                  </a:cubicBezTo>
                  <a:cubicBezTo>
                    <a:pt x="9" y="74"/>
                    <a:pt x="0" y="50"/>
                    <a:pt x="8" y="30"/>
                  </a:cubicBezTo>
                  <a:cubicBezTo>
                    <a:pt x="17" y="9"/>
                    <a:pt x="41" y="0"/>
                    <a:pt x="61" y="9"/>
                  </a:cubicBezTo>
                  <a:cubicBezTo>
                    <a:pt x="669" y="270"/>
                    <a:pt x="669" y="270"/>
                    <a:pt x="669" y="270"/>
                  </a:cubicBezTo>
                  <a:cubicBezTo>
                    <a:pt x="689" y="279"/>
                    <a:pt x="698" y="303"/>
                    <a:pt x="690" y="323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16"/>
            <p:cNvSpPr>
              <a:spLocks/>
            </p:cNvSpPr>
            <p:nvPr/>
          </p:nvSpPr>
          <p:spPr bwMode="auto">
            <a:xfrm>
              <a:off x="4141788" y="2217738"/>
              <a:ext cx="300038" cy="244475"/>
            </a:xfrm>
            <a:custGeom>
              <a:avLst/>
              <a:gdLst>
                <a:gd name="T0" fmla="*/ 116 w 145"/>
                <a:gd name="T1" fmla="*/ 36 h 119"/>
                <a:gd name="T2" fmla="*/ 31 w 145"/>
                <a:gd name="T3" fmla="*/ 0 h 119"/>
                <a:gd name="T4" fmla="*/ 0 w 145"/>
                <a:gd name="T5" fmla="*/ 74 h 119"/>
                <a:gd name="T6" fmla="*/ 84 w 145"/>
                <a:gd name="T7" fmla="*/ 110 h 119"/>
                <a:gd name="T8" fmla="*/ 137 w 145"/>
                <a:gd name="T9" fmla="*/ 89 h 119"/>
                <a:gd name="T10" fmla="*/ 116 w 145"/>
                <a:gd name="T11" fmla="*/ 36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19">
                  <a:moveTo>
                    <a:pt x="116" y="36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84" y="110"/>
                    <a:pt x="84" y="110"/>
                    <a:pt x="84" y="110"/>
                  </a:cubicBezTo>
                  <a:cubicBezTo>
                    <a:pt x="104" y="119"/>
                    <a:pt x="128" y="109"/>
                    <a:pt x="137" y="89"/>
                  </a:cubicBezTo>
                  <a:cubicBezTo>
                    <a:pt x="145" y="69"/>
                    <a:pt x="136" y="45"/>
                    <a:pt x="116" y="3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17"/>
            <p:cNvSpPr>
              <a:spLocks/>
            </p:cNvSpPr>
            <p:nvPr/>
          </p:nvSpPr>
          <p:spPr bwMode="auto">
            <a:xfrm>
              <a:off x="2992438" y="1751013"/>
              <a:ext cx="1443038" cy="728663"/>
            </a:xfrm>
            <a:custGeom>
              <a:avLst/>
              <a:gdLst>
                <a:gd name="T0" fmla="*/ 690 w 699"/>
                <a:gd name="T1" fmla="*/ 324 h 353"/>
                <a:gd name="T2" fmla="*/ 637 w 699"/>
                <a:gd name="T3" fmla="*/ 345 h 353"/>
                <a:gd name="T4" fmla="*/ 30 w 699"/>
                <a:gd name="T5" fmla="*/ 83 h 353"/>
                <a:gd name="T6" fmla="*/ 9 w 699"/>
                <a:gd name="T7" fmla="*/ 30 h 353"/>
                <a:gd name="T8" fmla="*/ 62 w 699"/>
                <a:gd name="T9" fmla="*/ 9 h 353"/>
                <a:gd name="T10" fmla="*/ 669 w 699"/>
                <a:gd name="T11" fmla="*/ 271 h 353"/>
                <a:gd name="T12" fmla="*/ 690 w 699"/>
                <a:gd name="T13" fmla="*/ 324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9" h="353">
                  <a:moveTo>
                    <a:pt x="690" y="324"/>
                  </a:moveTo>
                  <a:cubicBezTo>
                    <a:pt x="681" y="344"/>
                    <a:pt x="657" y="353"/>
                    <a:pt x="637" y="345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9" y="74"/>
                    <a:pt x="0" y="51"/>
                    <a:pt x="9" y="30"/>
                  </a:cubicBezTo>
                  <a:cubicBezTo>
                    <a:pt x="18" y="10"/>
                    <a:pt x="41" y="0"/>
                    <a:pt x="62" y="9"/>
                  </a:cubicBezTo>
                  <a:cubicBezTo>
                    <a:pt x="669" y="271"/>
                    <a:pt x="669" y="271"/>
                    <a:pt x="669" y="271"/>
                  </a:cubicBezTo>
                  <a:cubicBezTo>
                    <a:pt x="689" y="280"/>
                    <a:pt x="699" y="303"/>
                    <a:pt x="690" y="3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18"/>
            <p:cNvSpPr>
              <a:spLocks/>
            </p:cNvSpPr>
            <p:nvPr/>
          </p:nvSpPr>
          <p:spPr bwMode="auto">
            <a:xfrm>
              <a:off x="4133851" y="2235200"/>
              <a:ext cx="301625" cy="244475"/>
            </a:xfrm>
            <a:custGeom>
              <a:avLst/>
              <a:gdLst>
                <a:gd name="T0" fmla="*/ 116 w 146"/>
                <a:gd name="T1" fmla="*/ 36 h 118"/>
                <a:gd name="T2" fmla="*/ 32 w 146"/>
                <a:gd name="T3" fmla="*/ 0 h 118"/>
                <a:gd name="T4" fmla="*/ 0 w 146"/>
                <a:gd name="T5" fmla="*/ 73 h 118"/>
                <a:gd name="T6" fmla="*/ 84 w 146"/>
                <a:gd name="T7" fmla="*/ 110 h 118"/>
                <a:gd name="T8" fmla="*/ 137 w 146"/>
                <a:gd name="T9" fmla="*/ 89 h 118"/>
                <a:gd name="T10" fmla="*/ 116 w 146"/>
                <a:gd name="T11" fmla="*/ 36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6" h="118">
                  <a:moveTo>
                    <a:pt x="116" y="36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84" y="110"/>
                    <a:pt x="84" y="110"/>
                    <a:pt x="84" y="110"/>
                  </a:cubicBezTo>
                  <a:cubicBezTo>
                    <a:pt x="104" y="118"/>
                    <a:pt x="128" y="109"/>
                    <a:pt x="137" y="89"/>
                  </a:cubicBezTo>
                  <a:cubicBezTo>
                    <a:pt x="146" y="68"/>
                    <a:pt x="136" y="45"/>
                    <a:pt x="116" y="36"/>
                  </a:cubicBezTo>
                  <a:close/>
                </a:path>
              </a:pathLst>
            </a:custGeom>
            <a:solidFill>
              <a:srgbClr val="8BC5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19"/>
            <p:cNvSpPr>
              <a:spLocks noEditPoints="1"/>
            </p:cNvSpPr>
            <p:nvPr/>
          </p:nvSpPr>
          <p:spPr bwMode="auto">
            <a:xfrm>
              <a:off x="4203701" y="2273300"/>
              <a:ext cx="107950" cy="168275"/>
            </a:xfrm>
            <a:custGeom>
              <a:avLst/>
              <a:gdLst>
                <a:gd name="T0" fmla="*/ 47 w 52"/>
                <a:gd name="T1" fmla="*/ 18 h 82"/>
                <a:gd name="T2" fmla="*/ 17 w 52"/>
                <a:gd name="T3" fmla="*/ 5 h 82"/>
                <a:gd name="T4" fmla="*/ 4 w 52"/>
                <a:gd name="T5" fmla="*/ 35 h 82"/>
                <a:gd name="T6" fmla="*/ 31 w 52"/>
                <a:gd name="T7" fmla="*/ 49 h 82"/>
                <a:gd name="T8" fmla="*/ 44 w 52"/>
                <a:gd name="T9" fmla="*/ 82 h 82"/>
                <a:gd name="T10" fmla="*/ 51 w 52"/>
                <a:gd name="T11" fmla="*/ 79 h 82"/>
                <a:gd name="T12" fmla="*/ 38 w 52"/>
                <a:gd name="T13" fmla="*/ 46 h 82"/>
                <a:gd name="T14" fmla="*/ 47 w 52"/>
                <a:gd name="T15" fmla="*/ 18 h 82"/>
                <a:gd name="T16" fmla="*/ 32 w 52"/>
                <a:gd name="T17" fmla="*/ 42 h 82"/>
                <a:gd name="T18" fmla="*/ 10 w 52"/>
                <a:gd name="T19" fmla="*/ 32 h 82"/>
                <a:gd name="T20" fmla="*/ 20 w 52"/>
                <a:gd name="T21" fmla="*/ 10 h 82"/>
                <a:gd name="T22" fmla="*/ 42 w 52"/>
                <a:gd name="T23" fmla="*/ 20 h 82"/>
                <a:gd name="T24" fmla="*/ 32 w 52"/>
                <a:gd name="T25" fmla="*/ 4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82">
                  <a:moveTo>
                    <a:pt x="47" y="18"/>
                  </a:moveTo>
                  <a:cubicBezTo>
                    <a:pt x="43" y="6"/>
                    <a:pt x="29" y="0"/>
                    <a:pt x="17" y="5"/>
                  </a:cubicBezTo>
                  <a:cubicBezTo>
                    <a:pt x="5" y="9"/>
                    <a:pt x="0" y="23"/>
                    <a:pt x="4" y="35"/>
                  </a:cubicBezTo>
                  <a:cubicBezTo>
                    <a:pt x="9" y="45"/>
                    <a:pt x="20" y="51"/>
                    <a:pt x="31" y="49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51" y="79"/>
                    <a:pt x="51" y="79"/>
                    <a:pt x="51" y="79"/>
                  </a:cubicBezTo>
                  <a:cubicBezTo>
                    <a:pt x="38" y="46"/>
                    <a:pt x="38" y="46"/>
                    <a:pt x="38" y="46"/>
                  </a:cubicBezTo>
                  <a:cubicBezTo>
                    <a:pt x="48" y="40"/>
                    <a:pt x="52" y="28"/>
                    <a:pt x="47" y="18"/>
                  </a:cubicBezTo>
                  <a:close/>
                  <a:moveTo>
                    <a:pt x="32" y="42"/>
                  </a:moveTo>
                  <a:cubicBezTo>
                    <a:pt x="23" y="45"/>
                    <a:pt x="13" y="41"/>
                    <a:pt x="10" y="32"/>
                  </a:cubicBezTo>
                  <a:cubicBezTo>
                    <a:pt x="7" y="24"/>
                    <a:pt x="11" y="14"/>
                    <a:pt x="20" y="10"/>
                  </a:cubicBezTo>
                  <a:cubicBezTo>
                    <a:pt x="28" y="7"/>
                    <a:pt x="38" y="11"/>
                    <a:pt x="42" y="20"/>
                  </a:cubicBezTo>
                  <a:cubicBezTo>
                    <a:pt x="45" y="29"/>
                    <a:pt x="41" y="39"/>
                    <a:pt x="32" y="42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20"/>
            <p:cNvSpPr>
              <a:spLocks/>
            </p:cNvSpPr>
            <p:nvPr/>
          </p:nvSpPr>
          <p:spPr bwMode="auto">
            <a:xfrm>
              <a:off x="2182813" y="1812925"/>
              <a:ext cx="749300" cy="592138"/>
            </a:xfrm>
            <a:custGeom>
              <a:avLst/>
              <a:gdLst>
                <a:gd name="T0" fmla="*/ 0 w 363"/>
                <a:gd name="T1" fmla="*/ 94 h 287"/>
                <a:gd name="T2" fmla="*/ 53 w 363"/>
                <a:gd name="T3" fmla="*/ 269 h 287"/>
                <a:gd name="T4" fmla="*/ 81 w 363"/>
                <a:gd name="T5" fmla="*/ 284 h 287"/>
                <a:gd name="T6" fmla="*/ 345 w 363"/>
                <a:gd name="T7" fmla="*/ 203 h 287"/>
                <a:gd name="T8" fmla="*/ 360 w 363"/>
                <a:gd name="T9" fmla="*/ 175 h 287"/>
                <a:gd name="T10" fmla="*/ 306 w 363"/>
                <a:gd name="T11" fmla="*/ 0 h 287"/>
                <a:gd name="T12" fmla="*/ 0 w 363"/>
                <a:gd name="T13" fmla="*/ 9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87">
                  <a:moveTo>
                    <a:pt x="0" y="94"/>
                  </a:moveTo>
                  <a:cubicBezTo>
                    <a:pt x="53" y="269"/>
                    <a:pt x="53" y="269"/>
                    <a:pt x="53" y="269"/>
                  </a:cubicBezTo>
                  <a:cubicBezTo>
                    <a:pt x="56" y="281"/>
                    <a:pt x="69" y="287"/>
                    <a:pt x="81" y="284"/>
                  </a:cubicBezTo>
                  <a:cubicBezTo>
                    <a:pt x="345" y="203"/>
                    <a:pt x="345" y="203"/>
                    <a:pt x="345" y="203"/>
                  </a:cubicBezTo>
                  <a:cubicBezTo>
                    <a:pt x="357" y="200"/>
                    <a:pt x="363" y="187"/>
                    <a:pt x="360" y="175"/>
                  </a:cubicBezTo>
                  <a:cubicBezTo>
                    <a:pt x="306" y="0"/>
                    <a:pt x="306" y="0"/>
                    <a:pt x="306" y="0"/>
                  </a:cubicBezTo>
                  <a:lnTo>
                    <a:pt x="0" y="94"/>
                  </a:lnTo>
                  <a:close/>
                </a:path>
              </a:pathLst>
            </a:custGeom>
            <a:solidFill>
              <a:srgbClr val="006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21"/>
            <p:cNvSpPr>
              <a:spLocks/>
            </p:cNvSpPr>
            <p:nvPr/>
          </p:nvSpPr>
          <p:spPr bwMode="auto">
            <a:xfrm>
              <a:off x="2341563" y="1930400"/>
              <a:ext cx="68263" cy="65088"/>
            </a:xfrm>
            <a:custGeom>
              <a:avLst/>
              <a:gdLst>
                <a:gd name="T0" fmla="*/ 33 w 43"/>
                <a:gd name="T1" fmla="*/ 0 h 41"/>
                <a:gd name="T2" fmla="*/ 0 w 43"/>
                <a:gd name="T3" fmla="*/ 9 h 41"/>
                <a:gd name="T4" fmla="*/ 11 w 43"/>
                <a:gd name="T5" fmla="*/ 41 h 41"/>
                <a:gd name="T6" fmla="*/ 43 w 43"/>
                <a:gd name="T7" fmla="*/ 32 h 41"/>
                <a:gd name="T8" fmla="*/ 33 w 43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1">
                  <a:moveTo>
                    <a:pt x="33" y="0"/>
                  </a:moveTo>
                  <a:lnTo>
                    <a:pt x="0" y="9"/>
                  </a:lnTo>
                  <a:lnTo>
                    <a:pt x="11" y="41"/>
                  </a:lnTo>
                  <a:lnTo>
                    <a:pt x="43" y="3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C5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22"/>
            <p:cNvSpPr>
              <a:spLocks/>
            </p:cNvSpPr>
            <p:nvPr/>
          </p:nvSpPr>
          <p:spPr bwMode="auto">
            <a:xfrm>
              <a:off x="2201863" y="1828800"/>
              <a:ext cx="717550" cy="582613"/>
            </a:xfrm>
            <a:custGeom>
              <a:avLst/>
              <a:gdLst>
                <a:gd name="T0" fmla="*/ 0 w 348"/>
                <a:gd name="T1" fmla="*/ 88 h 282"/>
                <a:gd name="T2" fmla="*/ 53 w 348"/>
                <a:gd name="T3" fmla="*/ 263 h 282"/>
                <a:gd name="T4" fmla="*/ 80 w 348"/>
                <a:gd name="T5" fmla="*/ 279 h 282"/>
                <a:gd name="T6" fmla="*/ 330 w 348"/>
                <a:gd name="T7" fmla="*/ 203 h 282"/>
                <a:gd name="T8" fmla="*/ 344 w 348"/>
                <a:gd name="T9" fmla="*/ 175 h 282"/>
                <a:gd name="T10" fmla="*/ 291 w 348"/>
                <a:gd name="T11" fmla="*/ 0 h 282"/>
                <a:gd name="T12" fmla="*/ 0 w 348"/>
                <a:gd name="T13" fmla="*/ 8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8" h="282">
                  <a:moveTo>
                    <a:pt x="0" y="88"/>
                  </a:moveTo>
                  <a:cubicBezTo>
                    <a:pt x="53" y="263"/>
                    <a:pt x="53" y="263"/>
                    <a:pt x="53" y="263"/>
                  </a:cubicBezTo>
                  <a:cubicBezTo>
                    <a:pt x="57" y="275"/>
                    <a:pt x="69" y="282"/>
                    <a:pt x="80" y="279"/>
                  </a:cubicBezTo>
                  <a:cubicBezTo>
                    <a:pt x="330" y="203"/>
                    <a:pt x="330" y="203"/>
                    <a:pt x="330" y="203"/>
                  </a:cubicBezTo>
                  <a:cubicBezTo>
                    <a:pt x="342" y="199"/>
                    <a:pt x="348" y="187"/>
                    <a:pt x="344" y="175"/>
                  </a:cubicBezTo>
                  <a:cubicBezTo>
                    <a:pt x="291" y="0"/>
                    <a:pt x="291" y="0"/>
                    <a:pt x="291" y="0"/>
                  </a:cubicBezTo>
                  <a:lnTo>
                    <a:pt x="0" y="88"/>
                  </a:lnTo>
                  <a:close/>
                </a:path>
              </a:pathLst>
            </a:custGeom>
            <a:solidFill>
              <a:srgbClr val="E4E4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23"/>
            <p:cNvSpPr>
              <a:spLocks/>
            </p:cNvSpPr>
            <p:nvPr/>
          </p:nvSpPr>
          <p:spPr bwMode="auto">
            <a:xfrm>
              <a:off x="2278063" y="1947863"/>
              <a:ext cx="66675" cy="68263"/>
            </a:xfrm>
            <a:custGeom>
              <a:avLst/>
              <a:gdLst>
                <a:gd name="T0" fmla="*/ 33 w 42"/>
                <a:gd name="T1" fmla="*/ 0 h 43"/>
                <a:gd name="T2" fmla="*/ 0 w 42"/>
                <a:gd name="T3" fmla="*/ 11 h 43"/>
                <a:gd name="T4" fmla="*/ 10 w 42"/>
                <a:gd name="T5" fmla="*/ 43 h 43"/>
                <a:gd name="T6" fmla="*/ 42 w 42"/>
                <a:gd name="T7" fmla="*/ 33 h 43"/>
                <a:gd name="T8" fmla="*/ 33 w 42"/>
                <a:gd name="T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3">
                  <a:moveTo>
                    <a:pt x="33" y="0"/>
                  </a:moveTo>
                  <a:lnTo>
                    <a:pt x="0" y="11"/>
                  </a:lnTo>
                  <a:lnTo>
                    <a:pt x="10" y="43"/>
                  </a:lnTo>
                  <a:lnTo>
                    <a:pt x="42" y="3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BE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24"/>
            <p:cNvSpPr>
              <a:spLocks/>
            </p:cNvSpPr>
            <p:nvPr/>
          </p:nvSpPr>
          <p:spPr bwMode="auto">
            <a:xfrm>
              <a:off x="2205038" y="1839913"/>
              <a:ext cx="717550" cy="581025"/>
            </a:xfrm>
            <a:custGeom>
              <a:avLst/>
              <a:gdLst>
                <a:gd name="T0" fmla="*/ 0 w 347"/>
                <a:gd name="T1" fmla="*/ 89 h 282"/>
                <a:gd name="T2" fmla="*/ 53 w 347"/>
                <a:gd name="T3" fmla="*/ 264 h 282"/>
                <a:gd name="T4" fmla="*/ 80 w 347"/>
                <a:gd name="T5" fmla="*/ 279 h 282"/>
                <a:gd name="T6" fmla="*/ 330 w 347"/>
                <a:gd name="T7" fmla="*/ 203 h 282"/>
                <a:gd name="T8" fmla="*/ 344 w 347"/>
                <a:gd name="T9" fmla="*/ 175 h 282"/>
                <a:gd name="T10" fmla="*/ 291 w 347"/>
                <a:gd name="T11" fmla="*/ 0 h 282"/>
                <a:gd name="T12" fmla="*/ 0 w 347"/>
                <a:gd name="T13" fmla="*/ 89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7" h="282">
                  <a:moveTo>
                    <a:pt x="0" y="89"/>
                  </a:moveTo>
                  <a:cubicBezTo>
                    <a:pt x="53" y="264"/>
                    <a:pt x="53" y="264"/>
                    <a:pt x="53" y="264"/>
                  </a:cubicBezTo>
                  <a:cubicBezTo>
                    <a:pt x="56" y="275"/>
                    <a:pt x="69" y="282"/>
                    <a:pt x="80" y="279"/>
                  </a:cubicBezTo>
                  <a:cubicBezTo>
                    <a:pt x="330" y="203"/>
                    <a:pt x="330" y="203"/>
                    <a:pt x="330" y="203"/>
                  </a:cubicBezTo>
                  <a:cubicBezTo>
                    <a:pt x="341" y="199"/>
                    <a:pt x="347" y="187"/>
                    <a:pt x="344" y="175"/>
                  </a:cubicBezTo>
                  <a:cubicBezTo>
                    <a:pt x="291" y="0"/>
                    <a:pt x="291" y="0"/>
                    <a:pt x="291" y="0"/>
                  </a:cubicBezTo>
                  <a:lnTo>
                    <a:pt x="0" y="89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25"/>
            <p:cNvSpPr>
              <a:spLocks/>
            </p:cNvSpPr>
            <p:nvPr/>
          </p:nvSpPr>
          <p:spPr bwMode="auto">
            <a:xfrm>
              <a:off x="2216151" y="1966913"/>
              <a:ext cx="68263" cy="68263"/>
            </a:xfrm>
            <a:custGeom>
              <a:avLst/>
              <a:gdLst>
                <a:gd name="T0" fmla="*/ 33 w 43"/>
                <a:gd name="T1" fmla="*/ 0 h 43"/>
                <a:gd name="T2" fmla="*/ 0 w 43"/>
                <a:gd name="T3" fmla="*/ 11 h 43"/>
                <a:gd name="T4" fmla="*/ 10 w 43"/>
                <a:gd name="T5" fmla="*/ 43 h 43"/>
                <a:gd name="T6" fmla="*/ 43 w 43"/>
                <a:gd name="T7" fmla="*/ 33 h 43"/>
                <a:gd name="T8" fmla="*/ 33 w 43"/>
                <a:gd name="T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3" y="0"/>
                  </a:moveTo>
                  <a:lnTo>
                    <a:pt x="0" y="11"/>
                  </a:lnTo>
                  <a:lnTo>
                    <a:pt x="10" y="43"/>
                  </a:lnTo>
                  <a:lnTo>
                    <a:pt x="43" y="3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EB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26"/>
            <p:cNvSpPr>
              <a:spLocks/>
            </p:cNvSpPr>
            <p:nvPr/>
          </p:nvSpPr>
          <p:spPr bwMode="auto">
            <a:xfrm>
              <a:off x="2208213" y="1851025"/>
              <a:ext cx="717550" cy="582613"/>
            </a:xfrm>
            <a:custGeom>
              <a:avLst/>
              <a:gdLst>
                <a:gd name="T0" fmla="*/ 0 w 348"/>
                <a:gd name="T1" fmla="*/ 88 h 282"/>
                <a:gd name="T2" fmla="*/ 54 w 348"/>
                <a:gd name="T3" fmla="*/ 263 h 282"/>
                <a:gd name="T4" fmla="*/ 80 w 348"/>
                <a:gd name="T5" fmla="*/ 278 h 282"/>
                <a:gd name="T6" fmla="*/ 331 w 348"/>
                <a:gd name="T7" fmla="*/ 202 h 282"/>
                <a:gd name="T8" fmla="*/ 344 w 348"/>
                <a:gd name="T9" fmla="*/ 175 h 282"/>
                <a:gd name="T10" fmla="*/ 291 w 348"/>
                <a:gd name="T11" fmla="*/ 0 h 282"/>
                <a:gd name="T12" fmla="*/ 0 w 348"/>
                <a:gd name="T13" fmla="*/ 8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8" h="282">
                  <a:moveTo>
                    <a:pt x="0" y="88"/>
                  </a:moveTo>
                  <a:cubicBezTo>
                    <a:pt x="54" y="263"/>
                    <a:pt x="54" y="263"/>
                    <a:pt x="54" y="263"/>
                  </a:cubicBezTo>
                  <a:cubicBezTo>
                    <a:pt x="57" y="275"/>
                    <a:pt x="69" y="282"/>
                    <a:pt x="80" y="278"/>
                  </a:cubicBezTo>
                  <a:cubicBezTo>
                    <a:pt x="331" y="202"/>
                    <a:pt x="331" y="202"/>
                    <a:pt x="331" y="202"/>
                  </a:cubicBezTo>
                  <a:cubicBezTo>
                    <a:pt x="342" y="199"/>
                    <a:pt x="348" y="186"/>
                    <a:pt x="344" y="175"/>
                  </a:cubicBezTo>
                  <a:cubicBezTo>
                    <a:pt x="291" y="0"/>
                    <a:pt x="291" y="0"/>
                    <a:pt x="291" y="0"/>
                  </a:cubicBezTo>
                  <a:lnTo>
                    <a:pt x="0" y="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27"/>
            <p:cNvSpPr>
              <a:spLocks/>
            </p:cNvSpPr>
            <p:nvPr/>
          </p:nvSpPr>
          <p:spPr bwMode="auto">
            <a:xfrm>
              <a:off x="2197101" y="1860550"/>
              <a:ext cx="749300" cy="592138"/>
            </a:xfrm>
            <a:custGeom>
              <a:avLst/>
              <a:gdLst>
                <a:gd name="T0" fmla="*/ 0 w 363"/>
                <a:gd name="T1" fmla="*/ 94 h 287"/>
                <a:gd name="T2" fmla="*/ 53 w 363"/>
                <a:gd name="T3" fmla="*/ 269 h 287"/>
                <a:gd name="T4" fmla="*/ 81 w 363"/>
                <a:gd name="T5" fmla="*/ 284 h 287"/>
                <a:gd name="T6" fmla="*/ 345 w 363"/>
                <a:gd name="T7" fmla="*/ 203 h 287"/>
                <a:gd name="T8" fmla="*/ 360 w 363"/>
                <a:gd name="T9" fmla="*/ 175 h 287"/>
                <a:gd name="T10" fmla="*/ 306 w 363"/>
                <a:gd name="T11" fmla="*/ 0 h 287"/>
                <a:gd name="T12" fmla="*/ 0 w 363"/>
                <a:gd name="T13" fmla="*/ 9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87">
                  <a:moveTo>
                    <a:pt x="0" y="94"/>
                  </a:moveTo>
                  <a:cubicBezTo>
                    <a:pt x="53" y="269"/>
                    <a:pt x="53" y="269"/>
                    <a:pt x="53" y="269"/>
                  </a:cubicBezTo>
                  <a:cubicBezTo>
                    <a:pt x="56" y="280"/>
                    <a:pt x="69" y="287"/>
                    <a:pt x="81" y="284"/>
                  </a:cubicBezTo>
                  <a:cubicBezTo>
                    <a:pt x="345" y="203"/>
                    <a:pt x="345" y="203"/>
                    <a:pt x="345" y="203"/>
                  </a:cubicBezTo>
                  <a:cubicBezTo>
                    <a:pt x="356" y="200"/>
                    <a:pt x="363" y="187"/>
                    <a:pt x="360" y="175"/>
                  </a:cubicBezTo>
                  <a:cubicBezTo>
                    <a:pt x="306" y="0"/>
                    <a:pt x="306" y="0"/>
                    <a:pt x="306" y="0"/>
                  </a:cubicBezTo>
                  <a:lnTo>
                    <a:pt x="0" y="94"/>
                  </a:lnTo>
                  <a:close/>
                </a:path>
              </a:pathLst>
            </a:custGeom>
            <a:solidFill>
              <a:srgbClr val="8BC5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4198" name="组合 4197"/>
            <p:cNvGrpSpPr/>
            <p:nvPr/>
          </p:nvGrpSpPr>
          <p:grpSpPr>
            <a:xfrm>
              <a:off x="1112838" y="4176713"/>
              <a:ext cx="1069975" cy="863600"/>
              <a:chOff x="1241426" y="4176713"/>
              <a:chExt cx="1069975" cy="863600"/>
            </a:xfrm>
          </p:grpSpPr>
          <p:sp>
            <p:nvSpPr>
              <p:cNvPr id="90" name="Freeform 51"/>
              <p:cNvSpPr>
                <a:spLocks/>
              </p:cNvSpPr>
              <p:nvPr/>
            </p:nvSpPr>
            <p:spPr bwMode="auto">
              <a:xfrm>
                <a:off x="1458913" y="4176713"/>
                <a:ext cx="852488" cy="715963"/>
              </a:xfrm>
              <a:custGeom>
                <a:avLst/>
                <a:gdLst>
                  <a:gd name="T0" fmla="*/ 396 w 537"/>
                  <a:gd name="T1" fmla="*/ 0 h 451"/>
                  <a:gd name="T2" fmla="*/ 0 w 537"/>
                  <a:gd name="T3" fmla="*/ 195 h 451"/>
                  <a:gd name="T4" fmla="*/ 139 w 537"/>
                  <a:gd name="T5" fmla="*/ 451 h 451"/>
                  <a:gd name="T6" fmla="*/ 537 w 537"/>
                  <a:gd name="T7" fmla="*/ 256 h 451"/>
                  <a:gd name="T8" fmla="*/ 396 w 537"/>
                  <a:gd name="T9" fmla="*/ 0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7" h="451">
                    <a:moveTo>
                      <a:pt x="396" y="0"/>
                    </a:moveTo>
                    <a:lnTo>
                      <a:pt x="0" y="195"/>
                    </a:lnTo>
                    <a:lnTo>
                      <a:pt x="139" y="451"/>
                    </a:lnTo>
                    <a:lnTo>
                      <a:pt x="537" y="256"/>
                    </a:lnTo>
                    <a:lnTo>
                      <a:pt x="396" y="0"/>
                    </a:lnTo>
                    <a:close/>
                  </a:path>
                </a:pathLst>
              </a:custGeom>
              <a:solidFill>
                <a:srgbClr val="0068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1" name="Freeform 52"/>
              <p:cNvSpPr>
                <a:spLocks/>
              </p:cNvSpPr>
              <p:nvPr/>
            </p:nvSpPr>
            <p:spPr bwMode="auto">
              <a:xfrm>
                <a:off x="1679576" y="4332288"/>
                <a:ext cx="631825" cy="560388"/>
              </a:xfrm>
              <a:custGeom>
                <a:avLst/>
                <a:gdLst>
                  <a:gd name="T0" fmla="*/ 0 w 398"/>
                  <a:gd name="T1" fmla="*/ 353 h 353"/>
                  <a:gd name="T2" fmla="*/ 60 w 398"/>
                  <a:gd name="T3" fmla="*/ 0 h 353"/>
                  <a:gd name="T4" fmla="*/ 398 w 398"/>
                  <a:gd name="T5" fmla="*/ 158 h 353"/>
                  <a:gd name="T6" fmla="*/ 0 w 398"/>
                  <a:gd name="T7" fmla="*/ 353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8" h="353">
                    <a:moveTo>
                      <a:pt x="0" y="353"/>
                    </a:moveTo>
                    <a:lnTo>
                      <a:pt x="60" y="0"/>
                    </a:lnTo>
                    <a:lnTo>
                      <a:pt x="398" y="158"/>
                    </a:lnTo>
                    <a:lnTo>
                      <a:pt x="0" y="353"/>
                    </a:lnTo>
                    <a:close/>
                  </a:path>
                </a:pathLst>
              </a:custGeom>
              <a:solidFill>
                <a:srgbClr val="8BC5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" name="Freeform 53"/>
              <p:cNvSpPr>
                <a:spLocks/>
              </p:cNvSpPr>
              <p:nvPr/>
            </p:nvSpPr>
            <p:spPr bwMode="auto">
              <a:xfrm>
                <a:off x="1458913" y="4176713"/>
                <a:ext cx="628650" cy="481013"/>
              </a:xfrm>
              <a:custGeom>
                <a:avLst/>
                <a:gdLst>
                  <a:gd name="T0" fmla="*/ 396 w 396"/>
                  <a:gd name="T1" fmla="*/ 0 h 303"/>
                  <a:gd name="T2" fmla="*/ 311 w 396"/>
                  <a:gd name="T3" fmla="*/ 303 h 303"/>
                  <a:gd name="T4" fmla="*/ 0 w 396"/>
                  <a:gd name="T5" fmla="*/ 195 h 303"/>
                  <a:gd name="T6" fmla="*/ 396 w 396"/>
                  <a:gd name="T7" fmla="*/ 0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6" h="303">
                    <a:moveTo>
                      <a:pt x="396" y="0"/>
                    </a:moveTo>
                    <a:lnTo>
                      <a:pt x="311" y="303"/>
                    </a:lnTo>
                    <a:lnTo>
                      <a:pt x="0" y="195"/>
                    </a:lnTo>
                    <a:lnTo>
                      <a:pt x="396" y="0"/>
                    </a:lnTo>
                    <a:close/>
                  </a:path>
                </a:pathLst>
              </a:custGeom>
              <a:solidFill>
                <a:srgbClr val="C4E8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3" name="Freeform 54"/>
              <p:cNvSpPr>
                <a:spLocks/>
              </p:cNvSpPr>
              <p:nvPr/>
            </p:nvSpPr>
            <p:spPr bwMode="auto">
              <a:xfrm>
                <a:off x="1241426" y="4205288"/>
                <a:ext cx="781050" cy="835025"/>
              </a:xfrm>
              <a:custGeom>
                <a:avLst/>
                <a:gdLst>
                  <a:gd name="T0" fmla="*/ 249 w 492"/>
                  <a:gd name="T1" fmla="*/ 0 h 526"/>
                  <a:gd name="T2" fmla="*/ 0 w 492"/>
                  <a:gd name="T3" fmla="*/ 360 h 526"/>
                  <a:gd name="T4" fmla="*/ 243 w 492"/>
                  <a:gd name="T5" fmla="*/ 526 h 526"/>
                  <a:gd name="T6" fmla="*/ 492 w 492"/>
                  <a:gd name="T7" fmla="*/ 168 h 526"/>
                  <a:gd name="T8" fmla="*/ 249 w 492"/>
                  <a:gd name="T9" fmla="*/ 0 h 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2" h="526">
                    <a:moveTo>
                      <a:pt x="249" y="0"/>
                    </a:moveTo>
                    <a:lnTo>
                      <a:pt x="0" y="360"/>
                    </a:lnTo>
                    <a:lnTo>
                      <a:pt x="243" y="526"/>
                    </a:lnTo>
                    <a:lnTo>
                      <a:pt x="492" y="168"/>
                    </a:lnTo>
                    <a:lnTo>
                      <a:pt x="249" y="0"/>
                    </a:lnTo>
                    <a:close/>
                  </a:path>
                </a:pathLst>
              </a:cu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4" name="Freeform 55"/>
              <p:cNvSpPr>
                <a:spLocks/>
              </p:cNvSpPr>
              <p:nvPr/>
            </p:nvSpPr>
            <p:spPr bwMode="auto">
              <a:xfrm>
                <a:off x="1441451" y="4471988"/>
                <a:ext cx="581025" cy="568325"/>
              </a:xfrm>
              <a:custGeom>
                <a:avLst/>
                <a:gdLst>
                  <a:gd name="T0" fmla="*/ 117 w 366"/>
                  <a:gd name="T1" fmla="*/ 358 h 358"/>
                  <a:gd name="T2" fmla="*/ 0 w 366"/>
                  <a:gd name="T3" fmla="*/ 13 h 358"/>
                  <a:gd name="T4" fmla="*/ 366 w 366"/>
                  <a:gd name="T5" fmla="*/ 0 h 358"/>
                  <a:gd name="T6" fmla="*/ 117 w 366"/>
                  <a:gd name="T7" fmla="*/ 358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6" h="358">
                    <a:moveTo>
                      <a:pt x="117" y="358"/>
                    </a:moveTo>
                    <a:lnTo>
                      <a:pt x="0" y="13"/>
                    </a:lnTo>
                    <a:lnTo>
                      <a:pt x="366" y="0"/>
                    </a:lnTo>
                    <a:lnTo>
                      <a:pt x="117" y="358"/>
                    </a:ln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5" name="Freeform 56"/>
              <p:cNvSpPr>
                <a:spLocks/>
              </p:cNvSpPr>
              <p:nvPr/>
            </p:nvSpPr>
            <p:spPr bwMode="auto">
              <a:xfrm>
                <a:off x="1241426" y="4205288"/>
                <a:ext cx="508000" cy="571500"/>
              </a:xfrm>
              <a:custGeom>
                <a:avLst/>
                <a:gdLst>
                  <a:gd name="T0" fmla="*/ 249 w 320"/>
                  <a:gd name="T1" fmla="*/ 0 h 360"/>
                  <a:gd name="T2" fmla="*/ 320 w 320"/>
                  <a:gd name="T3" fmla="*/ 314 h 360"/>
                  <a:gd name="T4" fmla="*/ 0 w 320"/>
                  <a:gd name="T5" fmla="*/ 360 h 360"/>
                  <a:gd name="T6" fmla="*/ 249 w 320"/>
                  <a:gd name="T7" fmla="*/ 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0" h="360">
                    <a:moveTo>
                      <a:pt x="249" y="0"/>
                    </a:moveTo>
                    <a:lnTo>
                      <a:pt x="320" y="314"/>
                    </a:lnTo>
                    <a:lnTo>
                      <a:pt x="0" y="360"/>
                    </a:lnTo>
                    <a:lnTo>
                      <a:pt x="24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96" name="Freeform 57"/>
            <p:cNvSpPr>
              <a:spLocks/>
            </p:cNvSpPr>
            <p:nvPr/>
          </p:nvSpPr>
          <p:spPr bwMode="auto">
            <a:xfrm>
              <a:off x="3457576" y="2324100"/>
              <a:ext cx="742950" cy="333375"/>
            </a:xfrm>
            <a:custGeom>
              <a:avLst/>
              <a:gdLst>
                <a:gd name="T0" fmla="*/ 468 w 468"/>
                <a:gd name="T1" fmla="*/ 150 h 210"/>
                <a:gd name="T2" fmla="*/ 355 w 468"/>
                <a:gd name="T3" fmla="*/ 210 h 210"/>
                <a:gd name="T4" fmla="*/ 0 w 468"/>
                <a:gd name="T5" fmla="*/ 0 h 210"/>
                <a:gd name="T6" fmla="*/ 468 w 468"/>
                <a:gd name="T7" fmla="*/ 15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8" h="210">
                  <a:moveTo>
                    <a:pt x="468" y="150"/>
                  </a:moveTo>
                  <a:lnTo>
                    <a:pt x="355" y="210"/>
                  </a:lnTo>
                  <a:lnTo>
                    <a:pt x="0" y="0"/>
                  </a:lnTo>
                  <a:lnTo>
                    <a:pt x="468" y="1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58"/>
            <p:cNvSpPr>
              <a:spLocks/>
            </p:cNvSpPr>
            <p:nvPr/>
          </p:nvSpPr>
          <p:spPr bwMode="auto">
            <a:xfrm>
              <a:off x="3457576" y="2324100"/>
              <a:ext cx="563563" cy="539750"/>
            </a:xfrm>
            <a:custGeom>
              <a:avLst/>
              <a:gdLst>
                <a:gd name="T0" fmla="*/ 355 w 355"/>
                <a:gd name="T1" fmla="*/ 210 h 340"/>
                <a:gd name="T2" fmla="*/ 355 w 355"/>
                <a:gd name="T3" fmla="*/ 340 h 340"/>
                <a:gd name="T4" fmla="*/ 0 w 355"/>
                <a:gd name="T5" fmla="*/ 0 h 340"/>
                <a:gd name="T6" fmla="*/ 355 w 355"/>
                <a:gd name="T7" fmla="*/ 21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5" h="340">
                  <a:moveTo>
                    <a:pt x="355" y="210"/>
                  </a:moveTo>
                  <a:lnTo>
                    <a:pt x="355" y="340"/>
                  </a:lnTo>
                  <a:lnTo>
                    <a:pt x="0" y="0"/>
                  </a:lnTo>
                  <a:lnTo>
                    <a:pt x="355" y="21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" name="Freeform 59"/>
            <p:cNvSpPr>
              <a:spLocks/>
            </p:cNvSpPr>
            <p:nvPr/>
          </p:nvSpPr>
          <p:spPr bwMode="auto">
            <a:xfrm>
              <a:off x="3457576" y="2324100"/>
              <a:ext cx="563563" cy="539750"/>
            </a:xfrm>
            <a:custGeom>
              <a:avLst/>
              <a:gdLst>
                <a:gd name="T0" fmla="*/ 355 w 355"/>
                <a:gd name="T1" fmla="*/ 340 h 340"/>
                <a:gd name="T2" fmla="*/ 301 w 355"/>
                <a:gd name="T3" fmla="*/ 241 h 340"/>
                <a:gd name="T4" fmla="*/ 0 w 355"/>
                <a:gd name="T5" fmla="*/ 0 h 340"/>
                <a:gd name="T6" fmla="*/ 355 w 355"/>
                <a:gd name="T7" fmla="*/ 34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5" h="340">
                  <a:moveTo>
                    <a:pt x="355" y="340"/>
                  </a:moveTo>
                  <a:lnTo>
                    <a:pt x="301" y="241"/>
                  </a:lnTo>
                  <a:lnTo>
                    <a:pt x="0" y="0"/>
                  </a:lnTo>
                  <a:lnTo>
                    <a:pt x="355" y="340"/>
                  </a:lnTo>
                  <a:close/>
                </a:path>
              </a:pathLst>
            </a:custGeom>
            <a:solidFill>
              <a:srgbClr val="E4E4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9" name="Freeform 60"/>
            <p:cNvSpPr>
              <a:spLocks/>
            </p:cNvSpPr>
            <p:nvPr/>
          </p:nvSpPr>
          <p:spPr bwMode="auto">
            <a:xfrm>
              <a:off x="3457576" y="2324100"/>
              <a:ext cx="477838" cy="514350"/>
            </a:xfrm>
            <a:custGeom>
              <a:avLst/>
              <a:gdLst>
                <a:gd name="T0" fmla="*/ 301 w 301"/>
                <a:gd name="T1" fmla="*/ 241 h 324"/>
                <a:gd name="T2" fmla="*/ 177 w 301"/>
                <a:gd name="T3" fmla="*/ 324 h 324"/>
                <a:gd name="T4" fmla="*/ 0 w 301"/>
                <a:gd name="T5" fmla="*/ 0 h 324"/>
                <a:gd name="T6" fmla="*/ 301 w 301"/>
                <a:gd name="T7" fmla="*/ 241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1" h="324">
                  <a:moveTo>
                    <a:pt x="301" y="241"/>
                  </a:moveTo>
                  <a:lnTo>
                    <a:pt x="177" y="324"/>
                  </a:lnTo>
                  <a:lnTo>
                    <a:pt x="0" y="0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0" name="Freeform 61"/>
            <p:cNvSpPr>
              <a:spLocks/>
            </p:cNvSpPr>
            <p:nvPr/>
          </p:nvSpPr>
          <p:spPr bwMode="auto">
            <a:xfrm>
              <a:off x="1470026" y="2706688"/>
              <a:ext cx="1212850" cy="1174750"/>
            </a:xfrm>
            <a:custGeom>
              <a:avLst/>
              <a:gdLst>
                <a:gd name="T0" fmla="*/ 354 w 587"/>
                <a:gd name="T1" fmla="*/ 10 h 569"/>
                <a:gd name="T2" fmla="*/ 373 w 587"/>
                <a:gd name="T3" fmla="*/ 23 h 569"/>
                <a:gd name="T4" fmla="*/ 356 w 587"/>
                <a:gd name="T5" fmla="*/ 36 h 569"/>
                <a:gd name="T6" fmla="*/ 348 w 587"/>
                <a:gd name="T7" fmla="*/ 15 h 569"/>
                <a:gd name="T8" fmla="*/ 324 w 587"/>
                <a:gd name="T9" fmla="*/ 50 h 569"/>
                <a:gd name="T10" fmla="*/ 334 w 587"/>
                <a:gd name="T11" fmla="*/ 69 h 569"/>
                <a:gd name="T12" fmla="*/ 318 w 587"/>
                <a:gd name="T13" fmla="*/ 55 h 569"/>
                <a:gd name="T14" fmla="*/ 279 w 587"/>
                <a:gd name="T15" fmla="*/ 72 h 569"/>
                <a:gd name="T16" fmla="*/ 299 w 587"/>
                <a:gd name="T17" fmla="*/ 84 h 569"/>
                <a:gd name="T18" fmla="*/ 282 w 587"/>
                <a:gd name="T19" fmla="*/ 98 h 569"/>
                <a:gd name="T20" fmla="*/ 274 w 587"/>
                <a:gd name="T21" fmla="*/ 76 h 569"/>
                <a:gd name="T22" fmla="*/ 249 w 587"/>
                <a:gd name="T23" fmla="*/ 111 h 569"/>
                <a:gd name="T24" fmla="*/ 260 w 587"/>
                <a:gd name="T25" fmla="*/ 130 h 569"/>
                <a:gd name="T26" fmla="*/ 244 w 587"/>
                <a:gd name="T27" fmla="*/ 116 h 569"/>
                <a:gd name="T28" fmla="*/ 205 w 587"/>
                <a:gd name="T29" fmla="*/ 133 h 569"/>
                <a:gd name="T30" fmla="*/ 224 w 587"/>
                <a:gd name="T31" fmla="*/ 145 h 569"/>
                <a:gd name="T32" fmla="*/ 208 w 587"/>
                <a:gd name="T33" fmla="*/ 159 h 569"/>
                <a:gd name="T34" fmla="*/ 199 w 587"/>
                <a:gd name="T35" fmla="*/ 138 h 569"/>
                <a:gd name="T36" fmla="*/ 175 w 587"/>
                <a:gd name="T37" fmla="*/ 173 h 569"/>
                <a:gd name="T38" fmla="*/ 186 w 587"/>
                <a:gd name="T39" fmla="*/ 191 h 569"/>
                <a:gd name="T40" fmla="*/ 169 w 587"/>
                <a:gd name="T41" fmla="*/ 177 h 569"/>
                <a:gd name="T42" fmla="*/ 130 w 587"/>
                <a:gd name="T43" fmla="*/ 194 h 569"/>
                <a:gd name="T44" fmla="*/ 150 w 587"/>
                <a:gd name="T45" fmla="*/ 206 h 569"/>
                <a:gd name="T46" fmla="*/ 133 w 587"/>
                <a:gd name="T47" fmla="*/ 220 h 569"/>
                <a:gd name="T48" fmla="*/ 125 w 587"/>
                <a:gd name="T49" fmla="*/ 199 h 569"/>
                <a:gd name="T50" fmla="*/ 101 w 587"/>
                <a:gd name="T51" fmla="*/ 234 h 569"/>
                <a:gd name="T52" fmla="*/ 111 w 587"/>
                <a:gd name="T53" fmla="*/ 252 h 569"/>
                <a:gd name="T54" fmla="*/ 95 w 587"/>
                <a:gd name="T55" fmla="*/ 238 h 569"/>
                <a:gd name="T56" fmla="*/ 56 w 587"/>
                <a:gd name="T57" fmla="*/ 255 h 569"/>
                <a:gd name="T58" fmla="*/ 76 w 587"/>
                <a:gd name="T59" fmla="*/ 268 h 569"/>
                <a:gd name="T60" fmla="*/ 59 w 587"/>
                <a:gd name="T61" fmla="*/ 281 h 569"/>
                <a:gd name="T62" fmla="*/ 51 w 587"/>
                <a:gd name="T63" fmla="*/ 260 h 569"/>
                <a:gd name="T64" fmla="*/ 26 w 587"/>
                <a:gd name="T65" fmla="*/ 295 h 569"/>
                <a:gd name="T66" fmla="*/ 37 w 587"/>
                <a:gd name="T67" fmla="*/ 314 h 569"/>
                <a:gd name="T68" fmla="*/ 21 w 587"/>
                <a:gd name="T69" fmla="*/ 300 h 569"/>
                <a:gd name="T70" fmla="*/ 0 w 587"/>
                <a:gd name="T71" fmla="*/ 301 h 569"/>
                <a:gd name="T72" fmla="*/ 587 w 587"/>
                <a:gd name="T73" fmla="*/ 267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87" h="569">
                  <a:moveTo>
                    <a:pt x="367" y="0"/>
                  </a:moveTo>
                  <a:cubicBezTo>
                    <a:pt x="354" y="10"/>
                    <a:pt x="354" y="10"/>
                    <a:pt x="354" y="10"/>
                  </a:cubicBezTo>
                  <a:cubicBezTo>
                    <a:pt x="361" y="19"/>
                    <a:pt x="361" y="19"/>
                    <a:pt x="361" y="19"/>
                  </a:cubicBezTo>
                  <a:cubicBezTo>
                    <a:pt x="365" y="18"/>
                    <a:pt x="370" y="19"/>
                    <a:pt x="373" y="23"/>
                  </a:cubicBezTo>
                  <a:cubicBezTo>
                    <a:pt x="377" y="27"/>
                    <a:pt x="376" y="34"/>
                    <a:pt x="372" y="38"/>
                  </a:cubicBezTo>
                  <a:cubicBezTo>
                    <a:pt x="367" y="42"/>
                    <a:pt x="360" y="41"/>
                    <a:pt x="356" y="36"/>
                  </a:cubicBezTo>
                  <a:cubicBezTo>
                    <a:pt x="353" y="33"/>
                    <a:pt x="353" y="28"/>
                    <a:pt x="355" y="24"/>
                  </a:cubicBezTo>
                  <a:cubicBezTo>
                    <a:pt x="348" y="15"/>
                    <a:pt x="348" y="15"/>
                    <a:pt x="348" y="15"/>
                  </a:cubicBezTo>
                  <a:cubicBezTo>
                    <a:pt x="316" y="41"/>
                    <a:pt x="316" y="41"/>
                    <a:pt x="316" y="41"/>
                  </a:cubicBezTo>
                  <a:cubicBezTo>
                    <a:pt x="324" y="50"/>
                    <a:pt x="324" y="50"/>
                    <a:pt x="324" y="50"/>
                  </a:cubicBezTo>
                  <a:cubicBezTo>
                    <a:pt x="328" y="49"/>
                    <a:pt x="333" y="50"/>
                    <a:pt x="336" y="53"/>
                  </a:cubicBezTo>
                  <a:cubicBezTo>
                    <a:pt x="340" y="58"/>
                    <a:pt x="339" y="65"/>
                    <a:pt x="334" y="69"/>
                  </a:cubicBezTo>
                  <a:cubicBezTo>
                    <a:pt x="330" y="72"/>
                    <a:pt x="323" y="72"/>
                    <a:pt x="319" y="67"/>
                  </a:cubicBezTo>
                  <a:cubicBezTo>
                    <a:pt x="316" y="63"/>
                    <a:pt x="316" y="59"/>
                    <a:pt x="318" y="55"/>
                  </a:cubicBezTo>
                  <a:cubicBezTo>
                    <a:pt x="311" y="46"/>
                    <a:pt x="311" y="46"/>
                    <a:pt x="311" y="46"/>
                  </a:cubicBezTo>
                  <a:cubicBezTo>
                    <a:pt x="279" y="72"/>
                    <a:pt x="279" y="72"/>
                    <a:pt x="279" y="72"/>
                  </a:cubicBezTo>
                  <a:cubicBezTo>
                    <a:pt x="287" y="81"/>
                    <a:pt x="287" y="81"/>
                    <a:pt x="287" y="81"/>
                  </a:cubicBezTo>
                  <a:cubicBezTo>
                    <a:pt x="291" y="79"/>
                    <a:pt x="296" y="80"/>
                    <a:pt x="299" y="84"/>
                  </a:cubicBezTo>
                  <a:cubicBezTo>
                    <a:pt x="303" y="89"/>
                    <a:pt x="302" y="95"/>
                    <a:pt x="297" y="99"/>
                  </a:cubicBezTo>
                  <a:cubicBezTo>
                    <a:pt x="293" y="103"/>
                    <a:pt x="286" y="102"/>
                    <a:pt x="282" y="98"/>
                  </a:cubicBezTo>
                  <a:cubicBezTo>
                    <a:pt x="279" y="94"/>
                    <a:pt x="279" y="89"/>
                    <a:pt x="281" y="85"/>
                  </a:cubicBezTo>
                  <a:cubicBezTo>
                    <a:pt x="274" y="76"/>
                    <a:pt x="274" y="76"/>
                    <a:pt x="274" y="76"/>
                  </a:cubicBezTo>
                  <a:cubicBezTo>
                    <a:pt x="242" y="102"/>
                    <a:pt x="242" y="102"/>
                    <a:pt x="242" y="102"/>
                  </a:cubicBezTo>
                  <a:cubicBezTo>
                    <a:pt x="249" y="111"/>
                    <a:pt x="249" y="111"/>
                    <a:pt x="249" y="111"/>
                  </a:cubicBezTo>
                  <a:cubicBezTo>
                    <a:pt x="254" y="110"/>
                    <a:pt x="259" y="111"/>
                    <a:pt x="262" y="115"/>
                  </a:cubicBezTo>
                  <a:cubicBezTo>
                    <a:pt x="265" y="119"/>
                    <a:pt x="265" y="126"/>
                    <a:pt x="260" y="130"/>
                  </a:cubicBezTo>
                  <a:cubicBezTo>
                    <a:pt x="255" y="134"/>
                    <a:pt x="249" y="133"/>
                    <a:pt x="245" y="128"/>
                  </a:cubicBezTo>
                  <a:cubicBezTo>
                    <a:pt x="242" y="125"/>
                    <a:pt x="242" y="120"/>
                    <a:pt x="244" y="116"/>
                  </a:cubicBezTo>
                  <a:cubicBezTo>
                    <a:pt x="236" y="107"/>
                    <a:pt x="236" y="107"/>
                    <a:pt x="236" y="107"/>
                  </a:cubicBezTo>
                  <a:cubicBezTo>
                    <a:pt x="205" y="133"/>
                    <a:pt x="205" y="133"/>
                    <a:pt x="205" y="133"/>
                  </a:cubicBezTo>
                  <a:cubicBezTo>
                    <a:pt x="212" y="142"/>
                    <a:pt x="212" y="142"/>
                    <a:pt x="212" y="142"/>
                  </a:cubicBezTo>
                  <a:cubicBezTo>
                    <a:pt x="216" y="140"/>
                    <a:pt x="221" y="142"/>
                    <a:pt x="224" y="145"/>
                  </a:cubicBezTo>
                  <a:cubicBezTo>
                    <a:pt x="228" y="150"/>
                    <a:pt x="227" y="157"/>
                    <a:pt x="223" y="160"/>
                  </a:cubicBezTo>
                  <a:cubicBezTo>
                    <a:pt x="218" y="164"/>
                    <a:pt x="211" y="164"/>
                    <a:pt x="208" y="159"/>
                  </a:cubicBezTo>
                  <a:cubicBezTo>
                    <a:pt x="205" y="155"/>
                    <a:pt x="204" y="150"/>
                    <a:pt x="207" y="147"/>
                  </a:cubicBezTo>
                  <a:cubicBezTo>
                    <a:pt x="199" y="138"/>
                    <a:pt x="199" y="138"/>
                    <a:pt x="199" y="138"/>
                  </a:cubicBezTo>
                  <a:cubicBezTo>
                    <a:pt x="168" y="164"/>
                    <a:pt x="168" y="164"/>
                    <a:pt x="168" y="164"/>
                  </a:cubicBezTo>
                  <a:cubicBezTo>
                    <a:pt x="175" y="173"/>
                    <a:pt x="175" y="173"/>
                    <a:pt x="175" y="173"/>
                  </a:cubicBezTo>
                  <a:cubicBezTo>
                    <a:pt x="179" y="171"/>
                    <a:pt x="184" y="172"/>
                    <a:pt x="187" y="176"/>
                  </a:cubicBezTo>
                  <a:cubicBezTo>
                    <a:pt x="191" y="180"/>
                    <a:pt x="190" y="187"/>
                    <a:pt x="186" y="191"/>
                  </a:cubicBezTo>
                  <a:cubicBezTo>
                    <a:pt x="181" y="195"/>
                    <a:pt x="174" y="194"/>
                    <a:pt x="170" y="190"/>
                  </a:cubicBezTo>
                  <a:cubicBezTo>
                    <a:pt x="167" y="186"/>
                    <a:pt x="167" y="181"/>
                    <a:pt x="169" y="177"/>
                  </a:cubicBezTo>
                  <a:cubicBezTo>
                    <a:pt x="162" y="168"/>
                    <a:pt x="162" y="168"/>
                    <a:pt x="162" y="168"/>
                  </a:cubicBezTo>
                  <a:cubicBezTo>
                    <a:pt x="130" y="194"/>
                    <a:pt x="130" y="194"/>
                    <a:pt x="130" y="194"/>
                  </a:cubicBezTo>
                  <a:cubicBezTo>
                    <a:pt x="138" y="203"/>
                    <a:pt x="138" y="203"/>
                    <a:pt x="138" y="203"/>
                  </a:cubicBezTo>
                  <a:cubicBezTo>
                    <a:pt x="142" y="202"/>
                    <a:pt x="147" y="203"/>
                    <a:pt x="150" y="206"/>
                  </a:cubicBezTo>
                  <a:cubicBezTo>
                    <a:pt x="154" y="211"/>
                    <a:pt x="153" y="218"/>
                    <a:pt x="148" y="222"/>
                  </a:cubicBezTo>
                  <a:cubicBezTo>
                    <a:pt x="144" y="226"/>
                    <a:pt x="137" y="225"/>
                    <a:pt x="133" y="220"/>
                  </a:cubicBezTo>
                  <a:cubicBezTo>
                    <a:pt x="130" y="217"/>
                    <a:pt x="130" y="212"/>
                    <a:pt x="132" y="208"/>
                  </a:cubicBezTo>
                  <a:cubicBezTo>
                    <a:pt x="125" y="199"/>
                    <a:pt x="125" y="199"/>
                    <a:pt x="125" y="199"/>
                  </a:cubicBezTo>
                  <a:cubicBezTo>
                    <a:pt x="93" y="225"/>
                    <a:pt x="93" y="225"/>
                    <a:pt x="93" y="225"/>
                  </a:cubicBezTo>
                  <a:cubicBezTo>
                    <a:pt x="101" y="234"/>
                    <a:pt x="101" y="234"/>
                    <a:pt x="101" y="234"/>
                  </a:cubicBezTo>
                  <a:cubicBezTo>
                    <a:pt x="105" y="232"/>
                    <a:pt x="110" y="233"/>
                    <a:pt x="113" y="237"/>
                  </a:cubicBezTo>
                  <a:cubicBezTo>
                    <a:pt x="117" y="242"/>
                    <a:pt x="116" y="249"/>
                    <a:pt x="111" y="252"/>
                  </a:cubicBezTo>
                  <a:cubicBezTo>
                    <a:pt x="107" y="256"/>
                    <a:pt x="100" y="255"/>
                    <a:pt x="96" y="251"/>
                  </a:cubicBezTo>
                  <a:cubicBezTo>
                    <a:pt x="93" y="247"/>
                    <a:pt x="93" y="242"/>
                    <a:pt x="95" y="238"/>
                  </a:cubicBezTo>
                  <a:cubicBezTo>
                    <a:pt x="88" y="229"/>
                    <a:pt x="88" y="229"/>
                    <a:pt x="88" y="229"/>
                  </a:cubicBezTo>
                  <a:cubicBezTo>
                    <a:pt x="56" y="255"/>
                    <a:pt x="56" y="255"/>
                    <a:pt x="56" y="255"/>
                  </a:cubicBezTo>
                  <a:cubicBezTo>
                    <a:pt x="64" y="264"/>
                    <a:pt x="64" y="264"/>
                    <a:pt x="64" y="264"/>
                  </a:cubicBezTo>
                  <a:cubicBezTo>
                    <a:pt x="68" y="263"/>
                    <a:pt x="73" y="264"/>
                    <a:pt x="76" y="268"/>
                  </a:cubicBezTo>
                  <a:cubicBezTo>
                    <a:pt x="79" y="272"/>
                    <a:pt x="79" y="279"/>
                    <a:pt x="74" y="283"/>
                  </a:cubicBezTo>
                  <a:cubicBezTo>
                    <a:pt x="69" y="287"/>
                    <a:pt x="63" y="286"/>
                    <a:pt x="59" y="281"/>
                  </a:cubicBezTo>
                  <a:cubicBezTo>
                    <a:pt x="56" y="278"/>
                    <a:pt x="56" y="273"/>
                    <a:pt x="58" y="269"/>
                  </a:cubicBezTo>
                  <a:cubicBezTo>
                    <a:pt x="51" y="260"/>
                    <a:pt x="51" y="260"/>
                    <a:pt x="51" y="260"/>
                  </a:cubicBezTo>
                  <a:cubicBezTo>
                    <a:pt x="19" y="286"/>
                    <a:pt x="19" y="286"/>
                    <a:pt x="19" y="286"/>
                  </a:cubicBezTo>
                  <a:cubicBezTo>
                    <a:pt x="26" y="295"/>
                    <a:pt x="26" y="295"/>
                    <a:pt x="26" y="295"/>
                  </a:cubicBezTo>
                  <a:cubicBezTo>
                    <a:pt x="30" y="294"/>
                    <a:pt x="35" y="295"/>
                    <a:pt x="38" y="298"/>
                  </a:cubicBezTo>
                  <a:cubicBezTo>
                    <a:pt x="42" y="303"/>
                    <a:pt x="41" y="310"/>
                    <a:pt x="37" y="314"/>
                  </a:cubicBezTo>
                  <a:cubicBezTo>
                    <a:pt x="32" y="317"/>
                    <a:pt x="25" y="317"/>
                    <a:pt x="22" y="312"/>
                  </a:cubicBezTo>
                  <a:cubicBezTo>
                    <a:pt x="19" y="308"/>
                    <a:pt x="18" y="303"/>
                    <a:pt x="21" y="300"/>
                  </a:cubicBezTo>
                  <a:cubicBezTo>
                    <a:pt x="13" y="291"/>
                    <a:pt x="13" y="291"/>
                    <a:pt x="13" y="291"/>
                  </a:cubicBezTo>
                  <a:cubicBezTo>
                    <a:pt x="0" y="301"/>
                    <a:pt x="0" y="301"/>
                    <a:pt x="0" y="301"/>
                  </a:cubicBezTo>
                  <a:cubicBezTo>
                    <a:pt x="221" y="569"/>
                    <a:pt x="221" y="569"/>
                    <a:pt x="221" y="569"/>
                  </a:cubicBezTo>
                  <a:cubicBezTo>
                    <a:pt x="587" y="267"/>
                    <a:pt x="587" y="267"/>
                    <a:pt x="587" y="267"/>
                  </a:cubicBezTo>
                  <a:lnTo>
                    <a:pt x="3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1" name="Freeform 62"/>
            <p:cNvSpPr>
              <a:spLocks/>
            </p:cNvSpPr>
            <p:nvPr/>
          </p:nvSpPr>
          <p:spPr bwMode="auto">
            <a:xfrm>
              <a:off x="1160463" y="2647950"/>
              <a:ext cx="1211263" cy="1174750"/>
            </a:xfrm>
            <a:custGeom>
              <a:avLst/>
              <a:gdLst>
                <a:gd name="T0" fmla="*/ 353 w 586"/>
                <a:gd name="T1" fmla="*/ 11 h 569"/>
                <a:gd name="T2" fmla="*/ 372 w 586"/>
                <a:gd name="T3" fmla="*/ 23 h 569"/>
                <a:gd name="T4" fmla="*/ 356 w 586"/>
                <a:gd name="T5" fmla="*/ 37 h 569"/>
                <a:gd name="T6" fmla="*/ 347 w 586"/>
                <a:gd name="T7" fmla="*/ 15 h 569"/>
                <a:gd name="T8" fmla="*/ 323 w 586"/>
                <a:gd name="T9" fmla="*/ 50 h 569"/>
                <a:gd name="T10" fmla="*/ 334 w 586"/>
                <a:gd name="T11" fmla="*/ 69 h 569"/>
                <a:gd name="T12" fmla="*/ 318 w 586"/>
                <a:gd name="T13" fmla="*/ 55 h 569"/>
                <a:gd name="T14" fmla="*/ 279 w 586"/>
                <a:gd name="T15" fmla="*/ 72 h 569"/>
                <a:gd name="T16" fmla="*/ 298 w 586"/>
                <a:gd name="T17" fmla="*/ 84 h 569"/>
                <a:gd name="T18" fmla="*/ 281 w 586"/>
                <a:gd name="T19" fmla="*/ 98 h 569"/>
                <a:gd name="T20" fmla="*/ 273 w 586"/>
                <a:gd name="T21" fmla="*/ 76 h 569"/>
                <a:gd name="T22" fmla="*/ 249 w 586"/>
                <a:gd name="T23" fmla="*/ 111 h 569"/>
                <a:gd name="T24" fmla="*/ 259 w 586"/>
                <a:gd name="T25" fmla="*/ 130 h 569"/>
                <a:gd name="T26" fmla="*/ 243 w 586"/>
                <a:gd name="T27" fmla="*/ 116 h 569"/>
                <a:gd name="T28" fmla="*/ 204 w 586"/>
                <a:gd name="T29" fmla="*/ 133 h 569"/>
                <a:gd name="T30" fmla="*/ 224 w 586"/>
                <a:gd name="T31" fmla="*/ 145 h 569"/>
                <a:gd name="T32" fmla="*/ 207 w 586"/>
                <a:gd name="T33" fmla="*/ 159 h 569"/>
                <a:gd name="T34" fmla="*/ 199 w 586"/>
                <a:gd name="T35" fmla="*/ 138 h 569"/>
                <a:gd name="T36" fmla="*/ 174 w 586"/>
                <a:gd name="T37" fmla="*/ 173 h 569"/>
                <a:gd name="T38" fmla="*/ 185 w 586"/>
                <a:gd name="T39" fmla="*/ 191 h 569"/>
                <a:gd name="T40" fmla="*/ 169 w 586"/>
                <a:gd name="T41" fmla="*/ 177 h 569"/>
                <a:gd name="T42" fmla="*/ 130 w 586"/>
                <a:gd name="T43" fmla="*/ 194 h 569"/>
                <a:gd name="T44" fmla="*/ 149 w 586"/>
                <a:gd name="T45" fmla="*/ 207 h 569"/>
                <a:gd name="T46" fmla="*/ 133 w 586"/>
                <a:gd name="T47" fmla="*/ 220 h 569"/>
                <a:gd name="T48" fmla="*/ 124 w 586"/>
                <a:gd name="T49" fmla="*/ 199 h 569"/>
                <a:gd name="T50" fmla="*/ 100 w 586"/>
                <a:gd name="T51" fmla="*/ 234 h 569"/>
                <a:gd name="T52" fmla="*/ 111 w 586"/>
                <a:gd name="T53" fmla="*/ 252 h 569"/>
                <a:gd name="T54" fmla="*/ 94 w 586"/>
                <a:gd name="T55" fmla="*/ 239 h 569"/>
                <a:gd name="T56" fmla="*/ 55 w 586"/>
                <a:gd name="T57" fmla="*/ 256 h 569"/>
                <a:gd name="T58" fmla="*/ 75 w 586"/>
                <a:gd name="T59" fmla="*/ 268 h 569"/>
                <a:gd name="T60" fmla="*/ 58 w 586"/>
                <a:gd name="T61" fmla="*/ 282 h 569"/>
                <a:gd name="T62" fmla="*/ 50 w 586"/>
                <a:gd name="T63" fmla="*/ 260 h 569"/>
                <a:gd name="T64" fmla="*/ 26 w 586"/>
                <a:gd name="T65" fmla="*/ 295 h 569"/>
                <a:gd name="T66" fmla="*/ 36 w 586"/>
                <a:gd name="T67" fmla="*/ 314 h 569"/>
                <a:gd name="T68" fmla="*/ 20 w 586"/>
                <a:gd name="T69" fmla="*/ 300 h 569"/>
                <a:gd name="T70" fmla="*/ 0 w 586"/>
                <a:gd name="T71" fmla="*/ 301 h 569"/>
                <a:gd name="T72" fmla="*/ 586 w 586"/>
                <a:gd name="T73" fmla="*/ 267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86" h="569">
                  <a:moveTo>
                    <a:pt x="366" y="0"/>
                  </a:moveTo>
                  <a:cubicBezTo>
                    <a:pt x="353" y="11"/>
                    <a:pt x="353" y="11"/>
                    <a:pt x="353" y="11"/>
                  </a:cubicBezTo>
                  <a:cubicBezTo>
                    <a:pt x="360" y="20"/>
                    <a:pt x="360" y="20"/>
                    <a:pt x="360" y="20"/>
                  </a:cubicBezTo>
                  <a:cubicBezTo>
                    <a:pt x="365" y="18"/>
                    <a:pt x="369" y="19"/>
                    <a:pt x="372" y="23"/>
                  </a:cubicBezTo>
                  <a:cubicBezTo>
                    <a:pt x="376" y="27"/>
                    <a:pt x="376" y="34"/>
                    <a:pt x="371" y="38"/>
                  </a:cubicBezTo>
                  <a:cubicBezTo>
                    <a:pt x="366" y="42"/>
                    <a:pt x="360" y="41"/>
                    <a:pt x="356" y="37"/>
                  </a:cubicBezTo>
                  <a:cubicBezTo>
                    <a:pt x="353" y="33"/>
                    <a:pt x="353" y="28"/>
                    <a:pt x="355" y="24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316" y="41"/>
                    <a:pt x="316" y="41"/>
                    <a:pt x="316" y="41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27" y="49"/>
                    <a:pt x="332" y="50"/>
                    <a:pt x="335" y="53"/>
                  </a:cubicBezTo>
                  <a:cubicBezTo>
                    <a:pt x="339" y="58"/>
                    <a:pt x="338" y="65"/>
                    <a:pt x="334" y="69"/>
                  </a:cubicBezTo>
                  <a:cubicBezTo>
                    <a:pt x="329" y="72"/>
                    <a:pt x="322" y="72"/>
                    <a:pt x="318" y="67"/>
                  </a:cubicBezTo>
                  <a:cubicBezTo>
                    <a:pt x="316" y="64"/>
                    <a:pt x="315" y="59"/>
                    <a:pt x="318" y="55"/>
                  </a:cubicBezTo>
                  <a:cubicBezTo>
                    <a:pt x="310" y="46"/>
                    <a:pt x="310" y="46"/>
                    <a:pt x="310" y="46"/>
                  </a:cubicBezTo>
                  <a:cubicBezTo>
                    <a:pt x="279" y="72"/>
                    <a:pt x="279" y="72"/>
                    <a:pt x="279" y="72"/>
                  </a:cubicBezTo>
                  <a:cubicBezTo>
                    <a:pt x="286" y="81"/>
                    <a:pt x="286" y="81"/>
                    <a:pt x="286" y="81"/>
                  </a:cubicBezTo>
                  <a:cubicBezTo>
                    <a:pt x="290" y="79"/>
                    <a:pt x="295" y="80"/>
                    <a:pt x="298" y="84"/>
                  </a:cubicBezTo>
                  <a:cubicBezTo>
                    <a:pt x="302" y="89"/>
                    <a:pt x="301" y="96"/>
                    <a:pt x="297" y="99"/>
                  </a:cubicBezTo>
                  <a:cubicBezTo>
                    <a:pt x="292" y="103"/>
                    <a:pt x="285" y="102"/>
                    <a:pt x="281" y="98"/>
                  </a:cubicBezTo>
                  <a:cubicBezTo>
                    <a:pt x="278" y="94"/>
                    <a:pt x="278" y="89"/>
                    <a:pt x="280" y="85"/>
                  </a:cubicBezTo>
                  <a:cubicBezTo>
                    <a:pt x="273" y="76"/>
                    <a:pt x="273" y="76"/>
                    <a:pt x="273" y="76"/>
                  </a:cubicBezTo>
                  <a:cubicBezTo>
                    <a:pt x="241" y="102"/>
                    <a:pt x="241" y="102"/>
                    <a:pt x="241" y="102"/>
                  </a:cubicBezTo>
                  <a:cubicBezTo>
                    <a:pt x="249" y="111"/>
                    <a:pt x="249" y="111"/>
                    <a:pt x="249" y="111"/>
                  </a:cubicBezTo>
                  <a:cubicBezTo>
                    <a:pt x="253" y="110"/>
                    <a:pt x="258" y="111"/>
                    <a:pt x="261" y="115"/>
                  </a:cubicBezTo>
                  <a:cubicBezTo>
                    <a:pt x="265" y="119"/>
                    <a:pt x="264" y="126"/>
                    <a:pt x="259" y="130"/>
                  </a:cubicBezTo>
                  <a:cubicBezTo>
                    <a:pt x="255" y="134"/>
                    <a:pt x="248" y="133"/>
                    <a:pt x="244" y="128"/>
                  </a:cubicBezTo>
                  <a:cubicBezTo>
                    <a:pt x="241" y="125"/>
                    <a:pt x="241" y="120"/>
                    <a:pt x="243" y="116"/>
                  </a:cubicBezTo>
                  <a:cubicBezTo>
                    <a:pt x="236" y="107"/>
                    <a:pt x="236" y="107"/>
                    <a:pt x="236" y="107"/>
                  </a:cubicBezTo>
                  <a:cubicBezTo>
                    <a:pt x="204" y="133"/>
                    <a:pt x="204" y="133"/>
                    <a:pt x="204" y="133"/>
                  </a:cubicBezTo>
                  <a:cubicBezTo>
                    <a:pt x="212" y="142"/>
                    <a:pt x="212" y="142"/>
                    <a:pt x="212" y="142"/>
                  </a:cubicBezTo>
                  <a:cubicBezTo>
                    <a:pt x="216" y="141"/>
                    <a:pt x="221" y="142"/>
                    <a:pt x="224" y="145"/>
                  </a:cubicBezTo>
                  <a:cubicBezTo>
                    <a:pt x="227" y="150"/>
                    <a:pt x="227" y="157"/>
                    <a:pt x="222" y="161"/>
                  </a:cubicBezTo>
                  <a:cubicBezTo>
                    <a:pt x="218" y="164"/>
                    <a:pt x="211" y="164"/>
                    <a:pt x="207" y="159"/>
                  </a:cubicBezTo>
                  <a:cubicBezTo>
                    <a:pt x="204" y="155"/>
                    <a:pt x="204" y="150"/>
                    <a:pt x="206" y="147"/>
                  </a:cubicBezTo>
                  <a:cubicBezTo>
                    <a:pt x="199" y="138"/>
                    <a:pt x="199" y="138"/>
                    <a:pt x="199" y="138"/>
                  </a:cubicBezTo>
                  <a:cubicBezTo>
                    <a:pt x="167" y="164"/>
                    <a:pt x="167" y="164"/>
                    <a:pt x="167" y="164"/>
                  </a:cubicBezTo>
                  <a:cubicBezTo>
                    <a:pt x="174" y="173"/>
                    <a:pt x="174" y="173"/>
                    <a:pt x="174" y="173"/>
                  </a:cubicBezTo>
                  <a:cubicBezTo>
                    <a:pt x="179" y="171"/>
                    <a:pt x="183" y="172"/>
                    <a:pt x="186" y="176"/>
                  </a:cubicBezTo>
                  <a:cubicBezTo>
                    <a:pt x="190" y="181"/>
                    <a:pt x="190" y="187"/>
                    <a:pt x="185" y="191"/>
                  </a:cubicBezTo>
                  <a:cubicBezTo>
                    <a:pt x="180" y="195"/>
                    <a:pt x="174" y="194"/>
                    <a:pt x="170" y="190"/>
                  </a:cubicBezTo>
                  <a:cubicBezTo>
                    <a:pt x="167" y="186"/>
                    <a:pt x="167" y="181"/>
                    <a:pt x="169" y="177"/>
                  </a:cubicBezTo>
                  <a:cubicBezTo>
                    <a:pt x="161" y="168"/>
                    <a:pt x="161" y="168"/>
                    <a:pt x="161" y="168"/>
                  </a:cubicBezTo>
                  <a:cubicBezTo>
                    <a:pt x="130" y="194"/>
                    <a:pt x="130" y="194"/>
                    <a:pt x="130" y="194"/>
                  </a:cubicBezTo>
                  <a:cubicBezTo>
                    <a:pt x="137" y="203"/>
                    <a:pt x="137" y="203"/>
                    <a:pt x="137" y="203"/>
                  </a:cubicBezTo>
                  <a:cubicBezTo>
                    <a:pt x="141" y="202"/>
                    <a:pt x="146" y="203"/>
                    <a:pt x="149" y="207"/>
                  </a:cubicBezTo>
                  <a:cubicBezTo>
                    <a:pt x="153" y="211"/>
                    <a:pt x="152" y="218"/>
                    <a:pt x="148" y="222"/>
                  </a:cubicBezTo>
                  <a:cubicBezTo>
                    <a:pt x="143" y="226"/>
                    <a:pt x="136" y="225"/>
                    <a:pt x="133" y="220"/>
                  </a:cubicBezTo>
                  <a:cubicBezTo>
                    <a:pt x="130" y="217"/>
                    <a:pt x="129" y="212"/>
                    <a:pt x="132" y="208"/>
                  </a:cubicBezTo>
                  <a:cubicBezTo>
                    <a:pt x="124" y="199"/>
                    <a:pt x="124" y="199"/>
                    <a:pt x="124" y="199"/>
                  </a:cubicBezTo>
                  <a:cubicBezTo>
                    <a:pt x="93" y="225"/>
                    <a:pt x="93" y="225"/>
                    <a:pt x="93" y="225"/>
                  </a:cubicBezTo>
                  <a:cubicBezTo>
                    <a:pt x="100" y="234"/>
                    <a:pt x="100" y="234"/>
                    <a:pt x="100" y="234"/>
                  </a:cubicBezTo>
                  <a:cubicBezTo>
                    <a:pt x="104" y="232"/>
                    <a:pt x="109" y="234"/>
                    <a:pt x="112" y="237"/>
                  </a:cubicBezTo>
                  <a:cubicBezTo>
                    <a:pt x="116" y="242"/>
                    <a:pt x="115" y="249"/>
                    <a:pt x="111" y="252"/>
                  </a:cubicBezTo>
                  <a:cubicBezTo>
                    <a:pt x="106" y="256"/>
                    <a:pt x="99" y="256"/>
                    <a:pt x="95" y="251"/>
                  </a:cubicBezTo>
                  <a:cubicBezTo>
                    <a:pt x="92" y="247"/>
                    <a:pt x="92" y="242"/>
                    <a:pt x="94" y="239"/>
                  </a:cubicBezTo>
                  <a:cubicBezTo>
                    <a:pt x="87" y="230"/>
                    <a:pt x="87" y="230"/>
                    <a:pt x="87" y="230"/>
                  </a:cubicBezTo>
                  <a:cubicBezTo>
                    <a:pt x="55" y="256"/>
                    <a:pt x="55" y="256"/>
                    <a:pt x="55" y="256"/>
                  </a:cubicBezTo>
                  <a:cubicBezTo>
                    <a:pt x="63" y="265"/>
                    <a:pt x="63" y="265"/>
                    <a:pt x="63" y="265"/>
                  </a:cubicBezTo>
                  <a:cubicBezTo>
                    <a:pt x="67" y="263"/>
                    <a:pt x="72" y="264"/>
                    <a:pt x="75" y="268"/>
                  </a:cubicBezTo>
                  <a:cubicBezTo>
                    <a:pt x="79" y="272"/>
                    <a:pt x="78" y="279"/>
                    <a:pt x="73" y="283"/>
                  </a:cubicBezTo>
                  <a:cubicBezTo>
                    <a:pt x="69" y="287"/>
                    <a:pt x="62" y="286"/>
                    <a:pt x="58" y="282"/>
                  </a:cubicBezTo>
                  <a:cubicBezTo>
                    <a:pt x="55" y="278"/>
                    <a:pt x="55" y="273"/>
                    <a:pt x="57" y="269"/>
                  </a:cubicBezTo>
                  <a:cubicBezTo>
                    <a:pt x="50" y="260"/>
                    <a:pt x="50" y="260"/>
                    <a:pt x="50" y="260"/>
                  </a:cubicBezTo>
                  <a:cubicBezTo>
                    <a:pt x="18" y="286"/>
                    <a:pt x="18" y="286"/>
                    <a:pt x="18" y="286"/>
                  </a:cubicBezTo>
                  <a:cubicBezTo>
                    <a:pt x="26" y="295"/>
                    <a:pt x="26" y="295"/>
                    <a:pt x="26" y="295"/>
                  </a:cubicBezTo>
                  <a:cubicBezTo>
                    <a:pt x="30" y="294"/>
                    <a:pt x="35" y="295"/>
                    <a:pt x="38" y="298"/>
                  </a:cubicBezTo>
                  <a:cubicBezTo>
                    <a:pt x="41" y="303"/>
                    <a:pt x="41" y="310"/>
                    <a:pt x="36" y="314"/>
                  </a:cubicBezTo>
                  <a:cubicBezTo>
                    <a:pt x="32" y="317"/>
                    <a:pt x="25" y="317"/>
                    <a:pt x="21" y="312"/>
                  </a:cubicBezTo>
                  <a:cubicBezTo>
                    <a:pt x="18" y="309"/>
                    <a:pt x="18" y="304"/>
                    <a:pt x="20" y="300"/>
                  </a:cubicBezTo>
                  <a:cubicBezTo>
                    <a:pt x="13" y="291"/>
                    <a:pt x="13" y="291"/>
                    <a:pt x="13" y="291"/>
                  </a:cubicBezTo>
                  <a:cubicBezTo>
                    <a:pt x="0" y="301"/>
                    <a:pt x="0" y="301"/>
                    <a:pt x="0" y="301"/>
                  </a:cubicBezTo>
                  <a:cubicBezTo>
                    <a:pt x="220" y="569"/>
                    <a:pt x="220" y="569"/>
                    <a:pt x="220" y="569"/>
                  </a:cubicBezTo>
                  <a:cubicBezTo>
                    <a:pt x="586" y="267"/>
                    <a:pt x="586" y="267"/>
                    <a:pt x="586" y="267"/>
                  </a:cubicBezTo>
                  <a:lnTo>
                    <a:pt x="3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" name="Freeform 63"/>
            <p:cNvSpPr>
              <a:spLocks/>
            </p:cNvSpPr>
            <p:nvPr/>
          </p:nvSpPr>
          <p:spPr bwMode="auto">
            <a:xfrm>
              <a:off x="1249363" y="3335338"/>
              <a:ext cx="388938" cy="471488"/>
            </a:xfrm>
            <a:custGeom>
              <a:avLst/>
              <a:gdLst>
                <a:gd name="T0" fmla="*/ 2 w 245"/>
                <a:gd name="T1" fmla="*/ 0 h 297"/>
                <a:gd name="T2" fmla="*/ 245 w 245"/>
                <a:gd name="T3" fmla="*/ 296 h 297"/>
                <a:gd name="T4" fmla="*/ 242 w 245"/>
                <a:gd name="T5" fmla="*/ 297 h 297"/>
                <a:gd name="T6" fmla="*/ 0 w 245"/>
                <a:gd name="T7" fmla="*/ 3 h 297"/>
                <a:gd name="T8" fmla="*/ 2 w 245"/>
                <a:gd name="T9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297">
                  <a:moveTo>
                    <a:pt x="2" y="0"/>
                  </a:moveTo>
                  <a:lnTo>
                    <a:pt x="245" y="296"/>
                  </a:lnTo>
                  <a:lnTo>
                    <a:pt x="242" y="297"/>
                  </a:lnTo>
                  <a:lnTo>
                    <a:pt x="0" y="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" name="Freeform 64"/>
            <p:cNvSpPr>
              <a:spLocks/>
            </p:cNvSpPr>
            <p:nvPr/>
          </p:nvSpPr>
          <p:spPr bwMode="auto">
            <a:xfrm>
              <a:off x="1289051" y="3305175"/>
              <a:ext cx="388938" cy="468313"/>
            </a:xfrm>
            <a:custGeom>
              <a:avLst/>
              <a:gdLst>
                <a:gd name="T0" fmla="*/ 3 w 245"/>
                <a:gd name="T1" fmla="*/ 0 h 295"/>
                <a:gd name="T2" fmla="*/ 245 w 245"/>
                <a:gd name="T3" fmla="*/ 294 h 295"/>
                <a:gd name="T4" fmla="*/ 243 w 245"/>
                <a:gd name="T5" fmla="*/ 295 h 295"/>
                <a:gd name="T6" fmla="*/ 0 w 245"/>
                <a:gd name="T7" fmla="*/ 1 h 295"/>
                <a:gd name="T8" fmla="*/ 3 w 24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295">
                  <a:moveTo>
                    <a:pt x="3" y="0"/>
                  </a:moveTo>
                  <a:lnTo>
                    <a:pt x="245" y="294"/>
                  </a:lnTo>
                  <a:lnTo>
                    <a:pt x="243" y="295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" name="Freeform 65"/>
            <p:cNvSpPr>
              <a:spLocks/>
            </p:cNvSpPr>
            <p:nvPr/>
          </p:nvSpPr>
          <p:spPr bwMode="auto">
            <a:xfrm>
              <a:off x="1328738" y="3271838"/>
              <a:ext cx="387350" cy="471488"/>
            </a:xfrm>
            <a:custGeom>
              <a:avLst/>
              <a:gdLst>
                <a:gd name="T0" fmla="*/ 2 w 244"/>
                <a:gd name="T1" fmla="*/ 0 h 297"/>
                <a:gd name="T2" fmla="*/ 244 w 244"/>
                <a:gd name="T3" fmla="*/ 294 h 297"/>
                <a:gd name="T4" fmla="*/ 243 w 244"/>
                <a:gd name="T5" fmla="*/ 297 h 297"/>
                <a:gd name="T6" fmla="*/ 0 w 244"/>
                <a:gd name="T7" fmla="*/ 1 h 297"/>
                <a:gd name="T8" fmla="*/ 2 w 244"/>
                <a:gd name="T9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297">
                  <a:moveTo>
                    <a:pt x="2" y="0"/>
                  </a:moveTo>
                  <a:lnTo>
                    <a:pt x="244" y="294"/>
                  </a:lnTo>
                  <a:lnTo>
                    <a:pt x="243" y="297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5" name="Freeform 66"/>
            <p:cNvSpPr>
              <a:spLocks/>
            </p:cNvSpPr>
            <p:nvPr/>
          </p:nvSpPr>
          <p:spPr bwMode="auto">
            <a:xfrm>
              <a:off x="1370013" y="3238500"/>
              <a:ext cx="387350" cy="471488"/>
            </a:xfrm>
            <a:custGeom>
              <a:avLst/>
              <a:gdLst>
                <a:gd name="T0" fmla="*/ 1 w 244"/>
                <a:gd name="T1" fmla="*/ 0 h 297"/>
                <a:gd name="T2" fmla="*/ 244 w 244"/>
                <a:gd name="T3" fmla="*/ 294 h 297"/>
                <a:gd name="T4" fmla="*/ 242 w 244"/>
                <a:gd name="T5" fmla="*/ 297 h 297"/>
                <a:gd name="T6" fmla="*/ 0 w 244"/>
                <a:gd name="T7" fmla="*/ 2 h 297"/>
                <a:gd name="T8" fmla="*/ 1 w 244"/>
                <a:gd name="T9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297">
                  <a:moveTo>
                    <a:pt x="1" y="0"/>
                  </a:moveTo>
                  <a:lnTo>
                    <a:pt x="244" y="294"/>
                  </a:lnTo>
                  <a:lnTo>
                    <a:pt x="242" y="297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6" name="Freeform 67"/>
            <p:cNvSpPr>
              <a:spLocks/>
            </p:cNvSpPr>
            <p:nvPr/>
          </p:nvSpPr>
          <p:spPr bwMode="auto">
            <a:xfrm>
              <a:off x="1408113" y="3205163"/>
              <a:ext cx="388938" cy="471488"/>
            </a:xfrm>
            <a:custGeom>
              <a:avLst/>
              <a:gdLst>
                <a:gd name="T0" fmla="*/ 2 w 245"/>
                <a:gd name="T1" fmla="*/ 0 h 297"/>
                <a:gd name="T2" fmla="*/ 245 w 245"/>
                <a:gd name="T3" fmla="*/ 296 h 297"/>
                <a:gd name="T4" fmla="*/ 242 w 245"/>
                <a:gd name="T5" fmla="*/ 297 h 297"/>
                <a:gd name="T6" fmla="*/ 0 w 245"/>
                <a:gd name="T7" fmla="*/ 2 h 297"/>
                <a:gd name="T8" fmla="*/ 2 w 245"/>
                <a:gd name="T9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297">
                  <a:moveTo>
                    <a:pt x="2" y="0"/>
                  </a:moveTo>
                  <a:lnTo>
                    <a:pt x="245" y="296"/>
                  </a:lnTo>
                  <a:lnTo>
                    <a:pt x="242" y="297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7" name="Freeform 68"/>
            <p:cNvSpPr>
              <a:spLocks/>
            </p:cNvSpPr>
            <p:nvPr/>
          </p:nvSpPr>
          <p:spPr bwMode="auto">
            <a:xfrm>
              <a:off x="1447801" y="3173413"/>
              <a:ext cx="388938" cy="469900"/>
            </a:xfrm>
            <a:custGeom>
              <a:avLst/>
              <a:gdLst>
                <a:gd name="T0" fmla="*/ 3 w 245"/>
                <a:gd name="T1" fmla="*/ 0 h 296"/>
                <a:gd name="T2" fmla="*/ 245 w 245"/>
                <a:gd name="T3" fmla="*/ 295 h 296"/>
                <a:gd name="T4" fmla="*/ 242 w 245"/>
                <a:gd name="T5" fmla="*/ 296 h 296"/>
                <a:gd name="T6" fmla="*/ 0 w 245"/>
                <a:gd name="T7" fmla="*/ 2 h 296"/>
                <a:gd name="T8" fmla="*/ 3 w 245"/>
                <a:gd name="T9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296">
                  <a:moveTo>
                    <a:pt x="3" y="0"/>
                  </a:moveTo>
                  <a:lnTo>
                    <a:pt x="245" y="295"/>
                  </a:lnTo>
                  <a:lnTo>
                    <a:pt x="242" y="296"/>
                  </a:lnTo>
                  <a:lnTo>
                    <a:pt x="0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8" name="Freeform 69"/>
            <p:cNvSpPr>
              <a:spLocks/>
            </p:cNvSpPr>
            <p:nvPr/>
          </p:nvSpPr>
          <p:spPr bwMode="auto">
            <a:xfrm>
              <a:off x="1487488" y="3141663"/>
              <a:ext cx="387350" cy="468313"/>
            </a:xfrm>
            <a:custGeom>
              <a:avLst/>
              <a:gdLst>
                <a:gd name="T0" fmla="*/ 2 w 244"/>
                <a:gd name="T1" fmla="*/ 0 h 295"/>
                <a:gd name="T2" fmla="*/ 244 w 244"/>
                <a:gd name="T3" fmla="*/ 294 h 295"/>
                <a:gd name="T4" fmla="*/ 243 w 244"/>
                <a:gd name="T5" fmla="*/ 295 h 295"/>
                <a:gd name="T6" fmla="*/ 0 w 244"/>
                <a:gd name="T7" fmla="*/ 1 h 295"/>
                <a:gd name="T8" fmla="*/ 2 w 244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295">
                  <a:moveTo>
                    <a:pt x="2" y="0"/>
                  </a:moveTo>
                  <a:lnTo>
                    <a:pt x="244" y="294"/>
                  </a:lnTo>
                  <a:lnTo>
                    <a:pt x="243" y="295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9" name="Freeform 70"/>
            <p:cNvSpPr>
              <a:spLocks/>
            </p:cNvSpPr>
            <p:nvPr/>
          </p:nvSpPr>
          <p:spPr bwMode="auto">
            <a:xfrm>
              <a:off x="1527176" y="3108325"/>
              <a:ext cx="387350" cy="468313"/>
            </a:xfrm>
            <a:custGeom>
              <a:avLst/>
              <a:gdLst>
                <a:gd name="T0" fmla="*/ 2 w 244"/>
                <a:gd name="T1" fmla="*/ 0 h 295"/>
                <a:gd name="T2" fmla="*/ 244 w 244"/>
                <a:gd name="T3" fmla="*/ 294 h 295"/>
                <a:gd name="T4" fmla="*/ 243 w 244"/>
                <a:gd name="T5" fmla="*/ 295 h 295"/>
                <a:gd name="T6" fmla="*/ 0 w 244"/>
                <a:gd name="T7" fmla="*/ 2 h 295"/>
                <a:gd name="T8" fmla="*/ 2 w 244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295">
                  <a:moveTo>
                    <a:pt x="2" y="0"/>
                  </a:moveTo>
                  <a:lnTo>
                    <a:pt x="244" y="294"/>
                  </a:lnTo>
                  <a:lnTo>
                    <a:pt x="243" y="295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0" name="Freeform 71"/>
            <p:cNvSpPr>
              <a:spLocks/>
            </p:cNvSpPr>
            <p:nvPr/>
          </p:nvSpPr>
          <p:spPr bwMode="auto">
            <a:xfrm>
              <a:off x="1568451" y="3074988"/>
              <a:ext cx="387350" cy="471488"/>
            </a:xfrm>
            <a:custGeom>
              <a:avLst/>
              <a:gdLst>
                <a:gd name="T0" fmla="*/ 1 w 244"/>
                <a:gd name="T1" fmla="*/ 0 h 297"/>
                <a:gd name="T2" fmla="*/ 244 w 244"/>
                <a:gd name="T3" fmla="*/ 294 h 297"/>
                <a:gd name="T4" fmla="*/ 242 w 244"/>
                <a:gd name="T5" fmla="*/ 297 h 297"/>
                <a:gd name="T6" fmla="*/ 0 w 244"/>
                <a:gd name="T7" fmla="*/ 2 h 297"/>
                <a:gd name="T8" fmla="*/ 1 w 244"/>
                <a:gd name="T9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297">
                  <a:moveTo>
                    <a:pt x="1" y="0"/>
                  </a:moveTo>
                  <a:lnTo>
                    <a:pt x="244" y="294"/>
                  </a:lnTo>
                  <a:lnTo>
                    <a:pt x="242" y="297"/>
                  </a:lnTo>
                  <a:lnTo>
                    <a:pt x="0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1" name="Freeform 72"/>
            <p:cNvSpPr>
              <a:spLocks/>
            </p:cNvSpPr>
            <p:nvPr/>
          </p:nvSpPr>
          <p:spPr bwMode="auto">
            <a:xfrm>
              <a:off x="1606551" y="3043238"/>
              <a:ext cx="388938" cy="469900"/>
            </a:xfrm>
            <a:custGeom>
              <a:avLst/>
              <a:gdLst>
                <a:gd name="T0" fmla="*/ 2 w 245"/>
                <a:gd name="T1" fmla="*/ 0 h 296"/>
                <a:gd name="T2" fmla="*/ 245 w 245"/>
                <a:gd name="T3" fmla="*/ 295 h 296"/>
                <a:gd name="T4" fmla="*/ 242 w 245"/>
                <a:gd name="T5" fmla="*/ 296 h 296"/>
                <a:gd name="T6" fmla="*/ 0 w 245"/>
                <a:gd name="T7" fmla="*/ 1 h 296"/>
                <a:gd name="T8" fmla="*/ 2 w 245"/>
                <a:gd name="T9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296">
                  <a:moveTo>
                    <a:pt x="2" y="0"/>
                  </a:moveTo>
                  <a:lnTo>
                    <a:pt x="245" y="295"/>
                  </a:lnTo>
                  <a:lnTo>
                    <a:pt x="242" y="296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2" name="Freeform 73"/>
            <p:cNvSpPr>
              <a:spLocks/>
            </p:cNvSpPr>
            <p:nvPr/>
          </p:nvSpPr>
          <p:spPr bwMode="auto">
            <a:xfrm>
              <a:off x="1646238" y="3009900"/>
              <a:ext cx="388938" cy="469900"/>
            </a:xfrm>
            <a:custGeom>
              <a:avLst/>
              <a:gdLst>
                <a:gd name="T0" fmla="*/ 3 w 245"/>
                <a:gd name="T1" fmla="*/ 0 h 296"/>
                <a:gd name="T2" fmla="*/ 245 w 245"/>
                <a:gd name="T3" fmla="*/ 295 h 296"/>
                <a:gd name="T4" fmla="*/ 243 w 245"/>
                <a:gd name="T5" fmla="*/ 296 h 296"/>
                <a:gd name="T6" fmla="*/ 0 w 245"/>
                <a:gd name="T7" fmla="*/ 2 h 296"/>
                <a:gd name="T8" fmla="*/ 3 w 245"/>
                <a:gd name="T9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296">
                  <a:moveTo>
                    <a:pt x="3" y="0"/>
                  </a:moveTo>
                  <a:lnTo>
                    <a:pt x="245" y="295"/>
                  </a:lnTo>
                  <a:lnTo>
                    <a:pt x="243" y="296"/>
                  </a:lnTo>
                  <a:lnTo>
                    <a:pt x="0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3" name="Freeform 74"/>
            <p:cNvSpPr>
              <a:spLocks/>
            </p:cNvSpPr>
            <p:nvPr/>
          </p:nvSpPr>
          <p:spPr bwMode="auto">
            <a:xfrm>
              <a:off x="1685926" y="2976563"/>
              <a:ext cx="387350" cy="471488"/>
            </a:xfrm>
            <a:custGeom>
              <a:avLst/>
              <a:gdLst>
                <a:gd name="T0" fmla="*/ 2 w 244"/>
                <a:gd name="T1" fmla="*/ 0 h 297"/>
                <a:gd name="T2" fmla="*/ 244 w 244"/>
                <a:gd name="T3" fmla="*/ 295 h 297"/>
                <a:gd name="T4" fmla="*/ 243 w 244"/>
                <a:gd name="T5" fmla="*/ 297 h 297"/>
                <a:gd name="T6" fmla="*/ 0 w 244"/>
                <a:gd name="T7" fmla="*/ 3 h 297"/>
                <a:gd name="T8" fmla="*/ 2 w 244"/>
                <a:gd name="T9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297">
                  <a:moveTo>
                    <a:pt x="2" y="0"/>
                  </a:moveTo>
                  <a:lnTo>
                    <a:pt x="244" y="295"/>
                  </a:lnTo>
                  <a:lnTo>
                    <a:pt x="243" y="297"/>
                  </a:lnTo>
                  <a:lnTo>
                    <a:pt x="0" y="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4" name="Freeform 75"/>
            <p:cNvSpPr>
              <a:spLocks/>
            </p:cNvSpPr>
            <p:nvPr/>
          </p:nvSpPr>
          <p:spPr bwMode="auto">
            <a:xfrm>
              <a:off x="1727201" y="2946400"/>
              <a:ext cx="385763" cy="468313"/>
            </a:xfrm>
            <a:custGeom>
              <a:avLst/>
              <a:gdLst>
                <a:gd name="T0" fmla="*/ 1 w 243"/>
                <a:gd name="T1" fmla="*/ 0 h 295"/>
                <a:gd name="T2" fmla="*/ 243 w 243"/>
                <a:gd name="T3" fmla="*/ 293 h 295"/>
                <a:gd name="T4" fmla="*/ 242 w 243"/>
                <a:gd name="T5" fmla="*/ 295 h 295"/>
                <a:gd name="T6" fmla="*/ 0 w 243"/>
                <a:gd name="T7" fmla="*/ 1 h 295"/>
                <a:gd name="T8" fmla="*/ 1 w 243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3" h="295">
                  <a:moveTo>
                    <a:pt x="1" y="0"/>
                  </a:moveTo>
                  <a:lnTo>
                    <a:pt x="243" y="293"/>
                  </a:lnTo>
                  <a:lnTo>
                    <a:pt x="242" y="295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5" name="Freeform 76"/>
            <p:cNvSpPr>
              <a:spLocks/>
            </p:cNvSpPr>
            <p:nvPr/>
          </p:nvSpPr>
          <p:spPr bwMode="auto">
            <a:xfrm>
              <a:off x="1765301" y="2913063"/>
              <a:ext cx="388938" cy="469900"/>
            </a:xfrm>
            <a:custGeom>
              <a:avLst/>
              <a:gdLst>
                <a:gd name="T0" fmla="*/ 2 w 245"/>
                <a:gd name="T1" fmla="*/ 0 h 296"/>
                <a:gd name="T2" fmla="*/ 245 w 245"/>
                <a:gd name="T3" fmla="*/ 294 h 296"/>
                <a:gd name="T4" fmla="*/ 242 w 245"/>
                <a:gd name="T5" fmla="*/ 296 h 296"/>
                <a:gd name="T6" fmla="*/ 0 w 245"/>
                <a:gd name="T7" fmla="*/ 1 h 296"/>
                <a:gd name="T8" fmla="*/ 2 w 245"/>
                <a:gd name="T9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296">
                  <a:moveTo>
                    <a:pt x="2" y="0"/>
                  </a:moveTo>
                  <a:lnTo>
                    <a:pt x="245" y="294"/>
                  </a:lnTo>
                  <a:lnTo>
                    <a:pt x="242" y="296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6" name="Freeform 77"/>
            <p:cNvSpPr>
              <a:spLocks/>
            </p:cNvSpPr>
            <p:nvPr/>
          </p:nvSpPr>
          <p:spPr bwMode="auto">
            <a:xfrm>
              <a:off x="1804988" y="2879725"/>
              <a:ext cx="388938" cy="469900"/>
            </a:xfrm>
            <a:custGeom>
              <a:avLst/>
              <a:gdLst>
                <a:gd name="T0" fmla="*/ 1 w 245"/>
                <a:gd name="T1" fmla="*/ 0 h 296"/>
                <a:gd name="T2" fmla="*/ 245 w 245"/>
                <a:gd name="T3" fmla="*/ 294 h 296"/>
                <a:gd name="T4" fmla="*/ 242 w 245"/>
                <a:gd name="T5" fmla="*/ 296 h 296"/>
                <a:gd name="T6" fmla="*/ 0 w 245"/>
                <a:gd name="T7" fmla="*/ 1 h 296"/>
                <a:gd name="T8" fmla="*/ 1 w 245"/>
                <a:gd name="T9" fmla="*/ 0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296">
                  <a:moveTo>
                    <a:pt x="1" y="0"/>
                  </a:moveTo>
                  <a:lnTo>
                    <a:pt x="245" y="294"/>
                  </a:lnTo>
                  <a:lnTo>
                    <a:pt x="242" y="296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7" name="Freeform 78"/>
            <p:cNvSpPr>
              <a:spLocks/>
            </p:cNvSpPr>
            <p:nvPr/>
          </p:nvSpPr>
          <p:spPr bwMode="auto">
            <a:xfrm>
              <a:off x="1844676" y="2846388"/>
              <a:ext cx="387350" cy="471488"/>
            </a:xfrm>
            <a:custGeom>
              <a:avLst/>
              <a:gdLst>
                <a:gd name="T0" fmla="*/ 2 w 244"/>
                <a:gd name="T1" fmla="*/ 0 h 297"/>
                <a:gd name="T2" fmla="*/ 244 w 244"/>
                <a:gd name="T3" fmla="*/ 295 h 297"/>
                <a:gd name="T4" fmla="*/ 243 w 244"/>
                <a:gd name="T5" fmla="*/ 297 h 297"/>
                <a:gd name="T6" fmla="*/ 0 w 244"/>
                <a:gd name="T7" fmla="*/ 1 h 297"/>
                <a:gd name="T8" fmla="*/ 2 w 244"/>
                <a:gd name="T9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297">
                  <a:moveTo>
                    <a:pt x="2" y="0"/>
                  </a:moveTo>
                  <a:lnTo>
                    <a:pt x="244" y="295"/>
                  </a:lnTo>
                  <a:lnTo>
                    <a:pt x="243" y="297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8" name="Freeform 79"/>
            <p:cNvSpPr>
              <a:spLocks/>
            </p:cNvSpPr>
            <p:nvPr/>
          </p:nvSpPr>
          <p:spPr bwMode="auto">
            <a:xfrm>
              <a:off x="1884363" y="2813050"/>
              <a:ext cx="387350" cy="471488"/>
            </a:xfrm>
            <a:custGeom>
              <a:avLst/>
              <a:gdLst>
                <a:gd name="T0" fmla="*/ 2 w 244"/>
                <a:gd name="T1" fmla="*/ 0 h 297"/>
                <a:gd name="T2" fmla="*/ 244 w 244"/>
                <a:gd name="T3" fmla="*/ 296 h 297"/>
                <a:gd name="T4" fmla="*/ 243 w 244"/>
                <a:gd name="T5" fmla="*/ 297 h 297"/>
                <a:gd name="T6" fmla="*/ 0 w 244"/>
                <a:gd name="T7" fmla="*/ 3 h 297"/>
                <a:gd name="T8" fmla="*/ 2 w 244"/>
                <a:gd name="T9" fmla="*/ 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297">
                  <a:moveTo>
                    <a:pt x="2" y="0"/>
                  </a:moveTo>
                  <a:lnTo>
                    <a:pt x="244" y="296"/>
                  </a:lnTo>
                  <a:lnTo>
                    <a:pt x="243" y="297"/>
                  </a:lnTo>
                  <a:lnTo>
                    <a:pt x="0" y="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9" name="Freeform 80"/>
            <p:cNvSpPr>
              <a:spLocks/>
            </p:cNvSpPr>
            <p:nvPr/>
          </p:nvSpPr>
          <p:spPr bwMode="auto">
            <a:xfrm>
              <a:off x="1925638" y="2782888"/>
              <a:ext cx="387350" cy="468313"/>
            </a:xfrm>
            <a:custGeom>
              <a:avLst/>
              <a:gdLst>
                <a:gd name="T0" fmla="*/ 1 w 244"/>
                <a:gd name="T1" fmla="*/ 0 h 295"/>
                <a:gd name="T2" fmla="*/ 244 w 244"/>
                <a:gd name="T3" fmla="*/ 294 h 295"/>
                <a:gd name="T4" fmla="*/ 242 w 244"/>
                <a:gd name="T5" fmla="*/ 295 h 295"/>
                <a:gd name="T6" fmla="*/ 0 w 244"/>
                <a:gd name="T7" fmla="*/ 1 h 295"/>
                <a:gd name="T8" fmla="*/ 1 w 244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295">
                  <a:moveTo>
                    <a:pt x="1" y="0"/>
                  </a:moveTo>
                  <a:lnTo>
                    <a:pt x="244" y="294"/>
                  </a:lnTo>
                  <a:lnTo>
                    <a:pt x="242" y="295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0" name="Freeform 81"/>
            <p:cNvSpPr>
              <a:spLocks/>
            </p:cNvSpPr>
            <p:nvPr/>
          </p:nvSpPr>
          <p:spPr bwMode="auto">
            <a:xfrm>
              <a:off x="1963738" y="2749550"/>
              <a:ext cx="388938" cy="468313"/>
            </a:xfrm>
            <a:custGeom>
              <a:avLst/>
              <a:gdLst>
                <a:gd name="T0" fmla="*/ 2 w 245"/>
                <a:gd name="T1" fmla="*/ 0 h 295"/>
                <a:gd name="T2" fmla="*/ 245 w 245"/>
                <a:gd name="T3" fmla="*/ 294 h 295"/>
                <a:gd name="T4" fmla="*/ 242 w 245"/>
                <a:gd name="T5" fmla="*/ 295 h 295"/>
                <a:gd name="T6" fmla="*/ 0 w 245"/>
                <a:gd name="T7" fmla="*/ 1 h 295"/>
                <a:gd name="T8" fmla="*/ 2 w 245"/>
                <a:gd name="T9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295">
                  <a:moveTo>
                    <a:pt x="2" y="0"/>
                  </a:moveTo>
                  <a:lnTo>
                    <a:pt x="245" y="294"/>
                  </a:lnTo>
                  <a:lnTo>
                    <a:pt x="242" y="295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A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1" name="Freeform 82"/>
            <p:cNvSpPr>
              <a:spLocks/>
            </p:cNvSpPr>
            <p:nvPr/>
          </p:nvSpPr>
          <p:spPr bwMode="auto">
            <a:xfrm>
              <a:off x="1227138" y="2728913"/>
              <a:ext cx="760413" cy="627063"/>
            </a:xfrm>
            <a:custGeom>
              <a:avLst/>
              <a:gdLst>
                <a:gd name="T0" fmla="*/ 0 w 479"/>
                <a:gd name="T1" fmla="*/ 393 h 395"/>
                <a:gd name="T2" fmla="*/ 1 w 479"/>
                <a:gd name="T3" fmla="*/ 395 h 395"/>
                <a:gd name="T4" fmla="*/ 479 w 479"/>
                <a:gd name="T5" fmla="*/ 3 h 395"/>
                <a:gd name="T6" fmla="*/ 477 w 479"/>
                <a:gd name="T7" fmla="*/ 0 h 395"/>
                <a:gd name="T8" fmla="*/ 0 w 479"/>
                <a:gd name="T9" fmla="*/ 393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9" h="395">
                  <a:moveTo>
                    <a:pt x="0" y="393"/>
                  </a:moveTo>
                  <a:lnTo>
                    <a:pt x="1" y="395"/>
                  </a:lnTo>
                  <a:lnTo>
                    <a:pt x="479" y="3"/>
                  </a:lnTo>
                  <a:lnTo>
                    <a:pt x="477" y="0"/>
                  </a:lnTo>
                  <a:lnTo>
                    <a:pt x="0" y="393"/>
                  </a:lnTo>
                  <a:close/>
                </a:path>
              </a:pathLst>
            </a:custGeom>
            <a:solidFill>
              <a:srgbClr val="2D68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2" name="Freeform 83"/>
            <p:cNvSpPr>
              <a:spLocks/>
            </p:cNvSpPr>
            <p:nvPr/>
          </p:nvSpPr>
          <p:spPr bwMode="auto">
            <a:xfrm>
              <a:off x="2168526" y="3421063"/>
              <a:ext cx="234950" cy="130175"/>
            </a:xfrm>
            <a:custGeom>
              <a:avLst/>
              <a:gdLst>
                <a:gd name="T0" fmla="*/ 31 w 114"/>
                <a:gd name="T1" fmla="*/ 61 h 63"/>
                <a:gd name="T2" fmla="*/ 2 w 114"/>
                <a:gd name="T3" fmla="*/ 40 h 63"/>
                <a:gd name="T4" fmla="*/ 23 w 114"/>
                <a:gd name="T5" fmla="*/ 12 h 63"/>
                <a:gd name="T6" fmla="*/ 83 w 114"/>
                <a:gd name="T7" fmla="*/ 3 h 63"/>
                <a:gd name="T8" fmla="*/ 112 w 114"/>
                <a:gd name="T9" fmla="*/ 23 h 63"/>
                <a:gd name="T10" fmla="*/ 91 w 114"/>
                <a:gd name="T11" fmla="*/ 52 h 63"/>
                <a:gd name="T12" fmla="*/ 31 w 114"/>
                <a:gd name="T13" fmla="*/ 6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4" h="63">
                  <a:moveTo>
                    <a:pt x="31" y="61"/>
                  </a:moveTo>
                  <a:cubicBezTo>
                    <a:pt x="17" y="63"/>
                    <a:pt x="4" y="54"/>
                    <a:pt x="2" y="40"/>
                  </a:cubicBezTo>
                  <a:cubicBezTo>
                    <a:pt x="0" y="27"/>
                    <a:pt x="9" y="14"/>
                    <a:pt x="23" y="12"/>
                  </a:cubicBezTo>
                  <a:cubicBezTo>
                    <a:pt x="83" y="3"/>
                    <a:pt x="83" y="3"/>
                    <a:pt x="83" y="3"/>
                  </a:cubicBezTo>
                  <a:cubicBezTo>
                    <a:pt x="97" y="0"/>
                    <a:pt x="109" y="10"/>
                    <a:pt x="112" y="23"/>
                  </a:cubicBezTo>
                  <a:cubicBezTo>
                    <a:pt x="114" y="37"/>
                    <a:pt x="104" y="50"/>
                    <a:pt x="91" y="52"/>
                  </a:cubicBezTo>
                  <a:lnTo>
                    <a:pt x="31" y="61"/>
                  </a:lnTo>
                  <a:close/>
                </a:path>
              </a:pathLst>
            </a:custGeom>
            <a:solidFill>
              <a:srgbClr val="BF27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3" name="Freeform 84"/>
            <p:cNvSpPr>
              <a:spLocks/>
            </p:cNvSpPr>
            <p:nvPr/>
          </p:nvSpPr>
          <p:spPr bwMode="auto">
            <a:xfrm>
              <a:off x="2173288" y="3457575"/>
              <a:ext cx="230188" cy="93663"/>
            </a:xfrm>
            <a:custGeom>
              <a:avLst/>
              <a:gdLst>
                <a:gd name="T0" fmla="*/ 110 w 112"/>
                <a:gd name="T1" fmla="*/ 5 h 45"/>
                <a:gd name="T2" fmla="*/ 108 w 112"/>
                <a:gd name="T3" fmla="*/ 0 h 45"/>
                <a:gd name="T4" fmla="*/ 0 w 112"/>
                <a:gd name="T5" fmla="*/ 17 h 45"/>
                <a:gd name="T6" fmla="*/ 0 w 112"/>
                <a:gd name="T7" fmla="*/ 22 h 45"/>
                <a:gd name="T8" fmla="*/ 29 w 112"/>
                <a:gd name="T9" fmla="*/ 43 h 45"/>
                <a:gd name="T10" fmla="*/ 89 w 112"/>
                <a:gd name="T11" fmla="*/ 34 h 45"/>
                <a:gd name="T12" fmla="*/ 110 w 112"/>
                <a:gd name="T13" fmla="*/ 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45">
                  <a:moveTo>
                    <a:pt x="110" y="5"/>
                  </a:moveTo>
                  <a:cubicBezTo>
                    <a:pt x="109" y="4"/>
                    <a:pt x="109" y="2"/>
                    <a:pt x="108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9"/>
                    <a:pt x="0" y="21"/>
                    <a:pt x="0" y="22"/>
                  </a:cubicBezTo>
                  <a:cubicBezTo>
                    <a:pt x="2" y="36"/>
                    <a:pt x="15" y="45"/>
                    <a:pt x="29" y="43"/>
                  </a:cubicBezTo>
                  <a:cubicBezTo>
                    <a:pt x="89" y="34"/>
                    <a:pt x="89" y="34"/>
                    <a:pt x="89" y="34"/>
                  </a:cubicBezTo>
                  <a:cubicBezTo>
                    <a:pt x="102" y="32"/>
                    <a:pt x="112" y="19"/>
                    <a:pt x="110" y="5"/>
                  </a:cubicBezTo>
                  <a:close/>
                </a:path>
              </a:pathLst>
            </a:custGeom>
            <a:solidFill>
              <a:srgbClr val="A32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4" name="Freeform 85"/>
            <p:cNvSpPr>
              <a:spLocks/>
            </p:cNvSpPr>
            <p:nvPr/>
          </p:nvSpPr>
          <p:spPr bwMode="auto">
            <a:xfrm>
              <a:off x="2187576" y="3498850"/>
              <a:ext cx="206375" cy="52388"/>
            </a:xfrm>
            <a:custGeom>
              <a:avLst/>
              <a:gdLst>
                <a:gd name="T0" fmla="*/ 100 w 100"/>
                <a:gd name="T1" fmla="*/ 0 h 25"/>
                <a:gd name="T2" fmla="*/ 0 w 100"/>
                <a:gd name="T3" fmla="*/ 16 h 25"/>
                <a:gd name="T4" fmla="*/ 22 w 100"/>
                <a:gd name="T5" fmla="*/ 23 h 25"/>
                <a:gd name="T6" fmla="*/ 82 w 100"/>
                <a:gd name="T7" fmla="*/ 14 h 25"/>
                <a:gd name="T8" fmla="*/ 100 w 100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25">
                  <a:moveTo>
                    <a:pt x="100" y="0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5" y="21"/>
                    <a:pt x="13" y="25"/>
                    <a:pt x="22" y="23"/>
                  </a:cubicBezTo>
                  <a:cubicBezTo>
                    <a:pt x="82" y="14"/>
                    <a:pt x="82" y="14"/>
                    <a:pt x="82" y="14"/>
                  </a:cubicBezTo>
                  <a:cubicBezTo>
                    <a:pt x="90" y="12"/>
                    <a:pt x="97" y="7"/>
                    <a:pt x="100" y="0"/>
                  </a:cubicBezTo>
                  <a:close/>
                </a:path>
              </a:pathLst>
            </a:custGeom>
            <a:solidFill>
              <a:srgbClr val="8A1C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5" name="Freeform 86"/>
            <p:cNvSpPr>
              <a:spLocks/>
            </p:cNvSpPr>
            <p:nvPr/>
          </p:nvSpPr>
          <p:spPr bwMode="auto">
            <a:xfrm>
              <a:off x="1474788" y="3441700"/>
              <a:ext cx="788988" cy="220663"/>
            </a:xfrm>
            <a:custGeom>
              <a:avLst/>
              <a:gdLst>
                <a:gd name="T0" fmla="*/ 10 w 497"/>
                <a:gd name="T1" fmla="*/ 139 h 139"/>
                <a:gd name="T2" fmla="*/ 0 w 497"/>
                <a:gd name="T3" fmla="*/ 75 h 139"/>
                <a:gd name="T4" fmla="*/ 488 w 497"/>
                <a:gd name="T5" fmla="*/ 0 h 139"/>
                <a:gd name="T6" fmla="*/ 497 w 497"/>
                <a:gd name="T7" fmla="*/ 63 h 139"/>
                <a:gd name="T8" fmla="*/ 10 w 497"/>
                <a:gd name="T9" fmla="*/ 13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7" h="139">
                  <a:moveTo>
                    <a:pt x="10" y="139"/>
                  </a:moveTo>
                  <a:lnTo>
                    <a:pt x="0" y="75"/>
                  </a:lnTo>
                  <a:lnTo>
                    <a:pt x="488" y="0"/>
                  </a:lnTo>
                  <a:lnTo>
                    <a:pt x="497" y="63"/>
                  </a:lnTo>
                  <a:lnTo>
                    <a:pt x="10" y="139"/>
                  </a:lnTo>
                  <a:close/>
                </a:path>
              </a:pathLst>
            </a:custGeom>
            <a:solidFill>
              <a:srgbClr val="C4E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6" name="Freeform 87"/>
            <p:cNvSpPr>
              <a:spLocks/>
            </p:cNvSpPr>
            <p:nvPr/>
          </p:nvSpPr>
          <p:spPr bwMode="auto">
            <a:xfrm>
              <a:off x="1481138" y="3479800"/>
              <a:ext cx="782638" cy="182563"/>
            </a:xfrm>
            <a:custGeom>
              <a:avLst/>
              <a:gdLst>
                <a:gd name="T0" fmla="*/ 488 w 493"/>
                <a:gd name="T1" fmla="*/ 0 h 115"/>
                <a:gd name="T2" fmla="*/ 0 w 493"/>
                <a:gd name="T3" fmla="*/ 76 h 115"/>
                <a:gd name="T4" fmla="*/ 6 w 493"/>
                <a:gd name="T5" fmla="*/ 115 h 115"/>
                <a:gd name="T6" fmla="*/ 493 w 493"/>
                <a:gd name="T7" fmla="*/ 39 h 115"/>
                <a:gd name="T8" fmla="*/ 488 w 493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3" h="115">
                  <a:moveTo>
                    <a:pt x="488" y="0"/>
                  </a:moveTo>
                  <a:lnTo>
                    <a:pt x="0" y="76"/>
                  </a:lnTo>
                  <a:lnTo>
                    <a:pt x="6" y="115"/>
                  </a:lnTo>
                  <a:lnTo>
                    <a:pt x="493" y="39"/>
                  </a:lnTo>
                  <a:lnTo>
                    <a:pt x="488" y="0"/>
                  </a:lnTo>
                  <a:close/>
                </a:path>
              </a:pathLst>
            </a:custGeom>
            <a:solidFill>
              <a:srgbClr val="8BC5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7" name="Freeform 88"/>
            <p:cNvSpPr>
              <a:spLocks/>
            </p:cNvSpPr>
            <p:nvPr/>
          </p:nvSpPr>
          <p:spPr bwMode="auto">
            <a:xfrm>
              <a:off x="1487488" y="3519488"/>
              <a:ext cx="776288" cy="142875"/>
            </a:xfrm>
            <a:custGeom>
              <a:avLst/>
              <a:gdLst>
                <a:gd name="T0" fmla="*/ 488 w 489"/>
                <a:gd name="T1" fmla="*/ 0 h 90"/>
                <a:gd name="T2" fmla="*/ 0 w 489"/>
                <a:gd name="T3" fmla="*/ 77 h 90"/>
                <a:gd name="T4" fmla="*/ 2 w 489"/>
                <a:gd name="T5" fmla="*/ 90 h 90"/>
                <a:gd name="T6" fmla="*/ 489 w 489"/>
                <a:gd name="T7" fmla="*/ 14 h 90"/>
                <a:gd name="T8" fmla="*/ 488 w 489"/>
                <a:gd name="T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9" h="90">
                  <a:moveTo>
                    <a:pt x="488" y="0"/>
                  </a:moveTo>
                  <a:lnTo>
                    <a:pt x="0" y="77"/>
                  </a:lnTo>
                  <a:lnTo>
                    <a:pt x="2" y="90"/>
                  </a:lnTo>
                  <a:lnTo>
                    <a:pt x="489" y="14"/>
                  </a:lnTo>
                  <a:lnTo>
                    <a:pt x="488" y="0"/>
                  </a:lnTo>
                  <a:close/>
                </a:path>
              </a:pathLst>
            </a:custGeom>
            <a:solidFill>
              <a:srgbClr val="006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8" name="Freeform 89"/>
            <p:cNvSpPr>
              <a:spLocks/>
            </p:cNvSpPr>
            <p:nvPr/>
          </p:nvSpPr>
          <p:spPr bwMode="auto">
            <a:xfrm>
              <a:off x="1355726" y="3560763"/>
              <a:ext cx="134938" cy="101600"/>
            </a:xfrm>
            <a:custGeom>
              <a:avLst/>
              <a:gdLst>
                <a:gd name="T0" fmla="*/ 85 w 85"/>
                <a:gd name="T1" fmla="*/ 64 h 64"/>
                <a:gd name="T2" fmla="*/ 0 w 85"/>
                <a:gd name="T3" fmla="*/ 46 h 64"/>
                <a:gd name="T4" fmla="*/ 75 w 85"/>
                <a:gd name="T5" fmla="*/ 0 h 64"/>
                <a:gd name="T6" fmla="*/ 85 w 85"/>
                <a:gd name="T7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64">
                  <a:moveTo>
                    <a:pt x="85" y="64"/>
                  </a:moveTo>
                  <a:lnTo>
                    <a:pt x="0" y="46"/>
                  </a:lnTo>
                  <a:lnTo>
                    <a:pt x="75" y="0"/>
                  </a:lnTo>
                  <a:lnTo>
                    <a:pt x="85" y="64"/>
                  </a:lnTo>
                  <a:close/>
                </a:path>
              </a:pathLst>
            </a:custGeom>
            <a:solidFill>
              <a:srgbClr val="F9D5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9" name="Freeform 90"/>
            <p:cNvSpPr>
              <a:spLocks/>
            </p:cNvSpPr>
            <p:nvPr/>
          </p:nvSpPr>
          <p:spPr bwMode="auto">
            <a:xfrm>
              <a:off x="1355726" y="3614738"/>
              <a:ext cx="34925" cy="23813"/>
            </a:xfrm>
            <a:custGeom>
              <a:avLst/>
              <a:gdLst>
                <a:gd name="T0" fmla="*/ 19 w 22"/>
                <a:gd name="T1" fmla="*/ 0 h 15"/>
                <a:gd name="T2" fmla="*/ 0 w 22"/>
                <a:gd name="T3" fmla="*/ 12 h 15"/>
                <a:gd name="T4" fmla="*/ 22 w 22"/>
                <a:gd name="T5" fmla="*/ 15 h 15"/>
                <a:gd name="T6" fmla="*/ 19 w 22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5">
                  <a:moveTo>
                    <a:pt x="19" y="0"/>
                  </a:moveTo>
                  <a:lnTo>
                    <a:pt x="0" y="12"/>
                  </a:lnTo>
                  <a:lnTo>
                    <a:pt x="22" y="1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0" name="Freeform 91"/>
            <p:cNvSpPr>
              <a:spLocks/>
            </p:cNvSpPr>
            <p:nvPr/>
          </p:nvSpPr>
          <p:spPr bwMode="auto">
            <a:xfrm>
              <a:off x="2235201" y="3435350"/>
              <a:ext cx="42863" cy="112713"/>
            </a:xfrm>
            <a:custGeom>
              <a:avLst/>
              <a:gdLst>
                <a:gd name="T0" fmla="*/ 11 w 21"/>
                <a:gd name="T1" fmla="*/ 55 h 55"/>
                <a:gd name="T2" fmla="*/ 8 w 21"/>
                <a:gd name="T3" fmla="*/ 52 h 55"/>
                <a:gd name="T4" fmla="*/ 0 w 21"/>
                <a:gd name="T5" fmla="*/ 4 h 55"/>
                <a:gd name="T6" fmla="*/ 3 w 21"/>
                <a:gd name="T7" fmla="*/ 1 h 55"/>
                <a:gd name="T8" fmla="*/ 10 w 21"/>
                <a:gd name="T9" fmla="*/ 0 h 55"/>
                <a:gd name="T10" fmla="*/ 13 w 21"/>
                <a:gd name="T11" fmla="*/ 2 h 55"/>
                <a:gd name="T12" fmla="*/ 21 w 21"/>
                <a:gd name="T13" fmla="*/ 50 h 55"/>
                <a:gd name="T14" fmla="*/ 19 w 21"/>
                <a:gd name="T15" fmla="*/ 53 h 55"/>
                <a:gd name="T16" fmla="*/ 11 w 21"/>
                <a:gd name="T1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55">
                  <a:moveTo>
                    <a:pt x="11" y="55"/>
                  </a:moveTo>
                  <a:cubicBezTo>
                    <a:pt x="9" y="55"/>
                    <a:pt x="8" y="54"/>
                    <a:pt x="8" y="5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1" y="1"/>
                    <a:pt x="3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2" y="0"/>
                    <a:pt x="13" y="1"/>
                    <a:pt x="13" y="2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21" y="52"/>
                    <a:pt x="20" y="53"/>
                    <a:pt x="19" y="53"/>
                  </a:cubicBezTo>
                  <a:lnTo>
                    <a:pt x="11" y="55"/>
                  </a:lnTo>
                  <a:close/>
                </a:path>
              </a:pathLst>
            </a:custGeom>
            <a:solidFill>
              <a:srgbClr val="FAEC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1" name="Freeform 92"/>
            <p:cNvSpPr>
              <a:spLocks/>
            </p:cNvSpPr>
            <p:nvPr/>
          </p:nvSpPr>
          <p:spPr bwMode="auto">
            <a:xfrm>
              <a:off x="2241551" y="3478213"/>
              <a:ext cx="36513" cy="69850"/>
            </a:xfrm>
            <a:custGeom>
              <a:avLst/>
              <a:gdLst>
                <a:gd name="T0" fmla="*/ 18 w 18"/>
                <a:gd name="T1" fmla="*/ 29 h 34"/>
                <a:gd name="T2" fmla="*/ 13 w 18"/>
                <a:gd name="T3" fmla="*/ 0 h 34"/>
                <a:gd name="T4" fmla="*/ 0 w 18"/>
                <a:gd name="T5" fmla="*/ 2 h 34"/>
                <a:gd name="T6" fmla="*/ 5 w 18"/>
                <a:gd name="T7" fmla="*/ 31 h 34"/>
                <a:gd name="T8" fmla="*/ 8 w 18"/>
                <a:gd name="T9" fmla="*/ 34 h 34"/>
                <a:gd name="T10" fmla="*/ 16 w 18"/>
                <a:gd name="T11" fmla="*/ 32 h 34"/>
                <a:gd name="T12" fmla="*/ 18 w 18"/>
                <a:gd name="T13" fmla="*/ 2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34">
                  <a:moveTo>
                    <a:pt x="18" y="29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3"/>
                    <a:pt x="6" y="34"/>
                    <a:pt x="8" y="34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7" y="32"/>
                    <a:pt x="18" y="31"/>
                    <a:pt x="18" y="29"/>
                  </a:cubicBezTo>
                  <a:close/>
                </a:path>
              </a:pathLst>
            </a:custGeom>
            <a:solidFill>
              <a:srgbClr val="E0D4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2" name="Freeform 93"/>
            <p:cNvSpPr>
              <a:spLocks/>
            </p:cNvSpPr>
            <p:nvPr/>
          </p:nvSpPr>
          <p:spPr bwMode="auto">
            <a:xfrm>
              <a:off x="2235201" y="3435350"/>
              <a:ext cx="28575" cy="15875"/>
            </a:xfrm>
            <a:custGeom>
              <a:avLst/>
              <a:gdLst>
                <a:gd name="T0" fmla="*/ 14 w 14"/>
                <a:gd name="T1" fmla="*/ 6 h 8"/>
                <a:gd name="T2" fmla="*/ 13 w 14"/>
                <a:gd name="T3" fmla="*/ 2 h 8"/>
                <a:gd name="T4" fmla="*/ 10 w 14"/>
                <a:gd name="T5" fmla="*/ 0 h 8"/>
                <a:gd name="T6" fmla="*/ 3 w 14"/>
                <a:gd name="T7" fmla="*/ 1 h 8"/>
                <a:gd name="T8" fmla="*/ 0 w 14"/>
                <a:gd name="T9" fmla="*/ 4 h 8"/>
                <a:gd name="T10" fmla="*/ 1 w 14"/>
                <a:gd name="T11" fmla="*/ 8 h 8"/>
                <a:gd name="T12" fmla="*/ 14 w 14"/>
                <a:gd name="T1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8">
                  <a:moveTo>
                    <a:pt x="14" y="6"/>
                  </a:moveTo>
                  <a:cubicBezTo>
                    <a:pt x="13" y="2"/>
                    <a:pt x="13" y="2"/>
                    <a:pt x="13" y="2"/>
                  </a:cubicBezTo>
                  <a:cubicBezTo>
                    <a:pt x="13" y="1"/>
                    <a:pt x="12" y="0"/>
                    <a:pt x="10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1" y="1"/>
                    <a:pt x="0" y="3"/>
                    <a:pt x="0" y="4"/>
                  </a:cubicBezTo>
                  <a:cubicBezTo>
                    <a:pt x="1" y="8"/>
                    <a:pt x="1" y="8"/>
                    <a:pt x="1" y="8"/>
                  </a:cubicBezTo>
                  <a:lnTo>
                    <a:pt x="14" y="6"/>
                  </a:lnTo>
                  <a:close/>
                </a:path>
              </a:pathLst>
            </a:custGeom>
            <a:solidFill>
              <a:srgbClr val="E0D4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3" name="Freeform 94"/>
            <p:cNvSpPr>
              <a:spLocks/>
            </p:cNvSpPr>
            <p:nvPr/>
          </p:nvSpPr>
          <p:spPr bwMode="auto">
            <a:xfrm>
              <a:off x="2247901" y="3517900"/>
              <a:ext cx="30163" cy="30163"/>
            </a:xfrm>
            <a:custGeom>
              <a:avLst/>
              <a:gdLst>
                <a:gd name="T0" fmla="*/ 15 w 15"/>
                <a:gd name="T1" fmla="*/ 10 h 15"/>
                <a:gd name="T2" fmla="*/ 13 w 15"/>
                <a:gd name="T3" fmla="*/ 0 h 15"/>
                <a:gd name="T4" fmla="*/ 0 w 15"/>
                <a:gd name="T5" fmla="*/ 2 h 15"/>
                <a:gd name="T6" fmla="*/ 2 w 15"/>
                <a:gd name="T7" fmla="*/ 12 h 15"/>
                <a:gd name="T8" fmla="*/ 5 w 15"/>
                <a:gd name="T9" fmla="*/ 15 h 15"/>
                <a:gd name="T10" fmla="*/ 13 w 15"/>
                <a:gd name="T11" fmla="*/ 13 h 15"/>
                <a:gd name="T12" fmla="*/ 15 w 15"/>
                <a:gd name="T13" fmla="*/ 1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5">
                  <a:moveTo>
                    <a:pt x="15" y="1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4"/>
                    <a:pt x="3" y="15"/>
                    <a:pt x="5" y="15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4" y="13"/>
                    <a:pt x="15" y="12"/>
                    <a:pt x="15" y="10"/>
                  </a:cubicBezTo>
                  <a:close/>
                </a:path>
              </a:pathLst>
            </a:custGeom>
            <a:solidFill>
              <a:srgbClr val="C4B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4199" name="组合 4198"/>
            <p:cNvGrpSpPr/>
            <p:nvPr/>
          </p:nvGrpSpPr>
          <p:grpSpPr>
            <a:xfrm rot="2019003">
              <a:off x="4772949" y="3933825"/>
              <a:ext cx="708025" cy="1031875"/>
              <a:chOff x="5184776" y="3201988"/>
              <a:chExt cx="708025" cy="1031875"/>
            </a:xfrm>
          </p:grpSpPr>
          <p:sp>
            <p:nvSpPr>
              <p:cNvPr id="134" name="Freeform 95"/>
              <p:cNvSpPr>
                <a:spLocks/>
              </p:cNvSpPr>
              <p:nvPr/>
            </p:nvSpPr>
            <p:spPr bwMode="auto">
              <a:xfrm>
                <a:off x="5421313" y="3225800"/>
                <a:ext cx="258763" cy="1008063"/>
              </a:xfrm>
              <a:custGeom>
                <a:avLst/>
                <a:gdLst>
                  <a:gd name="T0" fmla="*/ 33 w 126"/>
                  <a:gd name="T1" fmla="*/ 0 h 488"/>
                  <a:gd name="T2" fmla="*/ 126 w 126"/>
                  <a:gd name="T3" fmla="*/ 362 h 488"/>
                  <a:gd name="T4" fmla="*/ 83 w 126"/>
                  <a:gd name="T5" fmla="*/ 486 h 488"/>
                  <a:gd name="T6" fmla="*/ 59 w 126"/>
                  <a:gd name="T7" fmla="*/ 463 h 488"/>
                  <a:gd name="T8" fmla="*/ 112 w 126"/>
                  <a:gd name="T9" fmla="*/ 360 h 488"/>
                  <a:gd name="T10" fmla="*/ 0 w 126"/>
                  <a:gd name="T11" fmla="*/ 8 h 488"/>
                  <a:gd name="T12" fmla="*/ 33 w 126"/>
                  <a:gd name="T13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488">
                    <a:moveTo>
                      <a:pt x="33" y="0"/>
                    </a:moveTo>
                    <a:cubicBezTo>
                      <a:pt x="33" y="0"/>
                      <a:pt x="126" y="325"/>
                      <a:pt x="126" y="362"/>
                    </a:cubicBezTo>
                    <a:cubicBezTo>
                      <a:pt x="126" y="398"/>
                      <a:pt x="93" y="484"/>
                      <a:pt x="83" y="486"/>
                    </a:cubicBezTo>
                    <a:cubicBezTo>
                      <a:pt x="72" y="488"/>
                      <a:pt x="57" y="470"/>
                      <a:pt x="59" y="463"/>
                    </a:cubicBezTo>
                    <a:cubicBezTo>
                      <a:pt x="61" y="457"/>
                      <a:pt x="117" y="400"/>
                      <a:pt x="112" y="360"/>
                    </a:cubicBezTo>
                    <a:cubicBezTo>
                      <a:pt x="106" y="320"/>
                      <a:pt x="0" y="8"/>
                      <a:pt x="0" y="8"/>
                    </a:cubicBez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0068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5" name="Freeform 96"/>
              <p:cNvSpPr>
                <a:spLocks/>
              </p:cNvSpPr>
              <p:nvPr/>
            </p:nvSpPr>
            <p:spPr bwMode="auto">
              <a:xfrm>
                <a:off x="5184776" y="3324225"/>
                <a:ext cx="681038" cy="811213"/>
              </a:xfrm>
              <a:custGeom>
                <a:avLst/>
                <a:gdLst>
                  <a:gd name="T0" fmla="*/ 330 w 330"/>
                  <a:gd name="T1" fmla="*/ 374 h 393"/>
                  <a:gd name="T2" fmla="*/ 129 w 330"/>
                  <a:gd name="T3" fmla="*/ 60 h 393"/>
                  <a:gd name="T4" fmla="*/ 9 w 330"/>
                  <a:gd name="T5" fmla="*/ 6 h 393"/>
                  <a:gd name="T6" fmla="*/ 9 w 330"/>
                  <a:gd name="T7" fmla="*/ 39 h 393"/>
                  <a:gd name="T8" fmla="*/ 121 w 330"/>
                  <a:gd name="T9" fmla="*/ 71 h 393"/>
                  <a:gd name="T10" fmla="*/ 302 w 330"/>
                  <a:gd name="T11" fmla="*/ 393 h 393"/>
                  <a:gd name="T12" fmla="*/ 330 w 330"/>
                  <a:gd name="T13" fmla="*/ 374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0" h="393">
                    <a:moveTo>
                      <a:pt x="330" y="374"/>
                    </a:moveTo>
                    <a:cubicBezTo>
                      <a:pt x="330" y="374"/>
                      <a:pt x="156" y="84"/>
                      <a:pt x="129" y="60"/>
                    </a:cubicBezTo>
                    <a:cubicBezTo>
                      <a:pt x="102" y="35"/>
                      <a:pt x="17" y="0"/>
                      <a:pt x="9" y="6"/>
                    </a:cubicBezTo>
                    <a:cubicBezTo>
                      <a:pt x="0" y="13"/>
                      <a:pt x="3" y="36"/>
                      <a:pt x="9" y="39"/>
                    </a:cubicBezTo>
                    <a:cubicBezTo>
                      <a:pt x="15" y="42"/>
                      <a:pt x="95" y="40"/>
                      <a:pt x="121" y="71"/>
                    </a:cubicBezTo>
                    <a:cubicBezTo>
                      <a:pt x="146" y="102"/>
                      <a:pt x="302" y="393"/>
                      <a:pt x="302" y="393"/>
                    </a:cubicBezTo>
                    <a:lnTo>
                      <a:pt x="330" y="374"/>
                    </a:lnTo>
                    <a:close/>
                  </a:path>
                </a:pathLst>
              </a:custGeom>
              <a:solidFill>
                <a:srgbClr val="0068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6" name="Freeform 97"/>
              <p:cNvSpPr>
                <a:spLocks noEditPoints="1"/>
              </p:cNvSpPr>
              <p:nvPr/>
            </p:nvSpPr>
            <p:spPr bwMode="auto">
              <a:xfrm>
                <a:off x="5213351" y="3201988"/>
                <a:ext cx="679450" cy="1027113"/>
              </a:xfrm>
              <a:custGeom>
                <a:avLst/>
                <a:gdLst>
                  <a:gd name="T0" fmla="*/ 318 w 329"/>
                  <a:gd name="T1" fmla="*/ 451 h 498"/>
                  <a:gd name="T2" fmla="*/ 328 w 329"/>
                  <a:gd name="T3" fmla="*/ 438 h 498"/>
                  <a:gd name="T4" fmla="*/ 140 w 329"/>
                  <a:gd name="T5" fmla="*/ 5 h 498"/>
                  <a:gd name="T6" fmla="*/ 123 w 329"/>
                  <a:gd name="T7" fmla="*/ 3 h 498"/>
                  <a:gd name="T8" fmla="*/ 113 w 329"/>
                  <a:gd name="T9" fmla="*/ 14 h 498"/>
                  <a:gd name="T10" fmla="*/ 110 w 329"/>
                  <a:gd name="T11" fmla="*/ 15 h 498"/>
                  <a:gd name="T12" fmla="*/ 20 w 329"/>
                  <a:gd name="T13" fmla="*/ 54 h 498"/>
                  <a:gd name="T14" fmla="*/ 6 w 329"/>
                  <a:gd name="T15" fmla="*/ 91 h 498"/>
                  <a:gd name="T16" fmla="*/ 71 w 329"/>
                  <a:gd name="T17" fmla="*/ 240 h 498"/>
                  <a:gd name="T18" fmla="*/ 107 w 329"/>
                  <a:gd name="T19" fmla="*/ 255 h 498"/>
                  <a:gd name="T20" fmla="*/ 197 w 329"/>
                  <a:gd name="T21" fmla="*/ 216 h 498"/>
                  <a:gd name="T22" fmla="*/ 200 w 329"/>
                  <a:gd name="T23" fmla="*/ 215 h 498"/>
                  <a:gd name="T24" fmla="*/ 216 w 329"/>
                  <a:gd name="T25" fmla="*/ 251 h 498"/>
                  <a:gd name="T26" fmla="*/ 213 w 329"/>
                  <a:gd name="T27" fmla="*/ 252 h 498"/>
                  <a:gd name="T28" fmla="*/ 123 w 329"/>
                  <a:gd name="T29" fmla="*/ 291 h 498"/>
                  <a:gd name="T30" fmla="*/ 109 w 329"/>
                  <a:gd name="T31" fmla="*/ 328 h 498"/>
                  <a:gd name="T32" fmla="*/ 173 w 329"/>
                  <a:gd name="T33" fmla="*/ 477 h 498"/>
                  <a:gd name="T34" fmla="*/ 210 w 329"/>
                  <a:gd name="T35" fmla="*/ 492 h 498"/>
                  <a:gd name="T36" fmla="*/ 300 w 329"/>
                  <a:gd name="T37" fmla="*/ 453 h 498"/>
                  <a:gd name="T38" fmla="*/ 303 w 329"/>
                  <a:gd name="T39" fmla="*/ 451 h 498"/>
                  <a:gd name="T40" fmla="*/ 318 w 329"/>
                  <a:gd name="T41" fmla="*/ 451 h 498"/>
                  <a:gd name="T42" fmla="*/ 192 w 329"/>
                  <a:gd name="T43" fmla="*/ 203 h 498"/>
                  <a:gd name="T44" fmla="*/ 102 w 329"/>
                  <a:gd name="T45" fmla="*/ 242 h 498"/>
                  <a:gd name="T46" fmla="*/ 83 w 329"/>
                  <a:gd name="T47" fmla="*/ 235 h 498"/>
                  <a:gd name="T48" fmla="*/ 19 w 329"/>
                  <a:gd name="T49" fmla="*/ 86 h 498"/>
                  <a:gd name="T50" fmla="*/ 26 w 329"/>
                  <a:gd name="T51" fmla="*/ 67 h 498"/>
                  <a:gd name="T52" fmla="*/ 116 w 329"/>
                  <a:gd name="T53" fmla="*/ 28 h 498"/>
                  <a:gd name="T54" fmla="*/ 118 w 329"/>
                  <a:gd name="T55" fmla="*/ 27 h 498"/>
                  <a:gd name="T56" fmla="*/ 194 w 329"/>
                  <a:gd name="T57" fmla="*/ 202 h 498"/>
                  <a:gd name="T58" fmla="*/ 192 w 329"/>
                  <a:gd name="T59" fmla="*/ 203 h 498"/>
                  <a:gd name="T60" fmla="*/ 205 w 329"/>
                  <a:gd name="T61" fmla="*/ 479 h 498"/>
                  <a:gd name="T62" fmla="*/ 186 w 329"/>
                  <a:gd name="T63" fmla="*/ 472 h 498"/>
                  <a:gd name="T64" fmla="*/ 121 w 329"/>
                  <a:gd name="T65" fmla="*/ 322 h 498"/>
                  <a:gd name="T66" fmla="*/ 129 w 329"/>
                  <a:gd name="T67" fmla="*/ 304 h 498"/>
                  <a:gd name="T68" fmla="*/ 219 w 329"/>
                  <a:gd name="T69" fmla="*/ 265 h 498"/>
                  <a:gd name="T70" fmla="*/ 221 w 329"/>
                  <a:gd name="T71" fmla="*/ 264 h 498"/>
                  <a:gd name="T72" fmla="*/ 297 w 329"/>
                  <a:gd name="T73" fmla="*/ 438 h 498"/>
                  <a:gd name="T74" fmla="*/ 295 w 329"/>
                  <a:gd name="T75" fmla="*/ 440 h 498"/>
                  <a:gd name="T76" fmla="*/ 205 w 329"/>
                  <a:gd name="T77" fmla="*/ 479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29" h="498">
                    <a:moveTo>
                      <a:pt x="318" y="451"/>
                    </a:moveTo>
                    <a:cubicBezTo>
                      <a:pt x="325" y="448"/>
                      <a:pt x="329" y="442"/>
                      <a:pt x="328" y="438"/>
                    </a:cubicBezTo>
                    <a:cubicBezTo>
                      <a:pt x="140" y="5"/>
                      <a:pt x="140" y="5"/>
                      <a:pt x="140" y="5"/>
                    </a:cubicBezTo>
                    <a:cubicBezTo>
                      <a:pt x="138" y="1"/>
                      <a:pt x="130" y="0"/>
                      <a:pt x="123" y="3"/>
                    </a:cubicBezTo>
                    <a:cubicBezTo>
                      <a:pt x="117" y="6"/>
                      <a:pt x="113" y="10"/>
                      <a:pt x="113" y="14"/>
                    </a:cubicBezTo>
                    <a:cubicBezTo>
                      <a:pt x="112" y="14"/>
                      <a:pt x="111" y="15"/>
                      <a:pt x="110" y="15"/>
                    </a:cubicBezTo>
                    <a:cubicBezTo>
                      <a:pt x="20" y="54"/>
                      <a:pt x="20" y="54"/>
                      <a:pt x="20" y="54"/>
                    </a:cubicBezTo>
                    <a:cubicBezTo>
                      <a:pt x="6" y="60"/>
                      <a:pt x="0" y="77"/>
                      <a:pt x="6" y="91"/>
                    </a:cubicBezTo>
                    <a:cubicBezTo>
                      <a:pt x="71" y="240"/>
                      <a:pt x="71" y="240"/>
                      <a:pt x="71" y="240"/>
                    </a:cubicBezTo>
                    <a:cubicBezTo>
                      <a:pt x="77" y="255"/>
                      <a:pt x="93" y="261"/>
                      <a:pt x="107" y="255"/>
                    </a:cubicBezTo>
                    <a:cubicBezTo>
                      <a:pt x="197" y="216"/>
                      <a:pt x="197" y="216"/>
                      <a:pt x="197" y="216"/>
                    </a:cubicBezTo>
                    <a:cubicBezTo>
                      <a:pt x="198" y="215"/>
                      <a:pt x="199" y="215"/>
                      <a:pt x="200" y="215"/>
                    </a:cubicBezTo>
                    <a:cubicBezTo>
                      <a:pt x="216" y="251"/>
                      <a:pt x="216" y="251"/>
                      <a:pt x="216" y="251"/>
                    </a:cubicBezTo>
                    <a:cubicBezTo>
                      <a:pt x="215" y="251"/>
                      <a:pt x="214" y="252"/>
                      <a:pt x="213" y="252"/>
                    </a:cubicBezTo>
                    <a:cubicBezTo>
                      <a:pt x="123" y="291"/>
                      <a:pt x="123" y="291"/>
                      <a:pt x="123" y="291"/>
                    </a:cubicBezTo>
                    <a:cubicBezTo>
                      <a:pt x="109" y="297"/>
                      <a:pt x="102" y="314"/>
                      <a:pt x="109" y="328"/>
                    </a:cubicBezTo>
                    <a:cubicBezTo>
                      <a:pt x="173" y="477"/>
                      <a:pt x="173" y="477"/>
                      <a:pt x="173" y="477"/>
                    </a:cubicBezTo>
                    <a:cubicBezTo>
                      <a:pt x="180" y="491"/>
                      <a:pt x="196" y="498"/>
                      <a:pt x="210" y="492"/>
                    </a:cubicBezTo>
                    <a:cubicBezTo>
                      <a:pt x="300" y="453"/>
                      <a:pt x="300" y="453"/>
                      <a:pt x="300" y="453"/>
                    </a:cubicBezTo>
                    <a:cubicBezTo>
                      <a:pt x="301" y="452"/>
                      <a:pt x="302" y="452"/>
                      <a:pt x="303" y="451"/>
                    </a:cubicBezTo>
                    <a:cubicBezTo>
                      <a:pt x="306" y="454"/>
                      <a:pt x="312" y="454"/>
                      <a:pt x="318" y="451"/>
                    </a:cubicBezTo>
                    <a:close/>
                    <a:moveTo>
                      <a:pt x="192" y="203"/>
                    </a:moveTo>
                    <a:cubicBezTo>
                      <a:pt x="102" y="242"/>
                      <a:pt x="102" y="242"/>
                      <a:pt x="102" y="242"/>
                    </a:cubicBezTo>
                    <a:cubicBezTo>
                      <a:pt x="95" y="245"/>
                      <a:pt x="86" y="242"/>
                      <a:pt x="83" y="235"/>
                    </a:cubicBezTo>
                    <a:cubicBezTo>
                      <a:pt x="19" y="86"/>
                      <a:pt x="19" y="86"/>
                      <a:pt x="19" y="86"/>
                    </a:cubicBezTo>
                    <a:cubicBezTo>
                      <a:pt x="15" y="78"/>
                      <a:pt x="19" y="70"/>
                      <a:pt x="26" y="67"/>
                    </a:cubicBezTo>
                    <a:cubicBezTo>
                      <a:pt x="116" y="28"/>
                      <a:pt x="116" y="28"/>
                      <a:pt x="116" y="28"/>
                    </a:cubicBezTo>
                    <a:cubicBezTo>
                      <a:pt x="117" y="28"/>
                      <a:pt x="117" y="27"/>
                      <a:pt x="118" y="27"/>
                    </a:cubicBezTo>
                    <a:cubicBezTo>
                      <a:pt x="194" y="202"/>
                      <a:pt x="194" y="202"/>
                      <a:pt x="194" y="202"/>
                    </a:cubicBezTo>
                    <a:cubicBezTo>
                      <a:pt x="193" y="202"/>
                      <a:pt x="193" y="203"/>
                      <a:pt x="192" y="203"/>
                    </a:cubicBezTo>
                    <a:close/>
                    <a:moveTo>
                      <a:pt x="205" y="479"/>
                    </a:moveTo>
                    <a:cubicBezTo>
                      <a:pt x="198" y="482"/>
                      <a:pt x="189" y="479"/>
                      <a:pt x="186" y="472"/>
                    </a:cubicBezTo>
                    <a:cubicBezTo>
                      <a:pt x="121" y="322"/>
                      <a:pt x="121" y="322"/>
                      <a:pt x="121" y="322"/>
                    </a:cubicBezTo>
                    <a:cubicBezTo>
                      <a:pt x="118" y="315"/>
                      <a:pt x="122" y="307"/>
                      <a:pt x="129" y="304"/>
                    </a:cubicBezTo>
                    <a:cubicBezTo>
                      <a:pt x="219" y="265"/>
                      <a:pt x="219" y="265"/>
                      <a:pt x="219" y="265"/>
                    </a:cubicBezTo>
                    <a:cubicBezTo>
                      <a:pt x="219" y="264"/>
                      <a:pt x="220" y="264"/>
                      <a:pt x="221" y="264"/>
                    </a:cubicBezTo>
                    <a:cubicBezTo>
                      <a:pt x="297" y="438"/>
                      <a:pt x="297" y="438"/>
                      <a:pt x="297" y="438"/>
                    </a:cubicBezTo>
                    <a:cubicBezTo>
                      <a:pt x="296" y="439"/>
                      <a:pt x="295" y="439"/>
                      <a:pt x="295" y="440"/>
                    </a:cubicBezTo>
                    <a:lnTo>
                      <a:pt x="205" y="479"/>
                    </a:lnTo>
                    <a:close/>
                  </a:path>
                </a:pathLst>
              </a:custGeom>
              <a:solidFill>
                <a:srgbClr val="8BC5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38" name="Freeform 99"/>
            <p:cNvSpPr>
              <a:spLocks/>
            </p:cNvSpPr>
            <p:nvPr/>
          </p:nvSpPr>
          <p:spPr bwMode="auto">
            <a:xfrm>
              <a:off x="2592388" y="2408238"/>
              <a:ext cx="476250" cy="477838"/>
            </a:xfrm>
            <a:custGeom>
              <a:avLst/>
              <a:gdLst>
                <a:gd name="T0" fmla="*/ 240 w 300"/>
                <a:gd name="T1" fmla="*/ 237 h 301"/>
                <a:gd name="T2" fmla="*/ 0 w 300"/>
                <a:gd name="T3" fmla="*/ 301 h 301"/>
                <a:gd name="T4" fmla="*/ 63 w 300"/>
                <a:gd name="T5" fmla="*/ 60 h 301"/>
                <a:gd name="T6" fmla="*/ 110 w 300"/>
                <a:gd name="T7" fmla="*/ 107 h 301"/>
                <a:gd name="T8" fmla="*/ 216 w 300"/>
                <a:gd name="T9" fmla="*/ 0 h 301"/>
                <a:gd name="T10" fmla="*/ 300 w 300"/>
                <a:gd name="T11" fmla="*/ 85 h 301"/>
                <a:gd name="T12" fmla="*/ 193 w 300"/>
                <a:gd name="T13" fmla="*/ 190 h 301"/>
                <a:gd name="T14" fmla="*/ 240 w 300"/>
                <a:gd name="T15" fmla="*/ 237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0" h="301">
                  <a:moveTo>
                    <a:pt x="240" y="237"/>
                  </a:moveTo>
                  <a:lnTo>
                    <a:pt x="0" y="301"/>
                  </a:lnTo>
                  <a:lnTo>
                    <a:pt x="63" y="60"/>
                  </a:lnTo>
                  <a:lnTo>
                    <a:pt x="110" y="107"/>
                  </a:lnTo>
                  <a:lnTo>
                    <a:pt x="216" y="0"/>
                  </a:lnTo>
                  <a:lnTo>
                    <a:pt x="300" y="85"/>
                  </a:lnTo>
                  <a:lnTo>
                    <a:pt x="193" y="190"/>
                  </a:lnTo>
                  <a:lnTo>
                    <a:pt x="240" y="23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0" name="Freeform 101"/>
            <p:cNvSpPr>
              <a:spLocks/>
            </p:cNvSpPr>
            <p:nvPr/>
          </p:nvSpPr>
          <p:spPr bwMode="auto">
            <a:xfrm>
              <a:off x="2592388" y="2473325"/>
              <a:ext cx="476250" cy="412750"/>
            </a:xfrm>
            <a:custGeom>
              <a:avLst/>
              <a:gdLst>
                <a:gd name="T0" fmla="*/ 257 w 300"/>
                <a:gd name="T1" fmla="*/ 0 h 260"/>
                <a:gd name="T2" fmla="*/ 0 w 300"/>
                <a:gd name="T3" fmla="*/ 257 h 260"/>
                <a:gd name="T4" fmla="*/ 0 w 300"/>
                <a:gd name="T5" fmla="*/ 260 h 260"/>
                <a:gd name="T6" fmla="*/ 240 w 300"/>
                <a:gd name="T7" fmla="*/ 196 h 260"/>
                <a:gd name="T8" fmla="*/ 193 w 300"/>
                <a:gd name="T9" fmla="*/ 149 h 260"/>
                <a:gd name="T10" fmla="*/ 300 w 300"/>
                <a:gd name="T11" fmla="*/ 44 h 260"/>
                <a:gd name="T12" fmla="*/ 257 w 300"/>
                <a:gd name="T13" fmla="*/ 0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0" h="260">
                  <a:moveTo>
                    <a:pt x="257" y="0"/>
                  </a:moveTo>
                  <a:lnTo>
                    <a:pt x="0" y="257"/>
                  </a:lnTo>
                  <a:lnTo>
                    <a:pt x="0" y="260"/>
                  </a:lnTo>
                  <a:lnTo>
                    <a:pt x="240" y="196"/>
                  </a:lnTo>
                  <a:lnTo>
                    <a:pt x="193" y="149"/>
                  </a:lnTo>
                  <a:lnTo>
                    <a:pt x="300" y="44"/>
                  </a:lnTo>
                  <a:lnTo>
                    <a:pt x="25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4197" name="组合 4196"/>
            <p:cNvGrpSpPr/>
            <p:nvPr/>
          </p:nvGrpSpPr>
          <p:grpSpPr>
            <a:xfrm>
              <a:off x="727076" y="3648075"/>
              <a:ext cx="515938" cy="512763"/>
              <a:chOff x="727076" y="3648075"/>
              <a:chExt cx="515938" cy="512763"/>
            </a:xfrm>
          </p:grpSpPr>
          <p:sp>
            <p:nvSpPr>
              <p:cNvPr id="141" name="Freeform 102"/>
              <p:cNvSpPr>
                <a:spLocks/>
              </p:cNvSpPr>
              <p:nvPr/>
            </p:nvSpPr>
            <p:spPr bwMode="auto">
              <a:xfrm>
                <a:off x="974726" y="3895725"/>
                <a:ext cx="222250" cy="222250"/>
              </a:xfrm>
              <a:custGeom>
                <a:avLst/>
                <a:gdLst>
                  <a:gd name="T0" fmla="*/ 13 w 107"/>
                  <a:gd name="T1" fmla="*/ 108 h 108"/>
                  <a:gd name="T2" fmla="*/ 0 w 107"/>
                  <a:gd name="T3" fmla="*/ 94 h 108"/>
                  <a:gd name="T4" fmla="*/ 94 w 107"/>
                  <a:gd name="T5" fmla="*/ 0 h 108"/>
                  <a:gd name="T6" fmla="*/ 107 w 107"/>
                  <a:gd name="T7" fmla="*/ 14 h 108"/>
                  <a:gd name="T8" fmla="*/ 94 w 107"/>
                  <a:gd name="T9" fmla="*/ 27 h 108"/>
                  <a:gd name="T10" fmla="*/ 27 w 107"/>
                  <a:gd name="T11" fmla="*/ 94 h 108"/>
                  <a:gd name="T12" fmla="*/ 13 w 107"/>
                  <a:gd name="T13" fmla="*/ 108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7" h="108">
                    <a:moveTo>
                      <a:pt x="13" y="108"/>
                    </a:moveTo>
                    <a:cubicBezTo>
                      <a:pt x="6" y="108"/>
                      <a:pt x="0" y="102"/>
                      <a:pt x="0" y="94"/>
                    </a:cubicBezTo>
                    <a:cubicBezTo>
                      <a:pt x="0" y="42"/>
                      <a:pt x="42" y="0"/>
                      <a:pt x="94" y="0"/>
                    </a:cubicBezTo>
                    <a:cubicBezTo>
                      <a:pt x="101" y="0"/>
                      <a:pt x="107" y="6"/>
                      <a:pt x="107" y="14"/>
                    </a:cubicBezTo>
                    <a:cubicBezTo>
                      <a:pt x="107" y="21"/>
                      <a:pt x="101" y="27"/>
                      <a:pt x="94" y="27"/>
                    </a:cubicBezTo>
                    <a:cubicBezTo>
                      <a:pt x="57" y="27"/>
                      <a:pt x="27" y="57"/>
                      <a:pt x="27" y="94"/>
                    </a:cubicBezTo>
                    <a:cubicBezTo>
                      <a:pt x="27" y="102"/>
                      <a:pt x="21" y="108"/>
                      <a:pt x="13" y="108"/>
                    </a:cubicBezTo>
                    <a:close/>
                  </a:path>
                </a:pathLst>
              </a:custGeom>
              <a:solidFill>
                <a:srgbClr val="8BC5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2" name="Freeform 103"/>
              <p:cNvSpPr>
                <a:spLocks/>
              </p:cNvSpPr>
              <p:nvPr/>
            </p:nvSpPr>
            <p:spPr bwMode="auto">
              <a:xfrm>
                <a:off x="857251" y="3779838"/>
                <a:ext cx="339725" cy="338138"/>
              </a:xfrm>
              <a:custGeom>
                <a:avLst/>
                <a:gdLst>
                  <a:gd name="T0" fmla="*/ 14 w 164"/>
                  <a:gd name="T1" fmla="*/ 164 h 164"/>
                  <a:gd name="T2" fmla="*/ 0 w 164"/>
                  <a:gd name="T3" fmla="*/ 150 h 164"/>
                  <a:gd name="T4" fmla="*/ 151 w 164"/>
                  <a:gd name="T5" fmla="*/ 0 h 164"/>
                  <a:gd name="T6" fmla="*/ 164 w 164"/>
                  <a:gd name="T7" fmla="*/ 13 h 164"/>
                  <a:gd name="T8" fmla="*/ 151 w 164"/>
                  <a:gd name="T9" fmla="*/ 27 h 164"/>
                  <a:gd name="T10" fmla="*/ 28 w 164"/>
                  <a:gd name="T11" fmla="*/ 150 h 164"/>
                  <a:gd name="T12" fmla="*/ 14 w 164"/>
                  <a:gd name="T13" fmla="*/ 164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4" h="164">
                    <a:moveTo>
                      <a:pt x="14" y="164"/>
                    </a:moveTo>
                    <a:cubicBezTo>
                      <a:pt x="6" y="164"/>
                      <a:pt x="0" y="158"/>
                      <a:pt x="0" y="150"/>
                    </a:cubicBezTo>
                    <a:cubicBezTo>
                      <a:pt x="0" y="67"/>
                      <a:pt x="68" y="0"/>
                      <a:pt x="151" y="0"/>
                    </a:cubicBezTo>
                    <a:cubicBezTo>
                      <a:pt x="158" y="0"/>
                      <a:pt x="164" y="6"/>
                      <a:pt x="164" y="13"/>
                    </a:cubicBezTo>
                    <a:cubicBezTo>
                      <a:pt x="164" y="21"/>
                      <a:pt x="158" y="27"/>
                      <a:pt x="151" y="27"/>
                    </a:cubicBezTo>
                    <a:cubicBezTo>
                      <a:pt x="83" y="27"/>
                      <a:pt x="28" y="82"/>
                      <a:pt x="28" y="150"/>
                    </a:cubicBezTo>
                    <a:cubicBezTo>
                      <a:pt x="28" y="158"/>
                      <a:pt x="22" y="164"/>
                      <a:pt x="14" y="164"/>
                    </a:cubicBezTo>
                    <a:close/>
                  </a:path>
                </a:pathLst>
              </a:custGeom>
              <a:solidFill>
                <a:srgbClr val="8BC5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3" name="Freeform 104"/>
              <p:cNvSpPr>
                <a:spLocks/>
              </p:cNvSpPr>
              <p:nvPr/>
            </p:nvSpPr>
            <p:spPr bwMode="auto">
              <a:xfrm>
                <a:off x="727076" y="3648075"/>
                <a:ext cx="469900" cy="469900"/>
              </a:xfrm>
              <a:custGeom>
                <a:avLst/>
                <a:gdLst>
                  <a:gd name="T0" fmla="*/ 13 w 227"/>
                  <a:gd name="T1" fmla="*/ 228 h 228"/>
                  <a:gd name="T2" fmla="*/ 0 w 227"/>
                  <a:gd name="T3" fmla="*/ 214 h 228"/>
                  <a:gd name="T4" fmla="*/ 214 w 227"/>
                  <a:gd name="T5" fmla="*/ 0 h 228"/>
                  <a:gd name="T6" fmla="*/ 227 w 227"/>
                  <a:gd name="T7" fmla="*/ 14 h 228"/>
                  <a:gd name="T8" fmla="*/ 214 w 227"/>
                  <a:gd name="T9" fmla="*/ 28 h 228"/>
                  <a:gd name="T10" fmla="*/ 27 w 227"/>
                  <a:gd name="T11" fmla="*/ 214 h 228"/>
                  <a:gd name="T12" fmla="*/ 13 w 227"/>
                  <a:gd name="T13" fmla="*/ 228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7" h="228">
                    <a:moveTo>
                      <a:pt x="13" y="228"/>
                    </a:moveTo>
                    <a:cubicBezTo>
                      <a:pt x="6" y="228"/>
                      <a:pt x="0" y="222"/>
                      <a:pt x="0" y="214"/>
                    </a:cubicBezTo>
                    <a:cubicBezTo>
                      <a:pt x="0" y="96"/>
                      <a:pt x="96" y="0"/>
                      <a:pt x="214" y="0"/>
                    </a:cubicBezTo>
                    <a:cubicBezTo>
                      <a:pt x="221" y="0"/>
                      <a:pt x="227" y="6"/>
                      <a:pt x="227" y="14"/>
                    </a:cubicBezTo>
                    <a:cubicBezTo>
                      <a:pt x="227" y="21"/>
                      <a:pt x="221" y="28"/>
                      <a:pt x="214" y="28"/>
                    </a:cubicBezTo>
                    <a:cubicBezTo>
                      <a:pt x="111" y="28"/>
                      <a:pt x="27" y="111"/>
                      <a:pt x="27" y="214"/>
                    </a:cubicBezTo>
                    <a:cubicBezTo>
                      <a:pt x="27" y="222"/>
                      <a:pt x="21" y="228"/>
                      <a:pt x="13" y="228"/>
                    </a:cubicBezTo>
                    <a:close/>
                  </a:path>
                </a:pathLst>
              </a:custGeom>
              <a:solidFill>
                <a:srgbClr val="8BC5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4" name="Oval 105"/>
              <p:cNvSpPr>
                <a:spLocks noChangeArrowheads="1"/>
              </p:cNvSpPr>
              <p:nvPr/>
            </p:nvSpPr>
            <p:spPr bwMode="auto">
              <a:xfrm>
                <a:off x="1098551" y="4016375"/>
                <a:ext cx="144463" cy="144463"/>
              </a:xfrm>
              <a:prstGeom prst="ellipse">
                <a:avLst/>
              </a:prstGeom>
              <a:solidFill>
                <a:srgbClr val="8BC5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200" name="组合 4199"/>
            <p:cNvGrpSpPr/>
            <p:nvPr/>
          </p:nvGrpSpPr>
          <p:grpSpPr>
            <a:xfrm>
              <a:off x="1625601" y="2801938"/>
              <a:ext cx="3395663" cy="2825750"/>
              <a:chOff x="1625601" y="2801938"/>
              <a:chExt cx="3395663" cy="2825750"/>
            </a:xfrm>
          </p:grpSpPr>
          <p:sp>
            <p:nvSpPr>
              <p:cNvPr id="152" name="Freeform 115"/>
              <p:cNvSpPr>
                <a:spLocks/>
              </p:cNvSpPr>
              <p:nvPr/>
            </p:nvSpPr>
            <p:spPr bwMode="auto">
              <a:xfrm>
                <a:off x="1625601" y="2801938"/>
                <a:ext cx="3395663" cy="2825750"/>
              </a:xfrm>
              <a:custGeom>
                <a:avLst/>
                <a:gdLst>
                  <a:gd name="T0" fmla="*/ 830 w 1645"/>
                  <a:gd name="T1" fmla="*/ 133 h 1369"/>
                  <a:gd name="T2" fmla="*/ 1165 w 1645"/>
                  <a:gd name="T3" fmla="*/ 0 h 1369"/>
                  <a:gd name="T4" fmla="*/ 1001 w 1645"/>
                  <a:gd name="T5" fmla="*/ 137 h 1369"/>
                  <a:gd name="T6" fmla="*/ 1331 w 1645"/>
                  <a:gd name="T7" fmla="*/ 143 h 1369"/>
                  <a:gd name="T8" fmla="*/ 1237 w 1645"/>
                  <a:gd name="T9" fmla="*/ 159 h 1369"/>
                  <a:gd name="T10" fmla="*/ 1448 w 1645"/>
                  <a:gd name="T11" fmla="*/ 424 h 1369"/>
                  <a:gd name="T12" fmla="*/ 1380 w 1645"/>
                  <a:gd name="T13" fmla="*/ 397 h 1369"/>
                  <a:gd name="T14" fmla="*/ 1401 w 1645"/>
                  <a:gd name="T15" fmla="*/ 1136 h 1369"/>
                  <a:gd name="T16" fmla="*/ 1338 w 1645"/>
                  <a:gd name="T17" fmla="*/ 1043 h 1369"/>
                  <a:gd name="T18" fmla="*/ 1195 w 1645"/>
                  <a:gd name="T19" fmla="*/ 1315 h 1369"/>
                  <a:gd name="T20" fmla="*/ 1158 w 1645"/>
                  <a:gd name="T21" fmla="*/ 1154 h 1369"/>
                  <a:gd name="T22" fmla="*/ 823 w 1645"/>
                  <a:gd name="T23" fmla="*/ 1369 h 1369"/>
                  <a:gd name="T24" fmla="*/ 488 w 1645"/>
                  <a:gd name="T25" fmla="*/ 1154 h 1369"/>
                  <a:gd name="T26" fmla="*/ 450 w 1645"/>
                  <a:gd name="T27" fmla="*/ 1315 h 1369"/>
                  <a:gd name="T28" fmla="*/ 307 w 1645"/>
                  <a:gd name="T29" fmla="*/ 1043 h 1369"/>
                  <a:gd name="T30" fmla="*/ 244 w 1645"/>
                  <a:gd name="T31" fmla="*/ 1136 h 1369"/>
                  <a:gd name="T32" fmla="*/ 265 w 1645"/>
                  <a:gd name="T33" fmla="*/ 397 h 1369"/>
                  <a:gd name="T34" fmla="*/ 197 w 1645"/>
                  <a:gd name="T35" fmla="*/ 424 h 1369"/>
                  <a:gd name="T36" fmla="*/ 408 w 1645"/>
                  <a:gd name="T37" fmla="*/ 159 h 1369"/>
                  <a:gd name="T38" fmla="*/ 314 w 1645"/>
                  <a:gd name="T39" fmla="*/ 143 h 1369"/>
                  <a:gd name="T40" fmla="*/ 645 w 1645"/>
                  <a:gd name="T41" fmla="*/ 137 h 1369"/>
                  <a:gd name="T42" fmla="*/ 481 w 1645"/>
                  <a:gd name="T43" fmla="*/ 0 h 1369"/>
                  <a:gd name="T44" fmla="*/ 816 w 1645"/>
                  <a:gd name="T45" fmla="*/ 133 h 1369"/>
                  <a:gd name="T46" fmla="*/ 830 w 1645"/>
                  <a:gd name="T47" fmla="*/ 133 h 1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645" h="1369">
                    <a:moveTo>
                      <a:pt x="830" y="133"/>
                    </a:moveTo>
                    <a:cubicBezTo>
                      <a:pt x="830" y="133"/>
                      <a:pt x="909" y="17"/>
                      <a:pt x="1165" y="0"/>
                    </a:cubicBezTo>
                    <a:cubicBezTo>
                      <a:pt x="1090" y="44"/>
                      <a:pt x="1024" y="83"/>
                      <a:pt x="1001" y="137"/>
                    </a:cubicBezTo>
                    <a:cubicBezTo>
                      <a:pt x="1064" y="100"/>
                      <a:pt x="1214" y="62"/>
                      <a:pt x="1331" y="143"/>
                    </a:cubicBezTo>
                    <a:cubicBezTo>
                      <a:pt x="1268" y="141"/>
                      <a:pt x="1237" y="159"/>
                      <a:pt x="1237" y="159"/>
                    </a:cubicBezTo>
                    <a:cubicBezTo>
                      <a:pt x="1237" y="159"/>
                      <a:pt x="1450" y="215"/>
                      <a:pt x="1448" y="424"/>
                    </a:cubicBezTo>
                    <a:cubicBezTo>
                      <a:pt x="1420" y="397"/>
                      <a:pt x="1380" y="397"/>
                      <a:pt x="1380" y="397"/>
                    </a:cubicBezTo>
                    <a:cubicBezTo>
                      <a:pt x="1380" y="397"/>
                      <a:pt x="1645" y="814"/>
                      <a:pt x="1401" y="1136"/>
                    </a:cubicBezTo>
                    <a:cubicBezTo>
                      <a:pt x="1385" y="1088"/>
                      <a:pt x="1338" y="1043"/>
                      <a:pt x="1338" y="1043"/>
                    </a:cubicBezTo>
                    <a:cubicBezTo>
                      <a:pt x="1338" y="1043"/>
                      <a:pt x="1308" y="1235"/>
                      <a:pt x="1195" y="1315"/>
                    </a:cubicBezTo>
                    <a:cubicBezTo>
                      <a:pt x="1202" y="1198"/>
                      <a:pt x="1158" y="1154"/>
                      <a:pt x="1158" y="1154"/>
                    </a:cubicBezTo>
                    <a:cubicBezTo>
                      <a:pt x="1158" y="1154"/>
                      <a:pt x="1026" y="1309"/>
                      <a:pt x="823" y="1369"/>
                    </a:cubicBezTo>
                    <a:cubicBezTo>
                      <a:pt x="619" y="1309"/>
                      <a:pt x="488" y="1154"/>
                      <a:pt x="488" y="1154"/>
                    </a:cubicBezTo>
                    <a:cubicBezTo>
                      <a:pt x="488" y="1154"/>
                      <a:pt x="443" y="1198"/>
                      <a:pt x="450" y="1315"/>
                    </a:cubicBezTo>
                    <a:cubicBezTo>
                      <a:pt x="338" y="1235"/>
                      <a:pt x="307" y="1043"/>
                      <a:pt x="307" y="1043"/>
                    </a:cubicBezTo>
                    <a:cubicBezTo>
                      <a:pt x="307" y="1043"/>
                      <a:pt x="260" y="1088"/>
                      <a:pt x="244" y="1136"/>
                    </a:cubicBezTo>
                    <a:cubicBezTo>
                      <a:pt x="0" y="814"/>
                      <a:pt x="265" y="397"/>
                      <a:pt x="265" y="397"/>
                    </a:cubicBezTo>
                    <a:cubicBezTo>
                      <a:pt x="265" y="397"/>
                      <a:pt x="225" y="397"/>
                      <a:pt x="197" y="424"/>
                    </a:cubicBezTo>
                    <a:cubicBezTo>
                      <a:pt x="195" y="215"/>
                      <a:pt x="408" y="159"/>
                      <a:pt x="408" y="159"/>
                    </a:cubicBezTo>
                    <a:cubicBezTo>
                      <a:pt x="408" y="159"/>
                      <a:pt x="377" y="141"/>
                      <a:pt x="314" y="143"/>
                    </a:cubicBezTo>
                    <a:cubicBezTo>
                      <a:pt x="431" y="62"/>
                      <a:pt x="581" y="100"/>
                      <a:pt x="645" y="137"/>
                    </a:cubicBezTo>
                    <a:cubicBezTo>
                      <a:pt x="621" y="83"/>
                      <a:pt x="556" y="44"/>
                      <a:pt x="481" y="0"/>
                    </a:cubicBezTo>
                    <a:cubicBezTo>
                      <a:pt x="736" y="17"/>
                      <a:pt x="816" y="133"/>
                      <a:pt x="816" y="133"/>
                    </a:cubicBezTo>
                    <a:lnTo>
                      <a:pt x="830" y="133"/>
                    </a:lnTo>
                    <a:close/>
                  </a:path>
                </a:pathLst>
              </a:custGeom>
              <a:solidFill>
                <a:srgbClr val="C95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3" name="Freeform 116"/>
              <p:cNvSpPr>
                <a:spLocks/>
              </p:cNvSpPr>
              <p:nvPr/>
            </p:nvSpPr>
            <p:spPr bwMode="auto">
              <a:xfrm>
                <a:off x="1744663" y="3044825"/>
                <a:ext cx="3114675" cy="2371725"/>
              </a:xfrm>
              <a:custGeom>
                <a:avLst/>
                <a:gdLst>
                  <a:gd name="T0" fmla="*/ 871 w 1508"/>
                  <a:gd name="T1" fmla="*/ 71 h 1149"/>
                  <a:gd name="T2" fmla="*/ 1100 w 1508"/>
                  <a:gd name="T3" fmla="*/ 0 h 1149"/>
                  <a:gd name="T4" fmla="*/ 969 w 1508"/>
                  <a:gd name="T5" fmla="*/ 110 h 1149"/>
                  <a:gd name="T6" fmla="*/ 1233 w 1508"/>
                  <a:gd name="T7" fmla="*/ 115 h 1149"/>
                  <a:gd name="T8" fmla="*/ 1158 w 1508"/>
                  <a:gd name="T9" fmla="*/ 127 h 1149"/>
                  <a:gd name="T10" fmla="*/ 1315 w 1508"/>
                  <a:gd name="T11" fmla="*/ 249 h 1149"/>
                  <a:gd name="T12" fmla="*/ 1243 w 1508"/>
                  <a:gd name="T13" fmla="*/ 249 h 1149"/>
                  <a:gd name="T14" fmla="*/ 1314 w 1508"/>
                  <a:gd name="T15" fmla="*/ 888 h 1149"/>
                  <a:gd name="T16" fmla="*/ 1263 w 1508"/>
                  <a:gd name="T17" fmla="*/ 814 h 1149"/>
                  <a:gd name="T18" fmla="*/ 1141 w 1508"/>
                  <a:gd name="T19" fmla="*/ 1033 h 1149"/>
                  <a:gd name="T20" fmla="*/ 1142 w 1508"/>
                  <a:gd name="T21" fmla="*/ 1030 h 1149"/>
                  <a:gd name="T22" fmla="*/ 1027 w 1508"/>
                  <a:gd name="T23" fmla="*/ 997 h 1149"/>
                  <a:gd name="T24" fmla="*/ 870 w 1508"/>
                  <a:gd name="T25" fmla="*/ 1123 h 1149"/>
                  <a:gd name="T26" fmla="*/ 754 w 1508"/>
                  <a:gd name="T27" fmla="*/ 1149 h 1149"/>
                  <a:gd name="T28" fmla="*/ 638 w 1508"/>
                  <a:gd name="T29" fmla="*/ 1123 h 1149"/>
                  <a:gd name="T30" fmla="*/ 481 w 1508"/>
                  <a:gd name="T31" fmla="*/ 997 h 1149"/>
                  <a:gd name="T32" fmla="*/ 367 w 1508"/>
                  <a:gd name="T33" fmla="*/ 1030 h 1149"/>
                  <a:gd name="T34" fmla="*/ 367 w 1508"/>
                  <a:gd name="T35" fmla="*/ 1033 h 1149"/>
                  <a:gd name="T36" fmla="*/ 245 w 1508"/>
                  <a:gd name="T37" fmla="*/ 814 h 1149"/>
                  <a:gd name="T38" fmla="*/ 194 w 1508"/>
                  <a:gd name="T39" fmla="*/ 888 h 1149"/>
                  <a:gd name="T40" fmla="*/ 266 w 1508"/>
                  <a:gd name="T41" fmla="*/ 249 h 1149"/>
                  <a:gd name="T42" fmla="*/ 193 w 1508"/>
                  <a:gd name="T43" fmla="*/ 249 h 1149"/>
                  <a:gd name="T44" fmla="*/ 350 w 1508"/>
                  <a:gd name="T45" fmla="*/ 127 h 1149"/>
                  <a:gd name="T46" fmla="*/ 275 w 1508"/>
                  <a:gd name="T47" fmla="*/ 115 h 1149"/>
                  <a:gd name="T48" fmla="*/ 539 w 1508"/>
                  <a:gd name="T49" fmla="*/ 110 h 1149"/>
                  <a:gd name="T50" fmla="*/ 408 w 1508"/>
                  <a:gd name="T51" fmla="*/ 0 h 1149"/>
                  <a:gd name="T52" fmla="*/ 637 w 1508"/>
                  <a:gd name="T53" fmla="*/ 71 h 1149"/>
                  <a:gd name="T54" fmla="*/ 752 w 1508"/>
                  <a:gd name="T55" fmla="*/ 107 h 1149"/>
                  <a:gd name="T56" fmla="*/ 756 w 1508"/>
                  <a:gd name="T57" fmla="*/ 107 h 1149"/>
                  <a:gd name="T58" fmla="*/ 871 w 1508"/>
                  <a:gd name="T59" fmla="*/ 71 h 1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508" h="1149">
                    <a:moveTo>
                      <a:pt x="871" y="71"/>
                    </a:moveTo>
                    <a:cubicBezTo>
                      <a:pt x="910" y="43"/>
                      <a:pt x="981" y="8"/>
                      <a:pt x="1100" y="0"/>
                    </a:cubicBezTo>
                    <a:cubicBezTo>
                      <a:pt x="1040" y="36"/>
                      <a:pt x="988" y="67"/>
                      <a:pt x="969" y="110"/>
                    </a:cubicBezTo>
                    <a:cubicBezTo>
                      <a:pt x="1020" y="81"/>
                      <a:pt x="1139" y="50"/>
                      <a:pt x="1233" y="115"/>
                    </a:cubicBezTo>
                    <a:cubicBezTo>
                      <a:pt x="1182" y="113"/>
                      <a:pt x="1158" y="127"/>
                      <a:pt x="1158" y="127"/>
                    </a:cubicBezTo>
                    <a:cubicBezTo>
                      <a:pt x="1158" y="127"/>
                      <a:pt x="1278" y="169"/>
                      <a:pt x="1315" y="249"/>
                    </a:cubicBezTo>
                    <a:cubicBezTo>
                      <a:pt x="1292" y="227"/>
                      <a:pt x="1243" y="249"/>
                      <a:pt x="1243" y="249"/>
                    </a:cubicBezTo>
                    <a:cubicBezTo>
                      <a:pt x="1243" y="249"/>
                      <a:pt x="1508" y="631"/>
                      <a:pt x="1314" y="888"/>
                    </a:cubicBezTo>
                    <a:cubicBezTo>
                      <a:pt x="1301" y="850"/>
                      <a:pt x="1263" y="814"/>
                      <a:pt x="1263" y="814"/>
                    </a:cubicBezTo>
                    <a:cubicBezTo>
                      <a:pt x="1263" y="814"/>
                      <a:pt x="1231" y="969"/>
                      <a:pt x="1141" y="1033"/>
                    </a:cubicBezTo>
                    <a:cubicBezTo>
                      <a:pt x="1141" y="1032"/>
                      <a:pt x="1141" y="1031"/>
                      <a:pt x="1142" y="1030"/>
                    </a:cubicBezTo>
                    <a:cubicBezTo>
                      <a:pt x="1144" y="979"/>
                      <a:pt x="1064" y="956"/>
                      <a:pt x="1027" y="997"/>
                    </a:cubicBezTo>
                    <a:cubicBezTo>
                      <a:pt x="993" y="1036"/>
                      <a:pt x="938" y="1087"/>
                      <a:pt x="870" y="1123"/>
                    </a:cubicBezTo>
                    <a:cubicBezTo>
                      <a:pt x="835" y="1140"/>
                      <a:pt x="795" y="1149"/>
                      <a:pt x="754" y="1149"/>
                    </a:cubicBezTo>
                    <a:cubicBezTo>
                      <a:pt x="713" y="1149"/>
                      <a:pt x="673" y="1140"/>
                      <a:pt x="638" y="1123"/>
                    </a:cubicBezTo>
                    <a:cubicBezTo>
                      <a:pt x="570" y="1087"/>
                      <a:pt x="516" y="1036"/>
                      <a:pt x="481" y="997"/>
                    </a:cubicBezTo>
                    <a:cubicBezTo>
                      <a:pt x="444" y="956"/>
                      <a:pt x="364" y="979"/>
                      <a:pt x="367" y="1030"/>
                    </a:cubicBezTo>
                    <a:cubicBezTo>
                      <a:pt x="367" y="1031"/>
                      <a:pt x="367" y="1032"/>
                      <a:pt x="367" y="1033"/>
                    </a:cubicBezTo>
                    <a:cubicBezTo>
                      <a:pt x="277" y="969"/>
                      <a:pt x="245" y="814"/>
                      <a:pt x="245" y="814"/>
                    </a:cubicBezTo>
                    <a:cubicBezTo>
                      <a:pt x="245" y="814"/>
                      <a:pt x="208" y="850"/>
                      <a:pt x="194" y="888"/>
                    </a:cubicBezTo>
                    <a:cubicBezTo>
                      <a:pt x="0" y="631"/>
                      <a:pt x="266" y="249"/>
                      <a:pt x="266" y="249"/>
                    </a:cubicBezTo>
                    <a:cubicBezTo>
                      <a:pt x="266" y="249"/>
                      <a:pt x="216" y="227"/>
                      <a:pt x="193" y="249"/>
                    </a:cubicBezTo>
                    <a:cubicBezTo>
                      <a:pt x="230" y="169"/>
                      <a:pt x="350" y="127"/>
                      <a:pt x="350" y="127"/>
                    </a:cubicBezTo>
                    <a:cubicBezTo>
                      <a:pt x="350" y="127"/>
                      <a:pt x="326" y="113"/>
                      <a:pt x="275" y="115"/>
                    </a:cubicBezTo>
                    <a:cubicBezTo>
                      <a:pt x="369" y="50"/>
                      <a:pt x="489" y="81"/>
                      <a:pt x="539" y="110"/>
                    </a:cubicBezTo>
                    <a:cubicBezTo>
                      <a:pt x="520" y="67"/>
                      <a:pt x="468" y="36"/>
                      <a:pt x="408" y="0"/>
                    </a:cubicBezTo>
                    <a:cubicBezTo>
                      <a:pt x="527" y="8"/>
                      <a:pt x="598" y="43"/>
                      <a:pt x="637" y="71"/>
                    </a:cubicBezTo>
                    <a:cubicBezTo>
                      <a:pt x="669" y="94"/>
                      <a:pt x="710" y="107"/>
                      <a:pt x="752" y="107"/>
                    </a:cubicBezTo>
                    <a:cubicBezTo>
                      <a:pt x="756" y="107"/>
                      <a:pt x="756" y="107"/>
                      <a:pt x="756" y="107"/>
                    </a:cubicBezTo>
                    <a:cubicBezTo>
                      <a:pt x="799" y="107"/>
                      <a:pt x="839" y="94"/>
                      <a:pt x="871" y="71"/>
                    </a:cubicBezTo>
                    <a:close/>
                  </a:path>
                </a:pathLst>
              </a:custGeom>
              <a:solidFill>
                <a:srgbClr val="E66B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4" name="Freeform 117"/>
              <p:cNvSpPr>
                <a:spLocks/>
              </p:cNvSpPr>
              <p:nvPr/>
            </p:nvSpPr>
            <p:spPr bwMode="auto">
              <a:xfrm>
                <a:off x="3006726" y="4810125"/>
                <a:ext cx="633413" cy="331788"/>
              </a:xfrm>
              <a:custGeom>
                <a:avLst/>
                <a:gdLst>
                  <a:gd name="T0" fmla="*/ 307 w 307"/>
                  <a:gd name="T1" fmla="*/ 43 h 161"/>
                  <a:gd name="T2" fmla="*/ 307 w 307"/>
                  <a:gd name="T3" fmla="*/ 52 h 161"/>
                  <a:gd name="T4" fmla="*/ 175 w 307"/>
                  <a:gd name="T5" fmla="*/ 161 h 161"/>
                  <a:gd name="T6" fmla="*/ 133 w 307"/>
                  <a:gd name="T7" fmla="*/ 161 h 161"/>
                  <a:gd name="T8" fmla="*/ 0 w 307"/>
                  <a:gd name="T9" fmla="*/ 52 h 161"/>
                  <a:gd name="T10" fmla="*/ 0 w 307"/>
                  <a:gd name="T11" fmla="*/ 43 h 161"/>
                  <a:gd name="T12" fmla="*/ 77 w 307"/>
                  <a:gd name="T13" fmla="*/ 38 h 161"/>
                  <a:gd name="T14" fmla="*/ 154 w 307"/>
                  <a:gd name="T15" fmla="*/ 0 h 161"/>
                  <a:gd name="T16" fmla="*/ 230 w 307"/>
                  <a:gd name="T17" fmla="*/ 38 h 161"/>
                  <a:gd name="T18" fmla="*/ 307 w 307"/>
                  <a:gd name="T19" fmla="*/ 43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07" h="161">
                    <a:moveTo>
                      <a:pt x="307" y="43"/>
                    </a:moveTo>
                    <a:cubicBezTo>
                      <a:pt x="307" y="52"/>
                      <a:pt x="307" y="52"/>
                      <a:pt x="307" y="52"/>
                    </a:cubicBezTo>
                    <a:cubicBezTo>
                      <a:pt x="307" y="112"/>
                      <a:pt x="248" y="161"/>
                      <a:pt x="175" y="161"/>
                    </a:cubicBezTo>
                    <a:cubicBezTo>
                      <a:pt x="133" y="161"/>
                      <a:pt x="133" y="161"/>
                      <a:pt x="133" y="161"/>
                    </a:cubicBezTo>
                    <a:cubicBezTo>
                      <a:pt x="59" y="161"/>
                      <a:pt x="0" y="112"/>
                      <a:pt x="0" y="52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24" y="51"/>
                      <a:pt x="52" y="50"/>
                      <a:pt x="77" y="38"/>
                    </a:cubicBezTo>
                    <a:cubicBezTo>
                      <a:pt x="154" y="0"/>
                      <a:pt x="154" y="0"/>
                      <a:pt x="154" y="0"/>
                    </a:cubicBezTo>
                    <a:cubicBezTo>
                      <a:pt x="230" y="38"/>
                      <a:pt x="230" y="38"/>
                      <a:pt x="230" y="38"/>
                    </a:cubicBezTo>
                    <a:cubicBezTo>
                      <a:pt x="255" y="50"/>
                      <a:pt x="283" y="51"/>
                      <a:pt x="307" y="43"/>
                    </a:cubicBezTo>
                    <a:close/>
                  </a:path>
                </a:pathLst>
              </a:custGeom>
              <a:solidFill>
                <a:srgbClr val="EBA30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5" name="Freeform 118"/>
              <p:cNvSpPr>
                <a:spLocks/>
              </p:cNvSpPr>
              <p:nvPr/>
            </p:nvSpPr>
            <p:spPr bwMode="auto">
              <a:xfrm>
                <a:off x="2619376" y="3532188"/>
                <a:ext cx="1409700" cy="1182688"/>
              </a:xfrm>
              <a:custGeom>
                <a:avLst/>
                <a:gdLst>
                  <a:gd name="T0" fmla="*/ 629 w 683"/>
                  <a:gd name="T1" fmla="*/ 142 h 573"/>
                  <a:gd name="T2" fmla="*/ 658 w 683"/>
                  <a:gd name="T3" fmla="*/ 322 h 573"/>
                  <a:gd name="T4" fmla="*/ 555 w 683"/>
                  <a:gd name="T5" fmla="*/ 573 h 573"/>
                  <a:gd name="T6" fmla="*/ 538 w 683"/>
                  <a:gd name="T7" fmla="*/ 405 h 573"/>
                  <a:gd name="T8" fmla="*/ 342 w 683"/>
                  <a:gd name="T9" fmla="*/ 270 h 573"/>
                  <a:gd name="T10" fmla="*/ 217 w 683"/>
                  <a:gd name="T11" fmla="*/ 307 h 573"/>
                  <a:gd name="T12" fmla="*/ 148 w 683"/>
                  <a:gd name="T13" fmla="*/ 400 h 573"/>
                  <a:gd name="T14" fmla="*/ 128 w 683"/>
                  <a:gd name="T15" fmla="*/ 573 h 573"/>
                  <a:gd name="T16" fmla="*/ 25 w 683"/>
                  <a:gd name="T17" fmla="*/ 322 h 573"/>
                  <a:gd name="T18" fmla="*/ 54 w 683"/>
                  <a:gd name="T19" fmla="*/ 142 h 573"/>
                  <a:gd name="T20" fmla="*/ 128 w 683"/>
                  <a:gd name="T21" fmla="*/ 52 h 573"/>
                  <a:gd name="T22" fmla="*/ 299 w 683"/>
                  <a:gd name="T23" fmla="*/ 45 h 573"/>
                  <a:gd name="T24" fmla="*/ 342 w 683"/>
                  <a:gd name="T25" fmla="*/ 88 h 573"/>
                  <a:gd name="T26" fmla="*/ 384 w 683"/>
                  <a:gd name="T27" fmla="*/ 45 h 573"/>
                  <a:gd name="T28" fmla="*/ 555 w 683"/>
                  <a:gd name="T29" fmla="*/ 52 h 573"/>
                  <a:gd name="T30" fmla="*/ 629 w 683"/>
                  <a:gd name="T31" fmla="*/ 142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83" h="573">
                    <a:moveTo>
                      <a:pt x="629" y="142"/>
                    </a:moveTo>
                    <a:cubicBezTo>
                      <a:pt x="672" y="195"/>
                      <a:pt x="683" y="261"/>
                      <a:pt x="658" y="322"/>
                    </a:cubicBezTo>
                    <a:cubicBezTo>
                      <a:pt x="555" y="573"/>
                      <a:pt x="555" y="573"/>
                      <a:pt x="555" y="573"/>
                    </a:cubicBezTo>
                    <a:cubicBezTo>
                      <a:pt x="555" y="503"/>
                      <a:pt x="548" y="448"/>
                      <a:pt x="538" y="405"/>
                    </a:cubicBezTo>
                    <a:cubicBezTo>
                      <a:pt x="520" y="327"/>
                      <a:pt x="438" y="270"/>
                      <a:pt x="342" y="270"/>
                    </a:cubicBezTo>
                    <a:cubicBezTo>
                      <a:pt x="295" y="270"/>
                      <a:pt x="252" y="284"/>
                      <a:pt x="217" y="307"/>
                    </a:cubicBezTo>
                    <a:cubicBezTo>
                      <a:pt x="183" y="330"/>
                      <a:pt x="158" y="362"/>
                      <a:pt x="148" y="400"/>
                    </a:cubicBezTo>
                    <a:cubicBezTo>
                      <a:pt x="137" y="444"/>
                      <a:pt x="128" y="501"/>
                      <a:pt x="128" y="573"/>
                    </a:cubicBezTo>
                    <a:cubicBezTo>
                      <a:pt x="25" y="322"/>
                      <a:pt x="25" y="322"/>
                      <a:pt x="25" y="322"/>
                    </a:cubicBezTo>
                    <a:cubicBezTo>
                      <a:pt x="0" y="261"/>
                      <a:pt x="11" y="195"/>
                      <a:pt x="54" y="142"/>
                    </a:cubicBezTo>
                    <a:cubicBezTo>
                      <a:pt x="128" y="52"/>
                      <a:pt x="128" y="52"/>
                      <a:pt x="128" y="52"/>
                    </a:cubicBezTo>
                    <a:cubicBezTo>
                      <a:pt x="168" y="3"/>
                      <a:pt x="253" y="0"/>
                      <a:pt x="299" y="45"/>
                    </a:cubicBezTo>
                    <a:cubicBezTo>
                      <a:pt x="342" y="88"/>
                      <a:pt x="342" y="88"/>
                      <a:pt x="342" y="88"/>
                    </a:cubicBezTo>
                    <a:cubicBezTo>
                      <a:pt x="384" y="45"/>
                      <a:pt x="384" y="45"/>
                      <a:pt x="384" y="45"/>
                    </a:cubicBezTo>
                    <a:cubicBezTo>
                      <a:pt x="430" y="0"/>
                      <a:pt x="515" y="3"/>
                      <a:pt x="555" y="52"/>
                    </a:cubicBezTo>
                    <a:lnTo>
                      <a:pt x="629" y="142"/>
                    </a:lnTo>
                    <a:close/>
                  </a:path>
                </a:pathLst>
              </a:custGeom>
              <a:solidFill>
                <a:srgbClr val="EBA30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6" name="Freeform 119"/>
              <p:cNvSpPr>
                <a:spLocks/>
              </p:cNvSpPr>
              <p:nvPr/>
            </p:nvSpPr>
            <p:spPr bwMode="auto">
              <a:xfrm>
                <a:off x="2882901" y="4089400"/>
                <a:ext cx="881063" cy="825500"/>
              </a:xfrm>
              <a:custGeom>
                <a:avLst/>
                <a:gdLst>
                  <a:gd name="T0" fmla="*/ 427 w 427"/>
                  <a:gd name="T1" fmla="*/ 303 h 400"/>
                  <a:gd name="T2" fmla="*/ 421 w 427"/>
                  <a:gd name="T3" fmla="*/ 335 h 400"/>
                  <a:gd name="T4" fmla="*/ 367 w 427"/>
                  <a:gd name="T5" fmla="*/ 392 h 400"/>
                  <a:gd name="T6" fmla="*/ 290 w 427"/>
                  <a:gd name="T7" fmla="*/ 387 h 400"/>
                  <a:gd name="T8" fmla="*/ 214 w 427"/>
                  <a:gd name="T9" fmla="*/ 349 h 400"/>
                  <a:gd name="T10" fmla="*/ 137 w 427"/>
                  <a:gd name="T11" fmla="*/ 387 h 400"/>
                  <a:gd name="T12" fmla="*/ 60 w 427"/>
                  <a:gd name="T13" fmla="*/ 392 h 400"/>
                  <a:gd name="T14" fmla="*/ 6 w 427"/>
                  <a:gd name="T15" fmla="*/ 335 h 400"/>
                  <a:gd name="T16" fmla="*/ 0 w 427"/>
                  <a:gd name="T17" fmla="*/ 303 h 400"/>
                  <a:gd name="T18" fmla="*/ 20 w 427"/>
                  <a:gd name="T19" fmla="*/ 130 h 400"/>
                  <a:gd name="T20" fmla="*/ 89 w 427"/>
                  <a:gd name="T21" fmla="*/ 37 h 400"/>
                  <a:gd name="T22" fmla="*/ 214 w 427"/>
                  <a:gd name="T23" fmla="*/ 0 h 400"/>
                  <a:gd name="T24" fmla="*/ 410 w 427"/>
                  <a:gd name="T25" fmla="*/ 135 h 400"/>
                  <a:gd name="T26" fmla="*/ 427 w 427"/>
                  <a:gd name="T27" fmla="*/ 303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7" h="400">
                    <a:moveTo>
                      <a:pt x="427" y="303"/>
                    </a:moveTo>
                    <a:cubicBezTo>
                      <a:pt x="421" y="335"/>
                      <a:pt x="421" y="335"/>
                      <a:pt x="421" y="335"/>
                    </a:cubicBezTo>
                    <a:cubicBezTo>
                      <a:pt x="417" y="362"/>
                      <a:pt x="395" y="383"/>
                      <a:pt x="367" y="392"/>
                    </a:cubicBezTo>
                    <a:cubicBezTo>
                      <a:pt x="343" y="400"/>
                      <a:pt x="315" y="399"/>
                      <a:pt x="290" y="387"/>
                    </a:cubicBezTo>
                    <a:cubicBezTo>
                      <a:pt x="214" y="349"/>
                      <a:pt x="214" y="349"/>
                      <a:pt x="214" y="349"/>
                    </a:cubicBezTo>
                    <a:cubicBezTo>
                      <a:pt x="137" y="387"/>
                      <a:pt x="137" y="387"/>
                      <a:pt x="137" y="387"/>
                    </a:cubicBezTo>
                    <a:cubicBezTo>
                      <a:pt x="112" y="399"/>
                      <a:pt x="84" y="400"/>
                      <a:pt x="60" y="392"/>
                    </a:cubicBezTo>
                    <a:cubicBezTo>
                      <a:pt x="32" y="383"/>
                      <a:pt x="10" y="362"/>
                      <a:pt x="6" y="335"/>
                    </a:cubicBezTo>
                    <a:cubicBezTo>
                      <a:pt x="0" y="303"/>
                      <a:pt x="0" y="303"/>
                      <a:pt x="0" y="303"/>
                    </a:cubicBezTo>
                    <a:cubicBezTo>
                      <a:pt x="0" y="231"/>
                      <a:pt x="9" y="174"/>
                      <a:pt x="20" y="130"/>
                    </a:cubicBezTo>
                    <a:cubicBezTo>
                      <a:pt x="30" y="92"/>
                      <a:pt x="55" y="60"/>
                      <a:pt x="89" y="37"/>
                    </a:cubicBezTo>
                    <a:cubicBezTo>
                      <a:pt x="124" y="14"/>
                      <a:pt x="167" y="0"/>
                      <a:pt x="214" y="0"/>
                    </a:cubicBezTo>
                    <a:cubicBezTo>
                      <a:pt x="310" y="0"/>
                      <a:pt x="392" y="57"/>
                      <a:pt x="410" y="135"/>
                    </a:cubicBezTo>
                    <a:cubicBezTo>
                      <a:pt x="420" y="178"/>
                      <a:pt x="427" y="233"/>
                      <a:pt x="427" y="303"/>
                    </a:cubicBezTo>
                    <a:close/>
                  </a:path>
                </a:pathLst>
              </a:custGeom>
              <a:solidFill>
                <a:srgbClr val="FDB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7" name="Freeform 120"/>
              <p:cNvSpPr>
                <a:spLocks/>
              </p:cNvSpPr>
              <p:nvPr/>
            </p:nvSpPr>
            <p:spPr bwMode="auto">
              <a:xfrm>
                <a:off x="3127376" y="4502150"/>
                <a:ext cx="395288" cy="307975"/>
              </a:xfrm>
              <a:custGeom>
                <a:avLst/>
                <a:gdLst>
                  <a:gd name="T0" fmla="*/ 96 w 192"/>
                  <a:gd name="T1" fmla="*/ 149 h 149"/>
                  <a:gd name="T2" fmla="*/ 179 w 192"/>
                  <a:gd name="T3" fmla="*/ 42 h 149"/>
                  <a:gd name="T4" fmla="*/ 188 w 192"/>
                  <a:gd name="T5" fmla="*/ 18 h 149"/>
                  <a:gd name="T6" fmla="*/ 154 w 192"/>
                  <a:gd name="T7" fmla="*/ 5 h 149"/>
                  <a:gd name="T8" fmla="*/ 147 w 192"/>
                  <a:gd name="T9" fmla="*/ 8 h 149"/>
                  <a:gd name="T10" fmla="*/ 44 w 192"/>
                  <a:gd name="T11" fmla="*/ 8 h 149"/>
                  <a:gd name="T12" fmla="*/ 37 w 192"/>
                  <a:gd name="T13" fmla="*/ 5 h 149"/>
                  <a:gd name="T14" fmla="*/ 3 w 192"/>
                  <a:gd name="T15" fmla="*/ 18 h 149"/>
                  <a:gd name="T16" fmla="*/ 12 w 192"/>
                  <a:gd name="T17" fmla="*/ 42 h 149"/>
                  <a:gd name="T18" fmla="*/ 96 w 192"/>
                  <a:gd name="T19" fmla="*/ 149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2" h="149">
                    <a:moveTo>
                      <a:pt x="96" y="149"/>
                    </a:moveTo>
                    <a:cubicBezTo>
                      <a:pt x="96" y="100"/>
                      <a:pt x="152" y="59"/>
                      <a:pt x="179" y="42"/>
                    </a:cubicBezTo>
                    <a:cubicBezTo>
                      <a:pt x="188" y="36"/>
                      <a:pt x="192" y="27"/>
                      <a:pt x="188" y="18"/>
                    </a:cubicBezTo>
                    <a:cubicBezTo>
                      <a:pt x="184" y="6"/>
                      <a:pt x="168" y="0"/>
                      <a:pt x="154" y="5"/>
                    </a:cubicBezTo>
                    <a:cubicBezTo>
                      <a:pt x="147" y="8"/>
                      <a:pt x="147" y="8"/>
                      <a:pt x="147" y="8"/>
                    </a:cubicBezTo>
                    <a:cubicBezTo>
                      <a:pt x="114" y="19"/>
                      <a:pt x="77" y="19"/>
                      <a:pt x="44" y="8"/>
                    </a:cubicBezTo>
                    <a:cubicBezTo>
                      <a:pt x="37" y="5"/>
                      <a:pt x="37" y="5"/>
                      <a:pt x="37" y="5"/>
                    </a:cubicBezTo>
                    <a:cubicBezTo>
                      <a:pt x="23" y="0"/>
                      <a:pt x="7" y="6"/>
                      <a:pt x="3" y="18"/>
                    </a:cubicBezTo>
                    <a:cubicBezTo>
                      <a:pt x="0" y="27"/>
                      <a:pt x="3" y="36"/>
                      <a:pt x="12" y="42"/>
                    </a:cubicBezTo>
                    <a:cubicBezTo>
                      <a:pt x="39" y="59"/>
                      <a:pt x="96" y="100"/>
                      <a:pt x="96" y="149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8" name="Freeform 121"/>
              <p:cNvSpPr>
                <a:spLocks/>
              </p:cNvSpPr>
              <p:nvPr/>
            </p:nvSpPr>
            <p:spPr bwMode="auto">
              <a:xfrm>
                <a:off x="2800351" y="3933825"/>
                <a:ext cx="246063" cy="155575"/>
              </a:xfrm>
              <a:custGeom>
                <a:avLst/>
                <a:gdLst>
                  <a:gd name="T0" fmla="*/ 119 w 119"/>
                  <a:gd name="T1" fmla="*/ 75 h 75"/>
                  <a:gd name="T2" fmla="*/ 0 w 119"/>
                  <a:gd name="T3" fmla="*/ 25 h 75"/>
                  <a:gd name="T4" fmla="*/ 45 w 119"/>
                  <a:gd name="T5" fmla="*/ 4 h 75"/>
                  <a:gd name="T6" fmla="*/ 56 w 119"/>
                  <a:gd name="T7" fmla="*/ 2 h 75"/>
                  <a:gd name="T8" fmla="*/ 94 w 119"/>
                  <a:gd name="T9" fmla="*/ 9 h 75"/>
                  <a:gd name="T10" fmla="*/ 117 w 119"/>
                  <a:gd name="T11" fmla="*/ 44 h 75"/>
                  <a:gd name="T12" fmla="*/ 119 w 119"/>
                  <a:gd name="T13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9" h="75">
                    <a:moveTo>
                      <a:pt x="119" y="75"/>
                    </a:moveTo>
                    <a:cubicBezTo>
                      <a:pt x="112" y="46"/>
                      <a:pt x="30" y="38"/>
                      <a:pt x="0" y="25"/>
                    </a:cubicBezTo>
                    <a:cubicBezTo>
                      <a:pt x="8" y="17"/>
                      <a:pt x="26" y="10"/>
                      <a:pt x="45" y="4"/>
                    </a:cubicBezTo>
                    <a:cubicBezTo>
                      <a:pt x="49" y="3"/>
                      <a:pt x="52" y="2"/>
                      <a:pt x="56" y="2"/>
                    </a:cubicBezTo>
                    <a:cubicBezTo>
                      <a:pt x="70" y="0"/>
                      <a:pt x="83" y="3"/>
                      <a:pt x="94" y="9"/>
                    </a:cubicBezTo>
                    <a:cubicBezTo>
                      <a:pt x="107" y="17"/>
                      <a:pt x="117" y="29"/>
                      <a:pt x="117" y="44"/>
                    </a:cubicBezTo>
                    <a:lnTo>
                      <a:pt x="119" y="75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9" name="Freeform 122"/>
              <p:cNvSpPr>
                <a:spLocks/>
              </p:cNvSpPr>
              <p:nvPr/>
            </p:nvSpPr>
            <p:spPr bwMode="auto">
              <a:xfrm>
                <a:off x="3602038" y="3933825"/>
                <a:ext cx="247650" cy="155575"/>
              </a:xfrm>
              <a:custGeom>
                <a:avLst/>
                <a:gdLst>
                  <a:gd name="T0" fmla="*/ 120 w 120"/>
                  <a:gd name="T1" fmla="*/ 25 h 75"/>
                  <a:gd name="T2" fmla="*/ 0 w 120"/>
                  <a:gd name="T3" fmla="*/ 75 h 75"/>
                  <a:gd name="T4" fmla="*/ 2 w 120"/>
                  <a:gd name="T5" fmla="*/ 44 h 75"/>
                  <a:gd name="T6" fmla="*/ 25 w 120"/>
                  <a:gd name="T7" fmla="*/ 9 h 75"/>
                  <a:gd name="T8" fmla="*/ 63 w 120"/>
                  <a:gd name="T9" fmla="*/ 2 h 75"/>
                  <a:gd name="T10" fmla="*/ 74 w 120"/>
                  <a:gd name="T11" fmla="*/ 4 h 75"/>
                  <a:gd name="T12" fmla="*/ 120 w 120"/>
                  <a:gd name="T13" fmla="*/ 2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0" h="75">
                    <a:moveTo>
                      <a:pt x="120" y="25"/>
                    </a:moveTo>
                    <a:cubicBezTo>
                      <a:pt x="89" y="38"/>
                      <a:pt x="7" y="46"/>
                      <a:pt x="0" y="75"/>
                    </a:cubicBezTo>
                    <a:cubicBezTo>
                      <a:pt x="2" y="44"/>
                      <a:pt x="2" y="44"/>
                      <a:pt x="2" y="44"/>
                    </a:cubicBezTo>
                    <a:cubicBezTo>
                      <a:pt x="3" y="29"/>
                      <a:pt x="12" y="17"/>
                      <a:pt x="25" y="9"/>
                    </a:cubicBezTo>
                    <a:cubicBezTo>
                      <a:pt x="36" y="3"/>
                      <a:pt x="50" y="0"/>
                      <a:pt x="63" y="2"/>
                    </a:cubicBezTo>
                    <a:cubicBezTo>
                      <a:pt x="67" y="2"/>
                      <a:pt x="70" y="3"/>
                      <a:pt x="74" y="4"/>
                    </a:cubicBezTo>
                    <a:cubicBezTo>
                      <a:pt x="93" y="10"/>
                      <a:pt x="111" y="17"/>
                      <a:pt x="120" y="25"/>
                    </a:cubicBez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92" name="Freeform 123"/>
              <p:cNvSpPr>
                <a:spLocks/>
              </p:cNvSpPr>
              <p:nvPr/>
            </p:nvSpPr>
            <p:spPr bwMode="auto">
              <a:xfrm>
                <a:off x="2911476" y="3933825"/>
                <a:ext cx="82550" cy="52388"/>
              </a:xfrm>
              <a:custGeom>
                <a:avLst/>
                <a:gdLst>
                  <a:gd name="T0" fmla="*/ 40 w 40"/>
                  <a:gd name="T1" fmla="*/ 9 h 25"/>
                  <a:gd name="T2" fmla="*/ 20 w 40"/>
                  <a:gd name="T3" fmla="*/ 25 h 25"/>
                  <a:gd name="T4" fmla="*/ 0 w 40"/>
                  <a:gd name="T5" fmla="*/ 9 h 25"/>
                  <a:gd name="T6" fmla="*/ 2 w 40"/>
                  <a:gd name="T7" fmla="*/ 2 h 25"/>
                  <a:gd name="T8" fmla="*/ 40 w 40"/>
                  <a:gd name="T9" fmla="*/ 9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25">
                    <a:moveTo>
                      <a:pt x="40" y="9"/>
                    </a:moveTo>
                    <a:cubicBezTo>
                      <a:pt x="40" y="18"/>
                      <a:pt x="31" y="25"/>
                      <a:pt x="20" y="25"/>
                    </a:cubicBezTo>
                    <a:cubicBezTo>
                      <a:pt x="9" y="25"/>
                      <a:pt x="0" y="18"/>
                      <a:pt x="0" y="9"/>
                    </a:cubicBezTo>
                    <a:cubicBezTo>
                      <a:pt x="0" y="6"/>
                      <a:pt x="1" y="4"/>
                      <a:pt x="2" y="2"/>
                    </a:cubicBezTo>
                    <a:cubicBezTo>
                      <a:pt x="16" y="0"/>
                      <a:pt x="29" y="3"/>
                      <a:pt x="40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93" name="Freeform 124"/>
              <p:cNvSpPr>
                <a:spLocks/>
              </p:cNvSpPr>
              <p:nvPr/>
            </p:nvSpPr>
            <p:spPr bwMode="auto">
              <a:xfrm>
                <a:off x="3652838" y="3933825"/>
                <a:ext cx="82550" cy="52388"/>
              </a:xfrm>
              <a:custGeom>
                <a:avLst/>
                <a:gdLst>
                  <a:gd name="T0" fmla="*/ 40 w 40"/>
                  <a:gd name="T1" fmla="*/ 9 h 25"/>
                  <a:gd name="T2" fmla="*/ 20 w 40"/>
                  <a:gd name="T3" fmla="*/ 25 h 25"/>
                  <a:gd name="T4" fmla="*/ 0 w 40"/>
                  <a:gd name="T5" fmla="*/ 9 h 25"/>
                  <a:gd name="T6" fmla="*/ 38 w 40"/>
                  <a:gd name="T7" fmla="*/ 2 h 25"/>
                  <a:gd name="T8" fmla="*/ 40 w 40"/>
                  <a:gd name="T9" fmla="*/ 9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25">
                    <a:moveTo>
                      <a:pt x="40" y="9"/>
                    </a:moveTo>
                    <a:cubicBezTo>
                      <a:pt x="40" y="18"/>
                      <a:pt x="31" y="25"/>
                      <a:pt x="20" y="25"/>
                    </a:cubicBezTo>
                    <a:cubicBezTo>
                      <a:pt x="9" y="25"/>
                      <a:pt x="1" y="18"/>
                      <a:pt x="0" y="9"/>
                    </a:cubicBezTo>
                    <a:cubicBezTo>
                      <a:pt x="11" y="3"/>
                      <a:pt x="25" y="0"/>
                      <a:pt x="38" y="2"/>
                    </a:cubicBezTo>
                    <a:cubicBezTo>
                      <a:pt x="39" y="4"/>
                      <a:pt x="40" y="6"/>
                      <a:pt x="40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94" name="Freeform 125"/>
              <p:cNvSpPr>
                <a:spLocks/>
              </p:cNvSpPr>
              <p:nvPr/>
            </p:nvSpPr>
            <p:spPr bwMode="auto">
              <a:xfrm>
                <a:off x="3157538" y="4522788"/>
                <a:ext cx="107950" cy="61913"/>
              </a:xfrm>
              <a:custGeom>
                <a:avLst/>
                <a:gdLst>
                  <a:gd name="T0" fmla="*/ 49 w 52"/>
                  <a:gd name="T1" fmla="*/ 24 h 30"/>
                  <a:gd name="T2" fmla="*/ 20 w 52"/>
                  <a:gd name="T3" fmla="*/ 24 h 30"/>
                  <a:gd name="T4" fmla="*/ 3 w 52"/>
                  <a:gd name="T5" fmla="*/ 5 h 30"/>
                  <a:gd name="T6" fmla="*/ 32 w 52"/>
                  <a:gd name="T7" fmla="*/ 5 h 30"/>
                  <a:gd name="T8" fmla="*/ 49 w 52"/>
                  <a:gd name="T9" fmla="*/ 24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30">
                    <a:moveTo>
                      <a:pt x="49" y="24"/>
                    </a:moveTo>
                    <a:cubicBezTo>
                      <a:pt x="46" y="29"/>
                      <a:pt x="33" y="30"/>
                      <a:pt x="20" y="24"/>
                    </a:cubicBezTo>
                    <a:cubicBezTo>
                      <a:pt x="7" y="19"/>
                      <a:pt x="0" y="11"/>
                      <a:pt x="3" y="5"/>
                    </a:cubicBezTo>
                    <a:cubicBezTo>
                      <a:pt x="6" y="0"/>
                      <a:pt x="19" y="0"/>
                      <a:pt x="32" y="5"/>
                    </a:cubicBezTo>
                    <a:cubicBezTo>
                      <a:pt x="44" y="10"/>
                      <a:pt x="52" y="19"/>
                      <a:pt x="49" y="2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95" name="Oval 126"/>
              <p:cNvSpPr>
                <a:spLocks noChangeArrowheads="1"/>
              </p:cNvSpPr>
              <p:nvPr/>
            </p:nvSpPr>
            <p:spPr bwMode="auto">
              <a:xfrm>
                <a:off x="2944813" y="3635375"/>
                <a:ext cx="233363" cy="88900"/>
              </a:xfrm>
              <a:prstGeom prst="ellipse">
                <a:avLst/>
              </a:prstGeom>
              <a:solidFill>
                <a:srgbClr val="F7D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96" name="Oval 127"/>
              <p:cNvSpPr>
                <a:spLocks noChangeArrowheads="1"/>
              </p:cNvSpPr>
              <p:nvPr/>
            </p:nvSpPr>
            <p:spPr bwMode="auto">
              <a:xfrm>
                <a:off x="3468688" y="3635375"/>
                <a:ext cx="236538" cy="88900"/>
              </a:xfrm>
              <a:prstGeom prst="ellipse">
                <a:avLst/>
              </a:prstGeom>
              <a:solidFill>
                <a:srgbClr val="F7D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186" name="ValueText"/>
          <p:cNvSpPr>
            <a:spLocks/>
          </p:cNvSpPr>
          <p:nvPr>
            <p:custDataLst>
              <p:tags r:id="rId1"/>
            </p:custDataLst>
          </p:nvPr>
        </p:nvSpPr>
        <p:spPr>
          <a:xfrm>
            <a:off x="3735388" y="1295084"/>
            <a:ext cx="1197010" cy="554671"/>
          </a:xfrm>
          <a:prstGeom prst="rect">
            <a:avLst/>
          </a:prstGeom>
        </p:spPr>
        <p:txBody>
          <a:bodyPr wrap="none" lIns="0" tIns="0" rIns="0" bIns="0" numCol="1">
            <a:prstTxWarp prst="textPlain">
              <a:avLst/>
            </a:prstTxWarp>
            <a:normAutofit fontScale="85000" lnSpcReduction="20000"/>
          </a:bodyPr>
          <a:lstStyle/>
          <a:p>
            <a:pPr algn="ctr"/>
            <a:r>
              <a:rPr lang="en-US" altLang="zh-CN" sz="4800" dirty="0">
                <a:solidFill>
                  <a:srgbClr val="FFC000"/>
                </a:solidFill>
                <a:latin typeface="Impact" panose="020B0806030902050204" pitchFamily="34" charset="0"/>
                <a:ea typeface="微软雅黑" panose="020B0503020204020204" pitchFamily="34" charset="-122"/>
                <a:sym typeface="Impact" panose="020B0806030902050204" pitchFamily="34" charset="0"/>
              </a:rPr>
              <a:t>11.3%</a:t>
            </a:r>
            <a:endParaRPr lang="zh-CN" altLang="en-US" sz="4800" dirty="0">
              <a:solidFill>
                <a:srgbClr val="FFC000"/>
              </a:solidFill>
              <a:latin typeface="Impact" panose="020B0806030902050204" pitchFamily="34" charset="0"/>
              <a:ea typeface="微软雅黑" panose="020B0503020204020204" pitchFamily="34" charset="-122"/>
              <a:sym typeface="Impact" panose="020B0806030902050204" pitchFamily="34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8844364" y="2059122"/>
            <a:ext cx="2358603" cy="3520941"/>
            <a:chOff x="8844364" y="1929023"/>
            <a:chExt cx="2358603" cy="3520941"/>
          </a:xfrm>
        </p:grpSpPr>
        <p:grpSp>
          <p:nvGrpSpPr>
            <p:cNvPr id="3" name="组合 2"/>
            <p:cNvGrpSpPr/>
            <p:nvPr/>
          </p:nvGrpSpPr>
          <p:grpSpPr>
            <a:xfrm>
              <a:off x="9425160" y="4495183"/>
              <a:ext cx="1197010" cy="954781"/>
              <a:chOff x="9557786" y="4676101"/>
              <a:chExt cx="1197010" cy="954781"/>
            </a:xfrm>
          </p:grpSpPr>
          <p:sp>
            <p:nvSpPr>
              <p:cNvPr id="184" name="文本框 183">
                <a:extLst>
                  <a:ext uri="{FF2B5EF4-FFF2-40B4-BE49-F238E27FC236}">
                    <a16:creationId xmlns:a16="http://schemas.microsoft.com/office/drawing/2014/main" id="{59A11DB2-A627-4A52-98C7-91578AE790E5}"/>
                  </a:ext>
                </a:extLst>
              </p:cNvPr>
              <p:cNvSpPr txBox="1"/>
              <p:nvPr/>
            </p:nvSpPr>
            <p:spPr>
              <a:xfrm>
                <a:off x="9723228" y="5230772"/>
                <a:ext cx="95350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solidFill>
                      <a:schemeClr val="accent4"/>
                    </a:solidFill>
                  </a:rPr>
                  <a:t>双鱼座</a:t>
                </a:r>
              </a:p>
            </p:txBody>
          </p:sp>
          <p:sp>
            <p:nvSpPr>
              <p:cNvPr id="185" name="ValueText"/>
              <p:cNvSpPr>
                <a:spLocks/>
              </p:cNvSpPr>
              <p:nvPr>
                <p:custDataLst>
                  <p:tags r:id="rId3"/>
                </p:custDataLst>
              </p:nvPr>
            </p:nvSpPr>
            <p:spPr>
              <a:xfrm>
                <a:off x="9557786" y="4676101"/>
                <a:ext cx="1197010" cy="554671"/>
              </a:xfrm>
              <a:prstGeom prst="rect">
                <a:avLst/>
              </a:prstGeom>
            </p:spPr>
            <p:txBody>
              <a:bodyPr wrap="none" lIns="0" tIns="0" rIns="0" bIns="0" numCol="1">
                <a:prstTxWarp prst="textPlain">
                  <a:avLst/>
                </a:prstTxWarp>
                <a:normAutofit fontScale="85000" lnSpcReduction="20000"/>
              </a:bodyPr>
              <a:lstStyle/>
              <a:p>
                <a:pPr algn="ctr"/>
                <a:r>
                  <a:rPr lang="en-US" altLang="zh-CN" sz="4800" dirty="0">
                    <a:solidFill>
                      <a:schemeClr val="accent4"/>
                    </a:solidFill>
                    <a:latin typeface="Impact" panose="020B0806030902050204" pitchFamily="34" charset="0"/>
                    <a:ea typeface="微软雅黑" panose="020B0503020204020204" pitchFamily="34" charset="-122"/>
                    <a:sym typeface="Impact" panose="020B0806030902050204" pitchFamily="34" charset="0"/>
                  </a:rPr>
                  <a:t>10.1%</a:t>
                </a:r>
                <a:endParaRPr lang="zh-CN" altLang="en-US" sz="4800" dirty="0">
                  <a:solidFill>
                    <a:schemeClr val="accent4"/>
                  </a:solidFill>
                  <a:latin typeface="Impact" panose="020B0806030902050204" pitchFamily="34" charset="0"/>
                  <a:ea typeface="微软雅黑" panose="020B0503020204020204" pitchFamily="34" charset="-122"/>
                  <a:sym typeface="Impact" panose="020B0806030902050204" pitchFamily="34" charset="0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8844364" y="1929023"/>
              <a:ext cx="2358603" cy="2358603"/>
              <a:chOff x="8844364" y="1929023"/>
              <a:chExt cx="2358603" cy="2358603"/>
            </a:xfrm>
          </p:grpSpPr>
          <p:grpSp>
            <p:nvGrpSpPr>
              <p:cNvPr id="179" name="ad78c7e2-bfad-4d79-9634-8e3abbd9b569" descr="aAUAAB+LCAAAAAAABADFUsFygjAQ/Ze0vVEHuajctB07Hlo7I9MeOh5SskocEpwQOnYc/r0bIIhCrZ4KF3j7Xva9ze7Jrf7eAvHJQlClHzldKypmGgRxyIwRX2Zx7JAJl4zL9ZNKsm1K/I99LWtW3rmO3micgdFKrjmNy1+/xbe0Zy65yERFc3suQnTXgPpuCXLGYmjSZlKD+qo79A1WfC+0wgbTRAmqseHeze9IVSL+sDfKjZbBDs9xSFC6snYqdyZ/Z0xTMCnHbJOlWoDUB9ErxckBmuqI29Yd2LUd73Qc96OOgXgDBPO66yKiW3jBo4zfagAGIss63JFZ7IsfR7Fz51e/AeyuTGgUzWxdt3HWfdHyYL5y0GV72WG83sOHJE7U33toaa36fLXiIQQRCLCcgEs9lgw9M7uEE8XXkZaQphUw/9xAqBsyf2BYWRrhmTdTfIbu0CM2npt3baNteOk2nvAvuaZC0rwnzJuCHochjrlyXgYq8FbO0mn/qj20No/usgTPrOC/hfOuWdNz2Zb4/gAMLTFUaAUAAA=="/>
              <p:cNvGrpSpPr>
                <a:grpSpLocks noChangeAspect="1"/>
              </p:cNvGrpSpPr>
              <p:nvPr/>
            </p:nvGrpSpPr>
            <p:grpSpPr>
              <a:xfrm>
                <a:off x="8844364" y="1929023"/>
                <a:ext cx="2358603" cy="2358603"/>
                <a:chOff x="1752600" y="1957373"/>
                <a:chExt cx="2003454" cy="2003454"/>
              </a:xfrm>
            </p:grpSpPr>
            <p:sp>
              <p:nvSpPr>
                <p:cNvPr id="180" name="BackShape"/>
                <p:cNvSpPr/>
                <p:nvPr/>
              </p:nvSpPr>
              <p:spPr>
                <a:xfrm>
                  <a:off x="1752600" y="1957373"/>
                  <a:ext cx="2003454" cy="2003454"/>
                </a:xfrm>
                <a:prstGeom prst="ellipse">
                  <a:avLst/>
                </a:prstGeom>
                <a:solidFill>
                  <a:schemeClr val="accent4"/>
                </a:solidFill>
                <a:ln w="76200">
                  <a:solidFill>
                    <a:schemeClr val="tx2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81" name="ValueShape"/>
                <p:cNvSpPr/>
                <p:nvPr/>
              </p:nvSpPr>
              <p:spPr>
                <a:xfrm>
                  <a:off x="1752600" y="1957373"/>
                  <a:ext cx="2003454" cy="2003454"/>
                </a:xfrm>
                <a:prstGeom prst="arc">
                  <a:avLst>
                    <a:gd name="adj1" fmla="val 16200000"/>
                    <a:gd name="adj2" fmla="val 18122400"/>
                  </a:avLst>
                </a:prstGeom>
                <a:noFill/>
                <a:ln w="158750" cap="rnd">
                  <a:solidFill>
                    <a:schemeClr val="accent3">
                      <a:lumMod val="100000"/>
                    </a:schemeClr>
                  </a:solidFill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grpSp>
            <p:nvGrpSpPr>
              <p:cNvPr id="4205" name="组合 4204"/>
              <p:cNvGrpSpPr/>
              <p:nvPr/>
            </p:nvGrpSpPr>
            <p:grpSpPr>
              <a:xfrm>
                <a:off x="9340758" y="2230612"/>
                <a:ext cx="1460357" cy="1687986"/>
                <a:chOff x="2332770" y="2068561"/>
                <a:chExt cx="2503992" cy="2894295"/>
              </a:xfrm>
            </p:grpSpPr>
            <p:sp>
              <p:nvSpPr>
                <p:cNvPr id="187" name="Freeform 22"/>
                <p:cNvSpPr>
                  <a:spLocks/>
                </p:cNvSpPr>
                <p:nvPr/>
              </p:nvSpPr>
              <p:spPr bwMode="auto">
                <a:xfrm>
                  <a:off x="3748307" y="4195991"/>
                  <a:ext cx="912541" cy="486506"/>
                </a:xfrm>
                <a:custGeom>
                  <a:avLst/>
                  <a:gdLst>
                    <a:gd name="T0" fmla="*/ 75 w 140"/>
                    <a:gd name="T1" fmla="*/ 1 h 75"/>
                    <a:gd name="T2" fmla="*/ 75 w 140"/>
                    <a:gd name="T3" fmla="*/ 0 h 75"/>
                    <a:gd name="T4" fmla="*/ 75 w 140"/>
                    <a:gd name="T5" fmla="*/ 0 h 75"/>
                    <a:gd name="T6" fmla="*/ 75 w 140"/>
                    <a:gd name="T7" fmla="*/ 0 h 75"/>
                    <a:gd name="T8" fmla="*/ 70 w 140"/>
                    <a:gd name="T9" fmla="*/ 1 h 75"/>
                    <a:gd name="T10" fmla="*/ 65 w 140"/>
                    <a:gd name="T11" fmla="*/ 0 h 75"/>
                    <a:gd name="T12" fmla="*/ 65 w 140"/>
                    <a:gd name="T13" fmla="*/ 0 h 75"/>
                    <a:gd name="T14" fmla="*/ 65 w 140"/>
                    <a:gd name="T15" fmla="*/ 0 h 75"/>
                    <a:gd name="T16" fmla="*/ 65 w 140"/>
                    <a:gd name="T17" fmla="*/ 1 h 75"/>
                    <a:gd name="T18" fmla="*/ 0 w 140"/>
                    <a:gd name="T19" fmla="*/ 75 h 75"/>
                    <a:gd name="T20" fmla="*/ 0 w 140"/>
                    <a:gd name="T21" fmla="*/ 75 h 75"/>
                    <a:gd name="T22" fmla="*/ 0 w 140"/>
                    <a:gd name="T23" fmla="*/ 75 h 75"/>
                    <a:gd name="T24" fmla="*/ 70 w 140"/>
                    <a:gd name="T25" fmla="*/ 26 h 75"/>
                    <a:gd name="T26" fmla="*/ 140 w 140"/>
                    <a:gd name="T27" fmla="*/ 75 h 75"/>
                    <a:gd name="T28" fmla="*/ 140 w 140"/>
                    <a:gd name="T29" fmla="*/ 75 h 75"/>
                    <a:gd name="T30" fmla="*/ 140 w 140"/>
                    <a:gd name="T31" fmla="*/ 75 h 75"/>
                    <a:gd name="T32" fmla="*/ 75 w 140"/>
                    <a:gd name="T33" fmla="*/ 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40" h="75">
                      <a:moveTo>
                        <a:pt x="75" y="1"/>
                      </a:moveTo>
                      <a:cubicBezTo>
                        <a:pt x="75" y="1"/>
                        <a:pt x="75" y="1"/>
                        <a:pt x="75" y="0"/>
                      </a:cubicBezTo>
                      <a:cubicBezTo>
                        <a:pt x="75" y="0"/>
                        <a:pt x="75" y="0"/>
                        <a:pt x="75" y="0"/>
                      </a:cubicBezTo>
                      <a:cubicBezTo>
                        <a:pt x="75" y="0"/>
                        <a:pt x="75" y="0"/>
                        <a:pt x="75" y="0"/>
                      </a:cubicBezTo>
                      <a:cubicBezTo>
                        <a:pt x="73" y="0"/>
                        <a:pt x="71" y="0"/>
                        <a:pt x="70" y="1"/>
                      </a:cubicBezTo>
                      <a:cubicBezTo>
                        <a:pt x="68" y="0"/>
                        <a:pt x="67" y="0"/>
                        <a:pt x="65" y="0"/>
                      </a:cubicBezTo>
                      <a:cubicBezTo>
                        <a:pt x="65" y="0"/>
                        <a:pt x="65" y="0"/>
                        <a:pt x="65" y="0"/>
                      </a:cubicBezTo>
                      <a:cubicBezTo>
                        <a:pt x="65" y="0"/>
                        <a:pt x="65" y="0"/>
                        <a:pt x="65" y="0"/>
                      </a:cubicBezTo>
                      <a:cubicBezTo>
                        <a:pt x="65" y="1"/>
                        <a:pt x="65" y="1"/>
                        <a:pt x="65" y="1"/>
                      </a:cubicBezTo>
                      <a:cubicBezTo>
                        <a:pt x="28" y="6"/>
                        <a:pt x="0" y="37"/>
                        <a:pt x="0" y="75"/>
                      </a:cubicBezTo>
                      <a:cubicBezTo>
                        <a:pt x="0" y="75"/>
                        <a:pt x="0" y="75"/>
                        <a:pt x="0" y="75"/>
                      </a:cubicBezTo>
                      <a:cubicBezTo>
                        <a:pt x="0" y="75"/>
                        <a:pt x="0" y="75"/>
                        <a:pt x="0" y="75"/>
                      </a:cubicBezTo>
                      <a:cubicBezTo>
                        <a:pt x="32" y="75"/>
                        <a:pt x="59" y="55"/>
                        <a:pt x="70" y="26"/>
                      </a:cubicBezTo>
                      <a:cubicBezTo>
                        <a:pt x="80" y="55"/>
                        <a:pt x="108" y="75"/>
                        <a:pt x="140" y="75"/>
                      </a:cubicBezTo>
                      <a:cubicBezTo>
                        <a:pt x="140" y="75"/>
                        <a:pt x="140" y="75"/>
                        <a:pt x="140" y="75"/>
                      </a:cubicBezTo>
                      <a:cubicBezTo>
                        <a:pt x="140" y="75"/>
                        <a:pt x="140" y="75"/>
                        <a:pt x="140" y="75"/>
                      </a:cubicBezTo>
                      <a:cubicBezTo>
                        <a:pt x="140" y="37"/>
                        <a:pt x="112" y="6"/>
                        <a:pt x="75" y="1"/>
                      </a:cubicBez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8" name="Freeform 23"/>
                <p:cNvSpPr>
                  <a:spLocks/>
                </p:cNvSpPr>
                <p:nvPr/>
              </p:nvSpPr>
              <p:spPr bwMode="auto">
                <a:xfrm>
                  <a:off x="4600379" y="3000343"/>
                  <a:ext cx="208895" cy="615690"/>
                </a:xfrm>
                <a:custGeom>
                  <a:avLst/>
                  <a:gdLst>
                    <a:gd name="T0" fmla="*/ 13 w 32"/>
                    <a:gd name="T1" fmla="*/ 0 h 95"/>
                    <a:gd name="T2" fmla="*/ 17 w 32"/>
                    <a:gd name="T3" fmla="*/ 95 h 95"/>
                    <a:gd name="T4" fmla="*/ 0 w 32"/>
                    <a:gd name="T5" fmla="*/ 71 h 95"/>
                    <a:gd name="T6" fmla="*/ 13 w 32"/>
                    <a:gd name="T7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2" h="95">
                      <a:moveTo>
                        <a:pt x="13" y="0"/>
                      </a:moveTo>
                      <a:cubicBezTo>
                        <a:pt x="13" y="0"/>
                        <a:pt x="32" y="57"/>
                        <a:pt x="17" y="95"/>
                      </a:cubicBezTo>
                      <a:cubicBezTo>
                        <a:pt x="15" y="85"/>
                        <a:pt x="0" y="71"/>
                        <a:pt x="0" y="71"/>
                      </a:cubicBez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9" name="Freeform 24"/>
                <p:cNvSpPr>
                  <a:spLocks/>
                </p:cNvSpPr>
                <p:nvPr/>
              </p:nvSpPr>
              <p:spPr bwMode="auto">
                <a:xfrm>
                  <a:off x="3597134" y="3000343"/>
                  <a:ext cx="208895" cy="615690"/>
                </a:xfrm>
                <a:custGeom>
                  <a:avLst/>
                  <a:gdLst>
                    <a:gd name="T0" fmla="*/ 19 w 32"/>
                    <a:gd name="T1" fmla="*/ 0 h 95"/>
                    <a:gd name="T2" fmla="*/ 15 w 32"/>
                    <a:gd name="T3" fmla="*/ 95 h 95"/>
                    <a:gd name="T4" fmla="*/ 32 w 32"/>
                    <a:gd name="T5" fmla="*/ 71 h 95"/>
                    <a:gd name="T6" fmla="*/ 19 w 32"/>
                    <a:gd name="T7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2" h="95">
                      <a:moveTo>
                        <a:pt x="19" y="0"/>
                      </a:moveTo>
                      <a:cubicBezTo>
                        <a:pt x="19" y="0"/>
                        <a:pt x="0" y="57"/>
                        <a:pt x="15" y="95"/>
                      </a:cubicBezTo>
                      <a:cubicBezTo>
                        <a:pt x="17" y="85"/>
                        <a:pt x="32" y="71"/>
                        <a:pt x="32" y="71"/>
                      </a:cubicBez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0" name="Freeform 25"/>
                <p:cNvSpPr>
                  <a:spLocks/>
                </p:cNvSpPr>
                <p:nvPr/>
              </p:nvSpPr>
              <p:spPr bwMode="auto">
                <a:xfrm>
                  <a:off x="2357506" y="3415383"/>
                  <a:ext cx="208895" cy="623937"/>
                </a:xfrm>
                <a:custGeom>
                  <a:avLst/>
                  <a:gdLst>
                    <a:gd name="T0" fmla="*/ 19 w 32"/>
                    <a:gd name="T1" fmla="*/ 96 h 96"/>
                    <a:gd name="T2" fmla="*/ 15 w 32"/>
                    <a:gd name="T3" fmla="*/ 0 h 96"/>
                    <a:gd name="T4" fmla="*/ 32 w 32"/>
                    <a:gd name="T5" fmla="*/ 25 h 96"/>
                    <a:gd name="T6" fmla="*/ 19 w 32"/>
                    <a:gd name="T7" fmla="*/ 9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2" h="96">
                      <a:moveTo>
                        <a:pt x="19" y="96"/>
                      </a:moveTo>
                      <a:cubicBezTo>
                        <a:pt x="19" y="96"/>
                        <a:pt x="0" y="39"/>
                        <a:pt x="15" y="0"/>
                      </a:cubicBezTo>
                      <a:cubicBezTo>
                        <a:pt x="17" y="11"/>
                        <a:pt x="32" y="25"/>
                        <a:pt x="32" y="25"/>
                      </a:cubicBezTo>
                      <a:lnTo>
                        <a:pt x="19" y="96"/>
                      </a:lnTo>
                      <a:close/>
                    </a:path>
                  </a:pathLst>
                </a:custGeom>
                <a:solidFill>
                  <a:srgbClr val="EBA30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1" name="Freeform 26"/>
                <p:cNvSpPr>
                  <a:spLocks/>
                </p:cNvSpPr>
                <p:nvPr/>
              </p:nvSpPr>
              <p:spPr bwMode="auto">
                <a:xfrm>
                  <a:off x="3363501" y="3415383"/>
                  <a:ext cx="206147" cy="623937"/>
                </a:xfrm>
                <a:custGeom>
                  <a:avLst/>
                  <a:gdLst>
                    <a:gd name="T0" fmla="*/ 13 w 32"/>
                    <a:gd name="T1" fmla="*/ 96 h 96"/>
                    <a:gd name="T2" fmla="*/ 17 w 32"/>
                    <a:gd name="T3" fmla="*/ 0 h 96"/>
                    <a:gd name="T4" fmla="*/ 0 w 32"/>
                    <a:gd name="T5" fmla="*/ 25 h 96"/>
                    <a:gd name="T6" fmla="*/ 13 w 32"/>
                    <a:gd name="T7" fmla="*/ 9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2" h="96">
                      <a:moveTo>
                        <a:pt x="13" y="96"/>
                      </a:moveTo>
                      <a:cubicBezTo>
                        <a:pt x="13" y="96"/>
                        <a:pt x="32" y="39"/>
                        <a:pt x="17" y="0"/>
                      </a:cubicBezTo>
                      <a:cubicBezTo>
                        <a:pt x="15" y="11"/>
                        <a:pt x="0" y="25"/>
                        <a:pt x="0" y="25"/>
                      </a:cubicBezTo>
                      <a:lnTo>
                        <a:pt x="13" y="96"/>
                      </a:lnTo>
                      <a:close/>
                    </a:path>
                  </a:pathLst>
                </a:custGeom>
                <a:solidFill>
                  <a:srgbClr val="EBA30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2" name="Freeform 27"/>
                <p:cNvSpPr>
                  <a:spLocks/>
                </p:cNvSpPr>
                <p:nvPr/>
              </p:nvSpPr>
              <p:spPr bwMode="auto">
                <a:xfrm>
                  <a:off x="2508681" y="2348920"/>
                  <a:ext cx="912541" cy="486506"/>
                </a:xfrm>
                <a:custGeom>
                  <a:avLst/>
                  <a:gdLst>
                    <a:gd name="T0" fmla="*/ 140 w 140"/>
                    <a:gd name="T1" fmla="*/ 0 h 75"/>
                    <a:gd name="T2" fmla="*/ 70 w 140"/>
                    <a:gd name="T3" fmla="*/ 49 h 75"/>
                    <a:gd name="T4" fmla="*/ 0 w 140"/>
                    <a:gd name="T5" fmla="*/ 0 h 75"/>
                    <a:gd name="T6" fmla="*/ 0 w 140"/>
                    <a:gd name="T7" fmla="*/ 0 h 75"/>
                    <a:gd name="T8" fmla="*/ 0 w 140"/>
                    <a:gd name="T9" fmla="*/ 0 h 75"/>
                    <a:gd name="T10" fmla="*/ 65 w 140"/>
                    <a:gd name="T11" fmla="*/ 75 h 75"/>
                    <a:gd name="T12" fmla="*/ 65 w 140"/>
                    <a:gd name="T13" fmla="*/ 75 h 75"/>
                    <a:gd name="T14" fmla="*/ 65 w 140"/>
                    <a:gd name="T15" fmla="*/ 75 h 75"/>
                    <a:gd name="T16" fmla="*/ 65 w 140"/>
                    <a:gd name="T17" fmla="*/ 75 h 75"/>
                    <a:gd name="T18" fmla="*/ 70 w 140"/>
                    <a:gd name="T19" fmla="*/ 75 h 75"/>
                    <a:gd name="T20" fmla="*/ 75 w 140"/>
                    <a:gd name="T21" fmla="*/ 75 h 75"/>
                    <a:gd name="T22" fmla="*/ 75 w 140"/>
                    <a:gd name="T23" fmla="*/ 75 h 75"/>
                    <a:gd name="T24" fmla="*/ 75 w 140"/>
                    <a:gd name="T25" fmla="*/ 75 h 75"/>
                    <a:gd name="T26" fmla="*/ 75 w 140"/>
                    <a:gd name="T27" fmla="*/ 75 h 75"/>
                    <a:gd name="T28" fmla="*/ 140 w 140"/>
                    <a:gd name="T29" fmla="*/ 0 h 75"/>
                    <a:gd name="T30" fmla="*/ 140 w 140"/>
                    <a:gd name="T31" fmla="*/ 0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40" h="75">
                      <a:moveTo>
                        <a:pt x="140" y="0"/>
                      </a:moveTo>
                      <a:cubicBezTo>
                        <a:pt x="108" y="0"/>
                        <a:pt x="81" y="21"/>
                        <a:pt x="70" y="49"/>
                      </a:cubicBezTo>
                      <a:cubicBezTo>
                        <a:pt x="59" y="21"/>
                        <a:pt x="32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38"/>
                        <a:pt x="28" y="70"/>
                        <a:pt x="65" y="75"/>
                      </a:cubicBezTo>
                      <a:cubicBezTo>
                        <a:pt x="65" y="75"/>
                        <a:pt x="65" y="75"/>
                        <a:pt x="65" y="75"/>
                      </a:cubicBezTo>
                      <a:cubicBezTo>
                        <a:pt x="65" y="75"/>
                        <a:pt x="65" y="75"/>
                        <a:pt x="65" y="75"/>
                      </a:cubicBezTo>
                      <a:cubicBezTo>
                        <a:pt x="65" y="75"/>
                        <a:pt x="65" y="75"/>
                        <a:pt x="65" y="75"/>
                      </a:cubicBezTo>
                      <a:cubicBezTo>
                        <a:pt x="67" y="75"/>
                        <a:pt x="68" y="75"/>
                        <a:pt x="70" y="75"/>
                      </a:cubicBezTo>
                      <a:cubicBezTo>
                        <a:pt x="72" y="75"/>
                        <a:pt x="73" y="75"/>
                        <a:pt x="75" y="75"/>
                      </a:cubicBezTo>
                      <a:cubicBezTo>
                        <a:pt x="75" y="75"/>
                        <a:pt x="75" y="75"/>
                        <a:pt x="75" y="75"/>
                      </a:cubicBezTo>
                      <a:cubicBezTo>
                        <a:pt x="75" y="75"/>
                        <a:pt x="75" y="75"/>
                        <a:pt x="75" y="75"/>
                      </a:cubicBezTo>
                      <a:cubicBezTo>
                        <a:pt x="75" y="75"/>
                        <a:pt x="75" y="75"/>
                        <a:pt x="75" y="75"/>
                      </a:cubicBezTo>
                      <a:cubicBezTo>
                        <a:pt x="112" y="70"/>
                        <a:pt x="140" y="38"/>
                        <a:pt x="140" y="0"/>
                      </a:cubicBezTo>
                      <a:cubicBezTo>
                        <a:pt x="140" y="0"/>
                        <a:pt x="140" y="0"/>
                        <a:pt x="140" y="0"/>
                      </a:cubicBezTo>
                      <a:close/>
                    </a:path>
                  </a:pathLst>
                </a:custGeom>
                <a:solidFill>
                  <a:srgbClr val="EBA30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3" name="Freeform 28"/>
                <p:cNvSpPr>
                  <a:spLocks/>
                </p:cNvSpPr>
                <p:nvPr/>
              </p:nvSpPr>
              <p:spPr bwMode="auto">
                <a:xfrm>
                  <a:off x="2332770" y="2752968"/>
                  <a:ext cx="1264364" cy="2000993"/>
                </a:xfrm>
                <a:custGeom>
                  <a:avLst/>
                  <a:gdLst>
                    <a:gd name="T0" fmla="*/ 51 w 194"/>
                    <a:gd name="T1" fmla="*/ 287 h 308"/>
                    <a:gd name="T2" fmla="*/ 97 w 194"/>
                    <a:gd name="T3" fmla="*/ 0 h 308"/>
                    <a:gd name="T4" fmla="*/ 97 w 194"/>
                    <a:gd name="T5" fmla="*/ 0 h 308"/>
                    <a:gd name="T6" fmla="*/ 97 w 194"/>
                    <a:gd name="T7" fmla="*/ 0 h 308"/>
                    <a:gd name="T8" fmla="*/ 145 w 194"/>
                    <a:gd name="T9" fmla="*/ 282 h 308"/>
                    <a:gd name="T10" fmla="*/ 51 w 194"/>
                    <a:gd name="T11" fmla="*/ 287 h 3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4" h="308">
                      <a:moveTo>
                        <a:pt x="51" y="287"/>
                      </a:moveTo>
                      <a:cubicBezTo>
                        <a:pt x="0" y="194"/>
                        <a:pt x="15" y="82"/>
                        <a:pt x="97" y="0"/>
                      </a:cubicBezTo>
                      <a:cubicBezTo>
                        <a:pt x="97" y="0"/>
                        <a:pt x="97" y="0"/>
                        <a:pt x="97" y="0"/>
                      </a:cubicBezTo>
                      <a:cubicBezTo>
                        <a:pt x="97" y="0"/>
                        <a:pt x="97" y="0"/>
                        <a:pt x="97" y="0"/>
                      </a:cubicBezTo>
                      <a:cubicBezTo>
                        <a:pt x="177" y="80"/>
                        <a:pt x="194" y="190"/>
                        <a:pt x="145" y="282"/>
                      </a:cubicBezTo>
                      <a:cubicBezTo>
                        <a:pt x="133" y="305"/>
                        <a:pt x="63" y="308"/>
                        <a:pt x="51" y="287"/>
                      </a:cubicBezTo>
                      <a:close/>
                    </a:path>
                  </a:pathLst>
                </a:custGeom>
                <a:solidFill>
                  <a:srgbClr val="4DA7B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4" name="Freeform 29"/>
                <p:cNvSpPr>
                  <a:spLocks/>
                </p:cNvSpPr>
                <p:nvPr/>
              </p:nvSpPr>
              <p:spPr bwMode="auto">
                <a:xfrm>
                  <a:off x="2514178" y="4157510"/>
                  <a:ext cx="901547" cy="805346"/>
                </a:xfrm>
                <a:custGeom>
                  <a:avLst/>
                  <a:gdLst>
                    <a:gd name="T0" fmla="*/ 69 w 138"/>
                    <a:gd name="T1" fmla="*/ 0 h 124"/>
                    <a:gd name="T2" fmla="*/ 15 w 138"/>
                    <a:gd name="T3" fmla="*/ 11 h 124"/>
                    <a:gd name="T4" fmla="*/ 3 w 138"/>
                    <a:gd name="T5" fmla="*/ 35 h 124"/>
                    <a:gd name="T6" fmla="*/ 54 w 138"/>
                    <a:gd name="T7" fmla="*/ 116 h 124"/>
                    <a:gd name="T8" fmla="*/ 54 w 138"/>
                    <a:gd name="T9" fmla="*/ 116 h 124"/>
                    <a:gd name="T10" fmla="*/ 84 w 138"/>
                    <a:gd name="T11" fmla="*/ 116 h 124"/>
                    <a:gd name="T12" fmla="*/ 84 w 138"/>
                    <a:gd name="T13" fmla="*/ 115 h 124"/>
                    <a:gd name="T14" fmla="*/ 135 w 138"/>
                    <a:gd name="T15" fmla="*/ 35 h 124"/>
                    <a:gd name="T16" fmla="*/ 123 w 138"/>
                    <a:gd name="T17" fmla="*/ 11 h 124"/>
                    <a:gd name="T18" fmla="*/ 69 w 138"/>
                    <a:gd name="T19" fmla="*/ 0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8" h="124">
                      <a:moveTo>
                        <a:pt x="69" y="0"/>
                      </a:moveTo>
                      <a:cubicBezTo>
                        <a:pt x="50" y="0"/>
                        <a:pt x="31" y="4"/>
                        <a:pt x="15" y="11"/>
                      </a:cubicBezTo>
                      <a:cubicBezTo>
                        <a:pt x="5" y="14"/>
                        <a:pt x="0" y="25"/>
                        <a:pt x="3" y="35"/>
                      </a:cubicBezTo>
                      <a:cubicBezTo>
                        <a:pt x="13" y="67"/>
                        <a:pt x="30" y="90"/>
                        <a:pt x="54" y="116"/>
                      </a:cubicBezTo>
                      <a:cubicBezTo>
                        <a:pt x="54" y="116"/>
                        <a:pt x="54" y="116"/>
                        <a:pt x="54" y="116"/>
                      </a:cubicBezTo>
                      <a:cubicBezTo>
                        <a:pt x="62" y="124"/>
                        <a:pt x="76" y="124"/>
                        <a:pt x="84" y="116"/>
                      </a:cubicBezTo>
                      <a:cubicBezTo>
                        <a:pt x="84" y="116"/>
                        <a:pt x="84" y="115"/>
                        <a:pt x="84" y="115"/>
                      </a:cubicBezTo>
                      <a:cubicBezTo>
                        <a:pt x="108" y="90"/>
                        <a:pt x="125" y="66"/>
                        <a:pt x="135" y="35"/>
                      </a:cubicBezTo>
                      <a:cubicBezTo>
                        <a:pt x="138" y="25"/>
                        <a:pt x="133" y="14"/>
                        <a:pt x="123" y="11"/>
                      </a:cubicBezTo>
                      <a:cubicBezTo>
                        <a:pt x="107" y="4"/>
                        <a:pt x="88" y="0"/>
                        <a:pt x="69" y="0"/>
                      </a:cubicBezTo>
                      <a:close/>
                    </a:path>
                  </a:pathLst>
                </a:custGeom>
                <a:solidFill>
                  <a:srgbClr val="EBA30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5" name="Freeform 30"/>
                <p:cNvSpPr>
                  <a:spLocks/>
                </p:cNvSpPr>
                <p:nvPr/>
              </p:nvSpPr>
              <p:spPr bwMode="auto">
                <a:xfrm>
                  <a:off x="2571899" y="4462607"/>
                  <a:ext cx="170414" cy="186906"/>
                </a:xfrm>
                <a:custGeom>
                  <a:avLst/>
                  <a:gdLst>
                    <a:gd name="T0" fmla="*/ 22 w 26"/>
                    <a:gd name="T1" fmla="*/ 9 h 29"/>
                    <a:gd name="T2" fmla="*/ 19 w 26"/>
                    <a:gd name="T3" fmla="*/ 26 h 29"/>
                    <a:gd name="T4" fmla="*/ 4 w 26"/>
                    <a:gd name="T5" fmla="*/ 19 h 29"/>
                    <a:gd name="T6" fmla="*/ 7 w 26"/>
                    <a:gd name="T7" fmla="*/ 2 h 29"/>
                    <a:gd name="T8" fmla="*/ 22 w 26"/>
                    <a:gd name="T9" fmla="*/ 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29">
                      <a:moveTo>
                        <a:pt x="22" y="9"/>
                      </a:moveTo>
                      <a:cubicBezTo>
                        <a:pt x="26" y="16"/>
                        <a:pt x="25" y="23"/>
                        <a:pt x="19" y="26"/>
                      </a:cubicBezTo>
                      <a:cubicBezTo>
                        <a:pt x="14" y="29"/>
                        <a:pt x="7" y="26"/>
                        <a:pt x="4" y="19"/>
                      </a:cubicBezTo>
                      <a:cubicBezTo>
                        <a:pt x="0" y="13"/>
                        <a:pt x="2" y="5"/>
                        <a:pt x="7" y="2"/>
                      </a:cubicBezTo>
                      <a:cubicBezTo>
                        <a:pt x="12" y="0"/>
                        <a:pt x="19" y="3"/>
                        <a:pt x="22" y="9"/>
                      </a:cubicBez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6" name="Freeform 31"/>
                <p:cNvSpPr>
                  <a:spLocks/>
                </p:cNvSpPr>
                <p:nvPr/>
              </p:nvSpPr>
              <p:spPr bwMode="auto">
                <a:xfrm>
                  <a:off x="3184841" y="4462607"/>
                  <a:ext cx="170414" cy="186906"/>
                </a:xfrm>
                <a:custGeom>
                  <a:avLst/>
                  <a:gdLst>
                    <a:gd name="T0" fmla="*/ 4 w 26"/>
                    <a:gd name="T1" fmla="*/ 9 h 29"/>
                    <a:gd name="T2" fmla="*/ 7 w 26"/>
                    <a:gd name="T3" fmla="*/ 26 h 29"/>
                    <a:gd name="T4" fmla="*/ 22 w 26"/>
                    <a:gd name="T5" fmla="*/ 19 h 29"/>
                    <a:gd name="T6" fmla="*/ 19 w 26"/>
                    <a:gd name="T7" fmla="*/ 2 h 29"/>
                    <a:gd name="T8" fmla="*/ 4 w 26"/>
                    <a:gd name="T9" fmla="*/ 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29">
                      <a:moveTo>
                        <a:pt x="4" y="9"/>
                      </a:moveTo>
                      <a:cubicBezTo>
                        <a:pt x="0" y="16"/>
                        <a:pt x="1" y="23"/>
                        <a:pt x="7" y="26"/>
                      </a:cubicBezTo>
                      <a:cubicBezTo>
                        <a:pt x="12" y="29"/>
                        <a:pt x="19" y="26"/>
                        <a:pt x="22" y="19"/>
                      </a:cubicBezTo>
                      <a:cubicBezTo>
                        <a:pt x="26" y="13"/>
                        <a:pt x="24" y="5"/>
                        <a:pt x="19" y="2"/>
                      </a:cubicBezTo>
                      <a:cubicBezTo>
                        <a:pt x="14" y="0"/>
                        <a:pt x="7" y="3"/>
                        <a:pt x="4" y="9"/>
                      </a:cubicBez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7" name="Freeform 32"/>
                <p:cNvSpPr>
                  <a:spLocks/>
                </p:cNvSpPr>
                <p:nvPr/>
              </p:nvSpPr>
              <p:spPr bwMode="auto">
                <a:xfrm>
                  <a:off x="2775296" y="3082802"/>
                  <a:ext cx="379309" cy="994999"/>
                </a:xfrm>
                <a:custGeom>
                  <a:avLst/>
                  <a:gdLst>
                    <a:gd name="T0" fmla="*/ 29 w 58"/>
                    <a:gd name="T1" fmla="*/ 153 h 153"/>
                    <a:gd name="T2" fmla="*/ 29 w 58"/>
                    <a:gd name="T3" fmla="*/ 153 h 153"/>
                    <a:gd name="T4" fmla="*/ 29 w 58"/>
                    <a:gd name="T5" fmla="*/ 0 h 153"/>
                    <a:gd name="T6" fmla="*/ 29 w 58"/>
                    <a:gd name="T7" fmla="*/ 0 h 153"/>
                    <a:gd name="T8" fmla="*/ 29 w 58"/>
                    <a:gd name="T9" fmla="*/ 0 h 153"/>
                    <a:gd name="T10" fmla="*/ 29 w 58"/>
                    <a:gd name="T11" fmla="*/ 153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8" h="153">
                      <a:moveTo>
                        <a:pt x="29" y="153"/>
                      </a:moveTo>
                      <a:cubicBezTo>
                        <a:pt x="29" y="153"/>
                        <a:pt x="29" y="153"/>
                        <a:pt x="29" y="153"/>
                      </a:cubicBezTo>
                      <a:cubicBezTo>
                        <a:pt x="0" y="124"/>
                        <a:pt x="0" y="29"/>
                        <a:pt x="29" y="0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58" y="29"/>
                        <a:pt x="58" y="124"/>
                        <a:pt x="29" y="153"/>
                      </a:cubicBezTo>
                      <a:close/>
                    </a:path>
                  </a:pathLst>
                </a:custGeom>
                <a:solidFill>
                  <a:srgbClr val="EBA30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8" name="Freeform 33"/>
                <p:cNvSpPr>
                  <a:spLocks/>
                </p:cNvSpPr>
                <p:nvPr/>
              </p:nvSpPr>
              <p:spPr bwMode="auto">
                <a:xfrm>
                  <a:off x="3569648" y="2282953"/>
                  <a:ext cx="1267114" cy="2003742"/>
                </a:xfrm>
                <a:custGeom>
                  <a:avLst/>
                  <a:gdLst>
                    <a:gd name="T0" fmla="*/ 142 w 194"/>
                    <a:gd name="T1" fmla="*/ 21 h 308"/>
                    <a:gd name="T2" fmla="*/ 97 w 194"/>
                    <a:gd name="T3" fmla="*/ 308 h 308"/>
                    <a:gd name="T4" fmla="*/ 97 w 194"/>
                    <a:gd name="T5" fmla="*/ 308 h 308"/>
                    <a:gd name="T6" fmla="*/ 97 w 194"/>
                    <a:gd name="T7" fmla="*/ 308 h 308"/>
                    <a:gd name="T8" fmla="*/ 49 w 194"/>
                    <a:gd name="T9" fmla="*/ 26 h 308"/>
                    <a:gd name="T10" fmla="*/ 142 w 194"/>
                    <a:gd name="T11" fmla="*/ 21 h 3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4" h="308">
                      <a:moveTo>
                        <a:pt x="142" y="21"/>
                      </a:moveTo>
                      <a:cubicBezTo>
                        <a:pt x="194" y="114"/>
                        <a:pt x="179" y="226"/>
                        <a:pt x="97" y="308"/>
                      </a:cubicBezTo>
                      <a:cubicBezTo>
                        <a:pt x="97" y="308"/>
                        <a:pt x="97" y="308"/>
                        <a:pt x="97" y="308"/>
                      </a:cubicBezTo>
                      <a:cubicBezTo>
                        <a:pt x="97" y="308"/>
                        <a:pt x="97" y="308"/>
                        <a:pt x="97" y="308"/>
                      </a:cubicBezTo>
                      <a:cubicBezTo>
                        <a:pt x="16" y="227"/>
                        <a:pt x="0" y="118"/>
                        <a:pt x="49" y="26"/>
                      </a:cubicBezTo>
                      <a:cubicBezTo>
                        <a:pt x="61" y="3"/>
                        <a:pt x="131" y="0"/>
                        <a:pt x="142" y="21"/>
                      </a:cubicBezTo>
                      <a:close/>
                    </a:path>
                  </a:pathLst>
                </a:custGeom>
                <a:solidFill>
                  <a:srgbClr val="FDB4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9" name="Freeform 34"/>
                <p:cNvSpPr>
                  <a:spLocks/>
                </p:cNvSpPr>
                <p:nvPr/>
              </p:nvSpPr>
              <p:spPr bwMode="auto">
                <a:xfrm>
                  <a:off x="3753804" y="2068561"/>
                  <a:ext cx="898799" cy="808093"/>
                </a:xfrm>
                <a:custGeom>
                  <a:avLst/>
                  <a:gdLst>
                    <a:gd name="T0" fmla="*/ 69 w 138"/>
                    <a:gd name="T1" fmla="*/ 124 h 124"/>
                    <a:gd name="T2" fmla="*/ 123 w 138"/>
                    <a:gd name="T3" fmla="*/ 114 h 124"/>
                    <a:gd name="T4" fmla="*/ 135 w 138"/>
                    <a:gd name="T5" fmla="*/ 90 h 124"/>
                    <a:gd name="T6" fmla="*/ 84 w 138"/>
                    <a:gd name="T7" fmla="*/ 9 h 124"/>
                    <a:gd name="T8" fmla="*/ 83 w 138"/>
                    <a:gd name="T9" fmla="*/ 9 h 124"/>
                    <a:gd name="T10" fmla="*/ 54 w 138"/>
                    <a:gd name="T11" fmla="*/ 9 h 124"/>
                    <a:gd name="T12" fmla="*/ 54 w 138"/>
                    <a:gd name="T13" fmla="*/ 9 h 124"/>
                    <a:gd name="T14" fmla="*/ 3 w 138"/>
                    <a:gd name="T15" fmla="*/ 90 h 124"/>
                    <a:gd name="T16" fmla="*/ 15 w 138"/>
                    <a:gd name="T17" fmla="*/ 114 h 124"/>
                    <a:gd name="T18" fmla="*/ 69 w 138"/>
                    <a:gd name="T19" fmla="*/ 124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8" h="124">
                      <a:moveTo>
                        <a:pt x="69" y="124"/>
                      </a:moveTo>
                      <a:cubicBezTo>
                        <a:pt x="88" y="124"/>
                        <a:pt x="106" y="121"/>
                        <a:pt x="123" y="114"/>
                      </a:cubicBezTo>
                      <a:cubicBezTo>
                        <a:pt x="133" y="110"/>
                        <a:pt x="138" y="100"/>
                        <a:pt x="135" y="90"/>
                      </a:cubicBezTo>
                      <a:cubicBezTo>
                        <a:pt x="125" y="58"/>
                        <a:pt x="108" y="35"/>
                        <a:pt x="84" y="9"/>
                      </a:cubicBezTo>
                      <a:cubicBezTo>
                        <a:pt x="84" y="9"/>
                        <a:pt x="83" y="9"/>
                        <a:pt x="83" y="9"/>
                      </a:cubicBezTo>
                      <a:cubicBezTo>
                        <a:pt x="76" y="0"/>
                        <a:pt x="62" y="0"/>
                        <a:pt x="54" y="9"/>
                      </a:cubicBezTo>
                      <a:cubicBezTo>
                        <a:pt x="54" y="9"/>
                        <a:pt x="54" y="9"/>
                        <a:pt x="54" y="9"/>
                      </a:cubicBezTo>
                      <a:cubicBezTo>
                        <a:pt x="30" y="35"/>
                        <a:pt x="13" y="58"/>
                        <a:pt x="3" y="90"/>
                      </a:cubicBezTo>
                      <a:cubicBezTo>
                        <a:pt x="0" y="100"/>
                        <a:pt x="5" y="110"/>
                        <a:pt x="15" y="114"/>
                      </a:cubicBezTo>
                      <a:cubicBezTo>
                        <a:pt x="31" y="121"/>
                        <a:pt x="50" y="124"/>
                        <a:pt x="69" y="124"/>
                      </a:cubicBez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0" name="Freeform 35"/>
                <p:cNvSpPr>
                  <a:spLocks/>
                </p:cNvSpPr>
                <p:nvPr/>
              </p:nvSpPr>
              <p:spPr bwMode="auto">
                <a:xfrm>
                  <a:off x="4009427" y="2953616"/>
                  <a:ext cx="384807" cy="1000496"/>
                </a:xfrm>
                <a:custGeom>
                  <a:avLst/>
                  <a:gdLst>
                    <a:gd name="T0" fmla="*/ 30 w 59"/>
                    <a:gd name="T1" fmla="*/ 0 h 154"/>
                    <a:gd name="T2" fmla="*/ 30 w 59"/>
                    <a:gd name="T3" fmla="*/ 0 h 154"/>
                    <a:gd name="T4" fmla="*/ 30 w 59"/>
                    <a:gd name="T5" fmla="*/ 154 h 154"/>
                    <a:gd name="T6" fmla="*/ 30 w 59"/>
                    <a:gd name="T7" fmla="*/ 154 h 154"/>
                    <a:gd name="T8" fmla="*/ 30 w 59"/>
                    <a:gd name="T9" fmla="*/ 154 h 154"/>
                    <a:gd name="T10" fmla="*/ 30 w 59"/>
                    <a:gd name="T11" fmla="*/ 0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" h="154">
                      <a:moveTo>
                        <a:pt x="30" y="0"/>
                      </a:moveTo>
                      <a:cubicBezTo>
                        <a:pt x="30" y="0"/>
                        <a:pt x="30" y="0"/>
                        <a:pt x="30" y="0"/>
                      </a:cubicBezTo>
                      <a:cubicBezTo>
                        <a:pt x="59" y="30"/>
                        <a:pt x="59" y="124"/>
                        <a:pt x="30" y="154"/>
                      </a:cubicBezTo>
                      <a:cubicBezTo>
                        <a:pt x="30" y="154"/>
                        <a:pt x="30" y="154"/>
                        <a:pt x="30" y="154"/>
                      </a:cubicBezTo>
                      <a:cubicBezTo>
                        <a:pt x="30" y="154"/>
                        <a:pt x="30" y="154"/>
                        <a:pt x="30" y="154"/>
                      </a:cubicBezTo>
                      <a:cubicBezTo>
                        <a:pt x="0" y="124"/>
                        <a:pt x="0" y="30"/>
                        <a:pt x="30" y="0"/>
                      </a:cubicBezTo>
                      <a:close/>
                    </a:path>
                  </a:pathLst>
                </a:custGeom>
                <a:solidFill>
                  <a:srgbClr val="E66B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1" name="Freeform 36"/>
                <p:cNvSpPr>
                  <a:spLocks/>
                </p:cNvSpPr>
                <p:nvPr/>
              </p:nvSpPr>
              <p:spPr bwMode="auto">
                <a:xfrm>
                  <a:off x="4424467" y="2387401"/>
                  <a:ext cx="170414" cy="189655"/>
                </a:xfrm>
                <a:custGeom>
                  <a:avLst/>
                  <a:gdLst>
                    <a:gd name="T0" fmla="*/ 3 w 26"/>
                    <a:gd name="T1" fmla="*/ 19 h 29"/>
                    <a:gd name="T2" fmla="*/ 6 w 26"/>
                    <a:gd name="T3" fmla="*/ 3 h 29"/>
                    <a:gd name="T4" fmla="*/ 22 w 26"/>
                    <a:gd name="T5" fmla="*/ 9 h 29"/>
                    <a:gd name="T6" fmla="*/ 19 w 26"/>
                    <a:gd name="T7" fmla="*/ 26 h 29"/>
                    <a:gd name="T8" fmla="*/ 3 w 26"/>
                    <a:gd name="T9" fmla="*/ 1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29">
                      <a:moveTo>
                        <a:pt x="3" y="19"/>
                      </a:moveTo>
                      <a:cubicBezTo>
                        <a:pt x="0" y="13"/>
                        <a:pt x="1" y="5"/>
                        <a:pt x="6" y="3"/>
                      </a:cubicBezTo>
                      <a:cubicBezTo>
                        <a:pt x="12" y="0"/>
                        <a:pt x="19" y="3"/>
                        <a:pt x="22" y="9"/>
                      </a:cubicBezTo>
                      <a:cubicBezTo>
                        <a:pt x="26" y="16"/>
                        <a:pt x="24" y="23"/>
                        <a:pt x="19" y="26"/>
                      </a:cubicBezTo>
                      <a:cubicBezTo>
                        <a:pt x="14" y="29"/>
                        <a:pt x="7" y="26"/>
                        <a:pt x="3" y="19"/>
                      </a:cubicBez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2" name="Freeform 37"/>
                <p:cNvSpPr>
                  <a:spLocks/>
                </p:cNvSpPr>
                <p:nvPr/>
              </p:nvSpPr>
              <p:spPr bwMode="auto">
                <a:xfrm>
                  <a:off x="3811526" y="2387401"/>
                  <a:ext cx="170414" cy="189655"/>
                </a:xfrm>
                <a:custGeom>
                  <a:avLst/>
                  <a:gdLst>
                    <a:gd name="T0" fmla="*/ 22 w 26"/>
                    <a:gd name="T1" fmla="*/ 19 h 29"/>
                    <a:gd name="T2" fmla="*/ 19 w 26"/>
                    <a:gd name="T3" fmla="*/ 3 h 29"/>
                    <a:gd name="T4" fmla="*/ 4 w 26"/>
                    <a:gd name="T5" fmla="*/ 9 h 29"/>
                    <a:gd name="T6" fmla="*/ 7 w 26"/>
                    <a:gd name="T7" fmla="*/ 26 h 29"/>
                    <a:gd name="T8" fmla="*/ 22 w 26"/>
                    <a:gd name="T9" fmla="*/ 1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29">
                      <a:moveTo>
                        <a:pt x="22" y="19"/>
                      </a:moveTo>
                      <a:cubicBezTo>
                        <a:pt x="26" y="13"/>
                        <a:pt x="24" y="5"/>
                        <a:pt x="19" y="3"/>
                      </a:cubicBezTo>
                      <a:cubicBezTo>
                        <a:pt x="14" y="0"/>
                        <a:pt x="7" y="3"/>
                        <a:pt x="4" y="9"/>
                      </a:cubicBezTo>
                      <a:cubicBezTo>
                        <a:pt x="0" y="16"/>
                        <a:pt x="2" y="23"/>
                        <a:pt x="7" y="26"/>
                      </a:cubicBezTo>
                      <a:cubicBezTo>
                        <a:pt x="12" y="29"/>
                        <a:pt x="19" y="26"/>
                        <a:pt x="22" y="19"/>
                      </a:cubicBezTo>
                      <a:close/>
                    </a:path>
                  </a:pathLst>
                </a:custGeom>
                <a:solidFill>
                  <a:srgbClr val="4D4D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3" name="Oval 38"/>
                <p:cNvSpPr>
                  <a:spLocks noChangeArrowheads="1"/>
                </p:cNvSpPr>
                <p:nvPr/>
              </p:nvSpPr>
              <p:spPr bwMode="auto">
                <a:xfrm>
                  <a:off x="2519676" y="3701240"/>
                  <a:ext cx="164917" cy="351823"/>
                </a:xfrm>
                <a:prstGeom prst="ellipse">
                  <a:avLst/>
                </a:prstGeom>
                <a:solidFill>
                  <a:srgbClr val="75CA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4" name="Oval 39"/>
                <p:cNvSpPr>
                  <a:spLocks noChangeArrowheads="1"/>
                </p:cNvSpPr>
                <p:nvPr/>
              </p:nvSpPr>
              <p:spPr bwMode="auto">
                <a:xfrm>
                  <a:off x="3767548" y="2978354"/>
                  <a:ext cx="156672" cy="351823"/>
                </a:xfrm>
                <a:prstGeom prst="ellipse">
                  <a:avLst/>
                </a:prstGeom>
                <a:solidFill>
                  <a:srgbClr val="F7D79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5" name="Oval 40"/>
                <p:cNvSpPr>
                  <a:spLocks noChangeArrowheads="1"/>
                </p:cNvSpPr>
                <p:nvPr/>
              </p:nvSpPr>
              <p:spPr bwMode="auto">
                <a:xfrm>
                  <a:off x="2613129" y="4495591"/>
                  <a:ext cx="71464" cy="63219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6" name="Oval 41"/>
                <p:cNvSpPr>
                  <a:spLocks noChangeArrowheads="1"/>
                </p:cNvSpPr>
                <p:nvPr/>
              </p:nvSpPr>
              <p:spPr bwMode="auto">
                <a:xfrm>
                  <a:off x="3245311" y="4495591"/>
                  <a:ext cx="71464" cy="63219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7" name="Oval 42"/>
                <p:cNvSpPr>
                  <a:spLocks noChangeArrowheads="1"/>
                </p:cNvSpPr>
                <p:nvPr/>
              </p:nvSpPr>
              <p:spPr bwMode="auto">
                <a:xfrm>
                  <a:off x="3852755" y="2467112"/>
                  <a:ext cx="71464" cy="71464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8" name="Oval 43"/>
                <p:cNvSpPr>
                  <a:spLocks noChangeArrowheads="1"/>
                </p:cNvSpPr>
                <p:nvPr/>
              </p:nvSpPr>
              <p:spPr bwMode="auto">
                <a:xfrm>
                  <a:off x="4484937" y="2467112"/>
                  <a:ext cx="63219" cy="71464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11" name="组合 10"/>
          <p:cNvGrpSpPr/>
          <p:nvPr/>
        </p:nvGrpSpPr>
        <p:grpSpPr>
          <a:xfrm>
            <a:off x="6140731" y="2059122"/>
            <a:ext cx="2358603" cy="3520941"/>
            <a:chOff x="6140731" y="1929023"/>
            <a:chExt cx="2358603" cy="3520941"/>
          </a:xfrm>
        </p:grpSpPr>
        <p:grpSp>
          <p:nvGrpSpPr>
            <p:cNvPr id="4" name="组合 3"/>
            <p:cNvGrpSpPr/>
            <p:nvPr/>
          </p:nvGrpSpPr>
          <p:grpSpPr>
            <a:xfrm>
              <a:off x="6721527" y="4495183"/>
              <a:ext cx="1197010" cy="954781"/>
              <a:chOff x="6863056" y="4676101"/>
              <a:chExt cx="1197010" cy="954781"/>
            </a:xfrm>
          </p:grpSpPr>
          <p:sp>
            <p:nvSpPr>
              <p:cNvPr id="182" name="文本框 181">
                <a:extLst>
                  <a:ext uri="{FF2B5EF4-FFF2-40B4-BE49-F238E27FC236}">
                    <a16:creationId xmlns:a16="http://schemas.microsoft.com/office/drawing/2014/main" id="{59A11DB2-A627-4A52-98C7-91578AE790E5}"/>
                  </a:ext>
                </a:extLst>
              </p:cNvPr>
              <p:cNvSpPr txBox="1"/>
              <p:nvPr/>
            </p:nvSpPr>
            <p:spPr>
              <a:xfrm>
                <a:off x="7006873" y="5230772"/>
                <a:ext cx="95350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000" dirty="0">
                    <a:solidFill>
                      <a:schemeClr val="accent3"/>
                    </a:solidFill>
                  </a:rPr>
                  <a:t>水瓶座</a:t>
                </a:r>
              </a:p>
            </p:txBody>
          </p:sp>
          <p:sp>
            <p:nvSpPr>
              <p:cNvPr id="183" name="ValueText"/>
              <p:cNvSpPr>
                <a:spLocks/>
              </p:cNvSpPr>
              <p:nvPr>
                <p:custDataLst>
                  <p:tags r:id="rId2"/>
                </p:custDataLst>
              </p:nvPr>
            </p:nvSpPr>
            <p:spPr>
              <a:xfrm>
                <a:off x="6863056" y="4676101"/>
                <a:ext cx="1197010" cy="554671"/>
              </a:xfrm>
              <a:prstGeom prst="rect">
                <a:avLst/>
              </a:prstGeom>
            </p:spPr>
            <p:txBody>
              <a:bodyPr wrap="none" lIns="0" tIns="0" rIns="0" bIns="0" numCol="1">
                <a:prstTxWarp prst="textPlain">
                  <a:avLst/>
                </a:prstTxWarp>
                <a:normAutofit fontScale="85000" lnSpcReduction="20000"/>
              </a:bodyPr>
              <a:lstStyle/>
              <a:p>
                <a:pPr algn="ctr"/>
                <a:r>
                  <a:rPr lang="en-US" altLang="zh-CN" sz="4800" dirty="0">
                    <a:solidFill>
                      <a:schemeClr val="accent3"/>
                    </a:solidFill>
                    <a:latin typeface="Impact" panose="020B0806030902050204" pitchFamily="34" charset="0"/>
                    <a:ea typeface="微软雅黑" panose="020B0503020204020204" pitchFamily="34" charset="-122"/>
                    <a:sym typeface="Impact" panose="020B0806030902050204" pitchFamily="34" charset="0"/>
                  </a:rPr>
                  <a:t>10.7%</a:t>
                </a:r>
                <a:endParaRPr lang="zh-CN" altLang="en-US" sz="4800" dirty="0">
                  <a:solidFill>
                    <a:schemeClr val="accent3"/>
                  </a:solidFill>
                  <a:latin typeface="Impact" panose="020B0806030902050204" pitchFamily="34" charset="0"/>
                  <a:ea typeface="微软雅黑" panose="020B0503020204020204" pitchFamily="34" charset="-122"/>
                  <a:sym typeface="Impact" panose="020B0806030902050204" pitchFamily="34" charset="0"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6140731" y="1929023"/>
              <a:ext cx="2358603" cy="2358603"/>
              <a:chOff x="6140731" y="1929023"/>
              <a:chExt cx="2358603" cy="2358603"/>
            </a:xfrm>
          </p:grpSpPr>
          <p:grpSp>
            <p:nvGrpSpPr>
              <p:cNvPr id="176" name="ad78c7e2-bfad-4d79-9634-8e3abbd9b569" descr="aAUAAB+LCAAAAAAABADFksFPwjAUxv+XqrdJxqIiuw0NhoNiwqIHw6GuD1aydqTrDIbsf7fd2jHYRDgZLuPr9/p+3+vbokv5vQbkoxnDQj5SvBSYTSQw5KAJQT7Pk8RBI8oJ5csnkebrDPkf27qsefJOZfyGkxx0LaeS4qT667f81vZMOWU5Mza35yoJbxpS361ESkgCTduESxBfdYe+1srvmRSqwTgVDEvVcOsWV8gcIf++Nyx0LYGNusdBYUVlcQydzt8ZUx/olAFZ5ZlkwOWu6BWryYGC6ojbrtu5axzvcBzXw46BeAMlFnXXWYzX8KKu0rxmAFpC8zrcHqzqqz72YhfOr7whbM5MqCua2bpe4yh92XIHbwi6sOcd4PUePqRJKv7eQ2trnU8XCxpBGAMD6wkplwEnipnYJRwJuowlhywzwvRzBZFslPm32pVnsbrzYjy+8QZ3QYBsPLfo2kbb8NRtPPCf8kxlSfOdVN4MZBBFasyGvApU6q2cFWn/rD20mHtvWYlHVvDfwnnnrOmxbHP1+wGyawh0aAUAAA=="/>
              <p:cNvGrpSpPr>
                <a:grpSpLocks noChangeAspect="1"/>
              </p:cNvGrpSpPr>
              <p:nvPr/>
            </p:nvGrpSpPr>
            <p:grpSpPr>
              <a:xfrm>
                <a:off x="6140731" y="1929023"/>
                <a:ext cx="2358603" cy="2358603"/>
                <a:chOff x="1752600" y="1957373"/>
                <a:chExt cx="2003454" cy="2003454"/>
              </a:xfrm>
            </p:grpSpPr>
            <p:sp>
              <p:nvSpPr>
                <p:cNvPr id="177" name="BackShape"/>
                <p:cNvSpPr/>
                <p:nvPr/>
              </p:nvSpPr>
              <p:spPr>
                <a:xfrm>
                  <a:off x="1752600" y="1957373"/>
                  <a:ext cx="2003454" cy="2003454"/>
                </a:xfrm>
                <a:prstGeom prst="ellipse">
                  <a:avLst/>
                </a:prstGeom>
                <a:solidFill>
                  <a:schemeClr val="accent3"/>
                </a:solidFill>
                <a:ln w="76200">
                  <a:solidFill>
                    <a:schemeClr val="tx2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178" name="ValueShape"/>
                <p:cNvSpPr/>
                <p:nvPr/>
              </p:nvSpPr>
              <p:spPr>
                <a:xfrm>
                  <a:off x="1752600" y="1957373"/>
                  <a:ext cx="2003454" cy="2003454"/>
                </a:xfrm>
                <a:prstGeom prst="arc">
                  <a:avLst>
                    <a:gd name="adj1" fmla="val 16200000"/>
                    <a:gd name="adj2" fmla="val 18122400"/>
                  </a:avLst>
                </a:prstGeom>
                <a:noFill/>
                <a:ln w="158750" cap="rnd">
                  <a:solidFill>
                    <a:schemeClr val="accent1">
                      <a:lumMod val="100000"/>
                    </a:schemeClr>
                  </a:solidFill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</p:grpSp>
          <p:pic>
            <p:nvPicPr>
              <p:cNvPr id="4207" name="图片 420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598509" y="2367381"/>
                <a:ext cx="1462500" cy="1620000"/>
              </a:xfrm>
              <a:prstGeom prst="rect">
                <a:avLst/>
              </a:prstGeom>
            </p:spPr>
          </p:pic>
        </p:grpSp>
      </p:grpSp>
      <p:sp>
        <p:nvSpPr>
          <p:cNvPr id="139" name="文本框 138">
            <a:extLst>
              <a:ext uri="{FF2B5EF4-FFF2-40B4-BE49-F238E27FC236}">
                <a16:creationId xmlns:a16="http://schemas.microsoft.com/office/drawing/2014/main" id="{59A11DB2-A627-4A52-98C7-91578AE790E5}"/>
              </a:ext>
            </a:extLst>
          </p:cNvPr>
          <p:cNvSpPr txBox="1"/>
          <p:nvPr/>
        </p:nvSpPr>
        <p:spPr>
          <a:xfrm rot="19955522">
            <a:off x="683409" y="971522"/>
            <a:ext cx="9535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</a:rPr>
              <a:t>狮子座</a:t>
            </a:r>
          </a:p>
        </p:txBody>
      </p:sp>
      <p:sp>
        <p:nvSpPr>
          <p:cNvPr id="145" name="任意多边形 144"/>
          <p:cNvSpPr/>
          <p:nvPr/>
        </p:nvSpPr>
        <p:spPr>
          <a:xfrm>
            <a:off x="941125" y="810676"/>
            <a:ext cx="2041197" cy="1363043"/>
          </a:xfrm>
          <a:custGeom>
            <a:avLst/>
            <a:gdLst/>
            <a:ahLst/>
            <a:cxnLst/>
            <a:rect l="l" t="t" r="r" b="b"/>
            <a:pathLst>
              <a:path w="2041197" h="1363043">
                <a:moveTo>
                  <a:pt x="209123" y="897747"/>
                </a:moveTo>
                <a:lnTo>
                  <a:pt x="221455" y="925621"/>
                </a:lnTo>
                <a:lnTo>
                  <a:pt x="219477" y="996488"/>
                </a:lnTo>
                <a:cubicBezTo>
                  <a:pt x="218798" y="1001232"/>
                  <a:pt x="218424" y="1009175"/>
                  <a:pt x="218353" y="1020316"/>
                </a:cubicBezTo>
                <a:cubicBezTo>
                  <a:pt x="218282" y="1031457"/>
                  <a:pt x="218516" y="1045797"/>
                  <a:pt x="219053" y="1063335"/>
                </a:cubicBezTo>
                <a:lnTo>
                  <a:pt x="279095" y="1106764"/>
                </a:lnTo>
                <a:lnTo>
                  <a:pt x="308280" y="1233004"/>
                </a:lnTo>
                <a:lnTo>
                  <a:pt x="738976" y="1063295"/>
                </a:lnTo>
                <a:lnTo>
                  <a:pt x="774121" y="1142736"/>
                </a:lnTo>
                <a:lnTo>
                  <a:pt x="251655" y="1363043"/>
                </a:lnTo>
                <a:lnTo>
                  <a:pt x="222060" y="1296145"/>
                </a:lnTo>
                <a:lnTo>
                  <a:pt x="214169" y="1159651"/>
                </a:lnTo>
                <a:lnTo>
                  <a:pt x="148713" y="1115284"/>
                </a:lnTo>
                <a:cubicBezTo>
                  <a:pt x="144431" y="1085515"/>
                  <a:pt x="141378" y="1061036"/>
                  <a:pt x="139554" y="1041845"/>
                </a:cubicBezTo>
                <a:cubicBezTo>
                  <a:pt x="137730" y="1022654"/>
                  <a:pt x="136800" y="1008623"/>
                  <a:pt x="136763" y="999751"/>
                </a:cubicBezTo>
                <a:lnTo>
                  <a:pt x="41950" y="1020866"/>
                </a:lnTo>
                <a:lnTo>
                  <a:pt x="24990" y="939212"/>
                </a:lnTo>
                <a:close/>
                <a:moveTo>
                  <a:pt x="1198722" y="827407"/>
                </a:moveTo>
                <a:lnTo>
                  <a:pt x="1016294" y="912279"/>
                </a:lnTo>
                <a:lnTo>
                  <a:pt x="1033559" y="951303"/>
                </a:lnTo>
                <a:lnTo>
                  <a:pt x="1214753" y="863643"/>
                </a:lnTo>
                <a:close/>
                <a:moveTo>
                  <a:pt x="51952" y="736473"/>
                </a:moveTo>
                <a:lnTo>
                  <a:pt x="164412" y="847535"/>
                </a:lnTo>
                <a:cubicBezTo>
                  <a:pt x="158570" y="855675"/>
                  <a:pt x="151244" y="863915"/>
                  <a:pt x="142436" y="872256"/>
                </a:cubicBezTo>
                <a:cubicBezTo>
                  <a:pt x="133627" y="880597"/>
                  <a:pt x="123514" y="890070"/>
                  <a:pt x="112097" y="900676"/>
                </a:cubicBezTo>
                <a:lnTo>
                  <a:pt x="0" y="803618"/>
                </a:lnTo>
                <a:cubicBezTo>
                  <a:pt x="3294" y="777163"/>
                  <a:pt x="20612" y="754781"/>
                  <a:pt x="51952" y="736473"/>
                </a:cubicBezTo>
                <a:close/>
                <a:moveTo>
                  <a:pt x="1242685" y="727134"/>
                </a:moveTo>
                <a:lnTo>
                  <a:pt x="1320065" y="902044"/>
                </a:lnTo>
                <a:lnTo>
                  <a:pt x="993241" y="1046631"/>
                </a:lnTo>
                <a:lnTo>
                  <a:pt x="915861" y="871721"/>
                </a:lnTo>
                <a:close/>
                <a:moveTo>
                  <a:pt x="579271" y="709830"/>
                </a:moveTo>
                <a:lnTo>
                  <a:pt x="614107" y="788574"/>
                </a:lnTo>
                <a:lnTo>
                  <a:pt x="471079" y="862682"/>
                </a:lnTo>
                <a:lnTo>
                  <a:pt x="473986" y="1018045"/>
                </a:lnTo>
                <a:lnTo>
                  <a:pt x="566452" y="967139"/>
                </a:lnTo>
                <a:lnTo>
                  <a:pt x="549242" y="941423"/>
                </a:lnTo>
                <a:lnTo>
                  <a:pt x="615241" y="894727"/>
                </a:lnTo>
                <a:lnTo>
                  <a:pt x="695485" y="1023375"/>
                </a:lnTo>
                <a:lnTo>
                  <a:pt x="632072" y="1051429"/>
                </a:lnTo>
                <a:lnTo>
                  <a:pt x="607117" y="1030806"/>
                </a:lnTo>
                <a:lnTo>
                  <a:pt x="431218" y="1143620"/>
                </a:lnTo>
                <a:lnTo>
                  <a:pt x="386748" y="1088302"/>
                </a:lnTo>
                <a:lnTo>
                  <a:pt x="386921" y="896581"/>
                </a:lnTo>
                <a:lnTo>
                  <a:pt x="258713" y="945801"/>
                </a:lnTo>
                <a:lnTo>
                  <a:pt x="230350" y="881691"/>
                </a:lnTo>
                <a:close/>
                <a:moveTo>
                  <a:pt x="1068423" y="696740"/>
                </a:moveTo>
                <a:lnTo>
                  <a:pt x="990376" y="731268"/>
                </a:lnTo>
                <a:lnTo>
                  <a:pt x="999932" y="752870"/>
                </a:lnTo>
                <a:lnTo>
                  <a:pt x="1077980" y="718342"/>
                </a:lnTo>
                <a:close/>
                <a:moveTo>
                  <a:pt x="455420" y="608806"/>
                </a:moveTo>
                <a:lnTo>
                  <a:pt x="485324" y="676401"/>
                </a:lnTo>
                <a:lnTo>
                  <a:pt x="259544" y="776286"/>
                </a:lnTo>
                <a:lnTo>
                  <a:pt x="229640" y="708691"/>
                </a:lnTo>
                <a:close/>
                <a:moveTo>
                  <a:pt x="1110911" y="598785"/>
                </a:moveTo>
                <a:lnTo>
                  <a:pt x="1174110" y="741640"/>
                </a:lnTo>
                <a:lnTo>
                  <a:pt x="957389" y="837517"/>
                </a:lnTo>
                <a:lnTo>
                  <a:pt x="894190" y="694662"/>
                </a:lnTo>
                <a:close/>
                <a:moveTo>
                  <a:pt x="1815902" y="508539"/>
                </a:moveTo>
                <a:lnTo>
                  <a:pt x="1765728" y="530736"/>
                </a:lnTo>
                <a:lnTo>
                  <a:pt x="1790083" y="585787"/>
                </a:lnTo>
                <a:lnTo>
                  <a:pt x="1840256" y="563590"/>
                </a:lnTo>
                <a:close/>
                <a:moveTo>
                  <a:pt x="1915619" y="470257"/>
                </a:moveTo>
                <a:lnTo>
                  <a:pt x="1883564" y="484438"/>
                </a:lnTo>
                <a:lnTo>
                  <a:pt x="1909152" y="542277"/>
                </a:lnTo>
                <a:lnTo>
                  <a:pt x="1941207" y="528095"/>
                </a:lnTo>
                <a:close/>
                <a:moveTo>
                  <a:pt x="1191377" y="462365"/>
                </a:moveTo>
                <a:lnTo>
                  <a:pt x="1256319" y="626113"/>
                </a:lnTo>
                <a:lnTo>
                  <a:pt x="1178272" y="660641"/>
                </a:lnTo>
                <a:lnTo>
                  <a:pt x="1137270" y="567960"/>
                </a:lnTo>
                <a:lnTo>
                  <a:pt x="866731" y="690979"/>
                </a:lnTo>
                <a:lnTo>
                  <a:pt x="901875" y="770420"/>
                </a:lnTo>
                <a:lnTo>
                  <a:pt x="826615" y="803715"/>
                </a:lnTo>
                <a:lnTo>
                  <a:pt x="761567" y="656679"/>
                </a:lnTo>
                <a:close/>
                <a:moveTo>
                  <a:pt x="1765905" y="382341"/>
                </a:moveTo>
                <a:lnTo>
                  <a:pt x="1708066" y="407929"/>
                </a:lnTo>
                <a:lnTo>
                  <a:pt x="1725330" y="446953"/>
                </a:lnTo>
                <a:lnTo>
                  <a:pt x="1783169" y="421365"/>
                </a:lnTo>
                <a:close/>
                <a:moveTo>
                  <a:pt x="1501733" y="355894"/>
                </a:moveTo>
                <a:lnTo>
                  <a:pt x="1443894" y="381481"/>
                </a:lnTo>
                <a:lnTo>
                  <a:pt x="1502777" y="514580"/>
                </a:lnTo>
                <a:lnTo>
                  <a:pt x="1560616" y="488992"/>
                </a:lnTo>
                <a:close/>
                <a:moveTo>
                  <a:pt x="1862446" y="346297"/>
                </a:moveTo>
                <a:lnTo>
                  <a:pt x="1828997" y="361095"/>
                </a:lnTo>
                <a:lnTo>
                  <a:pt x="1847494" y="402906"/>
                </a:lnTo>
                <a:lnTo>
                  <a:pt x="1880943" y="388108"/>
                </a:lnTo>
                <a:close/>
                <a:moveTo>
                  <a:pt x="1165352" y="298065"/>
                </a:moveTo>
                <a:lnTo>
                  <a:pt x="1190323" y="354511"/>
                </a:lnTo>
                <a:lnTo>
                  <a:pt x="1065105" y="419906"/>
                </a:lnTo>
                <a:lnTo>
                  <a:pt x="1080523" y="498075"/>
                </a:lnTo>
                <a:lnTo>
                  <a:pt x="1014322" y="527363"/>
                </a:lnTo>
                <a:lnTo>
                  <a:pt x="983400" y="466884"/>
                </a:lnTo>
                <a:lnTo>
                  <a:pt x="909373" y="502967"/>
                </a:lnTo>
                <a:lnTo>
                  <a:pt x="931396" y="564049"/>
                </a:lnTo>
                <a:lnTo>
                  <a:pt x="872164" y="590253"/>
                </a:lnTo>
                <a:lnTo>
                  <a:pt x="832719" y="536878"/>
                </a:lnTo>
                <a:lnTo>
                  <a:pt x="685844" y="598523"/>
                </a:lnTo>
                <a:lnTo>
                  <a:pt x="658715" y="537200"/>
                </a:lnTo>
                <a:lnTo>
                  <a:pt x="801890" y="467193"/>
                </a:lnTo>
                <a:lnTo>
                  <a:pt x="789209" y="417810"/>
                </a:lnTo>
                <a:lnTo>
                  <a:pt x="853695" y="395947"/>
                </a:lnTo>
                <a:lnTo>
                  <a:pt x="873130" y="432344"/>
                </a:lnTo>
                <a:lnTo>
                  <a:pt x="968143" y="385311"/>
                </a:lnTo>
                <a:lnTo>
                  <a:pt x="957311" y="340108"/>
                </a:lnTo>
                <a:lnTo>
                  <a:pt x="1013595" y="318541"/>
                </a:lnTo>
                <a:lnTo>
                  <a:pt x="1037828" y="354482"/>
                </a:lnTo>
                <a:close/>
                <a:moveTo>
                  <a:pt x="1900310" y="237890"/>
                </a:moveTo>
                <a:lnTo>
                  <a:pt x="2041197" y="556351"/>
                </a:lnTo>
                <a:lnTo>
                  <a:pt x="1746429" y="686757"/>
                </a:lnTo>
                <a:lnTo>
                  <a:pt x="1605542" y="368295"/>
                </a:lnTo>
                <a:close/>
                <a:moveTo>
                  <a:pt x="1503653" y="228392"/>
                </a:moveTo>
                <a:lnTo>
                  <a:pt x="1644515" y="561863"/>
                </a:lnTo>
                <a:lnTo>
                  <a:pt x="1489678" y="618697"/>
                </a:lnTo>
                <a:lnTo>
                  <a:pt x="1354649" y="313476"/>
                </a:lnTo>
                <a:close/>
                <a:moveTo>
                  <a:pt x="1731742" y="0"/>
                </a:moveTo>
                <a:lnTo>
                  <a:pt x="1766270" y="78048"/>
                </a:lnTo>
                <a:lnTo>
                  <a:pt x="1840672" y="48465"/>
                </a:lnTo>
                <a:lnTo>
                  <a:pt x="1874584" y="125119"/>
                </a:lnTo>
                <a:lnTo>
                  <a:pt x="1806989" y="155022"/>
                </a:lnTo>
                <a:lnTo>
                  <a:pt x="1837497" y="231516"/>
                </a:lnTo>
                <a:lnTo>
                  <a:pt x="1769206" y="261728"/>
                </a:lnTo>
                <a:lnTo>
                  <a:pt x="1740227" y="196224"/>
                </a:lnTo>
                <a:lnTo>
                  <a:pt x="1697169" y="219438"/>
                </a:lnTo>
                <a:lnTo>
                  <a:pt x="1724607" y="281458"/>
                </a:lnTo>
                <a:lnTo>
                  <a:pt x="1656316" y="311670"/>
                </a:lnTo>
                <a:lnTo>
                  <a:pt x="1628878" y="249650"/>
                </a:lnTo>
                <a:lnTo>
                  <a:pt x="1552224" y="283562"/>
                </a:lnTo>
                <a:lnTo>
                  <a:pt x="1518313" y="206908"/>
                </a:lnTo>
                <a:lnTo>
                  <a:pt x="1592192" y="166725"/>
                </a:lnTo>
                <a:lnTo>
                  <a:pt x="1561013" y="75531"/>
                </a:lnTo>
                <a:lnTo>
                  <a:pt x="1618852" y="49943"/>
                </a:lnTo>
                <a:lnTo>
                  <a:pt x="1658634" y="132332"/>
                </a:lnTo>
                <a:lnTo>
                  <a:pt x="1709664" y="106423"/>
                </a:lnTo>
                <a:lnTo>
                  <a:pt x="1679478" y="2312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 rot="260273">
            <a:off x="5818685" y="1094045"/>
            <a:ext cx="2210991" cy="56323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chemeClr val="tx2"/>
                </a:solidFill>
              </a:rPr>
              <a:t>非常适合。</a:t>
            </a:r>
          </a:p>
        </p:txBody>
      </p:sp>
    </p:spTree>
    <p:extLst>
      <p:ext uri="{BB962C8B-B14F-4D97-AF65-F5344CB8AC3E}">
        <p14:creationId xmlns:p14="http://schemas.microsoft.com/office/powerpoint/2010/main" val="3817212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AutoShape 3"/>
          <p:cNvSpPr>
            <a:spLocks noChangeAspect="1" noChangeArrowheads="1" noTextEdit="1"/>
          </p:cNvSpPr>
          <p:nvPr/>
        </p:nvSpPr>
        <p:spPr bwMode="auto">
          <a:xfrm>
            <a:off x="1431925" y="-2043113"/>
            <a:ext cx="4456113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8109494" y="397688"/>
            <a:ext cx="2487020" cy="6062624"/>
            <a:chOff x="8122835" y="247255"/>
            <a:chExt cx="2487020" cy="6062624"/>
          </a:xfrm>
        </p:grpSpPr>
        <p:sp>
          <p:nvSpPr>
            <p:cNvPr id="98" name="矩形 97"/>
            <p:cNvSpPr/>
            <p:nvPr/>
          </p:nvSpPr>
          <p:spPr>
            <a:xfrm>
              <a:off x="8162221" y="654958"/>
              <a:ext cx="2389580" cy="564871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9" name="组合 58"/>
            <p:cNvGrpSpPr/>
            <p:nvPr/>
          </p:nvGrpSpPr>
          <p:grpSpPr>
            <a:xfrm>
              <a:off x="8667954" y="4317098"/>
              <a:ext cx="1581041" cy="1992781"/>
              <a:chOff x="1941513" y="3268663"/>
              <a:chExt cx="1163638" cy="1398588"/>
            </a:xfrm>
          </p:grpSpPr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2147888" y="3268663"/>
                <a:ext cx="739775" cy="938213"/>
              </a:xfrm>
              <a:custGeom>
                <a:avLst/>
                <a:gdLst>
                  <a:gd name="T0" fmla="*/ 100 w 197"/>
                  <a:gd name="T1" fmla="*/ 0 h 249"/>
                  <a:gd name="T2" fmla="*/ 100 w 197"/>
                  <a:gd name="T3" fmla="*/ 0 h 249"/>
                  <a:gd name="T4" fmla="*/ 100 w 197"/>
                  <a:gd name="T5" fmla="*/ 0 h 249"/>
                  <a:gd name="T6" fmla="*/ 15 w 197"/>
                  <a:gd name="T7" fmla="*/ 80 h 249"/>
                  <a:gd name="T8" fmla="*/ 5 w 197"/>
                  <a:gd name="T9" fmla="*/ 220 h 249"/>
                  <a:gd name="T10" fmla="*/ 100 w 197"/>
                  <a:gd name="T11" fmla="*/ 248 h 249"/>
                  <a:gd name="T12" fmla="*/ 194 w 197"/>
                  <a:gd name="T13" fmla="*/ 220 h 249"/>
                  <a:gd name="T14" fmla="*/ 185 w 197"/>
                  <a:gd name="T15" fmla="*/ 80 h 249"/>
                  <a:gd name="T16" fmla="*/ 100 w 197"/>
                  <a:gd name="T17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7" h="249">
                    <a:moveTo>
                      <a:pt x="100" y="0"/>
                    </a:moveTo>
                    <a:cubicBezTo>
                      <a:pt x="100" y="0"/>
                      <a:pt x="100" y="0"/>
                      <a:pt x="100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55" y="0"/>
                      <a:pt x="15" y="35"/>
                      <a:pt x="15" y="80"/>
                    </a:cubicBezTo>
                    <a:cubicBezTo>
                      <a:pt x="15" y="101"/>
                      <a:pt x="19" y="211"/>
                      <a:pt x="5" y="220"/>
                    </a:cubicBezTo>
                    <a:cubicBezTo>
                      <a:pt x="0" y="223"/>
                      <a:pt x="53" y="248"/>
                      <a:pt x="100" y="248"/>
                    </a:cubicBezTo>
                    <a:cubicBezTo>
                      <a:pt x="146" y="249"/>
                      <a:pt x="197" y="225"/>
                      <a:pt x="194" y="220"/>
                    </a:cubicBezTo>
                    <a:cubicBezTo>
                      <a:pt x="175" y="186"/>
                      <a:pt x="185" y="101"/>
                      <a:pt x="185" y="80"/>
                    </a:cubicBezTo>
                    <a:cubicBezTo>
                      <a:pt x="185" y="35"/>
                      <a:pt x="144" y="0"/>
                      <a:pt x="100" y="0"/>
                    </a:cubicBezTo>
                  </a:path>
                </a:pathLst>
              </a:custGeom>
              <a:solidFill>
                <a:srgbClr val="774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1941513" y="4037013"/>
                <a:ext cx="1163638" cy="630238"/>
              </a:xfrm>
              <a:custGeom>
                <a:avLst/>
                <a:gdLst>
                  <a:gd name="T0" fmla="*/ 308 w 310"/>
                  <a:gd name="T1" fmla="*/ 86 h 167"/>
                  <a:gd name="T2" fmla="*/ 223 w 310"/>
                  <a:gd name="T3" fmla="*/ 41 h 167"/>
                  <a:gd name="T4" fmla="*/ 196 w 310"/>
                  <a:gd name="T5" fmla="*/ 0 h 167"/>
                  <a:gd name="T6" fmla="*/ 155 w 310"/>
                  <a:gd name="T7" fmla="*/ 23 h 167"/>
                  <a:gd name="T8" fmla="*/ 114 w 310"/>
                  <a:gd name="T9" fmla="*/ 0 h 167"/>
                  <a:gd name="T10" fmla="*/ 87 w 310"/>
                  <a:gd name="T11" fmla="*/ 41 h 167"/>
                  <a:gd name="T12" fmla="*/ 2 w 310"/>
                  <a:gd name="T13" fmla="*/ 86 h 167"/>
                  <a:gd name="T14" fmla="*/ 1 w 310"/>
                  <a:gd name="T15" fmla="*/ 167 h 167"/>
                  <a:gd name="T16" fmla="*/ 153 w 310"/>
                  <a:gd name="T17" fmla="*/ 167 h 167"/>
                  <a:gd name="T18" fmla="*/ 157 w 310"/>
                  <a:gd name="T19" fmla="*/ 167 h 167"/>
                  <a:gd name="T20" fmla="*/ 309 w 310"/>
                  <a:gd name="T21" fmla="*/ 167 h 167"/>
                  <a:gd name="T22" fmla="*/ 308 w 310"/>
                  <a:gd name="T23" fmla="*/ 86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10" h="167">
                    <a:moveTo>
                      <a:pt x="308" y="86"/>
                    </a:moveTo>
                    <a:cubicBezTo>
                      <a:pt x="306" y="54"/>
                      <a:pt x="259" y="47"/>
                      <a:pt x="223" y="41"/>
                    </a:cubicBezTo>
                    <a:cubicBezTo>
                      <a:pt x="203" y="38"/>
                      <a:pt x="197" y="18"/>
                      <a:pt x="196" y="0"/>
                    </a:cubicBezTo>
                    <a:cubicBezTo>
                      <a:pt x="183" y="11"/>
                      <a:pt x="167" y="23"/>
                      <a:pt x="155" y="23"/>
                    </a:cubicBezTo>
                    <a:cubicBezTo>
                      <a:pt x="142" y="23"/>
                      <a:pt x="126" y="11"/>
                      <a:pt x="114" y="0"/>
                    </a:cubicBezTo>
                    <a:cubicBezTo>
                      <a:pt x="112" y="18"/>
                      <a:pt x="106" y="38"/>
                      <a:pt x="87" y="41"/>
                    </a:cubicBezTo>
                    <a:cubicBezTo>
                      <a:pt x="50" y="47"/>
                      <a:pt x="3" y="54"/>
                      <a:pt x="2" y="86"/>
                    </a:cubicBezTo>
                    <a:cubicBezTo>
                      <a:pt x="0" y="118"/>
                      <a:pt x="1" y="167"/>
                      <a:pt x="1" y="167"/>
                    </a:cubicBezTo>
                    <a:cubicBezTo>
                      <a:pt x="153" y="167"/>
                      <a:pt x="153" y="167"/>
                      <a:pt x="153" y="167"/>
                    </a:cubicBezTo>
                    <a:cubicBezTo>
                      <a:pt x="157" y="167"/>
                      <a:pt x="157" y="167"/>
                      <a:pt x="157" y="167"/>
                    </a:cubicBezTo>
                    <a:cubicBezTo>
                      <a:pt x="309" y="167"/>
                      <a:pt x="309" y="167"/>
                      <a:pt x="309" y="167"/>
                    </a:cubicBezTo>
                    <a:cubicBezTo>
                      <a:pt x="309" y="167"/>
                      <a:pt x="310" y="118"/>
                      <a:pt x="308" y="86"/>
                    </a:cubicBezTo>
                  </a:path>
                </a:pathLst>
              </a:custGeom>
              <a:solidFill>
                <a:srgbClr val="F9D5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2370138" y="4003675"/>
                <a:ext cx="307975" cy="120650"/>
              </a:xfrm>
              <a:custGeom>
                <a:avLst/>
                <a:gdLst>
                  <a:gd name="T0" fmla="*/ 82 w 82"/>
                  <a:gd name="T1" fmla="*/ 9 h 32"/>
                  <a:gd name="T2" fmla="*/ 81 w 82"/>
                  <a:gd name="T3" fmla="*/ 0 h 32"/>
                  <a:gd name="T4" fmla="*/ 0 w 82"/>
                  <a:gd name="T5" fmla="*/ 0 h 32"/>
                  <a:gd name="T6" fmla="*/ 0 w 82"/>
                  <a:gd name="T7" fmla="*/ 9 h 32"/>
                  <a:gd name="T8" fmla="*/ 41 w 82"/>
                  <a:gd name="T9" fmla="*/ 32 h 32"/>
                  <a:gd name="T10" fmla="*/ 82 w 82"/>
                  <a:gd name="T11" fmla="*/ 9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2" h="32">
                    <a:moveTo>
                      <a:pt x="82" y="9"/>
                    </a:moveTo>
                    <a:cubicBezTo>
                      <a:pt x="81" y="6"/>
                      <a:pt x="81" y="3"/>
                      <a:pt x="8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3"/>
                      <a:pt x="0" y="6"/>
                      <a:pt x="0" y="9"/>
                    </a:cubicBezTo>
                    <a:cubicBezTo>
                      <a:pt x="12" y="20"/>
                      <a:pt x="28" y="32"/>
                      <a:pt x="41" y="32"/>
                    </a:cubicBezTo>
                    <a:cubicBezTo>
                      <a:pt x="53" y="32"/>
                      <a:pt x="69" y="20"/>
                      <a:pt x="82" y="9"/>
                    </a:cubicBezTo>
                  </a:path>
                </a:pathLst>
              </a:custGeom>
              <a:solidFill>
                <a:srgbClr val="F9D5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2370138" y="4003675"/>
                <a:ext cx="307975" cy="120650"/>
              </a:xfrm>
              <a:custGeom>
                <a:avLst/>
                <a:gdLst>
                  <a:gd name="T0" fmla="*/ 81 w 82"/>
                  <a:gd name="T1" fmla="*/ 0 h 32"/>
                  <a:gd name="T2" fmla="*/ 0 w 82"/>
                  <a:gd name="T3" fmla="*/ 0 h 32"/>
                  <a:gd name="T4" fmla="*/ 0 w 82"/>
                  <a:gd name="T5" fmla="*/ 9 h 32"/>
                  <a:gd name="T6" fmla="*/ 41 w 82"/>
                  <a:gd name="T7" fmla="*/ 32 h 32"/>
                  <a:gd name="T8" fmla="*/ 82 w 82"/>
                  <a:gd name="T9" fmla="*/ 9 h 32"/>
                  <a:gd name="T10" fmla="*/ 81 w 82"/>
                  <a:gd name="T11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2" h="32">
                    <a:moveTo>
                      <a:pt x="8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"/>
                      <a:pt x="0" y="6"/>
                      <a:pt x="0" y="9"/>
                    </a:cubicBezTo>
                    <a:cubicBezTo>
                      <a:pt x="12" y="20"/>
                      <a:pt x="28" y="32"/>
                      <a:pt x="41" y="32"/>
                    </a:cubicBezTo>
                    <a:cubicBezTo>
                      <a:pt x="53" y="32"/>
                      <a:pt x="69" y="20"/>
                      <a:pt x="82" y="9"/>
                    </a:cubicBezTo>
                    <a:cubicBezTo>
                      <a:pt x="81" y="6"/>
                      <a:pt x="81" y="3"/>
                      <a:pt x="81" y="0"/>
                    </a:cubicBezTo>
                  </a:path>
                </a:pathLst>
              </a:custGeom>
              <a:solidFill>
                <a:srgbClr val="E6B6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auto">
              <a:xfrm>
                <a:off x="2192338" y="3370263"/>
                <a:ext cx="658813" cy="731838"/>
              </a:xfrm>
              <a:custGeom>
                <a:avLst/>
                <a:gdLst>
                  <a:gd name="T0" fmla="*/ 169 w 175"/>
                  <a:gd name="T1" fmla="*/ 79 h 194"/>
                  <a:gd name="T2" fmla="*/ 158 w 175"/>
                  <a:gd name="T3" fmla="*/ 83 h 194"/>
                  <a:gd name="T4" fmla="*/ 158 w 175"/>
                  <a:gd name="T5" fmla="*/ 75 h 194"/>
                  <a:gd name="T6" fmla="*/ 88 w 175"/>
                  <a:gd name="T7" fmla="*/ 0 h 194"/>
                  <a:gd name="T8" fmla="*/ 17 w 175"/>
                  <a:gd name="T9" fmla="*/ 75 h 194"/>
                  <a:gd name="T10" fmla="*/ 17 w 175"/>
                  <a:gd name="T11" fmla="*/ 83 h 194"/>
                  <a:gd name="T12" fmla="*/ 7 w 175"/>
                  <a:gd name="T13" fmla="*/ 79 h 194"/>
                  <a:gd name="T14" fmla="*/ 22 w 175"/>
                  <a:gd name="T15" fmla="*/ 128 h 194"/>
                  <a:gd name="T16" fmla="*/ 24 w 175"/>
                  <a:gd name="T17" fmla="*/ 128 h 194"/>
                  <a:gd name="T18" fmla="*/ 34 w 175"/>
                  <a:gd name="T19" fmla="*/ 153 h 194"/>
                  <a:gd name="T20" fmla="*/ 88 w 175"/>
                  <a:gd name="T21" fmla="*/ 194 h 194"/>
                  <a:gd name="T22" fmla="*/ 142 w 175"/>
                  <a:gd name="T23" fmla="*/ 153 h 194"/>
                  <a:gd name="T24" fmla="*/ 152 w 175"/>
                  <a:gd name="T25" fmla="*/ 128 h 194"/>
                  <a:gd name="T26" fmla="*/ 153 w 175"/>
                  <a:gd name="T27" fmla="*/ 128 h 194"/>
                  <a:gd name="T28" fmla="*/ 169 w 175"/>
                  <a:gd name="T29" fmla="*/ 79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75" h="194">
                    <a:moveTo>
                      <a:pt x="169" y="79"/>
                    </a:moveTo>
                    <a:cubicBezTo>
                      <a:pt x="165" y="78"/>
                      <a:pt x="161" y="80"/>
                      <a:pt x="158" y="83"/>
                    </a:cubicBezTo>
                    <a:cubicBezTo>
                      <a:pt x="158" y="79"/>
                      <a:pt x="158" y="76"/>
                      <a:pt x="158" y="75"/>
                    </a:cubicBezTo>
                    <a:cubicBezTo>
                      <a:pt x="158" y="27"/>
                      <a:pt x="121" y="0"/>
                      <a:pt x="88" y="0"/>
                    </a:cubicBezTo>
                    <a:cubicBezTo>
                      <a:pt x="55" y="0"/>
                      <a:pt x="17" y="27"/>
                      <a:pt x="17" y="75"/>
                    </a:cubicBezTo>
                    <a:cubicBezTo>
                      <a:pt x="17" y="76"/>
                      <a:pt x="17" y="79"/>
                      <a:pt x="17" y="83"/>
                    </a:cubicBezTo>
                    <a:cubicBezTo>
                      <a:pt x="14" y="80"/>
                      <a:pt x="11" y="78"/>
                      <a:pt x="7" y="79"/>
                    </a:cubicBezTo>
                    <a:cubicBezTo>
                      <a:pt x="0" y="82"/>
                      <a:pt x="3" y="121"/>
                      <a:pt x="22" y="128"/>
                    </a:cubicBezTo>
                    <a:cubicBezTo>
                      <a:pt x="23" y="128"/>
                      <a:pt x="23" y="128"/>
                      <a:pt x="24" y="128"/>
                    </a:cubicBezTo>
                    <a:cubicBezTo>
                      <a:pt x="26" y="137"/>
                      <a:pt x="29" y="146"/>
                      <a:pt x="34" y="153"/>
                    </a:cubicBezTo>
                    <a:cubicBezTo>
                      <a:pt x="39" y="162"/>
                      <a:pt x="68" y="194"/>
                      <a:pt x="88" y="194"/>
                    </a:cubicBezTo>
                    <a:cubicBezTo>
                      <a:pt x="108" y="194"/>
                      <a:pt x="137" y="162"/>
                      <a:pt x="142" y="153"/>
                    </a:cubicBezTo>
                    <a:cubicBezTo>
                      <a:pt x="146" y="146"/>
                      <a:pt x="149" y="137"/>
                      <a:pt x="152" y="128"/>
                    </a:cubicBezTo>
                    <a:cubicBezTo>
                      <a:pt x="152" y="128"/>
                      <a:pt x="153" y="128"/>
                      <a:pt x="153" y="128"/>
                    </a:cubicBezTo>
                    <a:cubicBezTo>
                      <a:pt x="172" y="121"/>
                      <a:pt x="175" y="82"/>
                      <a:pt x="169" y="79"/>
                    </a:cubicBezTo>
                    <a:close/>
                  </a:path>
                </a:pathLst>
              </a:custGeom>
              <a:solidFill>
                <a:srgbClr val="F9D5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auto">
              <a:xfrm>
                <a:off x="1955800" y="4132263"/>
                <a:ext cx="1131888" cy="527050"/>
              </a:xfrm>
              <a:custGeom>
                <a:avLst/>
                <a:gdLst>
                  <a:gd name="T0" fmla="*/ 299 w 301"/>
                  <a:gd name="T1" fmla="*/ 61 h 140"/>
                  <a:gd name="T2" fmla="*/ 217 w 301"/>
                  <a:gd name="T3" fmla="*/ 18 h 140"/>
                  <a:gd name="T4" fmla="*/ 195 w 301"/>
                  <a:gd name="T5" fmla="*/ 0 h 140"/>
                  <a:gd name="T6" fmla="*/ 151 w 301"/>
                  <a:gd name="T7" fmla="*/ 44 h 140"/>
                  <a:gd name="T8" fmla="*/ 106 w 301"/>
                  <a:gd name="T9" fmla="*/ 0 h 140"/>
                  <a:gd name="T10" fmla="*/ 85 w 301"/>
                  <a:gd name="T11" fmla="*/ 18 h 140"/>
                  <a:gd name="T12" fmla="*/ 2 w 301"/>
                  <a:gd name="T13" fmla="*/ 61 h 140"/>
                  <a:gd name="T14" fmla="*/ 1 w 301"/>
                  <a:gd name="T15" fmla="*/ 140 h 140"/>
                  <a:gd name="T16" fmla="*/ 300 w 301"/>
                  <a:gd name="T17" fmla="*/ 140 h 140"/>
                  <a:gd name="T18" fmla="*/ 299 w 301"/>
                  <a:gd name="T19" fmla="*/ 61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01" h="140">
                    <a:moveTo>
                      <a:pt x="299" y="61"/>
                    </a:moveTo>
                    <a:cubicBezTo>
                      <a:pt x="298" y="30"/>
                      <a:pt x="252" y="24"/>
                      <a:pt x="217" y="18"/>
                    </a:cubicBezTo>
                    <a:cubicBezTo>
                      <a:pt x="206" y="16"/>
                      <a:pt x="199" y="9"/>
                      <a:pt x="195" y="0"/>
                    </a:cubicBezTo>
                    <a:cubicBezTo>
                      <a:pt x="151" y="44"/>
                      <a:pt x="151" y="44"/>
                      <a:pt x="151" y="44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102" y="9"/>
                      <a:pt x="95" y="16"/>
                      <a:pt x="85" y="18"/>
                    </a:cubicBezTo>
                    <a:cubicBezTo>
                      <a:pt x="49" y="24"/>
                      <a:pt x="4" y="30"/>
                      <a:pt x="2" y="61"/>
                    </a:cubicBezTo>
                    <a:cubicBezTo>
                      <a:pt x="0" y="92"/>
                      <a:pt x="1" y="140"/>
                      <a:pt x="1" y="140"/>
                    </a:cubicBezTo>
                    <a:cubicBezTo>
                      <a:pt x="300" y="140"/>
                      <a:pt x="300" y="140"/>
                      <a:pt x="300" y="140"/>
                    </a:cubicBezTo>
                    <a:cubicBezTo>
                      <a:pt x="300" y="140"/>
                      <a:pt x="301" y="92"/>
                      <a:pt x="299" y="6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2505075" y="4327525"/>
                <a:ext cx="33338" cy="153988"/>
              </a:xfrm>
              <a:custGeom>
                <a:avLst/>
                <a:gdLst>
                  <a:gd name="T0" fmla="*/ 21 w 21"/>
                  <a:gd name="T1" fmla="*/ 0 h 97"/>
                  <a:gd name="T2" fmla="*/ 0 w 21"/>
                  <a:gd name="T3" fmla="*/ 0 h 97"/>
                  <a:gd name="T4" fmla="*/ 0 w 21"/>
                  <a:gd name="T5" fmla="*/ 83 h 97"/>
                  <a:gd name="T6" fmla="*/ 12 w 21"/>
                  <a:gd name="T7" fmla="*/ 97 h 97"/>
                  <a:gd name="T8" fmla="*/ 21 w 21"/>
                  <a:gd name="T9" fmla="*/ 83 h 97"/>
                  <a:gd name="T10" fmla="*/ 21 w 21"/>
                  <a:gd name="T11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97">
                    <a:moveTo>
                      <a:pt x="21" y="0"/>
                    </a:moveTo>
                    <a:lnTo>
                      <a:pt x="0" y="0"/>
                    </a:lnTo>
                    <a:lnTo>
                      <a:pt x="0" y="83"/>
                    </a:lnTo>
                    <a:lnTo>
                      <a:pt x="12" y="97"/>
                    </a:lnTo>
                    <a:lnTo>
                      <a:pt x="21" y="83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2505075" y="4327525"/>
                <a:ext cx="33338" cy="153988"/>
              </a:xfrm>
              <a:custGeom>
                <a:avLst/>
                <a:gdLst>
                  <a:gd name="T0" fmla="*/ 21 w 21"/>
                  <a:gd name="T1" fmla="*/ 0 h 97"/>
                  <a:gd name="T2" fmla="*/ 0 w 21"/>
                  <a:gd name="T3" fmla="*/ 0 h 97"/>
                  <a:gd name="T4" fmla="*/ 0 w 21"/>
                  <a:gd name="T5" fmla="*/ 83 h 97"/>
                  <a:gd name="T6" fmla="*/ 12 w 21"/>
                  <a:gd name="T7" fmla="*/ 97 h 97"/>
                  <a:gd name="T8" fmla="*/ 21 w 21"/>
                  <a:gd name="T9" fmla="*/ 83 h 97"/>
                  <a:gd name="T10" fmla="*/ 21 w 21"/>
                  <a:gd name="T11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97">
                    <a:moveTo>
                      <a:pt x="21" y="0"/>
                    </a:moveTo>
                    <a:lnTo>
                      <a:pt x="0" y="0"/>
                    </a:lnTo>
                    <a:lnTo>
                      <a:pt x="0" y="83"/>
                    </a:lnTo>
                    <a:lnTo>
                      <a:pt x="12" y="97"/>
                    </a:lnTo>
                    <a:lnTo>
                      <a:pt x="21" y="83"/>
                    </a:lnTo>
                    <a:lnTo>
                      <a:pt x="21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Oval 14"/>
              <p:cNvSpPr>
                <a:spLocks/>
              </p:cNvSpPr>
              <p:nvPr/>
            </p:nvSpPr>
            <p:spPr bwMode="auto">
              <a:xfrm>
                <a:off x="2513013" y="4354513"/>
                <a:ext cx="17463" cy="2222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Oval 15"/>
              <p:cNvSpPr>
                <a:spLocks/>
              </p:cNvSpPr>
              <p:nvPr/>
            </p:nvSpPr>
            <p:spPr bwMode="auto">
              <a:xfrm>
                <a:off x="2513013" y="4432300"/>
                <a:ext cx="17463" cy="1905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>
                <a:off x="1941513" y="4124325"/>
                <a:ext cx="1163638" cy="542925"/>
              </a:xfrm>
              <a:custGeom>
                <a:avLst/>
                <a:gdLst>
                  <a:gd name="T0" fmla="*/ 308 w 310"/>
                  <a:gd name="T1" fmla="*/ 63 h 144"/>
                  <a:gd name="T2" fmla="*/ 223 w 310"/>
                  <a:gd name="T3" fmla="*/ 18 h 144"/>
                  <a:gd name="T4" fmla="*/ 201 w 310"/>
                  <a:gd name="T5" fmla="*/ 0 h 144"/>
                  <a:gd name="T6" fmla="*/ 199 w 310"/>
                  <a:gd name="T7" fmla="*/ 28 h 144"/>
                  <a:gd name="T8" fmla="*/ 155 w 310"/>
                  <a:gd name="T9" fmla="*/ 95 h 144"/>
                  <a:gd name="T10" fmla="*/ 111 w 310"/>
                  <a:gd name="T11" fmla="*/ 28 h 144"/>
                  <a:gd name="T12" fmla="*/ 109 w 310"/>
                  <a:gd name="T13" fmla="*/ 0 h 144"/>
                  <a:gd name="T14" fmla="*/ 87 w 310"/>
                  <a:gd name="T15" fmla="*/ 18 h 144"/>
                  <a:gd name="T16" fmla="*/ 2 w 310"/>
                  <a:gd name="T17" fmla="*/ 63 h 144"/>
                  <a:gd name="T18" fmla="*/ 1 w 310"/>
                  <a:gd name="T19" fmla="*/ 144 h 144"/>
                  <a:gd name="T20" fmla="*/ 309 w 310"/>
                  <a:gd name="T21" fmla="*/ 144 h 144"/>
                  <a:gd name="T22" fmla="*/ 308 w 310"/>
                  <a:gd name="T23" fmla="*/ 63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10" h="144">
                    <a:moveTo>
                      <a:pt x="308" y="63"/>
                    </a:moveTo>
                    <a:cubicBezTo>
                      <a:pt x="306" y="31"/>
                      <a:pt x="259" y="24"/>
                      <a:pt x="223" y="18"/>
                    </a:cubicBezTo>
                    <a:cubicBezTo>
                      <a:pt x="212" y="17"/>
                      <a:pt x="205" y="9"/>
                      <a:pt x="201" y="0"/>
                    </a:cubicBezTo>
                    <a:cubicBezTo>
                      <a:pt x="199" y="28"/>
                      <a:pt x="199" y="28"/>
                      <a:pt x="199" y="28"/>
                    </a:cubicBezTo>
                    <a:cubicBezTo>
                      <a:pt x="155" y="95"/>
                      <a:pt x="155" y="95"/>
                      <a:pt x="155" y="95"/>
                    </a:cubicBezTo>
                    <a:cubicBezTo>
                      <a:pt x="111" y="28"/>
                      <a:pt x="111" y="28"/>
                      <a:pt x="111" y="28"/>
                    </a:cubicBezTo>
                    <a:cubicBezTo>
                      <a:pt x="109" y="0"/>
                      <a:pt x="109" y="0"/>
                      <a:pt x="109" y="0"/>
                    </a:cubicBezTo>
                    <a:cubicBezTo>
                      <a:pt x="105" y="9"/>
                      <a:pt x="98" y="17"/>
                      <a:pt x="87" y="18"/>
                    </a:cubicBezTo>
                    <a:cubicBezTo>
                      <a:pt x="50" y="24"/>
                      <a:pt x="3" y="31"/>
                      <a:pt x="2" y="63"/>
                    </a:cubicBezTo>
                    <a:cubicBezTo>
                      <a:pt x="0" y="95"/>
                      <a:pt x="1" y="144"/>
                      <a:pt x="1" y="144"/>
                    </a:cubicBezTo>
                    <a:cubicBezTo>
                      <a:pt x="309" y="144"/>
                      <a:pt x="309" y="144"/>
                      <a:pt x="309" y="144"/>
                    </a:cubicBezTo>
                    <a:cubicBezTo>
                      <a:pt x="309" y="144"/>
                      <a:pt x="310" y="95"/>
                      <a:pt x="308" y="63"/>
                    </a:cubicBezTo>
                  </a:path>
                </a:pathLst>
              </a:custGeom>
              <a:solidFill>
                <a:srgbClr val="0242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auto">
              <a:xfrm>
                <a:off x="2290763" y="4168775"/>
                <a:ext cx="465138" cy="19050"/>
              </a:xfrm>
              <a:custGeom>
                <a:avLst/>
                <a:gdLst>
                  <a:gd name="T0" fmla="*/ 120 w 124"/>
                  <a:gd name="T1" fmla="*/ 0 h 5"/>
                  <a:gd name="T2" fmla="*/ 117 w 124"/>
                  <a:gd name="T3" fmla="*/ 1 h 5"/>
                  <a:gd name="T4" fmla="*/ 124 w 124"/>
                  <a:gd name="T5" fmla="*/ 5 h 5"/>
                  <a:gd name="T6" fmla="*/ 120 w 124"/>
                  <a:gd name="T7" fmla="*/ 0 h 5"/>
                  <a:gd name="T8" fmla="*/ 5 w 124"/>
                  <a:gd name="T9" fmla="*/ 0 h 5"/>
                  <a:gd name="T10" fmla="*/ 0 w 124"/>
                  <a:gd name="T11" fmla="*/ 5 h 5"/>
                  <a:gd name="T12" fmla="*/ 7 w 124"/>
                  <a:gd name="T13" fmla="*/ 0 h 5"/>
                  <a:gd name="T14" fmla="*/ 5 w 124"/>
                  <a:gd name="T1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4" h="5">
                    <a:moveTo>
                      <a:pt x="120" y="0"/>
                    </a:moveTo>
                    <a:cubicBezTo>
                      <a:pt x="119" y="0"/>
                      <a:pt x="118" y="1"/>
                      <a:pt x="117" y="1"/>
                    </a:cubicBezTo>
                    <a:cubicBezTo>
                      <a:pt x="119" y="2"/>
                      <a:pt x="121" y="4"/>
                      <a:pt x="124" y="5"/>
                    </a:cubicBezTo>
                    <a:cubicBezTo>
                      <a:pt x="120" y="0"/>
                      <a:pt x="120" y="0"/>
                      <a:pt x="120" y="0"/>
                    </a:cubicBezTo>
                    <a:moveTo>
                      <a:pt x="5" y="0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3" y="4"/>
                      <a:pt x="5" y="2"/>
                      <a:pt x="7" y="0"/>
                    </a:cubicBezTo>
                    <a:cubicBezTo>
                      <a:pt x="6" y="0"/>
                      <a:pt x="5" y="0"/>
                      <a:pt x="5" y="0"/>
                    </a:cubicBezTo>
                  </a:path>
                </a:pathLst>
              </a:custGeom>
              <a:solidFill>
                <a:srgbClr val="6EBE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auto">
              <a:xfrm>
                <a:off x="2309813" y="4116388"/>
                <a:ext cx="431800" cy="57150"/>
              </a:xfrm>
              <a:custGeom>
                <a:avLst/>
                <a:gdLst>
                  <a:gd name="T0" fmla="*/ 11 w 115"/>
                  <a:gd name="T1" fmla="*/ 1 h 15"/>
                  <a:gd name="T2" fmla="*/ 0 w 115"/>
                  <a:gd name="T3" fmla="*/ 14 h 15"/>
                  <a:gd name="T4" fmla="*/ 2 w 115"/>
                  <a:gd name="T5" fmla="*/ 14 h 15"/>
                  <a:gd name="T6" fmla="*/ 11 w 115"/>
                  <a:gd name="T7" fmla="*/ 2 h 15"/>
                  <a:gd name="T8" fmla="*/ 11 w 115"/>
                  <a:gd name="T9" fmla="*/ 2 h 15"/>
                  <a:gd name="T10" fmla="*/ 11 w 115"/>
                  <a:gd name="T11" fmla="*/ 1 h 15"/>
                  <a:gd name="T12" fmla="*/ 102 w 115"/>
                  <a:gd name="T13" fmla="*/ 0 h 15"/>
                  <a:gd name="T14" fmla="*/ 103 w 115"/>
                  <a:gd name="T15" fmla="*/ 2 h 15"/>
                  <a:gd name="T16" fmla="*/ 103 w 115"/>
                  <a:gd name="T17" fmla="*/ 2 h 15"/>
                  <a:gd name="T18" fmla="*/ 112 w 115"/>
                  <a:gd name="T19" fmla="*/ 15 h 15"/>
                  <a:gd name="T20" fmla="*/ 115 w 115"/>
                  <a:gd name="T21" fmla="*/ 14 h 15"/>
                  <a:gd name="T22" fmla="*/ 102 w 115"/>
                  <a:gd name="T23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5" h="15">
                    <a:moveTo>
                      <a:pt x="11" y="1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1" y="14"/>
                      <a:pt x="2" y="14"/>
                    </a:cubicBezTo>
                    <a:cubicBezTo>
                      <a:pt x="6" y="11"/>
                      <a:pt x="9" y="7"/>
                      <a:pt x="11" y="2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11" y="2"/>
                      <a:pt x="11" y="1"/>
                      <a:pt x="11" y="1"/>
                    </a:cubicBezTo>
                    <a:moveTo>
                      <a:pt x="102" y="0"/>
                    </a:moveTo>
                    <a:cubicBezTo>
                      <a:pt x="102" y="1"/>
                      <a:pt x="103" y="1"/>
                      <a:pt x="103" y="2"/>
                    </a:cubicBezTo>
                    <a:cubicBezTo>
                      <a:pt x="103" y="2"/>
                      <a:pt x="103" y="2"/>
                      <a:pt x="103" y="2"/>
                    </a:cubicBezTo>
                    <a:cubicBezTo>
                      <a:pt x="105" y="7"/>
                      <a:pt x="108" y="11"/>
                      <a:pt x="112" y="15"/>
                    </a:cubicBezTo>
                    <a:cubicBezTo>
                      <a:pt x="113" y="15"/>
                      <a:pt x="114" y="14"/>
                      <a:pt x="115" y="14"/>
                    </a:cubicBezTo>
                    <a:cubicBezTo>
                      <a:pt x="102" y="0"/>
                      <a:pt x="102" y="0"/>
                      <a:pt x="102" y="0"/>
                    </a:cubicBezTo>
                  </a:path>
                </a:pathLst>
              </a:custGeom>
              <a:solidFill>
                <a:srgbClr val="6A45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Freeform 19"/>
              <p:cNvSpPr>
                <a:spLocks/>
              </p:cNvSpPr>
              <p:nvPr/>
            </p:nvSpPr>
            <p:spPr bwMode="auto">
              <a:xfrm>
                <a:off x="2351088" y="4113213"/>
                <a:ext cx="346075" cy="184150"/>
              </a:xfrm>
              <a:custGeom>
                <a:avLst/>
                <a:gdLst>
                  <a:gd name="T0" fmla="*/ 90 w 92"/>
                  <a:gd name="T1" fmla="*/ 0 h 49"/>
                  <a:gd name="T2" fmla="*/ 46 w 92"/>
                  <a:gd name="T3" fmla="*/ 48 h 49"/>
                  <a:gd name="T4" fmla="*/ 2 w 92"/>
                  <a:gd name="T5" fmla="*/ 0 h 49"/>
                  <a:gd name="T6" fmla="*/ 0 w 92"/>
                  <a:gd name="T7" fmla="*/ 2 h 49"/>
                  <a:gd name="T8" fmla="*/ 0 w 92"/>
                  <a:gd name="T9" fmla="*/ 3 h 49"/>
                  <a:gd name="T10" fmla="*/ 0 w 92"/>
                  <a:gd name="T11" fmla="*/ 7 h 49"/>
                  <a:gd name="T12" fmla="*/ 1 w 92"/>
                  <a:gd name="T13" fmla="*/ 5 h 49"/>
                  <a:gd name="T14" fmla="*/ 46 w 92"/>
                  <a:gd name="T15" fmla="*/ 49 h 49"/>
                  <a:gd name="T16" fmla="*/ 90 w 92"/>
                  <a:gd name="T17" fmla="*/ 5 h 49"/>
                  <a:gd name="T18" fmla="*/ 92 w 92"/>
                  <a:gd name="T19" fmla="*/ 7 h 49"/>
                  <a:gd name="T20" fmla="*/ 92 w 92"/>
                  <a:gd name="T21" fmla="*/ 3 h 49"/>
                  <a:gd name="T22" fmla="*/ 91 w 92"/>
                  <a:gd name="T23" fmla="*/ 1 h 49"/>
                  <a:gd name="T24" fmla="*/ 90 w 92"/>
                  <a:gd name="T25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2" h="49">
                    <a:moveTo>
                      <a:pt x="90" y="0"/>
                    </a:moveTo>
                    <a:cubicBezTo>
                      <a:pt x="46" y="48"/>
                      <a:pt x="46" y="48"/>
                      <a:pt x="46" y="48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1" y="6"/>
                      <a:pt x="1" y="5"/>
                    </a:cubicBezTo>
                    <a:cubicBezTo>
                      <a:pt x="46" y="49"/>
                      <a:pt x="46" y="49"/>
                      <a:pt x="46" y="49"/>
                    </a:cubicBezTo>
                    <a:cubicBezTo>
                      <a:pt x="90" y="5"/>
                      <a:pt x="90" y="5"/>
                      <a:pt x="90" y="5"/>
                    </a:cubicBezTo>
                    <a:cubicBezTo>
                      <a:pt x="91" y="6"/>
                      <a:pt x="91" y="7"/>
                      <a:pt x="92" y="7"/>
                    </a:cubicBezTo>
                    <a:cubicBezTo>
                      <a:pt x="92" y="3"/>
                      <a:pt x="92" y="3"/>
                      <a:pt x="92" y="3"/>
                    </a:cubicBezTo>
                    <a:cubicBezTo>
                      <a:pt x="92" y="2"/>
                      <a:pt x="91" y="2"/>
                      <a:pt x="91" y="1"/>
                    </a:cubicBezTo>
                    <a:cubicBezTo>
                      <a:pt x="90" y="0"/>
                      <a:pt x="90" y="0"/>
                      <a:pt x="90" y="0"/>
                    </a:cubicBezTo>
                  </a:path>
                </a:pathLst>
              </a:custGeom>
              <a:solidFill>
                <a:srgbClr val="DEB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auto">
              <a:xfrm>
                <a:off x="2351088" y="4132263"/>
                <a:ext cx="346075" cy="184150"/>
              </a:xfrm>
              <a:custGeom>
                <a:avLst/>
                <a:gdLst>
                  <a:gd name="T0" fmla="*/ 90 w 92"/>
                  <a:gd name="T1" fmla="*/ 0 h 49"/>
                  <a:gd name="T2" fmla="*/ 46 w 92"/>
                  <a:gd name="T3" fmla="*/ 44 h 49"/>
                  <a:gd name="T4" fmla="*/ 1 w 92"/>
                  <a:gd name="T5" fmla="*/ 0 h 49"/>
                  <a:gd name="T6" fmla="*/ 0 w 92"/>
                  <a:gd name="T7" fmla="*/ 2 h 49"/>
                  <a:gd name="T8" fmla="*/ 2 w 92"/>
                  <a:gd name="T9" fmla="*/ 26 h 49"/>
                  <a:gd name="T10" fmla="*/ 5 w 92"/>
                  <a:gd name="T11" fmla="*/ 30 h 49"/>
                  <a:gd name="T12" fmla="*/ 46 w 92"/>
                  <a:gd name="T13" fmla="*/ 49 h 49"/>
                  <a:gd name="T14" fmla="*/ 87 w 92"/>
                  <a:gd name="T15" fmla="*/ 30 h 49"/>
                  <a:gd name="T16" fmla="*/ 90 w 92"/>
                  <a:gd name="T17" fmla="*/ 26 h 49"/>
                  <a:gd name="T18" fmla="*/ 92 w 92"/>
                  <a:gd name="T19" fmla="*/ 2 h 49"/>
                  <a:gd name="T20" fmla="*/ 90 w 92"/>
                  <a:gd name="T21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2" h="49">
                    <a:moveTo>
                      <a:pt x="90" y="0"/>
                    </a:moveTo>
                    <a:cubicBezTo>
                      <a:pt x="46" y="44"/>
                      <a:pt x="46" y="44"/>
                      <a:pt x="46" y="44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2"/>
                      <a:pt x="0" y="2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5" y="30"/>
                      <a:pt x="5" y="30"/>
                      <a:pt x="5" y="30"/>
                    </a:cubicBezTo>
                    <a:cubicBezTo>
                      <a:pt x="46" y="49"/>
                      <a:pt x="46" y="49"/>
                      <a:pt x="46" y="49"/>
                    </a:cubicBezTo>
                    <a:cubicBezTo>
                      <a:pt x="87" y="30"/>
                      <a:pt x="87" y="30"/>
                      <a:pt x="87" y="30"/>
                    </a:cubicBezTo>
                    <a:cubicBezTo>
                      <a:pt x="90" y="26"/>
                      <a:pt x="90" y="26"/>
                      <a:pt x="90" y="26"/>
                    </a:cubicBezTo>
                    <a:cubicBezTo>
                      <a:pt x="92" y="2"/>
                      <a:pt x="92" y="2"/>
                      <a:pt x="92" y="2"/>
                    </a:cubicBezTo>
                    <a:cubicBezTo>
                      <a:pt x="91" y="2"/>
                      <a:pt x="91" y="1"/>
                      <a:pt x="90" y="0"/>
                    </a:cubicBezTo>
                  </a:path>
                </a:pathLst>
              </a:custGeom>
              <a:solidFill>
                <a:srgbClr val="E3E3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Freeform 21"/>
              <p:cNvSpPr>
                <a:spLocks noEditPoints="1"/>
              </p:cNvSpPr>
              <p:nvPr/>
            </p:nvSpPr>
            <p:spPr bwMode="auto">
              <a:xfrm>
                <a:off x="2263775" y="4124325"/>
                <a:ext cx="519113" cy="192088"/>
              </a:xfrm>
              <a:custGeom>
                <a:avLst/>
                <a:gdLst>
                  <a:gd name="T0" fmla="*/ 23 w 138"/>
                  <a:gd name="T1" fmla="*/ 0 h 51"/>
                  <a:gd name="T2" fmla="*/ 14 w 138"/>
                  <a:gd name="T3" fmla="*/ 12 h 51"/>
                  <a:gd name="T4" fmla="*/ 7 w 138"/>
                  <a:gd name="T5" fmla="*/ 17 h 51"/>
                  <a:gd name="T6" fmla="*/ 3 w 138"/>
                  <a:gd name="T7" fmla="*/ 21 h 51"/>
                  <a:gd name="T8" fmla="*/ 0 w 138"/>
                  <a:gd name="T9" fmla="*/ 51 h 51"/>
                  <a:gd name="T10" fmla="*/ 25 w 138"/>
                  <a:gd name="T11" fmla="*/ 31 h 51"/>
                  <a:gd name="T12" fmla="*/ 28 w 138"/>
                  <a:gd name="T13" fmla="*/ 32 h 51"/>
                  <a:gd name="T14" fmla="*/ 25 w 138"/>
                  <a:gd name="T15" fmla="*/ 28 h 51"/>
                  <a:gd name="T16" fmla="*/ 23 w 138"/>
                  <a:gd name="T17" fmla="*/ 4 h 51"/>
                  <a:gd name="T18" fmla="*/ 23 w 138"/>
                  <a:gd name="T19" fmla="*/ 0 h 51"/>
                  <a:gd name="T20" fmla="*/ 23 w 138"/>
                  <a:gd name="T21" fmla="*/ 0 h 51"/>
                  <a:gd name="T22" fmla="*/ 115 w 138"/>
                  <a:gd name="T23" fmla="*/ 0 h 51"/>
                  <a:gd name="T24" fmla="*/ 115 w 138"/>
                  <a:gd name="T25" fmla="*/ 0 h 51"/>
                  <a:gd name="T26" fmla="*/ 115 w 138"/>
                  <a:gd name="T27" fmla="*/ 4 h 51"/>
                  <a:gd name="T28" fmla="*/ 113 w 138"/>
                  <a:gd name="T29" fmla="*/ 28 h 51"/>
                  <a:gd name="T30" fmla="*/ 110 w 138"/>
                  <a:gd name="T31" fmla="*/ 32 h 51"/>
                  <a:gd name="T32" fmla="*/ 113 w 138"/>
                  <a:gd name="T33" fmla="*/ 31 h 51"/>
                  <a:gd name="T34" fmla="*/ 138 w 138"/>
                  <a:gd name="T35" fmla="*/ 51 h 51"/>
                  <a:gd name="T36" fmla="*/ 135 w 138"/>
                  <a:gd name="T37" fmla="*/ 21 h 51"/>
                  <a:gd name="T38" fmla="*/ 131 w 138"/>
                  <a:gd name="T39" fmla="*/ 17 h 51"/>
                  <a:gd name="T40" fmla="*/ 124 w 138"/>
                  <a:gd name="T41" fmla="*/ 13 h 51"/>
                  <a:gd name="T42" fmla="*/ 115 w 138"/>
                  <a:gd name="T4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38" h="51">
                    <a:moveTo>
                      <a:pt x="23" y="0"/>
                    </a:moveTo>
                    <a:cubicBezTo>
                      <a:pt x="21" y="5"/>
                      <a:pt x="18" y="9"/>
                      <a:pt x="14" y="12"/>
                    </a:cubicBezTo>
                    <a:cubicBezTo>
                      <a:pt x="12" y="14"/>
                      <a:pt x="10" y="16"/>
                      <a:pt x="7" y="17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25" y="31"/>
                      <a:pt x="25" y="31"/>
                      <a:pt x="25" y="31"/>
                    </a:cubicBezTo>
                    <a:cubicBezTo>
                      <a:pt x="28" y="32"/>
                      <a:pt x="28" y="32"/>
                      <a:pt x="28" y="32"/>
                    </a:cubicBezTo>
                    <a:cubicBezTo>
                      <a:pt x="25" y="28"/>
                      <a:pt x="25" y="28"/>
                      <a:pt x="25" y="28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moveTo>
                      <a:pt x="115" y="0"/>
                    </a:moveTo>
                    <a:cubicBezTo>
                      <a:pt x="115" y="0"/>
                      <a:pt x="115" y="0"/>
                      <a:pt x="115" y="0"/>
                    </a:cubicBezTo>
                    <a:cubicBezTo>
                      <a:pt x="115" y="4"/>
                      <a:pt x="115" y="4"/>
                      <a:pt x="115" y="4"/>
                    </a:cubicBezTo>
                    <a:cubicBezTo>
                      <a:pt x="113" y="28"/>
                      <a:pt x="113" y="28"/>
                      <a:pt x="113" y="28"/>
                    </a:cubicBezTo>
                    <a:cubicBezTo>
                      <a:pt x="110" y="32"/>
                      <a:pt x="110" y="32"/>
                      <a:pt x="110" y="32"/>
                    </a:cubicBezTo>
                    <a:cubicBezTo>
                      <a:pt x="113" y="31"/>
                      <a:pt x="113" y="31"/>
                      <a:pt x="113" y="31"/>
                    </a:cubicBezTo>
                    <a:cubicBezTo>
                      <a:pt x="138" y="51"/>
                      <a:pt x="138" y="51"/>
                      <a:pt x="138" y="51"/>
                    </a:cubicBezTo>
                    <a:cubicBezTo>
                      <a:pt x="135" y="21"/>
                      <a:pt x="135" y="21"/>
                      <a:pt x="135" y="21"/>
                    </a:cubicBezTo>
                    <a:cubicBezTo>
                      <a:pt x="131" y="17"/>
                      <a:pt x="131" y="17"/>
                      <a:pt x="131" y="17"/>
                    </a:cubicBezTo>
                    <a:cubicBezTo>
                      <a:pt x="128" y="16"/>
                      <a:pt x="126" y="14"/>
                      <a:pt x="124" y="13"/>
                    </a:cubicBezTo>
                    <a:cubicBezTo>
                      <a:pt x="120" y="9"/>
                      <a:pt x="117" y="5"/>
                      <a:pt x="115" y="0"/>
                    </a:cubicBezTo>
                  </a:path>
                </a:pathLst>
              </a:custGeom>
              <a:solidFill>
                <a:srgbClr val="023B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auto">
              <a:xfrm>
                <a:off x="2263775" y="4102100"/>
                <a:ext cx="519113" cy="203200"/>
              </a:xfrm>
              <a:custGeom>
                <a:avLst/>
                <a:gdLst>
                  <a:gd name="T0" fmla="*/ 320 w 327"/>
                  <a:gd name="T1" fmla="*/ 57 h 128"/>
                  <a:gd name="T2" fmla="*/ 268 w 327"/>
                  <a:gd name="T3" fmla="*/ 0 h 128"/>
                  <a:gd name="T4" fmla="*/ 164 w 327"/>
                  <a:gd name="T5" fmla="*/ 114 h 128"/>
                  <a:gd name="T6" fmla="*/ 60 w 327"/>
                  <a:gd name="T7" fmla="*/ 0 h 128"/>
                  <a:gd name="T8" fmla="*/ 7 w 327"/>
                  <a:gd name="T9" fmla="*/ 57 h 128"/>
                  <a:gd name="T10" fmla="*/ 0 w 327"/>
                  <a:gd name="T11" fmla="*/ 128 h 128"/>
                  <a:gd name="T12" fmla="*/ 60 w 327"/>
                  <a:gd name="T13" fmla="*/ 80 h 128"/>
                  <a:gd name="T14" fmla="*/ 164 w 327"/>
                  <a:gd name="T15" fmla="*/ 128 h 128"/>
                  <a:gd name="T16" fmla="*/ 268 w 327"/>
                  <a:gd name="T17" fmla="*/ 80 h 128"/>
                  <a:gd name="T18" fmla="*/ 327 w 327"/>
                  <a:gd name="T19" fmla="*/ 128 h 128"/>
                  <a:gd name="T20" fmla="*/ 320 w 327"/>
                  <a:gd name="T21" fmla="*/ 57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27" h="128">
                    <a:moveTo>
                      <a:pt x="320" y="57"/>
                    </a:moveTo>
                    <a:lnTo>
                      <a:pt x="268" y="0"/>
                    </a:lnTo>
                    <a:lnTo>
                      <a:pt x="164" y="114"/>
                    </a:lnTo>
                    <a:lnTo>
                      <a:pt x="60" y="0"/>
                    </a:lnTo>
                    <a:lnTo>
                      <a:pt x="7" y="57"/>
                    </a:lnTo>
                    <a:lnTo>
                      <a:pt x="0" y="128"/>
                    </a:lnTo>
                    <a:lnTo>
                      <a:pt x="60" y="80"/>
                    </a:lnTo>
                    <a:lnTo>
                      <a:pt x="164" y="128"/>
                    </a:lnTo>
                    <a:lnTo>
                      <a:pt x="268" y="80"/>
                    </a:lnTo>
                    <a:lnTo>
                      <a:pt x="327" y="128"/>
                    </a:lnTo>
                    <a:lnTo>
                      <a:pt x="320" y="5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2678113" y="4505325"/>
                <a:ext cx="176213" cy="174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" name="Oval 24"/>
              <p:cNvSpPr>
                <a:spLocks noChangeArrowheads="1"/>
              </p:cNvSpPr>
              <p:nvPr/>
            </p:nvSpPr>
            <p:spPr bwMode="auto">
              <a:xfrm>
                <a:off x="2763838" y="3867150"/>
                <a:ext cx="38100" cy="381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" name="Oval 25"/>
              <p:cNvSpPr>
                <a:spLocks noChangeArrowheads="1"/>
              </p:cNvSpPr>
              <p:nvPr/>
            </p:nvSpPr>
            <p:spPr bwMode="auto">
              <a:xfrm>
                <a:off x="2246313" y="3867150"/>
                <a:ext cx="36513" cy="381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" name="Freeform 26"/>
              <p:cNvSpPr>
                <a:spLocks/>
              </p:cNvSpPr>
              <p:nvPr/>
            </p:nvSpPr>
            <p:spPr bwMode="auto">
              <a:xfrm>
                <a:off x="2211388" y="3302000"/>
                <a:ext cx="612775" cy="457200"/>
              </a:xfrm>
              <a:custGeom>
                <a:avLst/>
                <a:gdLst>
                  <a:gd name="T0" fmla="*/ 85 w 163"/>
                  <a:gd name="T1" fmla="*/ 0 h 121"/>
                  <a:gd name="T2" fmla="*/ 2 w 163"/>
                  <a:gd name="T3" fmla="*/ 82 h 121"/>
                  <a:gd name="T4" fmla="*/ 10 w 163"/>
                  <a:gd name="T5" fmla="*/ 120 h 121"/>
                  <a:gd name="T6" fmla="*/ 14 w 163"/>
                  <a:gd name="T7" fmla="*/ 118 h 121"/>
                  <a:gd name="T8" fmla="*/ 39 w 163"/>
                  <a:gd name="T9" fmla="*/ 43 h 121"/>
                  <a:gd name="T10" fmla="*/ 120 w 163"/>
                  <a:gd name="T11" fmla="*/ 75 h 121"/>
                  <a:gd name="T12" fmla="*/ 107 w 163"/>
                  <a:gd name="T13" fmla="*/ 53 h 121"/>
                  <a:gd name="T14" fmla="*/ 117 w 163"/>
                  <a:gd name="T15" fmla="*/ 66 h 121"/>
                  <a:gd name="T16" fmla="*/ 145 w 163"/>
                  <a:gd name="T17" fmla="*/ 64 h 121"/>
                  <a:gd name="T18" fmla="*/ 145 w 163"/>
                  <a:gd name="T19" fmla="*/ 64 h 121"/>
                  <a:gd name="T20" fmla="*/ 152 w 163"/>
                  <a:gd name="T21" fmla="*/ 118 h 121"/>
                  <a:gd name="T22" fmla="*/ 155 w 163"/>
                  <a:gd name="T23" fmla="*/ 120 h 121"/>
                  <a:gd name="T24" fmla="*/ 163 w 163"/>
                  <a:gd name="T25" fmla="*/ 79 h 121"/>
                  <a:gd name="T26" fmla="*/ 85 w 163"/>
                  <a:gd name="T2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3" h="121">
                    <a:moveTo>
                      <a:pt x="85" y="0"/>
                    </a:moveTo>
                    <a:cubicBezTo>
                      <a:pt x="23" y="0"/>
                      <a:pt x="0" y="45"/>
                      <a:pt x="2" y="82"/>
                    </a:cubicBezTo>
                    <a:cubicBezTo>
                      <a:pt x="3" y="98"/>
                      <a:pt x="10" y="120"/>
                      <a:pt x="10" y="120"/>
                    </a:cubicBezTo>
                    <a:cubicBezTo>
                      <a:pt x="11" y="121"/>
                      <a:pt x="14" y="120"/>
                      <a:pt x="14" y="118"/>
                    </a:cubicBezTo>
                    <a:cubicBezTo>
                      <a:pt x="9" y="68"/>
                      <a:pt x="42" y="88"/>
                      <a:pt x="39" y="43"/>
                    </a:cubicBezTo>
                    <a:cubicBezTo>
                      <a:pt x="39" y="43"/>
                      <a:pt x="60" y="87"/>
                      <a:pt x="120" y="75"/>
                    </a:cubicBezTo>
                    <a:cubicBezTo>
                      <a:pt x="112" y="72"/>
                      <a:pt x="106" y="61"/>
                      <a:pt x="107" y="53"/>
                    </a:cubicBezTo>
                    <a:cubicBezTo>
                      <a:pt x="107" y="53"/>
                      <a:pt x="111" y="61"/>
                      <a:pt x="117" y="66"/>
                    </a:cubicBezTo>
                    <a:cubicBezTo>
                      <a:pt x="126" y="73"/>
                      <a:pt x="138" y="72"/>
                      <a:pt x="145" y="64"/>
                    </a:cubicBezTo>
                    <a:cubicBezTo>
                      <a:pt x="145" y="64"/>
                      <a:pt x="145" y="64"/>
                      <a:pt x="145" y="64"/>
                    </a:cubicBezTo>
                    <a:cubicBezTo>
                      <a:pt x="152" y="78"/>
                      <a:pt x="154" y="102"/>
                      <a:pt x="152" y="118"/>
                    </a:cubicBezTo>
                    <a:cubicBezTo>
                      <a:pt x="151" y="120"/>
                      <a:pt x="155" y="121"/>
                      <a:pt x="155" y="120"/>
                    </a:cubicBezTo>
                    <a:cubicBezTo>
                      <a:pt x="155" y="120"/>
                      <a:pt x="163" y="95"/>
                      <a:pt x="163" y="79"/>
                    </a:cubicBezTo>
                    <a:cubicBezTo>
                      <a:pt x="163" y="62"/>
                      <a:pt x="155" y="0"/>
                      <a:pt x="85" y="0"/>
                    </a:cubicBezTo>
                    <a:close/>
                  </a:path>
                </a:pathLst>
              </a:custGeom>
              <a:solidFill>
                <a:srgbClr val="774E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27" name="Oval 5"/>
            <p:cNvSpPr>
              <a:spLocks/>
            </p:cNvSpPr>
            <p:nvPr/>
          </p:nvSpPr>
          <p:spPr bwMode="auto">
            <a:xfrm>
              <a:off x="8483695" y="247255"/>
              <a:ext cx="1765300" cy="17716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62" name="组合 61"/>
            <p:cNvGrpSpPr/>
            <p:nvPr/>
          </p:nvGrpSpPr>
          <p:grpSpPr>
            <a:xfrm>
              <a:off x="8122835" y="1556387"/>
              <a:ext cx="2487020" cy="604262"/>
              <a:chOff x="8122835" y="1467487"/>
              <a:chExt cx="2487020" cy="604262"/>
            </a:xfrm>
          </p:grpSpPr>
          <p:sp>
            <p:nvSpPr>
              <p:cNvPr id="128" name="Freeform 30"/>
              <p:cNvSpPr>
                <a:spLocks/>
              </p:cNvSpPr>
              <p:nvPr/>
            </p:nvSpPr>
            <p:spPr bwMode="auto">
              <a:xfrm>
                <a:off x="8122835" y="1532073"/>
                <a:ext cx="452989" cy="539676"/>
              </a:xfrm>
              <a:custGeom>
                <a:avLst/>
                <a:gdLst>
                  <a:gd name="T0" fmla="*/ 759 w 759"/>
                  <a:gd name="T1" fmla="*/ 493 h 493"/>
                  <a:gd name="T2" fmla="*/ 0 w 759"/>
                  <a:gd name="T3" fmla="*/ 493 h 493"/>
                  <a:gd name="T4" fmla="*/ 253 w 759"/>
                  <a:gd name="T5" fmla="*/ 246 h 493"/>
                  <a:gd name="T6" fmla="*/ 0 w 759"/>
                  <a:gd name="T7" fmla="*/ 0 h 493"/>
                  <a:gd name="T8" fmla="*/ 759 w 759"/>
                  <a:gd name="T9" fmla="*/ 0 h 493"/>
                  <a:gd name="T10" fmla="*/ 759 w 759"/>
                  <a:gd name="T11" fmla="*/ 493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59" h="493">
                    <a:moveTo>
                      <a:pt x="759" y="493"/>
                    </a:moveTo>
                    <a:lnTo>
                      <a:pt x="0" y="493"/>
                    </a:lnTo>
                    <a:lnTo>
                      <a:pt x="253" y="246"/>
                    </a:lnTo>
                    <a:lnTo>
                      <a:pt x="0" y="0"/>
                    </a:lnTo>
                    <a:lnTo>
                      <a:pt x="759" y="0"/>
                    </a:lnTo>
                    <a:lnTo>
                      <a:pt x="759" y="493"/>
                    </a:lnTo>
                    <a:close/>
                  </a:path>
                </a:pathLst>
              </a:custGeom>
              <a:solidFill>
                <a:srgbClr val="CD515B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zh-CN" altLang="en-US"/>
              </a:p>
            </p:txBody>
          </p:sp>
          <p:sp>
            <p:nvSpPr>
              <p:cNvPr id="129" name="Freeform 35"/>
              <p:cNvSpPr>
                <a:spLocks/>
              </p:cNvSpPr>
              <p:nvPr/>
            </p:nvSpPr>
            <p:spPr bwMode="auto">
              <a:xfrm>
                <a:off x="10156865" y="1532073"/>
                <a:ext cx="452990" cy="539676"/>
              </a:xfrm>
              <a:custGeom>
                <a:avLst/>
                <a:gdLst>
                  <a:gd name="T0" fmla="*/ 0 w 759"/>
                  <a:gd name="T1" fmla="*/ 493 h 493"/>
                  <a:gd name="T2" fmla="*/ 759 w 759"/>
                  <a:gd name="T3" fmla="*/ 493 h 493"/>
                  <a:gd name="T4" fmla="*/ 506 w 759"/>
                  <a:gd name="T5" fmla="*/ 246 h 493"/>
                  <a:gd name="T6" fmla="*/ 759 w 759"/>
                  <a:gd name="T7" fmla="*/ 0 h 493"/>
                  <a:gd name="T8" fmla="*/ 0 w 759"/>
                  <a:gd name="T9" fmla="*/ 0 h 493"/>
                  <a:gd name="T10" fmla="*/ 0 w 759"/>
                  <a:gd name="T11" fmla="*/ 493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59" h="493">
                    <a:moveTo>
                      <a:pt x="0" y="493"/>
                    </a:moveTo>
                    <a:lnTo>
                      <a:pt x="759" y="493"/>
                    </a:lnTo>
                    <a:lnTo>
                      <a:pt x="506" y="246"/>
                    </a:lnTo>
                    <a:lnTo>
                      <a:pt x="759" y="0"/>
                    </a:lnTo>
                    <a:lnTo>
                      <a:pt x="0" y="0"/>
                    </a:lnTo>
                    <a:lnTo>
                      <a:pt x="0" y="493"/>
                    </a:lnTo>
                    <a:close/>
                  </a:path>
                </a:pathLst>
              </a:custGeom>
              <a:solidFill>
                <a:srgbClr val="CD515B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zh-CN" altLang="en-US"/>
              </a:p>
            </p:txBody>
          </p:sp>
          <p:sp>
            <p:nvSpPr>
              <p:cNvPr id="130" name="Rectangle 41"/>
              <p:cNvSpPr>
                <a:spLocks noChangeArrowheads="1"/>
              </p:cNvSpPr>
              <p:nvPr/>
            </p:nvSpPr>
            <p:spPr bwMode="auto">
              <a:xfrm>
                <a:off x="8318044" y="1467487"/>
                <a:ext cx="1964858" cy="53967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zh-CN" altLang="en-US" sz="2600" b="1" dirty="0">
                    <a:solidFill>
                      <a:schemeClr val="bg1"/>
                    </a:solidFill>
                  </a:rPr>
                  <a:t>双子座</a:t>
                </a:r>
              </a:p>
            </p:txBody>
          </p:sp>
        </p:grp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59A11DB2-A627-4A52-98C7-91578AE790E5}"/>
                </a:ext>
              </a:extLst>
            </p:cNvPr>
            <p:cNvSpPr txBox="1">
              <a:spLocks/>
            </p:cNvSpPr>
            <p:nvPr/>
          </p:nvSpPr>
          <p:spPr>
            <a:xfrm>
              <a:off x="8349329" y="2410579"/>
              <a:ext cx="206467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b="1" dirty="0"/>
                <a:t>销售岗位</a:t>
              </a:r>
              <a:r>
                <a:rPr lang="zh-CN" altLang="en-US" sz="2000" dirty="0"/>
                <a:t>经常和客户打交道，自然被口才好的双子座霸占头民。</a:t>
              </a:r>
            </a:p>
          </p:txBody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8912127" y="487029"/>
              <a:ext cx="910597" cy="992667"/>
            </a:xfrm>
            <a:custGeom>
              <a:avLst/>
              <a:gdLst>
                <a:gd name="T0" fmla="*/ 0 w 295"/>
                <a:gd name="T1" fmla="*/ 255 h 320"/>
                <a:gd name="T2" fmla="*/ 50 w 295"/>
                <a:gd name="T3" fmla="*/ 243 h 320"/>
                <a:gd name="T4" fmla="*/ 50 w 295"/>
                <a:gd name="T5" fmla="*/ 78 h 320"/>
                <a:gd name="T6" fmla="*/ 0 w 295"/>
                <a:gd name="T7" fmla="*/ 66 h 320"/>
                <a:gd name="T8" fmla="*/ 0 w 295"/>
                <a:gd name="T9" fmla="*/ 3 h 320"/>
                <a:gd name="T10" fmla="*/ 144 w 295"/>
                <a:gd name="T11" fmla="*/ 24 h 320"/>
                <a:gd name="T12" fmla="*/ 295 w 295"/>
                <a:gd name="T13" fmla="*/ 0 h 320"/>
                <a:gd name="T14" fmla="*/ 295 w 295"/>
                <a:gd name="T15" fmla="*/ 63 h 320"/>
                <a:gd name="T16" fmla="*/ 241 w 295"/>
                <a:gd name="T17" fmla="*/ 77 h 320"/>
                <a:gd name="T18" fmla="*/ 241 w 295"/>
                <a:gd name="T19" fmla="*/ 244 h 320"/>
                <a:gd name="T20" fmla="*/ 295 w 295"/>
                <a:gd name="T21" fmla="*/ 258 h 320"/>
                <a:gd name="T22" fmla="*/ 295 w 295"/>
                <a:gd name="T23" fmla="*/ 320 h 320"/>
                <a:gd name="T24" fmla="*/ 144 w 295"/>
                <a:gd name="T25" fmla="*/ 297 h 320"/>
                <a:gd name="T26" fmla="*/ 0 w 295"/>
                <a:gd name="T27" fmla="*/ 317 h 320"/>
                <a:gd name="T28" fmla="*/ 0 w 295"/>
                <a:gd name="T29" fmla="*/ 255 h 320"/>
                <a:gd name="T30" fmla="*/ 144 w 295"/>
                <a:gd name="T31" fmla="*/ 236 h 320"/>
                <a:gd name="T32" fmla="*/ 170 w 295"/>
                <a:gd name="T33" fmla="*/ 236 h 320"/>
                <a:gd name="T34" fmla="*/ 170 w 295"/>
                <a:gd name="T35" fmla="*/ 85 h 320"/>
                <a:gd name="T36" fmla="*/ 144 w 295"/>
                <a:gd name="T37" fmla="*/ 85 h 320"/>
                <a:gd name="T38" fmla="*/ 120 w 295"/>
                <a:gd name="T39" fmla="*/ 85 h 320"/>
                <a:gd name="T40" fmla="*/ 120 w 295"/>
                <a:gd name="T41" fmla="*/ 236 h 320"/>
                <a:gd name="T42" fmla="*/ 144 w 295"/>
                <a:gd name="T43" fmla="*/ 236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95" h="320">
                  <a:moveTo>
                    <a:pt x="0" y="255"/>
                  </a:moveTo>
                  <a:cubicBezTo>
                    <a:pt x="16" y="250"/>
                    <a:pt x="33" y="246"/>
                    <a:pt x="50" y="243"/>
                  </a:cubicBezTo>
                  <a:cubicBezTo>
                    <a:pt x="50" y="78"/>
                    <a:pt x="50" y="78"/>
                    <a:pt x="50" y="78"/>
                  </a:cubicBezTo>
                  <a:cubicBezTo>
                    <a:pt x="33" y="75"/>
                    <a:pt x="16" y="71"/>
                    <a:pt x="0" y="66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9" y="18"/>
                    <a:pt x="92" y="24"/>
                    <a:pt x="144" y="24"/>
                  </a:cubicBezTo>
                  <a:cubicBezTo>
                    <a:pt x="198" y="24"/>
                    <a:pt x="244" y="17"/>
                    <a:pt x="295" y="0"/>
                  </a:cubicBezTo>
                  <a:cubicBezTo>
                    <a:pt x="295" y="63"/>
                    <a:pt x="295" y="63"/>
                    <a:pt x="295" y="63"/>
                  </a:cubicBezTo>
                  <a:cubicBezTo>
                    <a:pt x="277" y="69"/>
                    <a:pt x="260" y="74"/>
                    <a:pt x="241" y="77"/>
                  </a:cubicBezTo>
                  <a:cubicBezTo>
                    <a:pt x="241" y="244"/>
                    <a:pt x="241" y="244"/>
                    <a:pt x="241" y="244"/>
                  </a:cubicBezTo>
                  <a:cubicBezTo>
                    <a:pt x="260" y="247"/>
                    <a:pt x="277" y="252"/>
                    <a:pt x="295" y="258"/>
                  </a:cubicBezTo>
                  <a:cubicBezTo>
                    <a:pt x="295" y="320"/>
                    <a:pt x="295" y="320"/>
                    <a:pt x="295" y="320"/>
                  </a:cubicBezTo>
                  <a:cubicBezTo>
                    <a:pt x="244" y="304"/>
                    <a:pt x="198" y="297"/>
                    <a:pt x="144" y="297"/>
                  </a:cubicBezTo>
                  <a:cubicBezTo>
                    <a:pt x="92" y="297"/>
                    <a:pt x="49" y="303"/>
                    <a:pt x="0" y="317"/>
                  </a:cubicBezTo>
                  <a:lnTo>
                    <a:pt x="0" y="255"/>
                  </a:lnTo>
                  <a:close/>
                  <a:moveTo>
                    <a:pt x="144" y="236"/>
                  </a:moveTo>
                  <a:cubicBezTo>
                    <a:pt x="150" y="236"/>
                    <a:pt x="164" y="236"/>
                    <a:pt x="170" y="236"/>
                  </a:cubicBezTo>
                  <a:cubicBezTo>
                    <a:pt x="170" y="85"/>
                    <a:pt x="170" y="85"/>
                    <a:pt x="170" y="85"/>
                  </a:cubicBezTo>
                  <a:cubicBezTo>
                    <a:pt x="164" y="85"/>
                    <a:pt x="150" y="85"/>
                    <a:pt x="144" y="85"/>
                  </a:cubicBezTo>
                  <a:cubicBezTo>
                    <a:pt x="138" y="85"/>
                    <a:pt x="126" y="85"/>
                    <a:pt x="120" y="85"/>
                  </a:cubicBezTo>
                  <a:cubicBezTo>
                    <a:pt x="120" y="236"/>
                    <a:pt x="120" y="236"/>
                    <a:pt x="120" y="236"/>
                  </a:cubicBezTo>
                  <a:cubicBezTo>
                    <a:pt x="126" y="236"/>
                    <a:pt x="138" y="236"/>
                    <a:pt x="144" y="2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595486" y="397688"/>
            <a:ext cx="2487020" cy="6062418"/>
            <a:chOff x="1608827" y="247255"/>
            <a:chExt cx="2487020" cy="6062418"/>
          </a:xfrm>
        </p:grpSpPr>
        <p:sp>
          <p:nvSpPr>
            <p:cNvPr id="56" name="矩形 55"/>
            <p:cNvSpPr/>
            <p:nvPr/>
          </p:nvSpPr>
          <p:spPr>
            <a:xfrm>
              <a:off x="1640200" y="654958"/>
              <a:ext cx="2389580" cy="564871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Oval 5"/>
            <p:cNvSpPr>
              <a:spLocks/>
            </p:cNvSpPr>
            <p:nvPr/>
          </p:nvSpPr>
          <p:spPr bwMode="auto">
            <a:xfrm>
              <a:off x="1969687" y="247255"/>
              <a:ext cx="1765300" cy="1771650"/>
            </a:xfrm>
            <a:prstGeom prst="ellipse">
              <a:avLst/>
            </a:prstGeom>
            <a:solidFill>
              <a:srgbClr val="CD515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pic>
          <p:nvPicPr>
            <p:cNvPr id="61" name="图片 6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47507" y="4343984"/>
              <a:ext cx="1632841" cy="1965689"/>
            </a:xfrm>
            <a:prstGeom prst="rect">
              <a:avLst/>
            </a:prstGeom>
          </p:spPr>
        </p:pic>
        <p:grpSp>
          <p:nvGrpSpPr>
            <p:cNvPr id="64" name="组合 63"/>
            <p:cNvGrpSpPr/>
            <p:nvPr/>
          </p:nvGrpSpPr>
          <p:grpSpPr>
            <a:xfrm>
              <a:off x="1608827" y="1556387"/>
              <a:ext cx="2487020" cy="604262"/>
              <a:chOff x="1608827" y="1467487"/>
              <a:chExt cx="2487020" cy="604262"/>
            </a:xfrm>
          </p:grpSpPr>
          <p:sp>
            <p:nvSpPr>
              <p:cNvPr id="120" name="Freeform 30"/>
              <p:cNvSpPr>
                <a:spLocks/>
              </p:cNvSpPr>
              <p:nvPr/>
            </p:nvSpPr>
            <p:spPr bwMode="auto">
              <a:xfrm>
                <a:off x="1608827" y="1532073"/>
                <a:ext cx="452989" cy="539676"/>
              </a:xfrm>
              <a:custGeom>
                <a:avLst/>
                <a:gdLst>
                  <a:gd name="T0" fmla="*/ 759 w 759"/>
                  <a:gd name="T1" fmla="*/ 493 h 493"/>
                  <a:gd name="T2" fmla="*/ 0 w 759"/>
                  <a:gd name="T3" fmla="*/ 493 h 493"/>
                  <a:gd name="T4" fmla="*/ 253 w 759"/>
                  <a:gd name="T5" fmla="*/ 246 h 493"/>
                  <a:gd name="T6" fmla="*/ 0 w 759"/>
                  <a:gd name="T7" fmla="*/ 0 h 493"/>
                  <a:gd name="T8" fmla="*/ 759 w 759"/>
                  <a:gd name="T9" fmla="*/ 0 h 493"/>
                  <a:gd name="T10" fmla="*/ 759 w 759"/>
                  <a:gd name="T11" fmla="*/ 493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59" h="493">
                    <a:moveTo>
                      <a:pt x="759" y="493"/>
                    </a:moveTo>
                    <a:lnTo>
                      <a:pt x="0" y="493"/>
                    </a:lnTo>
                    <a:lnTo>
                      <a:pt x="253" y="246"/>
                    </a:lnTo>
                    <a:lnTo>
                      <a:pt x="0" y="0"/>
                    </a:lnTo>
                    <a:lnTo>
                      <a:pt x="759" y="0"/>
                    </a:lnTo>
                    <a:lnTo>
                      <a:pt x="759" y="493"/>
                    </a:ln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zh-CN" altLang="en-US"/>
              </a:p>
            </p:txBody>
          </p:sp>
          <p:sp>
            <p:nvSpPr>
              <p:cNvPr id="121" name="Freeform 35"/>
              <p:cNvSpPr>
                <a:spLocks/>
              </p:cNvSpPr>
              <p:nvPr/>
            </p:nvSpPr>
            <p:spPr bwMode="auto">
              <a:xfrm>
                <a:off x="3642857" y="1532073"/>
                <a:ext cx="452990" cy="539676"/>
              </a:xfrm>
              <a:custGeom>
                <a:avLst/>
                <a:gdLst>
                  <a:gd name="T0" fmla="*/ 0 w 759"/>
                  <a:gd name="T1" fmla="*/ 493 h 493"/>
                  <a:gd name="T2" fmla="*/ 759 w 759"/>
                  <a:gd name="T3" fmla="*/ 493 h 493"/>
                  <a:gd name="T4" fmla="*/ 506 w 759"/>
                  <a:gd name="T5" fmla="*/ 246 h 493"/>
                  <a:gd name="T6" fmla="*/ 759 w 759"/>
                  <a:gd name="T7" fmla="*/ 0 h 493"/>
                  <a:gd name="T8" fmla="*/ 0 w 759"/>
                  <a:gd name="T9" fmla="*/ 0 h 493"/>
                  <a:gd name="T10" fmla="*/ 0 w 759"/>
                  <a:gd name="T11" fmla="*/ 493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59" h="493">
                    <a:moveTo>
                      <a:pt x="0" y="493"/>
                    </a:moveTo>
                    <a:lnTo>
                      <a:pt x="759" y="493"/>
                    </a:lnTo>
                    <a:lnTo>
                      <a:pt x="506" y="246"/>
                    </a:lnTo>
                    <a:lnTo>
                      <a:pt x="759" y="0"/>
                    </a:lnTo>
                    <a:lnTo>
                      <a:pt x="0" y="0"/>
                    </a:lnTo>
                    <a:lnTo>
                      <a:pt x="0" y="493"/>
                    </a:ln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zh-CN" altLang="en-US"/>
              </a:p>
            </p:txBody>
          </p:sp>
          <p:sp>
            <p:nvSpPr>
              <p:cNvPr id="122" name="Rectangle 41"/>
              <p:cNvSpPr>
                <a:spLocks noChangeArrowheads="1"/>
              </p:cNvSpPr>
              <p:nvPr/>
            </p:nvSpPr>
            <p:spPr bwMode="auto">
              <a:xfrm>
                <a:off x="1804036" y="1467487"/>
                <a:ext cx="1964858" cy="539676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zh-CN" altLang="en-US" sz="2600" b="1" dirty="0">
                    <a:solidFill>
                      <a:schemeClr val="bg1"/>
                    </a:solidFill>
                  </a:rPr>
                  <a:t>巨蟹座</a:t>
                </a:r>
              </a:p>
            </p:txBody>
          </p:sp>
        </p:grp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E74DBE7F-3972-4548-8719-330AFD853337}"/>
                </a:ext>
              </a:extLst>
            </p:cNvPr>
            <p:cNvSpPr txBox="1">
              <a:spLocks/>
            </p:cNvSpPr>
            <p:nvPr/>
          </p:nvSpPr>
          <p:spPr>
            <a:xfrm>
              <a:off x="1804036" y="2410579"/>
              <a:ext cx="196485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dirty="0"/>
                <a:t>巨蟹座适合</a:t>
              </a:r>
              <a:r>
                <a:rPr lang="zh-CN" altLang="en-US" sz="2000" b="1" dirty="0"/>
                <a:t>新闻记者专业</a:t>
              </a:r>
              <a:r>
                <a:rPr lang="zh-CN" altLang="en-US" sz="2000" dirty="0"/>
                <a:t>，因为他们喜欢探知别人秘密</a:t>
              </a:r>
            </a:p>
          </p:txBody>
        </p:sp>
        <p:sp>
          <p:nvSpPr>
            <p:cNvPr id="69" name="Freeform 8"/>
            <p:cNvSpPr>
              <a:spLocks noEditPoints="1"/>
            </p:cNvSpPr>
            <p:nvPr/>
          </p:nvSpPr>
          <p:spPr bwMode="auto">
            <a:xfrm>
              <a:off x="2352535" y="487029"/>
              <a:ext cx="1040268" cy="969282"/>
            </a:xfrm>
            <a:custGeom>
              <a:avLst/>
              <a:gdLst>
                <a:gd name="T0" fmla="*/ 14 w 340"/>
                <a:gd name="T1" fmla="*/ 82 h 316"/>
                <a:gd name="T2" fmla="*/ 191 w 340"/>
                <a:gd name="T3" fmla="*/ 0 h 316"/>
                <a:gd name="T4" fmla="*/ 333 w 340"/>
                <a:gd name="T5" fmla="*/ 43 h 316"/>
                <a:gd name="T6" fmla="*/ 333 w 340"/>
                <a:gd name="T7" fmla="*/ 112 h 316"/>
                <a:gd name="T8" fmla="*/ 135 w 340"/>
                <a:gd name="T9" fmla="*/ 73 h 316"/>
                <a:gd name="T10" fmla="*/ 155 w 340"/>
                <a:gd name="T11" fmla="*/ 126 h 316"/>
                <a:gd name="T12" fmla="*/ 77 w 340"/>
                <a:gd name="T13" fmla="*/ 203 h 316"/>
                <a:gd name="T14" fmla="*/ 0 w 340"/>
                <a:gd name="T15" fmla="*/ 126 h 316"/>
                <a:gd name="T16" fmla="*/ 14 w 340"/>
                <a:gd name="T17" fmla="*/ 82 h 316"/>
                <a:gd name="T18" fmla="*/ 77 w 340"/>
                <a:gd name="T19" fmla="*/ 141 h 316"/>
                <a:gd name="T20" fmla="*/ 93 w 340"/>
                <a:gd name="T21" fmla="*/ 125 h 316"/>
                <a:gd name="T22" fmla="*/ 77 w 340"/>
                <a:gd name="T23" fmla="*/ 109 h 316"/>
                <a:gd name="T24" fmla="*/ 61 w 340"/>
                <a:gd name="T25" fmla="*/ 125 h 316"/>
                <a:gd name="T26" fmla="*/ 77 w 340"/>
                <a:gd name="T27" fmla="*/ 141 h 316"/>
                <a:gd name="T28" fmla="*/ 263 w 340"/>
                <a:gd name="T29" fmla="*/ 175 h 316"/>
                <a:gd name="T30" fmla="*/ 247 w 340"/>
                <a:gd name="T31" fmla="*/ 191 h 316"/>
                <a:gd name="T32" fmla="*/ 263 w 340"/>
                <a:gd name="T33" fmla="*/ 207 h 316"/>
                <a:gd name="T34" fmla="*/ 279 w 340"/>
                <a:gd name="T35" fmla="*/ 191 h 316"/>
                <a:gd name="T36" fmla="*/ 263 w 340"/>
                <a:gd name="T37" fmla="*/ 175 h 316"/>
                <a:gd name="T38" fmla="*/ 326 w 340"/>
                <a:gd name="T39" fmla="*/ 234 h 316"/>
                <a:gd name="T40" fmla="*/ 148 w 340"/>
                <a:gd name="T41" fmla="*/ 316 h 316"/>
                <a:gd name="T42" fmla="*/ 7 w 340"/>
                <a:gd name="T43" fmla="*/ 273 h 316"/>
                <a:gd name="T44" fmla="*/ 7 w 340"/>
                <a:gd name="T45" fmla="*/ 204 h 316"/>
                <a:gd name="T46" fmla="*/ 205 w 340"/>
                <a:gd name="T47" fmla="*/ 243 h 316"/>
                <a:gd name="T48" fmla="*/ 185 w 340"/>
                <a:gd name="T49" fmla="*/ 190 h 316"/>
                <a:gd name="T50" fmla="*/ 262 w 340"/>
                <a:gd name="T51" fmla="*/ 112 h 316"/>
                <a:gd name="T52" fmla="*/ 340 w 340"/>
                <a:gd name="T53" fmla="*/ 190 h 316"/>
                <a:gd name="T54" fmla="*/ 326 w 340"/>
                <a:gd name="T55" fmla="*/ 234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40" h="316">
                  <a:moveTo>
                    <a:pt x="14" y="82"/>
                  </a:moveTo>
                  <a:cubicBezTo>
                    <a:pt x="43" y="34"/>
                    <a:pt x="113" y="0"/>
                    <a:pt x="191" y="0"/>
                  </a:cubicBezTo>
                  <a:cubicBezTo>
                    <a:pt x="243" y="0"/>
                    <a:pt x="290" y="12"/>
                    <a:pt x="333" y="43"/>
                  </a:cubicBezTo>
                  <a:cubicBezTo>
                    <a:pt x="333" y="112"/>
                    <a:pt x="333" y="112"/>
                    <a:pt x="333" y="112"/>
                  </a:cubicBezTo>
                  <a:cubicBezTo>
                    <a:pt x="275" y="68"/>
                    <a:pt x="204" y="47"/>
                    <a:pt x="135" y="73"/>
                  </a:cubicBezTo>
                  <a:cubicBezTo>
                    <a:pt x="147" y="87"/>
                    <a:pt x="155" y="106"/>
                    <a:pt x="155" y="126"/>
                  </a:cubicBezTo>
                  <a:cubicBezTo>
                    <a:pt x="155" y="169"/>
                    <a:pt x="120" y="203"/>
                    <a:pt x="77" y="203"/>
                  </a:cubicBezTo>
                  <a:cubicBezTo>
                    <a:pt x="35" y="203"/>
                    <a:pt x="0" y="169"/>
                    <a:pt x="0" y="126"/>
                  </a:cubicBezTo>
                  <a:cubicBezTo>
                    <a:pt x="0" y="109"/>
                    <a:pt x="5" y="94"/>
                    <a:pt x="14" y="82"/>
                  </a:cubicBezTo>
                  <a:close/>
                  <a:moveTo>
                    <a:pt x="77" y="141"/>
                  </a:moveTo>
                  <a:cubicBezTo>
                    <a:pt x="86" y="141"/>
                    <a:pt x="93" y="134"/>
                    <a:pt x="93" y="125"/>
                  </a:cubicBezTo>
                  <a:cubicBezTo>
                    <a:pt x="93" y="116"/>
                    <a:pt x="86" y="109"/>
                    <a:pt x="77" y="109"/>
                  </a:cubicBezTo>
                  <a:cubicBezTo>
                    <a:pt x="68" y="109"/>
                    <a:pt x="61" y="116"/>
                    <a:pt x="61" y="125"/>
                  </a:cubicBezTo>
                  <a:cubicBezTo>
                    <a:pt x="61" y="134"/>
                    <a:pt x="68" y="141"/>
                    <a:pt x="77" y="141"/>
                  </a:cubicBezTo>
                  <a:close/>
                  <a:moveTo>
                    <a:pt x="263" y="175"/>
                  </a:moveTo>
                  <a:cubicBezTo>
                    <a:pt x="254" y="175"/>
                    <a:pt x="247" y="182"/>
                    <a:pt x="247" y="191"/>
                  </a:cubicBezTo>
                  <a:cubicBezTo>
                    <a:pt x="247" y="200"/>
                    <a:pt x="254" y="207"/>
                    <a:pt x="263" y="207"/>
                  </a:cubicBezTo>
                  <a:cubicBezTo>
                    <a:pt x="272" y="207"/>
                    <a:pt x="279" y="200"/>
                    <a:pt x="279" y="191"/>
                  </a:cubicBezTo>
                  <a:cubicBezTo>
                    <a:pt x="279" y="182"/>
                    <a:pt x="272" y="175"/>
                    <a:pt x="263" y="175"/>
                  </a:cubicBezTo>
                  <a:close/>
                  <a:moveTo>
                    <a:pt x="326" y="234"/>
                  </a:moveTo>
                  <a:cubicBezTo>
                    <a:pt x="297" y="282"/>
                    <a:pt x="227" y="316"/>
                    <a:pt x="148" y="316"/>
                  </a:cubicBezTo>
                  <a:cubicBezTo>
                    <a:pt x="96" y="316"/>
                    <a:pt x="50" y="304"/>
                    <a:pt x="7" y="273"/>
                  </a:cubicBezTo>
                  <a:cubicBezTo>
                    <a:pt x="7" y="204"/>
                    <a:pt x="7" y="204"/>
                    <a:pt x="7" y="204"/>
                  </a:cubicBezTo>
                  <a:cubicBezTo>
                    <a:pt x="65" y="248"/>
                    <a:pt x="136" y="269"/>
                    <a:pt x="205" y="243"/>
                  </a:cubicBezTo>
                  <a:cubicBezTo>
                    <a:pt x="193" y="229"/>
                    <a:pt x="185" y="210"/>
                    <a:pt x="185" y="190"/>
                  </a:cubicBezTo>
                  <a:cubicBezTo>
                    <a:pt x="185" y="147"/>
                    <a:pt x="220" y="112"/>
                    <a:pt x="262" y="112"/>
                  </a:cubicBezTo>
                  <a:cubicBezTo>
                    <a:pt x="305" y="112"/>
                    <a:pt x="340" y="147"/>
                    <a:pt x="340" y="190"/>
                  </a:cubicBezTo>
                  <a:cubicBezTo>
                    <a:pt x="340" y="206"/>
                    <a:pt x="335" y="222"/>
                    <a:pt x="326" y="2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852490" y="397688"/>
            <a:ext cx="2487020" cy="6056419"/>
            <a:chOff x="4849338" y="247255"/>
            <a:chExt cx="2487020" cy="6056419"/>
          </a:xfrm>
        </p:grpSpPr>
        <p:sp>
          <p:nvSpPr>
            <p:cNvPr id="97" name="矩形 96"/>
            <p:cNvSpPr/>
            <p:nvPr/>
          </p:nvSpPr>
          <p:spPr>
            <a:xfrm>
              <a:off x="4901000" y="654958"/>
              <a:ext cx="2389580" cy="564871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8" name="组合 57"/>
            <p:cNvGrpSpPr/>
            <p:nvPr/>
          </p:nvGrpSpPr>
          <p:grpSpPr>
            <a:xfrm>
              <a:off x="5293956" y="4401974"/>
              <a:ext cx="1357685" cy="1885157"/>
              <a:chOff x="4237038" y="3133725"/>
              <a:chExt cx="1160463" cy="1611313"/>
            </a:xfrm>
          </p:grpSpPr>
          <p:sp>
            <p:nvSpPr>
              <p:cNvPr id="32" name="Freeform 28"/>
              <p:cNvSpPr>
                <a:spLocks/>
              </p:cNvSpPr>
              <p:nvPr/>
            </p:nvSpPr>
            <p:spPr bwMode="auto">
              <a:xfrm>
                <a:off x="4518025" y="3224213"/>
                <a:ext cx="601663" cy="450850"/>
              </a:xfrm>
              <a:custGeom>
                <a:avLst/>
                <a:gdLst>
                  <a:gd name="T0" fmla="*/ 80 w 160"/>
                  <a:gd name="T1" fmla="*/ 0 h 120"/>
                  <a:gd name="T2" fmla="*/ 80 w 160"/>
                  <a:gd name="T3" fmla="*/ 0 h 120"/>
                  <a:gd name="T4" fmla="*/ 80 w 160"/>
                  <a:gd name="T5" fmla="*/ 0 h 120"/>
                  <a:gd name="T6" fmla="*/ 0 w 160"/>
                  <a:gd name="T7" fmla="*/ 79 h 120"/>
                  <a:gd name="T8" fmla="*/ 10 w 160"/>
                  <a:gd name="T9" fmla="*/ 117 h 120"/>
                  <a:gd name="T10" fmla="*/ 80 w 160"/>
                  <a:gd name="T11" fmla="*/ 66 h 120"/>
                  <a:gd name="T12" fmla="*/ 80 w 160"/>
                  <a:gd name="T13" fmla="*/ 66 h 120"/>
                  <a:gd name="T14" fmla="*/ 80 w 160"/>
                  <a:gd name="T15" fmla="*/ 66 h 120"/>
                  <a:gd name="T16" fmla="*/ 150 w 160"/>
                  <a:gd name="T17" fmla="*/ 117 h 120"/>
                  <a:gd name="T18" fmla="*/ 160 w 160"/>
                  <a:gd name="T19" fmla="*/ 79 h 120"/>
                  <a:gd name="T20" fmla="*/ 80 w 160"/>
                  <a:gd name="T21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0" h="120">
                    <a:moveTo>
                      <a:pt x="80" y="0"/>
                    </a:moveTo>
                    <a:cubicBezTo>
                      <a:pt x="80" y="0"/>
                      <a:pt x="80" y="0"/>
                      <a:pt x="80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36" y="0"/>
                      <a:pt x="0" y="35"/>
                      <a:pt x="0" y="79"/>
                    </a:cubicBezTo>
                    <a:cubicBezTo>
                      <a:pt x="0" y="101"/>
                      <a:pt x="6" y="116"/>
                      <a:pt x="10" y="117"/>
                    </a:cubicBezTo>
                    <a:cubicBezTo>
                      <a:pt x="22" y="120"/>
                      <a:pt x="46" y="66"/>
                      <a:pt x="80" y="66"/>
                    </a:cubicBezTo>
                    <a:cubicBezTo>
                      <a:pt x="80" y="66"/>
                      <a:pt x="80" y="66"/>
                      <a:pt x="80" y="66"/>
                    </a:cubicBezTo>
                    <a:cubicBezTo>
                      <a:pt x="80" y="66"/>
                      <a:pt x="80" y="66"/>
                      <a:pt x="80" y="66"/>
                    </a:cubicBezTo>
                    <a:cubicBezTo>
                      <a:pt x="113" y="66"/>
                      <a:pt x="138" y="120"/>
                      <a:pt x="150" y="117"/>
                    </a:cubicBezTo>
                    <a:cubicBezTo>
                      <a:pt x="154" y="116"/>
                      <a:pt x="160" y="101"/>
                      <a:pt x="160" y="79"/>
                    </a:cubicBezTo>
                    <a:cubicBezTo>
                      <a:pt x="160" y="35"/>
                      <a:pt x="124" y="0"/>
                      <a:pt x="80" y="0"/>
                    </a:cubicBezTo>
                    <a:close/>
                  </a:path>
                </a:pathLst>
              </a:custGeom>
              <a:solidFill>
                <a:srgbClr val="23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Freeform 29"/>
              <p:cNvSpPr>
                <a:spLocks/>
              </p:cNvSpPr>
              <p:nvPr/>
            </p:nvSpPr>
            <p:spPr bwMode="auto">
              <a:xfrm>
                <a:off x="4237038" y="3987800"/>
                <a:ext cx="1160463" cy="757238"/>
              </a:xfrm>
              <a:custGeom>
                <a:avLst/>
                <a:gdLst>
                  <a:gd name="T0" fmla="*/ 308 w 309"/>
                  <a:gd name="T1" fmla="*/ 86 h 201"/>
                  <a:gd name="T2" fmla="*/ 223 w 309"/>
                  <a:gd name="T3" fmla="*/ 42 h 201"/>
                  <a:gd name="T4" fmla="*/ 196 w 309"/>
                  <a:gd name="T5" fmla="*/ 0 h 201"/>
                  <a:gd name="T6" fmla="*/ 155 w 309"/>
                  <a:gd name="T7" fmla="*/ 23 h 201"/>
                  <a:gd name="T8" fmla="*/ 114 w 309"/>
                  <a:gd name="T9" fmla="*/ 0 h 201"/>
                  <a:gd name="T10" fmla="*/ 87 w 309"/>
                  <a:gd name="T11" fmla="*/ 42 h 201"/>
                  <a:gd name="T12" fmla="*/ 2 w 309"/>
                  <a:gd name="T13" fmla="*/ 86 h 201"/>
                  <a:gd name="T14" fmla="*/ 1 w 309"/>
                  <a:gd name="T15" fmla="*/ 201 h 201"/>
                  <a:gd name="T16" fmla="*/ 153 w 309"/>
                  <a:gd name="T17" fmla="*/ 201 h 201"/>
                  <a:gd name="T18" fmla="*/ 157 w 309"/>
                  <a:gd name="T19" fmla="*/ 201 h 201"/>
                  <a:gd name="T20" fmla="*/ 308 w 309"/>
                  <a:gd name="T21" fmla="*/ 201 h 201"/>
                  <a:gd name="T22" fmla="*/ 308 w 309"/>
                  <a:gd name="T23" fmla="*/ 86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9" h="201">
                    <a:moveTo>
                      <a:pt x="308" y="86"/>
                    </a:moveTo>
                    <a:cubicBezTo>
                      <a:pt x="306" y="54"/>
                      <a:pt x="259" y="48"/>
                      <a:pt x="223" y="42"/>
                    </a:cubicBezTo>
                    <a:cubicBezTo>
                      <a:pt x="203" y="39"/>
                      <a:pt x="197" y="19"/>
                      <a:pt x="196" y="0"/>
                    </a:cubicBezTo>
                    <a:cubicBezTo>
                      <a:pt x="183" y="12"/>
                      <a:pt x="167" y="23"/>
                      <a:pt x="155" y="23"/>
                    </a:cubicBezTo>
                    <a:cubicBezTo>
                      <a:pt x="142" y="23"/>
                      <a:pt x="126" y="12"/>
                      <a:pt x="114" y="0"/>
                    </a:cubicBezTo>
                    <a:cubicBezTo>
                      <a:pt x="113" y="18"/>
                      <a:pt x="106" y="39"/>
                      <a:pt x="87" y="42"/>
                    </a:cubicBezTo>
                    <a:cubicBezTo>
                      <a:pt x="51" y="48"/>
                      <a:pt x="4" y="54"/>
                      <a:pt x="2" y="86"/>
                    </a:cubicBezTo>
                    <a:cubicBezTo>
                      <a:pt x="0" y="118"/>
                      <a:pt x="1" y="201"/>
                      <a:pt x="1" y="201"/>
                    </a:cubicBezTo>
                    <a:cubicBezTo>
                      <a:pt x="153" y="201"/>
                      <a:pt x="153" y="201"/>
                      <a:pt x="153" y="201"/>
                    </a:cubicBezTo>
                    <a:cubicBezTo>
                      <a:pt x="157" y="201"/>
                      <a:pt x="157" y="201"/>
                      <a:pt x="157" y="201"/>
                    </a:cubicBezTo>
                    <a:cubicBezTo>
                      <a:pt x="308" y="201"/>
                      <a:pt x="308" y="201"/>
                      <a:pt x="308" y="201"/>
                    </a:cubicBezTo>
                    <a:cubicBezTo>
                      <a:pt x="308" y="201"/>
                      <a:pt x="309" y="118"/>
                      <a:pt x="308" y="86"/>
                    </a:cubicBezTo>
                  </a:path>
                </a:pathLst>
              </a:custGeom>
              <a:solidFill>
                <a:srgbClr val="F9D5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4" name="Freeform 30"/>
              <p:cNvSpPr>
                <a:spLocks/>
              </p:cNvSpPr>
              <p:nvPr/>
            </p:nvSpPr>
            <p:spPr bwMode="auto">
              <a:xfrm>
                <a:off x="4664075" y="3957638"/>
                <a:ext cx="307975" cy="117475"/>
              </a:xfrm>
              <a:custGeom>
                <a:avLst/>
                <a:gdLst>
                  <a:gd name="T0" fmla="*/ 82 w 82"/>
                  <a:gd name="T1" fmla="*/ 8 h 31"/>
                  <a:gd name="T2" fmla="*/ 81 w 82"/>
                  <a:gd name="T3" fmla="*/ 0 h 31"/>
                  <a:gd name="T4" fmla="*/ 0 w 82"/>
                  <a:gd name="T5" fmla="*/ 0 h 31"/>
                  <a:gd name="T6" fmla="*/ 0 w 82"/>
                  <a:gd name="T7" fmla="*/ 8 h 31"/>
                  <a:gd name="T8" fmla="*/ 41 w 82"/>
                  <a:gd name="T9" fmla="*/ 31 h 31"/>
                  <a:gd name="T10" fmla="*/ 82 w 82"/>
                  <a:gd name="T11" fmla="*/ 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2" h="31">
                    <a:moveTo>
                      <a:pt x="82" y="8"/>
                    </a:moveTo>
                    <a:cubicBezTo>
                      <a:pt x="81" y="5"/>
                      <a:pt x="81" y="2"/>
                      <a:pt x="8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5"/>
                      <a:pt x="0" y="8"/>
                    </a:cubicBezTo>
                    <a:cubicBezTo>
                      <a:pt x="12" y="20"/>
                      <a:pt x="28" y="31"/>
                      <a:pt x="41" y="31"/>
                    </a:cubicBezTo>
                    <a:cubicBezTo>
                      <a:pt x="53" y="31"/>
                      <a:pt x="69" y="20"/>
                      <a:pt x="82" y="8"/>
                    </a:cubicBezTo>
                  </a:path>
                </a:pathLst>
              </a:custGeom>
              <a:solidFill>
                <a:srgbClr val="F9D5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5" name="Freeform 31"/>
              <p:cNvSpPr>
                <a:spLocks/>
              </p:cNvSpPr>
              <p:nvPr/>
            </p:nvSpPr>
            <p:spPr bwMode="auto">
              <a:xfrm>
                <a:off x="4664075" y="3957638"/>
                <a:ext cx="307975" cy="117475"/>
              </a:xfrm>
              <a:custGeom>
                <a:avLst/>
                <a:gdLst>
                  <a:gd name="T0" fmla="*/ 81 w 82"/>
                  <a:gd name="T1" fmla="*/ 0 h 31"/>
                  <a:gd name="T2" fmla="*/ 0 w 82"/>
                  <a:gd name="T3" fmla="*/ 0 h 31"/>
                  <a:gd name="T4" fmla="*/ 0 w 82"/>
                  <a:gd name="T5" fmla="*/ 8 h 31"/>
                  <a:gd name="T6" fmla="*/ 41 w 82"/>
                  <a:gd name="T7" fmla="*/ 31 h 31"/>
                  <a:gd name="T8" fmla="*/ 82 w 82"/>
                  <a:gd name="T9" fmla="*/ 8 h 31"/>
                  <a:gd name="T10" fmla="*/ 81 w 82"/>
                  <a:gd name="T11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2" h="31">
                    <a:moveTo>
                      <a:pt x="8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5"/>
                      <a:pt x="0" y="8"/>
                    </a:cubicBezTo>
                    <a:cubicBezTo>
                      <a:pt x="12" y="20"/>
                      <a:pt x="28" y="31"/>
                      <a:pt x="41" y="31"/>
                    </a:cubicBezTo>
                    <a:cubicBezTo>
                      <a:pt x="53" y="31"/>
                      <a:pt x="69" y="20"/>
                      <a:pt x="82" y="8"/>
                    </a:cubicBezTo>
                    <a:cubicBezTo>
                      <a:pt x="81" y="5"/>
                      <a:pt x="81" y="2"/>
                      <a:pt x="81" y="0"/>
                    </a:cubicBezTo>
                  </a:path>
                </a:pathLst>
              </a:custGeom>
              <a:solidFill>
                <a:srgbClr val="E5B9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Freeform 32"/>
              <p:cNvSpPr>
                <a:spLocks/>
              </p:cNvSpPr>
              <p:nvPr/>
            </p:nvSpPr>
            <p:spPr bwMode="auto">
              <a:xfrm>
                <a:off x="4487863" y="3325813"/>
                <a:ext cx="657225" cy="730250"/>
              </a:xfrm>
              <a:custGeom>
                <a:avLst/>
                <a:gdLst>
                  <a:gd name="T0" fmla="*/ 169 w 175"/>
                  <a:gd name="T1" fmla="*/ 79 h 194"/>
                  <a:gd name="T2" fmla="*/ 158 w 175"/>
                  <a:gd name="T3" fmla="*/ 83 h 194"/>
                  <a:gd name="T4" fmla="*/ 158 w 175"/>
                  <a:gd name="T5" fmla="*/ 75 h 194"/>
                  <a:gd name="T6" fmla="*/ 88 w 175"/>
                  <a:gd name="T7" fmla="*/ 0 h 194"/>
                  <a:gd name="T8" fmla="*/ 17 w 175"/>
                  <a:gd name="T9" fmla="*/ 75 h 194"/>
                  <a:gd name="T10" fmla="*/ 17 w 175"/>
                  <a:gd name="T11" fmla="*/ 83 h 194"/>
                  <a:gd name="T12" fmla="*/ 7 w 175"/>
                  <a:gd name="T13" fmla="*/ 79 h 194"/>
                  <a:gd name="T14" fmla="*/ 22 w 175"/>
                  <a:gd name="T15" fmla="*/ 127 h 194"/>
                  <a:gd name="T16" fmla="*/ 24 w 175"/>
                  <a:gd name="T17" fmla="*/ 128 h 194"/>
                  <a:gd name="T18" fmla="*/ 34 w 175"/>
                  <a:gd name="T19" fmla="*/ 153 h 194"/>
                  <a:gd name="T20" fmla="*/ 88 w 175"/>
                  <a:gd name="T21" fmla="*/ 194 h 194"/>
                  <a:gd name="T22" fmla="*/ 142 w 175"/>
                  <a:gd name="T23" fmla="*/ 153 h 194"/>
                  <a:gd name="T24" fmla="*/ 152 w 175"/>
                  <a:gd name="T25" fmla="*/ 128 h 194"/>
                  <a:gd name="T26" fmla="*/ 153 w 175"/>
                  <a:gd name="T27" fmla="*/ 127 h 194"/>
                  <a:gd name="T28" fmla="*/ 169 w 175"/>
                  <a:gd name="T29" fmla="*/ 79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75" h="194">
                    <a:moveTo>
                      <a:pt x="169" y="79"/>
                    </a:moveTo>
                    <a:cubicBezTo>
                      <a:pt x="165" y="78"/>
                      <a:pt x="161" y="80"/>
                      <a:pt x="158" y="83"/>
                    </a:cubicBezTo>
                    <a:cubicBezTo>
                      <a:pt x="158" y="79"/>
                      <a:pt x="158" y="76"/>
                      <a:pt x="158" y="75"/>
                    </a:cubicBezTo>
                    <a:cubicBezTo>
                      <a:pt x="158" y="27"/>
                      <a:pt x="121" y="0"/>
                      <a:pt x="88" y="0"/>
                    </a:cubicBezTo>
                    <a:cubicBezTo>
                      <a:pt x="55" y="0"/>
                      <a:pt x="17" y="27"/>
                      <a:pt x="17" y="75"/>
                    </a:cubicBezTo>
                    <a:cubicBezTo>
                      <a:pt x="17" y="76"/>
                      <a:pt x="17" y="79"/>
                      <a:pt x="17" y="83"/>
                    </a:cubicBezTo>
                    <a:cubicBezTo>
                      <a:pt x="15" y="80"/>
                      <a:pt x="11" y="78"/>
                      <a:pt x="7" y="79"/>
                    </a:cubicBezTo>
                    <a:cubicBezTo>
                      <a:pt x="0" y="81"/>
                      <a:pt x="4" y="120"/>
                      <a:pt x="22" y="127"/>
                    </a:cubicBezTo>
                    <a:cubicBezTo>
                      <a:pt x="23" y="128"/>
                      <a:pt x="23" y="128"/>
                      <a:pt x="24" y="128"/>
                    </a:cubicBezTo>
                    <a:cubicBezTo>
                      <a:pt x="26" y="137"/>
                      <a:pt x="29" y="146"/>
                      <a:pt x="34" y="153"/>
                    </a:cubicBezTo>
                    <a:cubicBezTo>
                      <a:pt x="39" y="161"/>
                      <a:pt x="68" y="194"/>
                      <a:pt x="88" y="194"/>
                    </a:cubicBezTo>
                    <a:cubicBezTo>
                      <a:pt x="108" y="194"/>
                      <a:pt x="137" y="161"/>
                      <a:pt x="142" y="153"/>
                    </a:cubicBezTo>
                    <a:cubicBezTo>
                      <a:pt x="146" y="146"/>
                      <a:pt x="149" y="137"/>
                      <a:pt x="152" y="128"/>
                    </a:cubicBezTo>
                    <a:cubicBezTo>
                      <a:pt x="152" y="128"/>
                      <a:pt x="153" y="128"/>
                      <a:pt x="153" y="127"/>
                    </a:cubicBezTo>
                    <a:cubicBezTo>
                      <a:pt x="172" y="120"/>
                      <a:pt x="175" y="81"/>
                      <a:pt x="169" y="79"/>
                    </a:cubicBezTo>
                    <a:close/>
                  </a:path>
                </a:pathLst>
              </a:custGeom>
              <a:solidFill>
                <a:srgbClr val="F9D5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7" name="Freeform 33"/>
              <p:cNvSpPr>
                <a:spLocks/>
              </p:cNvSpPr>
              <p:nvPr/>
            </p:nvSpPr>
            <p:spPr bwMode="auto">
              <a:xfrm>
                <a:off x="4510088" y="3257550"/>
                <a:ext cx="609600" cy="455613"/>
              </a:xfrm>
              <a:custGeom>
                <a:avLst/>
                <a:gdLst>
                  <a:gd name="T0" fmla="*/ 84 w 162"/>
                  <a:gd name="T1" fmla="*/ 0 h 121"/>
                  <a:gd name="T2" fmla="*/ 2 w 162"/>
                  <a:gd name="T3" fmla="*/ 82 h 121"/>
                  <a:gd name="T4" fmla="*/ 10 w 162"/>
                  <a:gd name="T5" fmla="*/ 120 h 121"/>
                  <a:gd name="T6" fmla="*/ 13 w 162"/>
                  <a:gd name="T7" fmla="*/ 118 h 121"/>
                  <a:gd name="T8" fmla="*/ 22 w 162"/>
                  <a:gd name="T9" fmla="*/ 58 h 121"/>
                  <a:gd name="T10" fmla="*/ 84 w 162"/>
                  <a:gd name="T11" fmla="*/ 24 h 121"/>
                  <a:gd name="T12" fmla="*/ 144 w 162"/>
                  <a:gd name="T13" fmla="*/ 59 h 121"/>
                  <a:gd name="T14" fmla="*/ 151 w 162"/>
                  <a:gd name="T15" fmla="*/ 118 h 121"/>
                  <a:gd name="T16" fmla="*/ 154 w 162"/>
                  <a:gd name="T17" fmla="*/ 120 h 121"/>
                  <a:gd name="T18" fmla="*/ 162 w 162"/>
                  <a:gd name="T19" fmla="*/ 78 h 121"/>
                  <a:gd name="T20" fmla="*/ 84 w 162"/>
                  <a:gd name="T21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2" h="121">
                    <a:moveTo>
                      <a:pt x="84" y="0"/>
                    </a:moveTo>
                    <a:cubicBezTo>
                      <a:pt x="22" y="0"/>
                      <a:pt x="0" y="45"/>
                      <a:pt x="2" y="82"/>
                    </a:cubicBezTo>
                    <a:cubicBezTo>
                      <a:pt x="3" y="98"/>
                      <a:pt x="10" y="120"/>
                      <a:pt x="10" y="120"/>
                    </a:cubicBezTo>
                    <a:cubicBezTo>
                      <a:pt x="11" y="121"/>
                      <a:pt x="14" y="120"/>
                      <a:pt x="13" y="118"/>
                    </a:cubicBezTo>
                    <a:cubicBezTo>
                      <a:pt x="9" y="95"/>
                      <a:pt x="15" y="73"/>
                      <a:pt x="22" y="58"/>
                    </a:cubicBezTo>
                    <a:cubicBezTo>
                      <a:pt x="27" y="46"/>
                      <a:pt x="41" y="25"/>
                      <a:pt x="84" y="24"/>
                    </a:cubicBezTo>
                    <a:cubicBezTo>
                      <a:pt x="107" y="24"/>
                      <a:pt x="132" y="33"/>
                      <a:pt x="144" y="59"/>
                    </a:cubicBezTo>
                    <a:cubicBezTo>
                      <a:pt x="150" y="74"/>
                      <a:pt x="153" y="102"/>
                      <a:pt x="151" y="118"/>
                    </a:cubicBezTo>
                    <a:cubicBezTo>
                      <a:pt x="150" y="120"/>
                      <a:pt x="153" y="121"/>
                      <a:pt x="154" y="120"/>
                    </a:cubicBezTo>
                    <a:cubicBezTo>
                      <a:pt x="154" y="120"/>
                      <a:pt x="162" y="95"/>
                      <a:pt x="162" y="78"/>
                    </a:cubicBezTo>
                    <a:cubicBezTo>
                      <a:pt x="162" y="62"/>
                      <a:pt x="154" y="0"/>
                      <a:pt x="84" y="0"/>
                    </a:cubicBezTo>
                    <a:close/>
                  </a:path>
                </a:pathLst>
              </a:custGeom>
              <a:solidFill>
                <a:srgbClr val="23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Freeform 34"/>
              <p:cNvSpPr>
                <a:spLocks/>
              </p:cNvSpPr>
              <p:nvPr/>
            </p:nvSpPr>
            <p:spPr bwMode="auto">
              <a:xfrm>
                <a:off x="4386263" y="3133725"/>
                <a:ext cx="865188" cy="379413"/>
              </a:xfrm>
              <a:custGeom>
                <a:avLst/>
                <a:gdLst>
                  <a:gd name="T0" fmla="*/ 224 w 230"/>
                  <a:gd name="T1" fmla="*/ 60 h 101"/>
                  <a:gd name="T2" fmla="*/ 192 w 230"/>
                  <a:gd name="T3" fmla="*/ 18 h 101"/>
                  <a:gd name="T4" fmla="*/ 115 w 230"/>
                  <a:gd name="T5" fmla="*/ 0 h 101"/>
                  <a:gd name="T6" fmla="*/ 115 w 230"/>
                  <a:gd name="T7" fmla="*/ 0 h 101"/>
                  <a:gd name="T8" fmla="*/ 114 w 230"/>
                  <a:gd name="T9" fmla="*/ 0 h 101"/>
                  <a:gd name="T10" fmla="*/ 38 w 230"/>
                  <a:gd name="T11" fmla="*/ 18 h 101"/>
                  <a:gd name="T12" fmla="*/ 6 w 230"/>
                  <a:gd name="T13" fmla="*/ 60 h 101"/>
                  <a:gd name="T14" fmla="*/ 31 w 230"/>
                  <a:gd name="T15" fmla="*/ 90 h 101"/>
                  <a:gd name="T16" fmla="*/ 115 w 230"/>
                  <a:gd name="T17" fmla="*/ 95 h 101"/>
                  <a:gd name="T18" fmla="*/ 199 w 230"/>
                  <a:gd name="T19" fmla="*/ 90 h 101"/>
                  <a:gd name="T20" fmla="*/ 224 w 230"/>
                  <a:gd name="T21" fmla="*/ 6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0" h="101">
                    <a:moveTo>
                      <a:pt x="224" y="60"/>
                    </a:moveTo>
                    <a:cubicBezTo>
                      <a:pt x="218" y="53"/>
                      <a:pt x="189" y="26"/>
                      <a:pt x="192" y="18"/>
                    </a:cubicBezTo>
                    <a:cubicBezTo>
                      <a:pt x="195" y="10"/>
                      <a:pt x="119" y="3"/>
                      <a:pt x="115" y="0"/>
                    </a:cubicBezTo>
                    <a:cubicBezTo>
                      <a:pt x="115" y="0"/>
                      <a:pt x="115" y="0"/>
                      <a:pt x="115" y="0"/>
                    </a:cubicBezTo>
                    <a:cubicBezTo>
                      <a:pt x="114" y="0"/>
                      <a:pt x="114" y="0"/>
                      <a:pt x="114" y="0"/>
                    </a:cubicBezTo>
                    <a:cubicBezTo>
                      <a:pt x="110" y="3"/>
                      <a:pt x="35" y="10"/>
                      <a:pt x="38" y="18"/>
                    </a:cubicBezTo>
                    <a:cubicBezTo>
                      <a:pt x="41" y="26"/>
                      <a:pt x="12" y="53"/>
                      <a:pt x="6" y="60"/>
                    </a:cubicBezTo>
                    <a:cubicBezTo>
                      <a:pt x="0" y="67"/>
                      <a:pt x="12" y="77"/>
                      <a:pt x="31" y="90"/>
                    </a:cubicBezTo>
                    <a:cubicBezTo>
                      <a:pt x="46" y="101"/>
                      <a:pt x="101" y="96"/>
                      <a:pt x="115" y="95"/>
                    </a:cubicBezTo>
                    <a:cubicBezTo>
                      <a:pt x="129" y="96"/>
                      <a:pt x="183" y="101"/>
                      <a:pt x="199" y="90"/>
                    </a:cubicBezTo>
                    <a:cubicBezTo>
                      <a:pt x="217" y="77"/>
                      <a:pt x="230" y="67"/>
                      <a:pt x="224" y="60"/>
                    </a:cubicBezTo>
                    <a:close/>
                  </a:path>
                </a:pathLst>
              </a:custGeom>
              <a:solidFill>
                <a:srgbClr val="242F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Freeform 35"/>
              <p:cNvSpPr>
                <a:spLocks/>
              </p:cNvSpPr>
              <p:nvPr/>
            </p:nvSpPr>
            <p:spPr bwMode="auto">
              <a:xfrm>
                <a:off x="4438650" y="3306763"/>
                <a:ext cx="758825" cy="244475"/>
              </a:xfrm>
              <a:custGeom>
                <a:avLst/>
                <a:gdLst>
                  <a:gd name="T0" fmla="*/ 173 w 202"/>
                  <a:gd name="T1" fmla="*/ 23 h 65"/>
                  <a:gd name="T2" fmla="*/ 101 w 202"/>
                  <a:gd name="T3" fmla="*/ 0 h 65"/>
                  <a:gd name="T4" fmla="*/ 29 w 202"/>
                  <a:gd name="T5" fmla="*/ 23 h 65"/>
                  <a:gd name="T6" fmla="*/ 101 w 202"/>
                  <a:gd name="T7" fmla="*/ 46 h 65"/>
                  <a:gd name="T8" fmla="*/ 173 w 202"/>
                  <a:gd name="T9" fmla="*/ 23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2" h="65">
                    <a:moveTo>
                      <a:pt x="173" y="23"/>
                    </a:moveTo>
                    <a:cubicBezTo>
                      <a:pt x="173" y="11"/>
                      <a:pt x="141" y="0"/>
                      <a:pt x="101" y="0"/>
                    </a:cubicBezTo>
                    <a:cubicBezTo>
                      <a:pt x="61" y="0"/>
                      <a:pt x="29" y="11"/>
                      <a:pt x="29" y="23"/>
                    </a:cubicBezTo>
                    <a:cubicBezTo>
                      <a:pt x="29" y="36"/>
                      <a:pt x="0" y="65"/>
                      <a:pt x="101" y="46"/>
                    </a:cubicBezTo>
                    <a:cubicBezTo>
                      <a:pt x="202" y="65"/>
                      <a:pt x="173" y="36"/>
                      <a:pt x="173" y="23"/>
                    </a:cubicBezTo>
                    <a:close/>
                  </a:path>
                </a:pathLst>
              </a:custGeom>
              <a:solidFill>
                <a:srgbClr val="2539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Oval 36"/>
              <p:cNvSpPr>
                <a:spLocks noChangeArrowheads="1"/>
              </p:cNvSpPr>
              <p:nvPr/>
            </p:nvSpPr>
            <p:spPr bwMode="auto">
              <a:xfrm>
                <a:off x="4548188" y="3430588"/>
                <a:ext cx="541338" cy="147638"/>
              </a:xfrm>
              <a:prstGeom prst="ellipse">
                <a:avLst/>
              </a:prstGeom>
              <a:solidFill>
                <a:srgbClr val="242F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Freeform 37"/>
              <p:cNvSpPr>
                <a:spLocks/>
              </p:cNvSpPr>
              <p:nvPr/>
            </p:nvSpPr>
            <p:spPr bwMode="auto">
              <a:xfrm>
                <a:off x="4759325" y="3181350"/>
                <a:ext cx="119063" cy="117475"/>
              </a:xfrm>
              <a:custGeom>
                <a:avLst/>
                <a:gdLst>
                  <a:gd name="T0" fmla="*/ 28 w 32"/>
                  <a:gd name="T1" fmla="*/ 6 h 31"/>
                  <a:gd name="T2" fmla="*/ 20 w 32"/>
                  <a:gd name="T3" fmla="*/ 0 h 31"/>
                  <a:gd name="T4" fmla="*/ 16 w 32"/>
                  <a:gd name="T5" fmla="*/ 1 h 31"/>
                  <a:gd name="T6" fmla="*/ 12 w 32"/>
                  <a:gd name="T7" fmla="*/ 0 h 31"/>
                  <a:gd name="T8" fmla="*/ 4 w 32"/>
                  <a:gd name="T9" fmla="*/ 6 h 31"/>
                  <a:gd name="T10" fmla="*/ 1 w 32"/>
                  <a:gd name="T11" fmla="*/ 17 h 31"/>
                  <a:gd name="T12" fmla="*/ 3 w 32"/>
                  <a:gd name="T13" fmla="*/ 23 h 31"/>
                  <a:gd name="T14" fmla="*/ 12 w 32"/>
                  <a:gd name="T15" fmla="*/ 29 h 31"/>
                  <a:gd name="T16" fmla="*/ 20 w 32"/>
                  <a:gd name="T17" fmla="*/ 29 h 31"/>
                  <a:gd name="T18" fmla="*/ 27 w 32"/>
                  <a:gd name="T19" fmla="*/ 24 h 31"/>
                  <a:gd name="T20" fmla="*/ 31 w 32"/>
                  <a:gd name="T21" fmla="*/ 15 h 31"/>
                  <a:gd name="T22" fmla="*/ 28 w 32"/>
                  <a:gd name="T23" fmla="*/ 6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" h="31">
                    <a:moveTo>
                      <a:pt x="28" y="6"/>
                    </a:moveTo>
                    <a:cubicBezTo>
                      <a:pt x="27" y="2"/>
                      <a:pt x="24" y="0"/>
                      <a:pt x="20" y="0"/>
                    </a:cubicBezTo>
                    <a:cubicBezTo>
                      <a:pt x="19" y="1"/>
                      <a:pt x="17" y="1"/>
                      <a:pt x="16" y="1"/>
                    </a:cubicBezTo>
                    <a:cubicBezTo>
                      <a:pt x="15" y="1"/>
                      <a:pt x="13" y="1"/>
                      <a:pt x="12" y="0"/>
                    </a:cubicBezTo>
                    <a:cubicBezTo>
                      <a:pt x="8" y="0"/>
                      <a:pt x="5" y="2"/>
                      <a:pt x="4" y="6"/>
                    </a:cubicBezTo>
                    <a:cubicBezTo>
                      <a:pt x="4" y="9"/>
                      <a:pt x="2" y="13"/>
                      <a:pt x="1" y="17"/>
                    </a:cubicBezTo>
                    <a:cubicBezTo>
                      <a:pt x="0" y="19"/>
                      <a:pt x="1" y="22"/>
                      <a:pt x="3" y="23"/>
                    </a:cubicBezTo>
                    <a:cubicBezTo>
                      <a:pt x="6" y="24"/>
                      <a:pt x="9" y="26"/>
                      <a:pt x="12" y="29"/>
                    </a:cubicBezTo>
                    <a:cubicBezTo>
                      <a:pt x="14" y="31"/>
                      <a:pt x="18" y="31"/>
                      <a:pt x="20" y="29"/>
                    </a:cubicBezTo>
                    <a:cubicBezTo>
                      <a:pt x="23" y="27"/>
                      <a:pt x="25" y="25"/>
                      <a:pt x="27" y="24"/>
                    </a:cubicBezTo>
                    <a:cubicBezTo>
                      <a:pt x="30" y="22"/>
                      <a:pt x="32" y="18"/>
                      <a:pt x="31" y="15"/>
                    </a:cubicBezTo>
                    <a:cubicBezTo>
                      <a:pt x="29" y="12"/>
                      <a:pt x="28" y="9"/>
                      <a:pt x="28" y="6"/>
                    </a:cubicBezTo>
                    <a:close/>
                  </a:path>
                </a:pathLst>
              </a:custGeom>
              <a:solidFill>
                <a:srgbClr val="FFBF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Freeform 38"/>
              <p:cNvSpPr>
                <a:spLocks/>
              </p:cNvSpPr>
              <p:nvPr/>
            </p:nvSpPr>
            <p:spPr bwMode="auto">
              <a:xfrm>
                <a:off x="4237038" y="4089400"/>
                <a:ext cx="1160463" cy="655638"/>
              </a:xfrm>
              <a:custGeom>
                <a:avLst/>
                <a:gdLst>
                  <a:gd name="T0" fmla="*/ 308 w 309"/>
                  <a:gd name="T1" fmla="*/ 59 h 174"/>
                  <a:gd name="T2" fmla="*/ 223 w 309"/>
                  <a:gd name="T3" fmla="*/ 15 h 174"/>
                  <a:gd name="T4" fmla="*/ 202 w 309"/>
                  <a:gd name="T5" fmla="*/ 0 h 174"/>
                  <a:gd name="T6" fmla="*/ 155 w 309"/>
                  <a:gd name="T7" fmla="*/ 36 h 174"/>
                  <a:gd name="T8" fmla="*/ 107 w 309"/>
                  <a:gd name="T9" fmla="*/ 0 h 174"/>
                  <a:gd name="T10" fmla="*/ 87 w 309"/>
                  <a:gd name="T11" fmla="*/ 15 h 174"/>
                  <a:gd name="T12" fmla="*/ 2 w 309"/>
                  <a:gd name="T13" fmla="*/ 59 h 174"/>
                  <a:gd name="T14" fmla="*/ 1 w 309"/>
                  <a:gd name="T15" fmla="*/ 174 h 174"/>
                  <a:gd name="T16" fmla="*/ 153 w 309"/>
                  <a:gd name="T17" fmla="*/ 174 h 174"/>
                  <a:gd name="T18" fmla="*/ 157 w 309"/>
                  <a:gd name="T19" fmla="*/ 174 h 174"/>
                  <a:gd name="T20" fmla="*/ 308 w 309"/>
                  <a:gd name="T21" fmla="*/ 174 h 174"/>
                  <a:gd name="T22" fmla="*/ 308 w 309"/>
                  <a:gd name="T23" fmla="*/ 59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9" h="174">
                    <a:moveTo>
                      <a:pt x="308" y="59"/>
                    </a:moveTo>
                    <a:cubicBezTo>
                      <a:pt x="306" y="27"/>
                      <a:pt x="259" y="21"/>
                      <a:pt x="223" y="15"/>
                    </a:cubicBezTo>
                    <a:cubicBezTo>
                      <a:pt x="213" y="13"/>
                      <a:pt x="206" y="7"/>
                      <a:pt x="202" y="0"/>
                    </a:cubicBezTo>
                    <a:cubicBezTo>
                      <a:pt x="155" y="36"/>
                      <a:pt x="155" y="36"/>
                      <a:pt x="155" y="36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103" y="7"/>
                      <a:pt x="97" y="13"/>
                      <a:pt x="87" y="15"/>
                    </a:cubicBezTo>
                    <a:cubicBezTo>
                      <a:pt x="51" y="21"/>
                      <a:pt x="4" y="27"/>
                      <a:pt x="2" y="59"/>
                    </a:cubicBezTo>
                    <a:cubicBezTo>
                      <a:pt x="0" y="91"/>
                      <a:pt x="1" y="174"/>
                      <a:pt x="1" y="174"/>
                    </a:cubicBezTo>
                    <a:cubicBezTo>
                      <a:pt x="153" y="174"/>
                      <a:pt x="153" y="174"/>
                      <a:pt x="153" y="174"/>
                    </a:cubicBezTo>
                    <a:cubicBezTo>
                      <a:pt x="157" y="174"/>
                      <a:pt x="157" y="174"/>
                      <a:pt x="157" y="174"/>
                    </a:cubicBezTo>
                    <a:cubicBezTo>
                      <a:pt x="308" y="174"/>
                      <a:pt x="308" y="174"/>
                      <a:pt x="308" y="174"/>
                    </a:cubicBezTo>
                    <a:cubicBezTo>
                      <a:pt x="308" y="174"/>
                      <a:pt x="309" y="91"/>
                      <a:pt x="308" y="59"/>
                    </a:cubicBezTo>
                    <a:close/>
                  </a:path>
                </a:pathLst>
              </a:custGeom>
              <a:solidFill>
                <a:srgbClr val="242F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Freeform 39"/>
              <p:cNvSpPr>
                <a:spLocks/>
              </p:cNvSpPr>
              <p:nvPr/>
            </p:nvSpPr>
            <p:spPr bwMode="auto">
              <a:xfrm>
                <a:off x="4754563" y="4225925"/>
                <a:ext cx="123825" cy="519113"/>
              </a:xfrm>
              <a:custGeom>
                <a:avLst/>
                <a:gdLst>
                  <a:gd name="T0" fmla="*/ 78 w 78"/>
                  <a:gd name="T1" fmla="*/ 0 h 327"/>
                  <a:gd name="T2" fmla="*/ 0 w 78"/>
                  <a:gd name="T3" fmla="*/ 0 h 327"/>
                  <a:gd name="T4" fmla="*/ 24 w 78"/>
                  <a:gd name="T5" fmla="*/ 52 h 327"/>
                  <a:gd name="T6" fmla="*/ 12 w 78"/>
                  <a:gd name="T7" fmla="*/ 327 h 327"/>
                  <a:gd name="T8" fmla="*/ 66 w 78"/>
                  <a:gd name="T9" fmla="*/ 327 h 327"/>
                  <a:gd name="T10" fmla="*/ 55 w 78"/>
                  <a:gd name="T11" fmla="*/ 52 h 327"/>
                  <a:gd name="T12" fmla="*/ 78 w 78"/>
                  <a:gd name="T13" fmla="*/ 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8" h="327">
                    <a:moveTo>
                      <a:pt x="78" y="0"/>
                    </a:moveTo>
                    <a:lnTo>
                      <a:pt x="0" y="0"/>
                    </a:lnTo>
                    <a:lnTo>
                      <a:pt x="24" y="52"/>
                    </a:lnTo>
                    <a:lnTo>
                      <a:pt x="12" y="327"/>
                    </a:lnTo>
                    <a:lnTo>
                      <a:pt x="66" y="327"/>
                    </a:lnTo>
                    <a:lnTo>
                      <a:pt x="55" y="52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0D10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Freeform 40"/>
              <p:cNvSpPr>
                <a:spLocks/>
              </p:cNvSpPr>
              <p:nvPr/>
            </p:nvSpPr>
            <p:spPr bwMode="auto">
              <a:xfrm>
                <a:off x="4564063" y="4089400"/>
                <a:ext cx="254000" cy="246063"/>
              </a:xfrm>
              <a:custGeom>
                <a:avLst/>
                <a:gdLst>
                  <a:gd name="T0" fmla="*/ 160 w 160"/>
                  <a:gd name="T1" fmla="*/ 86 h 155"/>
                  <a:gd name="T2" fmla="*/ 99 w 160"/>
                  <a:gd name="T3" fmla="*/ 155 h 155"/>
                  <a:gd name="T4" fmla="*/ 0 w 160"/>
                  <a:gd name="T5" fmla="*/ 29 h 155"/>
                  <a:gd name="T6" fmla="*/ 47 w 160"/>
                  <a:gd name="T7" fmla="*/ 0 h 155"/>
                  <a:gd name="T8" fmla="*/ 160 w 160"/>
                  <a:gd name="T9" fmla="*/ 86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0" h="155">
                    <a:moveTo>
                      <a:pt x="160" y="86"/>
                    </a:moveTo>
                    <a:lnTo>
                      <a:pt x="99" y="155"/>
                    </a:lnTo>
                    <a:lnTo>
                      <a:pt x="0" y="29"/>
                    </a:lnTo>
                    <a:lnTo>
                      <a:pt x="47" y="0"/>
                    </a:lnTo>
                    <a:lnTo>
                      <a:pt x="160" y="86"/>
                    </a:lnTo>
                    <a:close/>
                  </a:path>
                </a:pathLst>
              </a:custGeom>
              <a:solidFill>
                <a:srgbClr val="2736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Freeform 41"/>
              <p:cNvSpPr>
                <a:spLocks/>
              </p:cNvSpPr>
              <p:nvPr/>
            </p:nvSpPr>
            <p:spPr bwMode="auto">
              <a:xfrm>
                <a:off x="4818063" y="4089400"/>
                <a:ext cx="252413" cy="246063"/>
              </a:xfrm>
              <a:custGeom>
                <a:avLst/>
                <a:gdLst>
                  <a:gd name="T0" fmla="*/ 0 w 159"/>
                  <a:gd name="T1" fmla="*/ 86 h 155"/>
                  <a:gd name="T2" fmla="*/ 60 w 159"/>
                  <a:gd name="T3" fmla="*/ 155 h 155"/>
                  <a:gd name="T4" fmla="*/ 159 w 159"/>
                  <a:gd name="T5" fmla="*/ 29 h 155"/>
                  <a:gd name="T6" fmla="*/ 112 w 159"/>
                  <a:gd name="T7" fmla="*/ 0 h 155"/>
                  <a:gd name="T8" fmla="*/ 0 w 159"/>
                  <a:gd name="T9" fmla="*/ 86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9" h="155">
                    <a:moveTo>
                      <a:pt x="0" y="86"/>
                    </a:moveTo>
                    <a:lnTo>
                      <a:pt x="60" y="155"/>
                    </a:lnTo>
                    <a:lnTo>
                      <a:pt x="159" y="29"/>
                    </a:lnTo>
                    <a:lnTo>
                      <a:pt x="112" y="0"/>
                    </a:ln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2736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Oval 42"/>
              <p:cNvSpPr>
                <a:spLocks noChangeArrowheads="1"/>
              </p:cNvSpPr>
              <p:nvPr/>
            </p:nvSpPr>
            <p:spPr bwMode="auto">
              <a:xfrm>
                <a:off x="5029200" y="4445000"/>
                <a:ext cx="109538" cy="107950"/>
              </a:xfrm>
              <a:prstGeom prst="ellipse">
                <a:avLst/>
              </a:prstGeom>
              <a:solidFill>
                <a:srgbClr val="FFBF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" name="Oval 43"/>
              <p:cNvSpPr>
                <a:spLocks noChangeArrowheads="1"/>
              </p:cNvSpPr>
              <p:nvPr/>
            </p:nvSpPr>
            <p:spPr bwMode="auto">
              <a:xfrm>
                <a:off x="5043488" y="4459288"/>
                <a:ext cx="79375" cy="79375"/>
              </a:xfrm>
              <a:prstGeom prst="ellipse">
                <a:avLst/>
              </a:prstGeom>
              <a:solidFill>
                <a:srgbClr val="FFAB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Freeform 44"/>
              <p:cNvSpPr>
                <a:spLocks/>
              </p:cNvSpPr>
              <p:nvPr/>
            </p:nvSpPr>
            <p:spPr bwMode="auto">
              <a:xfrm>
                <a:off x="5059363" y="4470400"/>
                <a:ext cx="52388" cy="49213"/>
              </a:xfrm>
              <a:custGeom>
                <a:avLst/>
                <a:gdLst>
                  <a:gd name="T0" fmla="*/ 16 w 33"/>
                  <a:gd name="T1" fmla="*/ 0 h 31"/>
                  <a:gd name="T2" fmla="*/ 21 w 33"/>
                  <a:gd name="T3" fmla="*/ 10 h 31"/>
                  <a:gd name="T4" fmla="*/ 33 w 33"/>
                  <a:gd name="T5" fmla="*/ 12 h 31"/>
                  <a:gd name="T6" fmla="*/ 24 w 33"/>
                  <a:gd name="T7" fmla="*/ 19 h 31"/>
                  <a:gd name="T8" fmla="*/ 26 w 33"/>
                  <a:gd name="T9" fmla="*/ 31 h 31"/>
                  <a:gd name="T10" fmla="*/ 16 w 33"/>
                  <a:gd name="T11" fmla="*/ 26 h 31"/>
                  <a:gd name="T12" fmla="*/ 5 w 33"/>
                  <a:gd name="T13" fmla="*/ 31 h 31"/>
                  <a:gd name="T14" fmla="*/ 7 w 33"/>
                  <a:gd name="T15" fmla="*/ 19 h 31"/>
                  <a:gd name="T16" fmla="*/ 0 w 33"/>
                  <a:gd name="T17" fmla="*/ 12 h 31"/>
                  <a:gd name="T18" fmla="*/ 12 w 33"/>
                  <a:gd name="T19" fmla="*/ 10 h 31"/>
                  <a:gd name="T20" fmla="*/ 16 w 33"/>
                  <a:gd name="T21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3" h="31">
                    <a:moveTo>
                      <a:pt x="16" y="0"/>
                    </a:moveTo>
                    <a:lnTo>
                      <a:pt x="21" y="10"/>
                    </a:lnTo>
                    <a:lnTo>
                      <a:pt x="33" y="12"/>
                    </a:lnTo>
                    <a:lnTo>
                      <a:pt x="24" y="19"/>
                    </a:lnTo>
                    <a:lnTo>
                      <a:pt x="26" y="31"/>
                    </a:lnTo>
                    <a:lnTo>
                      <a:pt x="16" y="26"/>
                    </a:lnTo>
                    <a:lnTo>
                      <a:pt x="5" y="31"/>
                    </a:lnTo>
                    <a:lnTo>
                      <a:pt x="7" y="19"/>
                    </a:lnTo>
                    <a:lnTo>
                      <a:pt x="0" y="12"/>
                    </a:lnTo>
                    <a:lnTo>
                      <a:pt x="12" y="1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AE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Freeform 45"/>
              <p:cNvSpPr>
                <a:spLocks/>
              </p:cNvSpPr>
              <p:nvPr/>
            </p:nvSpPr>
            <p:spPr bwMode="auto">
              <a:xfrm>
                <a:off x="4559300" y="3581400"/>
                <a:ext cx="233363" cy="180975"/>
              </a:xfrm>
              <a:custGeom>
                <a:avLst/>
                <a:gdLst>
                  <a:gd name="T0" fmla="*/ 4 w 62"/>
                  <a:gd name="T1" fmla="*/ 24 h 48"/>
                  <a:gd name="T2" fmla="*/ 29 w 62"/>
                  <a:gd name="T3" fmla="*/ 48 h 48"/>
                  <a:gd name="T4" fmla="*/ 62 w 62"/>
                  <a:gd name="T5" fmla="*/ 24 h 48"/>
                  <a:gd name="T6" fmla="*/ 33 w 62"/>
                  <a:gd name="T7" fmla="*/ 2 h 48"/>
                  <a:gd name="T8" fmla="*/ 4 w 62"/>
                  <a:gd name="T9" fmla="*/ 24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48">
                    <a:moveTo>
                      <a:pt x="4" y="24"/>
                    </a:moveTo>
                    <a:cubicBezTo>
                      <a:pt x="6" y="37"/>
                      <a:pt x="13" y="48"/>
                      <a:pt x="29" y="48"/>
                    </a:cubicBezTo>
                    <a:cubicBezTo>
                      <a:pt x="42" y="48"/>
                      <a:pt x="62" y="37"/>
                      <a:pt x="62" y="24"/>
                    </a:cubicBezTo>
                    <a:cubicBezTo>
                      <a:pt x="62" y="11"/>
                      <a:pt x="52" y="3"/>
                      <a:pt x="33" y="2"/>
                    </a:cubicBezTo>
                    <a:cubicBezTo>
                      <a:pt x="17" y="1"/>
                      <a:pt x="0" y="0"/>
                      <a:pt x="4" y="24"/>
                    </a:cubicBezTo>
                    <a:close/>
                  </a:path>
                </a:pathLst>
              </a:custGeom>
              <a:solidFill>
                <a:srgbClr val="0D10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" name="Freeform 46"/>
              <p:cNvSpPr>
                <a:spLocks/>
              </p:cNvSpPr>
              <p:nvPr/>
            </p:nvSpPr>
            <p:spPr bwMode="auto">
              <a:xfrm>
                <a:off x="4845050" y="3581400"/>
                <a:ext cx="228600" cy="180975"/>
              </a:xfrm>
              <a:custGeom>
                <a:avLst/>
                <a:gdLst>
                  <a:gd name="T0" fmla="*/ 57 w 61"/>
                  <a:gd name="T1" fmla="*/ 24 h 48"/>
                  <a:gd name="T2" fmla="*/ 32 w 61"/>
                  <a:gd name="T3" fmla="*/ 48 h 48"/>
                  <a:gd name="T4" fmla="*/ 0 w 61"/>
                  <a:gd name="T5" fmla="*/ 24 h 48"/>
                  <a:gd name="T6" fmla="*/ 28 w 61"/>
                  <a:gd name="T7" fmla="*/ 2 h 48"/>
                  <a:gd name="T8" fmla="*/ 57 w 61"/>
                  <a:gd name="T9" fmla="*/ 24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48">
                    <a:moveTo>
                      <a:pt x="57" y="24"/>
                    </a:moveTo>
                    <a:cubicBezTo>
                      <a:pt x="55" y="37"/>
                      <a:pt x="48" y="48"/>
                      <a:pt x="32" y="48"/>
                    </a:cubicBezTo>
                    <a:cubicBezTo>
                      <a:pt x="20" y="48"/>
                      <a:pt x="0" y="37"/>
                      <a:pt x="0" y="24"/>
                    </a:cubicBezTo>
                    <a:cubicBezTo>
                      <a:pt x="0" y="11"/>
                      <a:pt x="9" y="3"/>
                      <a:pt x="28" y="2"/>
                    </a:cubicBezTo>
                    <a:cubicBezTo>
                      <a:pt x="44" y="1"/>
                      <a:pt x="61" y="0"/>
                      <a:pt x="57" y="24"/>
                    </a:cubicBezTo>
                    <a:close/>
                  </a:path>
                </a:pathLst>
              </a:custGeom>
              <a:solidFill>
                <a:srgbClr val="0D10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732338" y="3622675"/>
                <a:ext cx="211138" cy="26988"/>
              </a:xfrm>
              <a:prstGeom prst="rect">
                <a:avLst/>
              </a:prstGeom>
              <a:solidFill>
                <a:srgbClr val="0D10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5043488" y="3622675"/>
                <a:ext cx="46038" cy="26988"/>
              </a:xfrm>
              <a:prstGeom prst="rect">
                <a:avLst/>
              </a:prstGeom>
              <a:solidFill>
                <a:srgbClr val="0D10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548188" y="3622675"/>
                <a:ext cx="41275" cy="26988"/>
              </a:xfrm>
              <a:prstGeom prst="rect">
                <a:avLst/>
              </a:prstGeom>
              <a:solidFill>
                <a:srgbClr val="0D10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23" name="Oval 5"/>
            <p:cNvSpPr>
              <a:spLocks/>
            </p:cNvSpPr>
            <p:nvPr/>
          </p:nvSpPr>
          <p:spPr bwMode="auto">
            <a:xfrm>
              <a:off x="5210198" y="247255"/>
              <a:ext cx="1765300" cy="1771650"/>
            </a:xfrm>
            <a:prstGeom prst="ellips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63" name="组合 62"/>
            <p:cNvGrpSpPr/>
            <p:nvPr/>
          </p:nvGrpSpPr>
          <p:grpSpPr>
            <a:xfrm>
              <a:off x="4849338" y="1556387"/>
              <a:ext cx="2487020" cy="604262"/>
              <a:chOff x="4849338" y="1467487"/>
              <a:chExt cx="2487020" cy="604262"/>
            </a:xfrm>
          </p:grpSpPr>
          <p:sp>
            <p:nvSpPr>
              <p:cNvPr id="124" name="Freeform 30"/>
              <p:cNvSpPr>
                <a:spLocks/>
              </p:cNvSpPr>
              <p:nvPr/>
            </p:nvSpPr>
            <p:spPr bwMode="auto">
              <a:xfrm>
                <a:off x="4849338" y="1532073"/>
                <a:ext cx="452989" cy="539676"/>
              </a:xfrm>
              <a:custGeom>
                <a:avLst/>
                <a:gdLst>
                  <a:gd name="T0" fmla="*/ 759 w 759"/>
                  <a:gd name="T1" fmla="*/ 493 h 493"/>
                  <a:gd name="T2" fmla="*/ 0 w 759"/>
                  <a:gd name="T3" fmla="*/ 493 h 493"/>
                  <a:gd name="T4" fmla="*/ 253 w 759"/>
                  <a:gd name="T5" fmla="*/ 246 h 493"/>
                  <a:gd name="T6" fmla="*/ 0 w 759"/>
                  <a:gd name="T7" fmla="*/ 0 h 493"/>
                  <a:gd name="T8" fmla="*/ 759 w 759"/>
                  <a:gd name="T9" fmla="*/ 0 h 493"/>
                  <a:gd name="T10" fmla="*/ 759 w 759"/>
                  <a:gd name="T11" fmla="*/ 493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59" h="493">
                    <a:moveTo>
                      <a:pt x="759" y="493"/>
                    </a:moveTo>
                    <a:lnTo>
                      <a:pt x="0" y="493"/>
                    </a:lnTo>
                    <a:lnTo>
                      <a:pt x="253" y="246"/>
                    </a:lnTo>
                    <a:lnTo>
                      <a:pt x="0" y="0"/>
                    </a:lnTo>
                    <a:lnTo>
                      <a:pt x="759" y="0"/>
                    </a:lnTo>
                    <a:lnTo>
                      <a:pt x="759" y="493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zh-CN" altLang="en-US"/>
              </a:p>
            </p:txBody>
          </p:sp>
          <p:sp>
            <p:nvSpPr>
              <p:cNvPr id="125" name="Freeform 35"/>
              <p:cNvSpPr>
                <a:spLocks/>
              </p:cNvSpPr>
              <p:nvPr/>
            </p:nvSpPr>
            <p:spPr bwMode="auto">
              <a:xfrm>
                <a:off x="6883368" y="1532073"/>
                <a:ext cx="452990" cy="539676"/>
              </a:xfrm>
              <a:custGeom>
                <a:avLst/>
                <a:gdLst>
                  <a:gd name="T0" fmla="*/ 0 w 759"/>
                  <a:gd name="T1" fmla="*/ 493 h 493"/>
                  <a:gd name="T2" fmla="*/ 759 w 759"/>
                  <a:gd name="T3" fmla="*/ 493 h 493"/>
                  <a:gd name="T4" fmla="*/ 506 w 759"/>
                  <a:gd name="T5" fmla="*/ 246 h 493"/>
                  <a:gd name="T6" fmla="*/ 759 w 759"/>
                  <a:gd name="T7" fmla="*/ 0 h 493"/>
                  <a:gd name="T8" fmla="*/ 0 w 759"/>
                  <a:gd name="T9" fmla="*/ 0 h 493"/>
                  <a:gd name="T10" fmla="*/ 0 w 759"/>
                  <a:gd name="T11" fmla="*/ 493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59" h="493">
                    <a:moveTo>
                      <a:pt x="0" y="493"/>
                    </a:moveTo>
                    <a:lnTo>
                      <a:pt x="759" y="493"/>
                    </a:lnTo>
                    <a:lnTo>
                      <a:pt x="506" y="246"/>
                    </a:lnTo>
                    <a:lnTo>
                      <a:pt x="759" y="0"/>
                    </a:lnTo>
                    <a:lnTo>
                      <a:pt x="0" y="0"/>
                    </a:lnTo>
                    <a:lnTo>
                      <a:pt x="0" y="493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/>
              <a:p>
                <a:endParaRPr lang="zh-CN" altLang="en-US"/>
              </a:p>
            </p:txBody>
          </p:sp>
          <p:sp>
            <p:nvSpPr>
              <p:cNvPr id="126" name="Rectangle 41"/>
              <p:cNvSpPr>
                <a:spLocks noChangeArrowheads="1"/>
              </p:cNvSpPr>
              <p:nvPr/>
            </p:nvSpPr>
            <p:spPr bwMode="auto">
              <a:xfrm>
                <a:off x="5044547" y="1467487"/>
                <a:ext cx="1964858" cy="53967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zh-CN" altLang="en-US" sz="2600" b="1" dirty="0">
                    <a:solidFill>
                      <a:schemeClr val="bg1"/>
                    </a:solidFill>
                  </a:rPr>
                  <a:t>天蝎座</a:t>
                </a:r>
              </a:p>
            </p:txBody>
          </p:sp>
        </p:grp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5493A8EA-006F-4FCE-9BFD-31AE3E95C9B8}"/>
                </a:ext>
              </a:extLst>
            </p:cNvPr>
            <p:cNvSpPr txBox="1">
              <a:spLocks/>
            </p:cNvSpPr>
            <p:nvPr/>
          </p:nvSpPr>
          <p:spPr>
            <a:xfrm>
              <a:off x="4989546" y="2410579"/>
              <a:ext cx="2301034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000" dirty="0"/>
                <a:t>在</a:t>
              </a:r>
              <a:r>
                <a:rPr lang="zh-CN" altLang="en-US" sz="2000" b="1" dirty="0"/>
                <a:t>警察</a:t>
              </a:r>
              <a:r>
                <a:rPr lang="zh-CN" altLang="en-US" sz="2000" dirty="0"/>
                <a:t>里面，天蝎座最多，或许是因为他们有强烈的第六感，他们处事严谨，有责任感。</a:t>
              </a:r>
            </a:p>
          </p:txBody>
        </p:sp>
        <p:sp>
          <p:nvSpPr>
            <p:cNvPr id="70" name="Freeform 9"/>
            <p:cNvSpPr>
              <a:spLocks/>
            </p:cNvSpPr>
            <p:nvPr/>
          </p:nvSpPr>
          <p:spPr bwMode="auto">
            <a:xfrm>
              <a:off x="5575875" y="592660"/>
              <a:ext cx="1360322" cy="1284830"/>
            </a:xfrm>
            <a:custGeom>
              <a:avLst/>
              <a:gdLst>
                <a:gd name="T0" fmla="*/ 291 w 388"/>
                <a:gd name="T1" fmla="*/ 364 h 365"/>
                <a:gd name="T2" fmla="*/ 261 w 388"/>
                <a:gd name="T3" fmla="*/ 360 h 365"/>
                <a:gd name="T4" fmla="*/ 226 w 388"/>
                <a:gd name="T5" fmla="*/ 334 h 365"/>
                <a:gd name="T6" fmla="*/ 223 w 388"/>
                <a:gd name="T7" fmla="*/ 329 h 365"/>
                <a:gd name="T8" fmla="*/ 222 w 388"/>
                <a:gd name="T9" fmla="*/ 327 h 365"/>
                <a:gd name="T10" fmla="*/ 206 w 388"/>
                <a:gd name="T11" fmla="*/ 256 h 365"/>
                <a:gd name="T12" fmla="*/ 206 w 388"/>
                <a:gd name="T13" fmla="*/ 249 h 365"/>
                <a:gd name="T14" fmla="*/ 206 w 388"/>
                <a:gd name="T15" fmla="*/ 57 h 365"/>
                <a:gd name="T16" fmla="*/ 203 w 388"/>
                <a:gd name="T17" fmla="*/ 39 h 365"/>
                <a:gd name="T18" fmla="*/ 196 w 388"/>
                <a:gd name="T19" fmla="*/ 36 h 365"/>
                <a:gd name="T20" fmla="*/ 189 w 388"/>
                <a:gd name="T21" fmla="*/ 50 h 365"/>
                <a:gd name="T22" fmla="*/ 187 w 388"/>
                <a:gd name="T23" fmla="*/ 256 h 365"/>
                <a:gd name="T24" fmla="*/ 122 w 388"/>
                <a:gd name="T25" fmla="*/ 256 h 365"/>
                <a:gd name="T26" fmla="*/ 122 w 388"/>
                <a:gd name="T27" fmla="*/ 57 h 365"/>
                <a:gd name="T28" fmla="*/ 118 w 388"/>
                <a:gd name="T29" fmla="*/ 39 h 365"/>
                <a:gd name="T30" fmla="*/ 111 w 388"/>
                <a:gd name="T31" fmla="*/ 36 h 365"/>
                <a:gd name="T32" fmla="*/ 105 w 388"/>
                <a:gd name="T33" fmla="*/ 53 h 365"/>
                <a:gd name="T34" fmla="*/ 102 w 388"/>
                <a:gd name="T35" fmla="*/ 256 h 365"/>
                <a:gd name="T36" fmla="*/ 38 w 388"/>
                <a:gd name="T37" fmla="*/ 256 h 365"/>
                <a:gd name="T38" fmla="*/ 38 w 388"/>
                <a:gd name="T39" fmla="*/ 57 h 365"/>
                <a:gd name="T40" fmla="*/ 7 w 388"/>
                <a:gd name="T41" fmla="*/ 24 h 365"/>
                <a:gd name="T42" fmla="*/ 0 w 388"/>
                <a:gd name="T43" fmla="*/ 24 h 365"/>
                <a:gd name="T44" fmla="*/ 52 w 388"/>
                <a:gd name="T45" fmla="*/ 0 h 365"/>
                <a:gd name="T46" fmla="*/ 91 w 388"/>
                <a:gd name="T47" fmla="*/ 16 h 365"/>
                <a:gd name="T48" fmla="*/ 93 w 388"/>
                <a:gd name="T49" fmla="*/ 15 h 365"/>
                <a:gd name="T50" fmla="*/ 95 w 388"/>
                <a:gd name="T51" fmla="*/ 13 h 365"/>
                <a:gd name="T52" fmla="*/ 137 w 388"/>
                <a:gd name="T53" fmla="*/ 0 h 365"/>
                <a:gd name="T54" fmla="*/ 176 w 388"/>
                <a:gd name="T55" fmla="*/ 16 h 365"/>
                <a:gd name="T56" fmla="*/ 177 w 388"/>
                <a:gd name="T57" fmla="*/ 15 h 365"/>
                <a:gd name="T58" fmla="*/ 179 w 388"/>
                <a:gd name="T59" fmla="*/ 13 h 365"/>
                <a:gd name="T60" fmla="*/ 221 w 388"/>
                <a:gd name="T61" fmla="*/ 0 h 365"/>
                <a:gd name="T62" fmla="*/ 273 w 388"/>
                <a:gd name="T63" fmla="*/ 49 h 365"/>
                <a:gd name="T64" fmla="*/ 273 w 388"/>
                <a:gd name="T65" fmla="*/ 74 h 365"/>
                <a:gd name="T66" fmla="*/ 273 w 388"/>
                <a:gd name="T67" fmla="*/ 282 h 365"/>
                <a:gd name="T68" fmla="*/ 274 w 388"/>
                <a:gd name="T69" fmla="*/ 287 h 365"/>
                <a:gd name="T70" fmla="*/ 275 w 388"/>
                <a:gd name="T71" fmla="*/ 293 h 365"/>
                <a:gd name="T72" fmla="*/ 316 w 388"/>
                <a:gd name="T73" fmla="*/ 331 h 365"/>
                <a:gd name="T74" fmla="*/ 341 w 388"/>
                <a:gd name="T75" fmla="*/ 323 h 365"/>
                <a:gd name="T76" fmla="*/ 327 w 388"/>
                <a:gd name="T77" fmla="*/ 298 h 365"/>
                <a:gd name="T78" fmla="*/ 388 w 388"/>
                <a:gd name="T79" fmla="*/ 300 h 365"/>
                <a:gd name="T80" fmla="*/ 364 w 388"/>
                <a:gd name="T81" fmla="*/ 365 h 365"/>
                <a:gd name="T82" fmla="*/ 352 w 388"/>
                <a:gd name="T83" fmla="*/ 343 h 365"/>
                <a:gd name="T84" fmla="*/ 291 w 388"/>
                <a:gd name="T85" fmla="*/ 364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88" h="365">
                  <a:moveTo>
                    <a:pt x="291" y="364"/>
                  </a:moveTo>
                  <a:cubicBezTo>
                    <a:pt x="279" y="364"/>
                    <a:pt x="270" y="362"/>
                    <a:pt x="261" y="360"/>
                  </a:cubicBezTo>
                  <a:cubicBezTo>
                    <a:pt x="249" y="356"/>
                    <a:pt x="239" y="351"/>
                    <a:pt x="226" y="334"/>
                  </a:cubicBezTo>
                  <a:cubicBezTo>
                    <a:pt x="225" y="332"/>
                    <a:pt x="224" y="330"/>
                    <a:pt x="223" y="329"/>
                  </a:cubicBezTo>
                  <a:cubicBezTo>
                    <a:pt x="222" y="327"/>
                    <a:pt x="222" y="327"/>
                    <a:pt x="222" y="327"/>
                  </a:cubicBezTo>
                  <a:cubicBezTo>
                    <a:pt x="210" y="307"/>
                    <a:pt x="208" y="280"/>
                    <a:pt x="206" y="256"/>
                  </a:cubicBezTo>
                  <a:cubicBezTo>
                    <a:pt x="206" y="249"/>
                    <a:pt x="206" y="249"/>
                    <a:pt x="206" y="249"/>
                  </a:cubicBezTo>
                  <a:cubicBezTo>
                    <a:pt x="206" y="57"/>
                    <a:pt x="206" y="57"/>
                    <a:pt x="206" y="57"/>
                  </a:cubicBezTo>
                  <a:cubicBezTo>
                    <a:pt x="206" y="51"/>
                    <a:pt x="205" y="44"/>
                    <a:pt x="203" y="39"/>
                  </a:cubicBezTo>
                  <a:cubicBezTo>
                    <a:pt x="201" y="35"/>
                    <a:pt x="198" y="35"/>
                    <a:pt x="196" y="36"/>
                  </a:cubicBezTo>
                  <a:cubicBezTo>
                    <a:pt x="193" y="37"/>
                    <a:pt x="189" y="42"/>
                    <a:pt x="189" y="50"/>
                  </a:cubicBezTo>
                  <a:cubicBezTo>
                    <a:pt x="190" y="111"/>
                    <a:pt x="188" y="197"/>
                    <a:pt x="187" y="256"/>
                  </a:cubicBezTo>
                  <a:cubicBezTo>
                    <a:pt x="122" y="256"/>
                    <a:pt x="122" y="256"/>
                    <a:pt x="122" y="256"/>
                  </a:cubicBezTo>
                  <a:cubicBezTo>
                    <a:pt x="122" y="57"/>
                    <a:pt x="122" y="57"/>
                    <a:pt x="122" y="57"/>
                  </a:cubicBezTo>
                  <a:cubicBezTo>
                    <a:pt x="122" y="51"/>
                    <a:pt x="121" y="44"/>
                    <a:pt x="118" y="39"/>
                  </a:cubicBezTo>
                  <a:cubicBezTo>
                    <a:pt x="116" y="35"/>
                    <a:pt x="113" y="35"/>
                    <a:pt x="111" y="36"/>
                  </a:cubicBezTo>
                  <a:cubicBezTo>
                    <a:pt x="108" y="38"/>
                    <a:pt x="105" y="43"/>
                    <a:pt x="105" y="53"/>
                  </a:cubicBezTo>
                  <a:cubicBezTo>
                    <a:pt x="105" y="119"/>
                    <a:pt x="103" y="190"/>
                    <a:pt x="102" y="256"/>
                  </a:cubicBezTo>
                  <a:cubicBezTo>
                    <a:pt x="38" y="256"/>
                    <a:pt x="38" y="256"/>
                    <a:pt x="38" y="256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8" y="39"/>
                    <a:pt x="30" y="24"/>
                    <a:pt x="7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15" y="7"/>
                    <a:pt x="29" y="0"/>
                    <a:pt x="52" y="0"/>
                  </a:cubicBezTo>
                  <a:cubicBezTo>
                    <a:pt x="68" y="0"/>
                    <a:pt x="82" y="6"/>
                    <a:pt x="91" y="16"/>
                  </a:cubicBezTo>
                  <a:cubicBezTo>
                    <a:pt x="93" y="15"/>
                    <a:pt x="93" y="15"/>
                    <a:pt x="93" y="15"/>
                  </a:cubicBezTo>
                  <a:cubicBezTo>
                    <a:pt x="95" y="13"/>
                    <a:pt x="95" y="13"/>
                    <a:pt x="95" y="13"/>
                  </a:cubicBezTo>
                  <a:cubicBezTo>
                    <a:pt x="109" y="2"/>
                    <a:pt x="125" y="0"/>
                    <a:pt x="137" y="0"/>
                  </a:cubicBezTo>
                  <a:cubicBezTo>
                    <a:pt x="152" y="0"/>
                    <a:pt x="166" y="6"/>
                    <a:pt x="176" y="16"/>
                  </a:cubicBezTo>
                  <a:cubicBezTo>
                    <a:pt x="177" y="15"/>
                    <a:pt x="177" y="15"/>
                    <a:pt x="177" y="15"/>
                  </a:cubicBezTo>
                  <a:cubicBezTo>
                    <a:pt x="179" y="13"/>
                    <a:pt x="179" y="13"/>
                    <a:pt x="179" y="13"/>
                  </a:cubicBezTo>
                  <a:cubicBezTo>
                    <a:pt x="193" y="2"/>
                    <a:pt x="209" y="0"/>
                    <a:pt x="221" y="0"/>
                  </a:cubicBezTo>
                  <a:cubicBezTo>
                    <a:pt x="249" y="0"/>
                    <a:pt x="273" y="20"/>
                    <a:pt x="273" y="49"/>
                  </a:cubicBezTo>
                  <a:cubicBezTo>
                    <a:pt x="273" y="56"/>
                    <a:pt x="273" y="65"/>
                    <a:pt x="273" y="74"/>
                  </a:cubicBezTo>
                  <a:cubicBezTo>
                    <a:pt x="273" y="126"/>
                    <a:pt x="271" y="272"/>
                    <a:pt x="273" y="282"/>
                  </a:cubicBezTo>
                  <a:cubicBezTo>
                    <a:pt x="274" y="287"/>
                    <a:pt x="274" y="287"/>
                    <a:pt x="274" y="287"/>
                  </a:cubicBezTo>
                  <a:cubicBezTo>
                    <a:pt x="274" y="289"/>
                    <a:pt x="274" y="291"/>
                    <a:pt x="275" y="293"/>
                  </a:cubicBezTo>
                  <a:cubicBezTo>
                    <a:pt x="283" y="324"/>
                    <a:pt x="295" y="332"/>
                    <a:pt x="316" y="331"/>
                  </a:cubicBezTo>
                  <a:cubicBezTo>
                    <a:pt x="326" y="330"/>
                    <a:pt x="334" y="327"/>
                    <a:pt x="341" y="323"/>
                  </a:cubicBezTo>
                  <a:cubicBezTo>
                    <a:pt x="327" y="298"/>
                    <a:pt x="327" y="298"/>
                    <a:pt x="327" y="298"/>
                  </a:cubicBezTo>
                  <a:cubicBezTo>
                    <a:pt x="388" y="300"/>
                    <a:pt x="388" y="300"/>
                    <a:pt x="388" y="300"/>
                  </a:cubicBezTo>
                  <a:cubicBezTo>
                    <a:pt x="364" y="365"/>
                    <a:pt x="364" y="365"/>
                    <a:pt x="364" y="365"/>
                  </a:cubicBezTo>
                  <a:cubicBezTo>
                    <a:pt x="363" y="364"/>
                    <a:pt x="359" y="355"/>
                    <a:pt x="352" y="343"/>
                  </a:cubicBezTo>
                  <a:cubicBezTo>
                    <a:pt x="347" y="351"/>
                    <a:pt x="331" y="364"/>
                    <a:pt x="291" y="36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624980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 TOOLS.GUIDESSETTING" val="{&quot;Id&quot;:&quot;GuidesStyle_None&quot;,&quot;Name&quot;:&quot;无&quot;,&quot;HeaderHeight&quot;:0.0,&quot;FooterHeight&quot;:0.0,&quot;SideMargin&quot;:0.0,&quot;TopMargin&quot;:0.0,&quot;BottomMargin&quot;:0.0,&quot;IntervalMargin&quot;:0.0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TOOLS.SMARTDIAGRAM" val="{&quot;$type&quot;:&quot;SmartDiagramItem&quot;,&quot;Id&quot;:null,&quot;BindingGroups&quot;:[]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TOOLS.SMARTDIAGRAM" val="{&quot;$type&quot;:&quot;SmartDiagramItem&quot;,&quot;Id&quot;:null,&quot;BindingGroups&quot;:[]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TOOLS.SMARTDIAGRAM" val="{&quot;$type&quot;:&quot;SmartDiagramItem&quot;,&quot;Id&quot;:null,&quot;BindingGroups&quot;:[]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" val="Nordri Tool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TOOLS.SMARTDIAGRAM" val="{&quot;$type&quot;:&quot;SmartDiagramItem&quot;,&quot;Id&quot;:null,&quot;BindingGroups&quot;:[]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TOOLS.SMARTDIAGRAM" val="{&quot;$type&quot;:&quot;SmartDiagramItem&quot;,&quot;Id&quot;:null,&quot;BindingGroups&quot;:[]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TOOLS.SMARTDIAGRAM" val="{&quot;$type&quot;:&quot;SmartDiagramItem&quot;,&quot;Id&quot;:null,&quot;BindingGroups&quot;:[]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TOOLS.SMARTDIAGRAM" val="{&quot;$type&quot;:&quot;SmartDiagramItem&quot;,&quot;Id&quot;:null,&quot;BindingGroups&quot;:[]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TOOLS.SMARTDIAGRAM" val="{&quot;$type&quot;:&quot;SmartDiagramItem&quot;,&quot;Id&quot;:null,&quot;BindingGroups&quot;:[]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TOOLS.SMARTDIAGRAM" val="{&quot;$type&quot;:&quot;SmartDiagramItem&quot;,&quot;Id&quot;:null,&quot;BindingGroups&quot;:[]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TOOLS.SMARTDIAGRAM" val="{&quot;$type&quot;:&quot;SmartDiagramItem&quot;,&quot;Id&quot;:null,&quot;BindingGroups&quot;:[]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TOOLS.SMARTDIAGRAM" val="{&quot;$type&quot;:&quot;SmartDiagramItem&quot;,&quot;Id&quot;:null,&quot;BindingGroups&quot;:[]}"/>
</p:tagLst>
</file>

<file path=ppt/theme/theme1.xml><?xml version="1.0" encoding="utf-8"?>
<a:theme xmlns:a="http://schemas.openxmlformats.org/drawingml/2006/main" name="Office 主题​​">
  <a:themeElements>
    <a:clrScheme name="星座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2DC57"/>
      </a:accent1>
      <a:accent2>
        <a:srgbClr val="566170"/>
      </a:accent2>
      <a:accent3>
        <a:srgbClr val="FF8082"/>
      </a:accent3>
      <a:accent4>
        <a:srgbClr val="84DFD5"/>
      </a:accent4>
      <a:accent5>
        <a:srgbClr val="44546A"/>
      </a:accent5>
      <a:accent6>
        <a:srgbClr val="44546A"/>
      </a:accent6>
      <a:hlink>
        <a:srgbClr val="0563C1"/>
      </a:hlink>
      <a:folHlink>
        <a:srgbClr val="954F72"/>
      </a:folHlink>
    </a:clrScheme>
    <a:fontScheme name="A微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613</Words>
  <Application>Microsoft Office PowerPoint</Application>
  <PresentationFormat>宽屏</PresentationFormat>
  <Paragraphs>123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汉仪黑荔枝体简</vt:lpstr>
      <vt:lpstr>微软雅黑</vt:lpstr>
      <vt:lpstr>Arial</vt:lpstr>
      <vt:lpstr>Impact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Jason</dc:creator>
  <cp:lastModifiedBy>DaiJun</cp:lastModifiedBy>
  <cp:revision>80</cp:revision>
  <dcterms:created xsi:type="dcterms:W3CDTF">2017-06-23T07:25:23Z</dcterms:created>
  <dcterms:modified xsi:type="dcterms:W3CDTF">2022-12-27T16:28:33Z</dcterms:modified>
</cp:coreProperties>
</file>